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57" r:id="rId3"/>
    <p:sldId id="262" r:id="rId4"/>
    <p:sldId id="263" r:id="rId5"/>
    <p:sldId id="264" r:id="rId6"/>
    <p:sldId id="286" r:id="rId7"/>
    <p:sldId id="275" r:id="rId8"/>
    <p:sldId id="266" r:id="rId9"/>
    <p:sldId id="284" r:id="rId10"/>
    <p:sldId id="273" r:id="rId11"/>
    <p:sldId id="290" r:id="rId12"/>
    <p:sldId id="291" r:id="rId13"/>
    <p:sldId id="292" r:id="rId14"/>
    <p:sldId id="268" r:id="rId15"/>
    <p:sldId id="282" r:id="rId16"/>
    <p:sldId id="276" r:id="rId17"/>
    <p:sldId id="281" r:id="rId18"/>
    <p:sldId id="277" r:id="rId19"/>
    <p:sldId id="280" r:id="rId20"/>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A83FA8B1-A5E3-4700-BCBC-3940B2029B00}">
          <p14:sldIdLst>
            <p14:sldId id="256"/>
            <p14:sldId id="283"/>
            <p14:sldId id="257"/>
            <p14:sldId id="262"/>
            <p14:sldId id="263"/>
            <p14:sldId id="264"/>
            <p14:sldId id="286"/>
            <p14:sldId id="275"/>
            <p14:sldId id="266"/>
            <p14:sldId id="284"/>
            <p14:sldId id="273"/>
            <p14:sldId id="290"/>
            <p14:sldId id="291"/>
            <p14:sldId id="292"/>
            <p14:sldId id="293"/>
            <p14:sldId id="268"/>
            <p14:sldId id="282"/>
            <p14:sldId id="276"/>
            <p14:sldId id="281"/>
            <p14:sldId id="277"/>
            <p14:sldId id="28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0066"/>
    <a:srgbClr val="00FF00"/>
    <a:srgbClr val="FF0000"/>
    <a:srgbClr val="FF9900"/>
    <a:srgbClr val="0066FF"/>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860" autoAdjust="0"/>
    <p:restoredTop sz="94660"/>
  </p:normalViewPr>
  <p:slideViewPr>
    <p:cSldViewPr>
      <p:cViewPr varScale="1">
        <p:scale>
          <a:sx n="68" d="100"/>
          <a:sy n="68" d="100"/>
        </p:scale>
        <p:origin x="-82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6C37CF7-6D47-4E39-BBC5-609CAA69FB7A}" type="datetimeFigureOut">
              <a:rPr lang="en-US" smtClean="0"/>
              <a:pPr/>
              <a:t>2/6/2020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D2435DF-ED26-45E8-9654-559BA7E5163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C37CF7-6D47-4E39-BBC5-609CAA69FB7A}" type="datetimeFigureOut">
              <a:rPr lang="en-US" smtClean="0"/>
              <a:pPr/>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35DF-ED26-45E8-9654-559BA7E516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C37CF7-6D47-4E39-BBC5-609CAA69FB7A}" type="datetimeFigureOut">
              <a:rPr lang="en-US" smtClean="0"/>
              <a:pPr/>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35DF-ED26-45E8-9654-559BA7E516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C37CF7-6D47-4E39-BBC5-609CAA69FB7A}" type="datetimeFigureOut">
              <a:rPr lang="en-US" smtClean="0"/>
              <a:pPr/>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35DF-ED26-45E8-9654-559BA7E516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6C37CF7-6D47-4E39-BBC5-609CAA69FB7A}" type="datetimeFigureOut">
              <a:rPr lang="en-US" smtClean="0"/>
              <a:pPr/>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35DF-ED26-45E8-9654-559BA7E5163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C37CF7-6D47-4E39-BBC5-609CAA69FB7A}" type="datetimeFigureOut">
              <a:rPr lang="en-US" smtClean="0"/>
              <a:pPr/>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435DF-ED26-45E8-9654-559BA7E516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6C37CF7-6D47-4E39-BBC5-609CAA69FB7A}" type="datetimeFigureOut">
              <a:rPr lang="en-US" smtClean="0"/>
              <a:pPr/>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2435DF-ED26-45E8-9654-559BA7E516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6C37CF7-6D47-4E39-BBC5-609CAA69FB7A}" type="datetimeFigureOut">
              <a:rPr lang="en-US" smtClean="0"/>
              <a:pPr/>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435DF-ED26-45E8-9654-559BA7E516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37CF7-6D47-4E39-BBC5-609CAA69FB7A}" type="datetimeFigureOut">
              <a:rPr lang="en-US" smtClean="0"/>
              <a:pPr/>
              <a:t>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2435DF-ED26-45E8-9654-559BA7E516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C37CF7-6D47-4E39-BBC5-609CAA69FB7A}" type="datetimeFigureOut">
              <a:rPr lang="en-US" smtClean="0"/>
              <a:pPr/>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435DF-ED26-45E8-9654-559BA7E516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6C37CF7-6D47-4E39-BBC5-609CAA69FB7A}" type="datetimeFigureOut">
              <a:rPr lang="en-US" smtClean="0"/>
              <a:pPr/>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D2435DF-ED26-45E8-9654-559BA7E5163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b="0" i="0" u="none">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6C37CF7-6D47-4E39-BBC5-609CAA69FB7A}" type="datetimeFigureOut">
              <a:rPr lang="en-US" smtClean="0"/>
              <a:pPr/>
              <a:t>2/6/2020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D2435DF-ED26-45E8-9654-559BA7E5163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i="0" u="none"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vi.wikipedia.org/wiki/H%C6%B0%E1%BB%9Bng_T%C3%A2y_Nam" TargetMode="External"/><Relationship Id="rId7" Type="http://schemas.openxmlformats.org/officeDocument/2006/relationships/hyperlink" Target="https://vi.wikipedia.org/wiki/H%C6%B0%E1%BB%9Bng_Nam" TargetMode="External"/><Relationship Id="rId2" Type="http://schemas.openxmlformats.org/officeDocument/2006/relationships/hyperlink" Target="https://vi.wikipedia.org/wiki/H%C6%B0%E1%BB%9Bng_T%C3%A2y" TargetMode="External"/><Relationship Id="rId1" Type="http://schemas.openxmlformats.org/officeDocument/2006/relationships/slideLayout" Target="../slideLayouts/slideLayout2.xml"/><Relationship Id="rId6" Type="http://schemas.openxmlformats.org/officeDocument/2006/relationships/hyperlink" Target="https://vi.wikipedia.org/wiki/H%C6%B0%E1%BB%9Bng_%C4%90%C3%B4ng_Nam" TargetMode="External"/><Relationship Id="rId5" Type="http://schemas.openxmlformats.org/officeDocument/2006/relationships/hyperlink" Target="https://vi.wikipedia.org/wiki/H%C6%B0%E1%BB%9Bng_%C4%90%C3%B4ng" TargetMode="External"/><Relationship Id="rId4" Type="http://schemas.openxmlformats.org/officeDocument/2006/relationships/hyperlink" Target="https://vi.wikipedia.org/wiki/H%C6%B0%E1%BB%9Bng_B%E1%BA%AF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gif"/><Relationship Id="rId7" Type="http://schemas.openxmlformats.org/officeDocument/2006/relationships/image" Target="../media/image23.png"/><Relationship Id="rId2" Type="http://schemas.openxmlformats.org/officeDocument/2006/relationships/image" Target="../media/image12.gif"/><Relationship Id="rId1" Type="http://schemas.openxmlformats.org/officeDocument/2006/relationships/slideLayout" Target="../slideLayouts/slideLayout7.xml"/><Relationship Id="rId6" Type="http://schemas.openxmlformats.org/officeDocument/2006/relationships/image" Target="../media/image11.gif"/><Relationship Id="rId5" Type="http://schemas.microsoft.com/office/2007/relationships/hdphoto" Target="../media/hdphoto4.wdp"/><Relationship Id="rId10" Type="http://schemas.openxmlformats.org/officeDocument/2006/relationships/image" Target="../media/image25.gif"/><Relationship Id="rId4" Type="http://schemas.openxmlformats.org/officeDocument/2006/relationships/image" Target="../media/image22.png"/><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gif"/><Relationship Id="rId7"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2.png"/><Relationship Id="rId7" Type="http://schemas.openxmlformats.org/officeDocument/2006/relationships/image" Target="../media/image24.jpeg"/><Relationship Id="rId2" Type="http://schemas.openxmlformats.org/officeDocument/2006/relationships/image" Target="../media/image3.gif"/><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3.png"/><Relationship Id="rId4" Type="http://schemas.microsoft.com/office/2007/relationships/hdphoto" Target="../media/hdphoto4.wdp"/><Relationship Id="rId9" Type="http://schemas.openxmlformats.org/officeDocument/2006/relationships/image" Target="../media/image27.jpeg"/></Relationships>
</file>

<file path=ppt/slides/_rels/slide17.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audio" Target="../media/audio2.wav"/><Relationship Id="rId7" Type="http://schemas.openxmlformats.org/officeDocument/2006/relationships/image" Target="../media/image31.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0.gif"/><Relationship Id="rId5" Type="http://schemas.openxmlformats.org/officeDocument/2006/relationships/image" Target="../media/image29.gif"/><Relationship Id="rId10" Type="http://schemas.openxmlformats.org/officeDocument/2006/relationships/image" Target="../media/image33.png"/><Relationship Id="rId4" Type="http://schemas.openxmlformats.org/officeDocument/2006/relationships/image" Target="../media/image28.jpe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audio" Target="../media/audio2.wav"/><Relationship Id="rId7" Type="http://schemas.openxmlformats.org/officeDocument/2006/relationships/image" Target="../media/image31.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0.gif"/><Relationship Id="rId5" Type="http://schemas.openxmlformats.org/officeDocument/2006/relationships/image" Target="../media/image29.gif"/><Relationship Id="rId4" Type="http://schemas.openxmlformats.org/officeDocument/2006/relationships/image" Target="../media/image28.jpe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gif"/><Relationship Id="rId4" Type="http://schemas.openxmlformats.org/officeDocument/2006/relationships/image" Target="../media/image37.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7"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gif"/><Relationship Id="rId7" Type="http://schemas.openxmlformats.org/officeDocument/2006/relationships/image" Target="../media/image14.gif"/><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7"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gif"/><Relationship Id="rId7" Type="http://schemas.microsoft.com/office/2007/relationships/hdphoto" Target="../media/hdphoto3.wdp"/><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Kết quả hình ảnh cho hình nền pp cho trẻ e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3492" y="-144463"/>
            <a:ext cx="14554200" cy="91406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86699" y="-39543"/>
            <a:ext cx="1331685" cy="1118114"/>
          </a:xfrm>
          <a:prstGeom prst="rect">
            <a:avLst/>
          </a:prstGeom>
          <a:ln>
            <a:noFill/>
          </a:ln>
          <a:effectLst>
            <a:softEdge rad="112500"/>
          </a:effectLst>
        </p:spPr>
      </p:pic>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Cloud Callout 12"/>
          <p:cNvSpPr/>
          <p:nvPr/>
        </p:nvSpPr>
        <p:spPr>
          <a:xfrm>
            <a:off x="1285852" y="571480"/>
            <a:ext cx="6429420" cy="1981200"/>
          </a:xfrm>
          <a:prstGeom prst="cloudCallout">
            <a:avLst>
              <a:gd name="adj1" fmla="val -45204"/>
              <a:gd name="adj2" fmla="val 74256"/>
            </a:avLst>
          </a:prstGeom>
          <a:effectLst>
            <a:outerShdw blurRad="40000" dist="20000" dir="5400000" rotWithShape="0">
              <a:srgbClr val="000000">
                <a:alpha val="38000"/>
              </a:srgbClr>
            </a:outerShdw>
            <a:reflection blurRad="6350" stA="50000" endA="300" endPos="550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b="1" dirty="0" smtClean="0">
                <a:solidFill>
                  <a:srgbClr val="FF0000"/>
                </a:solidFill>
              </a:rPr>
              <a:t>KHỞI ĐỘNG</a:t>
            </a:r>
            <a:endParaRPr lang="en-US" sz="4800" b="1" dirty="0">
              <a:solidFill>
                <a:srgbClr val="FF0000"/>
              </a:solidFill>
            </a:endParaRPr>
          </a:p>
        </p:txBody>
      </p:sp>
      <p:sp>
        <p:nvSpPr>
          <p:cNvPr id="37" name="12-Point Star 36"/>
          <p:cNvSpPr/>
          <p:nvPr/>
        </p:nvSpPr>
        <p:spPr>
          <a:xfrm>
            <a:off x="-43729" y="-39543"/>
            <a:ext cx="1210829" cy="1154112"/>
          </a:xfrm>
          <a:prstGeom prst="star12">
            <a:avLst/>
          </a:prstGeom>
          <a:scene3d>
            <a:camera prst="orthographicFront"/>
            <a:lightRig rig="threePt" dir="t"/>
          </a:scene3d>
          <a:sp3d>
            <a:bevelT prst="slope"/>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solidFill>
                  <a:srgbClr val="00FF00"/>
                </a:solidFill>
              </a:rPr>
              <a:t>TIN </a:t>
            </a:r>
            <a:r>
              <a:rPr lang="en-US" b="1" dirty="0" err="1" smtClean="0">
                <a:solidFill>
                  <a:srgbClr val="00FF00"/>
                </a:solidFill>
              </a:rPr>
              <a:t>HỌC</a:t>
            </a:r>
            <a:endParaRPr lang="en-US" b="1" dirty="0">
              <a:solidFill>
                <a:srgbClr val="00FF00"/>
              </a:solidFill>
            </a:endParaRPr>
          </a:p>
        </p:txBody>
      </p:sp>
    </p:spTree>
    <p:extLst>
      <p:ext uri="{BB962C8B-B14F-4D97-AF65-F5344CB8AC3E}">
        <p14:creationId xmlns:p14="http://schemas.microsoft.com/office/powerpoint/2010/main" xmlns="" val="389536550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childTnLst>
                                </p:cTn>
                              </p:par>
                              <p:par>
                                <p:cTn id="7" presetID="1" presetClass="entr" presetSubtype="0" fill="hold" grpId="0" nodeType="withEffect">
                                  <p:stCondLst>
                                    <p:cond delay="0"/>
                                  </p:stCondLst>
                                  <p:iterate type="lt">
                                    <p:tmAbs val="0"/>
                                  </p:iterate>
                                  <p:childTnLst>
                                    <p:set>
                                      <p:cBhvr>
                                        <p:cTn id="8" dur="1" fill="hold">
                                          <p:stCondLst>
                                            <p:cond delay="0"/>
                                          </p:stCondLst>
                                        </p:cTn>
                                        <p:tgtEl>
                                          <p:spTgt spid="13">
                                            <p:txEl>
                                              <p:pRg st="0" end="0"/>
                                            </p:txEl>
                                          </p:spTgt>
                                        </p:tgtEl>
                                        <p:attrNameLst>
                                          <p:attrName>style.visibility</p:attrName>
                                        </p:attrNameLst>
                                      </p:cBhvr>
                                      <p:to>
                                        <p:strVal val="visible"/>
                                      </p:to>
                                    </p:set>
                                  </p:childTnLst>
                                </p:cTn>
                              </p:par>
                              <p:par>
                                <p:cTn id="9" presetID="34" presetClass="emph" presetSubtype="0" fill="hold" nodeType="with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13">
                                            <p:txEl>
                                              <p:pRg st="0" end="0"/>
                                            </p:txEl>
                                          </p:spTgt>
                                        </p:tgtEl>
                                        <p:attrNameLst>
                                          <p:attrName>ppt_x</p:attrName>
                                          <p:attrName>ppt_y</p:attrName>
                                        </p:attrNameLst>
                                      </p:cBhvr>
                                    </p:animMotion>
                                    <p:animRot by="1500000">
                                      <p:cBhvr>
                                        <p:cTn id="11" dur="125" fill="hold">
                                          <p:stCondLst>
                                            <p:cond delay="0"/>
                                          </p:stCondLst>
                                        </p:cTn>
                                        <p:tgtEl>
                                          <p:spTgt spid="13">
                                            <p:txEl>
                                              <p:pRg st="0" end="0"/>
                                            </p:txEl>
                                          </p:spTgt>
                                        </p:tgtEl>
                                        <p:attrNameLst>
                                          <p:attrName>r</p:attrName>
                                        </p:attrNameLst>
                                      </p:cBhvr>
                                    </p:animRot>
                                    <p:animRot by="-1500000">
                                      <p:cBhvr>
                                        <p:cTn id="12" dur="125" fill="hold">
                                          <p:stCondLst>
                                            <p:cond delay="125"/>
                                          </p:stCondLst>
                                        </p:cTn>
                                        <p:tgtEl>
                                          <p:spTgt spid="13">
                                            <p:txEl>
                                              <p:pRg st="0" end="0"/>
                                            </p:txEl>
                                          </p:spTgt>
                                        </p:tgtEl>
                                        <p:attrNameLst>
                                          <p:attrName>r</p:attrName>
                                        </p:attrNameLst>
                                      </p:cBhvr>
                                    </p:animRot>
                                    <p:animRot by="-1500000">
                                      <p:cBhvr>
                                        <p:cTn id="13" dur="125" fill="hold">
                                          <p:stCondLst>
                                            <p:cond delay="250"/>
                                          </p:stCondLst>
                                        </p:cTn>
                                        <p:tgtEl>
                                          <p:spTgt spid="13">
                                            <p:txEl>
                                              <p:pRg st="0" end="0"/>
                                            </p:txEl>
                                          </p:spTgt>
                                        </p:tgtEl>
                                        <p:attrNameLst>
                                          <p:attrName>r</p:attrName>
                                        </p:attrNameLst>
                                      </p:cBhvr>
                                    </p:animRot>
                                    <p:animRot by="1500000">
                                      <p:cBhvr>
                                        <p:cTn id="14" dur="125" fill="hold">
                                          <p:stCondLst>
                                            <p:cond delay="375"/>
                                          </p:stCondLst>
                                        </p:cTn>
                                        <p:tgtEl>
                                          <p:spTgt spid="13">
                                            <p:txEl>
                                              <p:pRg st="0" end="0"/>
                                            </p:txEl>
                                          </p:spTgt>
                                        </p:tgtEl>
                                        <p:attrNameLst>
                                          <p:attrName>r</p:attrName>
                                        </p:attrNameLst>
                                      </p:cBhvr>
                                    </p:animRot>
                                  </p:childTnLst>
                                </p:cTn>
                              </p:par>
                              <p:par>
                                <p:cTn id="15" presetID="38" presetClass="entr" presetSubtype="0" accel="50000" fill="hold" nodeType="withEffect">
                                  <p:stCondLst>
                                    <p:cond delay="0"/>
                                  </p:stCondLst>
                                  <p:iterate type="lt">
                                    <p:tmPct val="50000"/>
                                  </p:iterate>
                                  <p:childTnLst>
                                    <p:set>
                                      <p:cBhvr>
                                        <p:cTn id="16" dur="1" fill="hold">
                                          <p:stCondLst>
                                            <p:cond delay="0"/>
                                          </p:stCondLst>
                                        </p:cTn>
                                        <p:tgtEl>
                                          <p:spTgt spid="37">
                                            <p:txEl>
                                              <p:pRg st="0" end="0"/>
                                            </p:txEl>
                                          </p:spTgt>
                                        </p:tgtEl>
                                        <p:attrNameLst>
                                          <p:attrName>style.visibility</p:attrName>
                                        </p:attrNameLst>
                                      </p:cBhvr>
                                      <p:to>
                                        <p:strVal val="visible"/>
                                      </p:to>
                                    </p:set>
                                    <p:set>
                                      <p:cBhvr>
                                        <p:cTn id="17" dur="910" fill="hold">
                                          <p:stCondLst>
                                            <p:cond delay="0"/>
                                          </p:stCondLst>
                                        </p:cTn>
                                        <p:tgtEl>
                                          <p:spTgt spid="37">
                                            <p:txEl>
                                              <p:pRg st="0" end="0"/>
                                            </p:txEl>
                                          </p:spTgt>
                                        </p:tgtEl>
                                        <p:attrNameLst>
                                          <p:attrName>style.rotation</p:attrName>
                                        </p:attrNameLst>
                                      </p:cBhvr>
                                      <p:to>
                                        <p:strVal val="-45.0"/>
                                      </p:to>
                                    </p:set>
                                    <p:anim calcmode="lin" valueType="num">
                                      <p:cBhvr>
                                        <p:cTn id="18" dur="910" fill="hold">
                                          <p:stCondLst>
                                            <p:cond delay="910"/>
                                          </p:stCondLst>
                                        </p:cTn>
                                        <p:tgtEl>
                                          <p:spTgt spid="3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9" dur="910" fill="hold">
                                          <p:stCondLst>
                                            <p:cond delay="0"/>
                                          </p:stCondLst>
                                        </p:cTn>
                                        <p:tgtEl>
                                          <p:spTgt spid="37">
                                            <p:txEl>
                                              <p:pRg st="0" end="0"/>
                                            </p:txEl>
                                          </p:spTgt>
                                        </p:tgtEl>
                                        <p:attrNameLst>
                                          <p:attrName>ppt_y</p:attrName>
                                        </p:attrNameLst>
                                      </p:cBhvr>
                                      <p:tavLst>
                                        <p:tav tm="0">
                                          <p:val>
                                            <p:strVal val="#ppt_y-1"/>
                                          </p:val>
                                        </p:tav>
                                        <p:tav tm="100000">
                                          <p:val>
                                            <p:strVal val="#ppt_y-(0.354*#ppt_w-0.172*#ppt_h)"/>
                                          </p:val>
                                        </p:tav>
                                      </p:tavLst>
                                    </p:anim>
                                    <p:anim calcmode="lin" valueType="num">
                                      <p:cBhvr>
                                        <p:cTn id="20" dur="312" decel="50000" autoRev="1" fill="hold">
                                          <p:stCondLst>
                                            <p:cond delay="910"/>
                                          </p:stCondLst>
                                        </p:cTn>
                                        <p:tgtEl>
                                          <p:spTgt spid="3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1" dur="272" fill="hold">
                                          <p:stCondLst>
                                            <p:cond delay="1728"/>
                                          </p:stCondLst>
                                        </p:cTn>
                                        <p:tgtEl>
                                          <p:spTgt spid="3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43042" y="0"/>
            <a:ext cx="6248836" cy="90646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rPr>
              <a:t>  THÀNH PHỐ </a:t>
            </a:r>
            <a:r>
              <a:rPr lang="en-US" sz="3600" b="1"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rPr>
              <a:t>HÀ NỘI</a:t>
            </a:r>
            <a:endParaRPr lang="en-US" sz="3600" b="1" spc="50" dirty="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endParaRPr>
          </a:p>
        </p:txBody>
      </p:sp>
      <p:sp>
        <p:nvSpPr>
          <p:cNvPr id="21" name="TextBox 20"/>
          <p:cNvSpPr txBox="1"/>
          <p:nvPr/>
        </p:nvSpPr>
        <p:spPr>
          <a:xfrm>
            <a:off x="3714744" y="1000108"/>
            <a:ext cx="5214974" cy="584775"/>
          </a:xfrm>
          <a:prstGeom prst="rect">
            <a:avLst/>
          </a:prstGeom>
          <a:solidFill>
            <a:schemeClr val="accent6">
              <a:lumMod val="20000"/>
              <a:lumOff val="80000"/>
            </a:schemeClr>
          </a:solidFill>
        </p:spPr>
        <p:txBody>
          <a:bodyPr wrap="square" rtlCol="0">
            <a:spAutoFit/>
          </a:bodyPr>
          <a:lstStyle/>
          <a:p>
            <a:r>
              <a:rPr lang="en-US" sz="3200" dirty="0" err="1" smtClean="0">
                <a:latin typeface="+mj-lt"/>
              </a:rPr>
              <a:t>Người</a:t>
            </a:r>
            <a:r>
              <a:rPr lang="en-US" sz="3200" dirty="0" smtClean="0">
                <a:latin typeface="+mj-lt"/>
              </a:rPr>
              <a:t> </a:t>
            </a:r>
            <a:r>
              <a:rPr lang="en-US" sz="3200" dirty="0" err="1" smtClean="0">
                <a:latin typeface="+mj-lt"/>
              </a:rPr>
              <a:t>soạn</a:t>
            </a:r>
            <a:r>
              <a:rPr lang="en-US" sz="3200" dirty="0" smtClean="0">
                <a:latin typeface="+mj-lt"/>
              </a:rPr>
              <a:t>: </a:t>
            </a:r>
            <a:r>
              <a:rPr lang="en-US" sz="3200" dirty="0" err="1" smtClean="0">
                <a:latin typeface="+mj-lt"/>
              </a:rPr>
              <a:t>Phạm</a:t>
            </a:r>
            <a:r>
              <a:rPr lang="en-US" sz="3200" dirty="0" smtClean="0">
                <a:latin typeface="+mj-lt"/>
              </a:rPr>
              <a:t> </a:t>
            </a:r>
            <a:r>
              <a:rPr lang="en-US" sz="3200" dirty="0" err="1" smtClean="0">
                <a:latin typeface="+mj-lt"/>
              </a:rPr>
              <a:t>Thị</a:t>
            </a:r>
            <a:r>
              <a:rPr lang="en-US" sz="3200" dirty="0" smtClean="0">
                <a:latin typeface="+mj-lt"/>
              </a:rPr>
              <a:t> </a:t>
            </a:r>
            <a:r>
              <a:rPr lang="en-US" sz="3200" dirty="0" err="1" smtClean="0">
                <a:latin typeface="+mj-lt"/>
              </a:rPr>
              <a:t>Hoa</a:t>
            </a:r>
            <a:endParaRPr lang="vi-VN" sz="3200" dirty="0">
              <a:latin typeface="+mj-lt"/>
            </a:endParaRPr>
          </a:p>
        </p:txBody>
      </p:sp>
      <p:pic>
        <p:nvPicPr>
          <p:cNvPr id="6" name="Picture 5" descr="tải xuống.jpg"/>
          <p:cNvPicPr>
            <a:picLocks noChangeAspect="1"/>
          </p:cNvPicPr>
          <p:nvPr/>
        </p:nvPicPr>
        <p:blipFill>
          <a:blip r:embed="rId2"/>
          <a:stretch>
            <a:fillRect/>
          </a:stretch>
        </p:blipFill>
        <p:spPr>
          <a:xfrm>
            <a:off x="857224" y="1643050"/>
            <a:ext cx="7643866" cy="5086646"/>
          </a:xfrm>
          <a:prstGeom prst="rect">
            <a:avLst/>
          </a:prstGeom>
        </p:spPr>
      </p:pic>
    </p:spTree>
    <p:extLst>
      <p:ext uri="{BB962C8B-B14F-4D97-AF65-F5344CB8AC3E}">
        <p14:creationId xmlns:p14="http://schemas.microsoft.com/office/powerpoint/2010/main" xmlns="" val="1071285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circle(in)">
                                      <p:cBhvr>
                                        <p:cTn id="1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269" y="188640"/>
            <a:ext cx="8229600" cy="1143000"/>
          </a:xfrm>
        </p:spPr>
        <p:txBody>
          <a:bodyPr/>
          <a:lstStyle/>
          <a:p>
            <a:r>
              <a:rPr lang="en-US" dirty="0" err="1" smtClean="0"/>
              <a:t>Đặc</a:t>
            </a:r>
            <a:r>
              <a:rPr lang="en-US" dirty="0" smtClean="0"/>
              <a:t> </a:t>
            </a:r>
            <a:r>
              <a:rPr lang="en-US" dirty="0" err="1" smtClean="0"/>
              <a:t>điểm</a:t>
            </a:r>
            <a:r>
              <a:rPr lang="en-US" dirty="0" smtClean="0"/>
              <a:t> </a:t>
            </a:r>
            <a:r>
              <a:rPr lang="en-US" dirty="0" err="1" smtClean="0"/>
              <a:t>địa</a:t>
            </a:r>
            <a:r>
              <a:rPr lang="en-US" dirty="0" smtClean="0"/>
              <a:t> </a:t>
            </a:r>
            <a:r>
              <a:rPr lang="en-US" dirty="0" err="1" smtClean="0"/>
              <a:t>lý</a:t>
            </a:r>
            <a:r>
              <a:rPr lang="en-US" dirty="0" smtClean="0"/>
              <a:t>, </a:t>
            </a:r>
            <a:r>
              <a:rPr lang="en-US" dirty="0" err="1" smtClean="0"/>
              <a:t>khí</a:t>
            </a:r>
            <a:r>
              <a:rPr lang="en-US" dirty="0" smtClean="0"/>
              <a:t> </a:t>
            </a:r>
            <a:r>
              <a:rPr lang="en-US" dirty="0" err="1" smtClean="0"/>
              <a:t>hậu</a:t>
            </a:r>
            <a:endParaRPr lang="vi-VN" dirty="0"/>
          </a:p>
        </p:txBody>
      </p:sp>
      <p:sp>
        <p:nvSpPr>
          <p:cNvPr id="3" name="Content Placeholder 2"/>
          <p:cNvSpPr>
            <a:spLocks noGrp="1"/>
          </p:cNvSpPr>
          <p:nvPr>
            <p:ph idx="1"/>
          </p:nvPr>
        </p:nvSpPr>
        <p:spPr>
          <a:xfrm>
            <a:off x="458269" y="1556792"/>
            <a:ext cx="8229600" cy="4389120"/>
          </a:xfrm>
        </p:spPr>
        <p:txBody>
          <a:bodyPr>
            <a:noAutofit/>
          </a:bodyPr>
          <a:lstStyle/>
          <a:p>
            <a:r>
              <a:rPr lang="en-US" sz="2800" dirty="0" err="1" smtClean="0">
                <a:solidFill>
                  <a:srgbClr val="0000FF"/>
                </a:solidFill>
              </a:rPr>
              <a:t>Hà</a:t>
            </a:r>
            <a:r>
              <a:rPr lang="en-US" sz="2800" dirty="0" smtClean="0">
                <a:solidFill>
                  <a:srgbClr val="0000FF"/>
                </a:solidFill>
              </a:rPr>
              <a:t> </a:t>
            </a:r>
            <a:r>
              <a:rPr lang="en-US" sz="2800" dirty="0" err="1" smtClean="0">
                <a:solidFill>
                  <a:srgbClr val="0000FF"/>
                </a:solidFill>
              </a:rPr>
              <a:t>Nội</a:t>
            </a:r>
            <a:r>
              <a:rPr lang="en-US" sz="2800" dirty="0" smtClean="0">
                <a:solidFill>
                  <a:srgbClr val="0000FF"/>
                </a:solidFill>
              </a:rPr>
              <a:t> </a:t>
            </a:r>
            <a:r>
              <a:rPr lang="vi-VN" sz="2800" dirty="0" smtClean="0">
                <a:solidFill>
                  <a:srgbClr val="0000FF"/>
                </a:solidFill>
              </a:rPr>
              <a:t>có </a:t>
            </a:r>
            <a:r>
              <a:rPr lang="vi-VN" sz="2800" dirty="0" smtClean="0">
                <a:solidFill>
                  <a:srgbClr val="0000FF"/>
                </a:solidFill>
              </a:rPr>
              <a:t>vị trí địa lý:</a:t>
            </a:r>
          </a:p>
          <a:p>
            <a:r>
              <a:rPr lang="vi-VN" sz="2800" dirty="0" smtClean="0">
                <a:solidFill>
                  <a:srgbClr val="0000FF"/>
                </a:solidFill>
                <a:hlinkClick r:id="rId2" tooltip="Hướng Tây"/>
              </a:rPr>
              <a:t>Phía tây</a:t>
            </a:r>
            <a:r>
              <a:rPr lang="vi-VN" sz="2800" dirty="0" smtClean="0">
                <a:solidFill>
                  <a:srgbClr val="0000FF"/>
                </a:solidFill>
              </a:rPr>
              <a:t> và </a:t>
            </a:r>
            <a:r>
              <a:rPr lang="vi-VN" sz="2800" dirty="0" smtClean="0">
                <a:solidFill>
                  <a:srgbClr val="0000FF"/>
                </a:solidFill>
                <a:hlinkClick r:id="rId3" tooltip="Hướng Tây Nam"/>
              </a:rPr>
              <a:t>tây nam</a:t>
            </a:r>
            <a:r>
              <a:rPr lang="vi-VN" sz="2800" dirty="0" smtClean="0">
                <a:solidFill>
                  <a:srgbClr val="0000FF"/>
                </a:solidFill>
              </a:rPr>
              <a:t> </a:t>
            </a:r>
            <a:r>
              <a:rPr lang="en-US" sz="2800" dirty="0" err="1" smtClean="0">
                <a:solidFill>
                  <a:srgbClr val="0000FF"/>
                </a:solidFill>
              </a:rPr>
              <a:t>giáp</a:t>
            </a:r>
            <a:r>
              <a:rPr lang="en-US" sz="2800" dirty="0" smtClean="0">
                <a:solidFill>
                  <a:srgbClr val="0000FF"/>
                </a:solidFill>
              </a:rPr>
              <a:t> </a:t>
            </a:r>
            <a:r>
              <a:rPr lang="en-US" sz="2800" dirty="0" err="1" smtClean="0">
                <a:solidFill>
                  <a:srgbClr val="0000FF"/>
                </a:solidFill>
              </a:rPr>
              <a:t>tỉnh</a:t>
            </a:r>
            <a:r>
              <a:rPr lang="en-US" sz="2800" dirty="0" smtClean="0">
                <a:solidFill>
                  <a:srgbClr val="0000FF"/>
                </a:solidFill>
              </a:rPr>
              <a:t> </a:t>
            </a:r>
            <a:r>
              <a:rPr lang="en-US" sz="2800" dirty="0" err="1" smtClean="0">
                <a:solidFill>
                  <a:srgbClr val="0000FF"/>
                </a:solidFill>
              </a:rPr>
              <a:t>Hòa</a:t>
            </a:r>
            <a:r>
              <a:rPr lang="en-US" sz="2800" dirty="0" smtClean="0">
                <a:solidFill>
                  <a:srgbClr val="0000FF"/>
                </a:solidFill>
              </a:rPr>
              <a:t> </a:t>
            </a:r>
            <a:r>
              <a:rPr lang="en-US" sz="2800" dirty="0" err="1" smtClean="0">
                <a:solidFill>
                  <a:srgbClr val="0000FF"/>
                </a:solidFill>
              </a:rPr>
              <a:t>Bình</a:t>
            </a:r>
            <a:endParaRPr lang="vi-VN" sz="2800" dirty="0" smtClean="0">
              <a:solidFill>
                <a:srgbClr val="0000FF"/>
              </a:solidFill>
            </a:endParaRPr>
          </a:p>
          <a:p>
            <a:r>
              <a:rPr lang="vi-VN" sz="2800" dirty="0" smtClean="0">
                <a:solidFill>
                  <a:srgbClr val="0000FF"/>
                </a:solidFill>
                <a:hlinkClick r:id="rId4" tooltip="Hướng Bắc"/>
              </a:rPr>
              <a:t>Phía bắc</a:t>
            </a:r>
            <a:r>
              <a:rPr lang="vi-VN" sz="2800" dirty="0" smtClean="0">
                <a:solidFill>
                  <a:srgbClr val="0000FF"/>
                </a:solidFill>
              </a:rPr>
              <a:t> giáp tỉnh </a:t>
            </a:r>
            <a:r>
              <a:rPr lang="en-US" sz="2800" u="sng" dirty="0" err="1" smtClean="0">
                <a:solidFill>
                  <a:srgbClr val="0000FF"/>
                </a:solidFill>
              </a:rPr>
              <a:t>Thái</a:t>
            </a:r>
            <a:r>
              <a:rPr lang="en-US" sz="2800" u="sng" dirty="0" smtClean="0">
                <a:solidFill>
                  <a:srgbClr val="0000FF"/>
                </a:solidFill>
              </a:rPr>
              <a:t> </a:t>
            </a:r>
            <a:r>
              <a:rPr lang="en-US" sz="2800" u="sng" dirty="0" err="1" smtClean="0">
                <a:solidFill>
                  <a:srgbClr val="0000FF"/>
                </a:solidFill>
              </a:rPr>
              <a:t>Nguyên</a:t>
            </a:r>
            <a:r>
              <a:rPr lang="en-US" sz="2800" u="sng" dirty="0" smtClean="0">
                <a:solidFill>
                  <a:srgbClr val="0000FF"/>
                </a:solidFill>
              </a:rPr>
              <a:t>, </a:t>
            </a:r>
            <a:r>
              <a:rPr lang="en-US" sz="2800" u="sng" dirty="0" err="1" smtClean="0">
                <a:solidFill>
                  <a:srgbClr val="0000FF"/>
                </a:solidFill>
              </a:rPr>
              <a:t>Vĩnh</a:t>
            </a:r>
            <a:r>
              <a:rPr lang="en-US" sz="2800" u="sng" dirty="0" smtClean="0">
                <a:solidFill>
                  <a:srgbClr val="0000FF"/>
                </a:solidFill>
              </a:rPr>
              <a:t> </a:t>
            </a:r>
            <a:r>
              <a:rPr lang="en-US" sz="2800" u="sng" dirty="0" err="1" smtClean="0">
                <a:solidFill>
                  <a:srgbClr val="0000FF"/>
                </a:solidFill>
              </a:rPr>
              <a:t>Phúc</a:t>
            </a:r>
            <a:endParaRPr lang="vi-VN" sz="2800" dirty="0" smtClean="0">
              <a:solidFill>
                <a:srgbClr val="0000FF"/>
              </a:solidFill>
            </a:endParaRPr>
          </a:p>
          <a:p>
            <a:r>
              <a:rPr lang="vi-VN" sz="2800" dirty="0" smtClean="0">
                <a:solidFill>
                  <a:srgbClr val="0000FF"/>
                </a:solidFill>
                <a:hlinkClick r:id="rId5" tooltip="Hướng Đông"/>
              </a:rPr>
              <a:t>Phía đông</a:t>
            </a:r>
            <a:r>
              <a:rPr lang="vi-VN" sz="2800" dirty="0" smtClean="0">
                <a:solidFill>
                  <a:srgbClr val="0000FF"/>
                </a:solidFill>
              </a:rPr>
              <a:t> và </a:t>
            </a:r>
            <a:r>
              <a:rPr lang="vi-VN" sz="2800" dirty="0" smtClean="0">
                <a:solidFill>
                  <a:srgbClr val="0000FF"/>
                </a:solidFill>
                <a:hlinkClick r:id="rId6" tooltip="Hướng Đông Nam"/>
              </a:rPr>
              <a:t>đông nam</a:t>
            </a:r>
            <a:r>
              <a:rPr lang="vi-VN" sz="2800" dirty="0" smtClean="0">
                <a:solidFill>
                  <a:srgbClr val="0000FF"/>
                </a:solidFill>
              </a:rPr>
              <a:t> giáp tỉnh </a:t>
            </a:r>
            <a:r>
              <a:rPr lang="en-US" sz="2800" dirty="0" err="1" smtClean="0">
                <a:solidFill>
                  <a:srgbClr val="0000FF"/>
                </a:solidFill>
              </a:rPr>
              <a:t>Bắc</a:t>
            </a:r>
            <a:r>
              <a:rPr lang="en-US" sz="2800" dirty="0" smtClean="0">
                <a:solidFill>
                  <a:srgbClr val="0000FF"/>
                </a:solidFill>
              </a:rPr>
              <a:t> </a:t>
            </a:r>
            <a:r>
              <a:rPr lang="en-US" sz="2800" dirty="0" err="1" smtClean="0">
                <a:solidFill>
                  <a:srgbClr val="0000FF"/>
                </a:solidFill>
              </a:rPr>
              <a:t>Ninh</a:t>
            </a:r>
            <a:r>
              <a:rPr lang="en-US" sz="2800" dirty="0" smtClean="0">
                <a:solidFill>
                  <a:srgbClr val="0000FF"/>
                </a:solidFill>
              </a:rPr>
              <a:t>, </a:t>
            </a:r>
            <a:r>
              <a:rPr lang="en-US" sz="2800" dirty="0" err="1" smtClean="0">
                <a:solidFill>
                  <a:srgbClr val="0000FF"/>
                </a:solidFill>
              </a:rPr>
              <a:t>Hưng</a:t>
            </a:r>
            <a:r>
              <a:rPr lang="en-US" sz="2800" dirty="0" smtClean="0">
                <a:solidFill>
                  <a:srgbClr val="0000FF"/>
                </a:solidFill>
              </a:rPr>
              <a:t> </a:t>
            </a:r>
            <a:r>
              <a:rPr lang="en-US" sz="2800" dirty="0" err="1" smtClean="0">
                <a:solidFill>
                  <a:srgbClr val="0000FF"/>
                </a:solidFill>
              </a:rPr>
              <a:t>Yên</a:t>
            </a:r>
            <a:r>
              <a:rPr lang="en-US" sz="2800" dirty="0" smtClean="0">
                <a:solidFill>
                  <a:srgbClr val="0000FF"/>
                </a:solidFill>
              </a:rPr>
              <a:t>.</a:t>
            </a:r>
            <a:endParaRPr lang="vi-VN" sz="2800" dirty="0" smtClean="0">
              <a:solidFill>
                <a:srgbClr val="0000FF"/>
              </a:solidFill>
            </a:endParaRPr>
          </a:p>
          <a:p>
            <a:r>
              <a:rPr lang="vi-VN" sz="2800" dirty="0" smtClean="0">
                <a:solidFill>
                  <a:srgbClr val="0000FF"/>
                </a:solidFill>
                <a:hlinkClick r:id="rId7" tooltip="Hướng Nam"/>
              </a:rPr>
              <a:t>Phía nam</a:t>
            </a:r>
            <a:r>
              <a:rPr lang="vi-VN" sz="2800" dirty="0" smtClean="0">
                <a:solidFill>
                  <a:srgbClr val="0000FF"/>
                </a:solidFill>
              </a:rPr>
              <a:t> giáp tỉnh </a:t>
            </a:r>
            <a:r>
              <a:rPr lang="en-US" sz="2800" dirty="0" err="1" smtClean="0">
                <a:solidFill>
                  <a:srgbClr val="0000FF"/>
                </a:solidFill>
              </a:rPr>
              <a:t>Hà</a:t>
            </a:r>
            <a:r>
              <a:rPr lang="en-US" sz="2800" dirty="0" smtClean="0">
                <a:solidFill>
                  <a:srgbClr val="0000FF"/>
                </a:solidFill>
              </a:rPr>
              <a:t> Nam.</a:t>
            </a:r>
            <a:endParaRPr lang="vi-VN" sz="2800" dirty="0" smtClean="0">
              <a:solidFill>
                <a:srgbClr val="0000FF"/>
              </a:solidFill>
            </a:endParaRPr>
          </a:p>
          <a:p>
            <a:r>
              <a:rPr lang="en-US" sz="2800" dirty="0" err="1" smtClean="0">
                <a:solidFill>
                  <a:srgbClr val="0000FF"/>
                </a:solidFill>
              </a:rPr>
              <a:t>Hà</a:t>
            </a:r>
            <a:r>
              <a:rPr lang="en-US" sz="2800" dirty="0" smtClean="0">
                <a:solidFill>
                  <a:srgbClr val="0000FF"/>
                </a:solidFill>
              </a:rPr>
              <a:t> </a:t>
            </a:r>
            <a:r>
              <a:rPr lang="en-US" sz="2800" dirty="0" err="1" smtClean="0">
                <a:solidFill>
                  <a:srgbClr val="0000FF"/>
                </a:solidFill>
              </a:rPr>
              <a:t>Nội</a:t>
            </a:r>
            <a:r>
              <a:rPr lang="en-US" sz="2800" dirty="0" smtClean="0">
                <a:solidFill>
                  <a:srgbClr val="0000FF"/>
                </a:solidFill>
              </a:rPr>
              <a:t> </a:t>
            </a:r>
            <a:r>
              <a:rPr lang="vi-VN" sz="2800" dirty="0" smtClean="0">
                <a:solidFill>
                  <a:srgbClr val="0000FF"/>
                </a:solidFill>
              </a:rPr>
              <a:t>nằm </a:t>
            </a:r>
            <a:r>
              <a:rPr lang="vi-VN" sz="2800" dirty="0" smtClean="0">
                <a:solidFill>
                  <a:srgbClr val="0000FF"/>
                </a:solidFill>
              </a:rPr>
              <a:t>trong vùng khí hậu cận nhiệt đới ẩm, chia làm 4 mùa rõ rệt (xuân, hạ, thu, đông).</a:t>
            </a:r>
            <a:endParaRPr lang="vi-VN" sz="2800" dirty="0">
              <a:solidFill>
                <a:srgbClr val="0000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24" y="476672"/>
            <a:ext cx="8229600" cy="1143000"/>
          </a:xfrm>
        </p:spPr>
        <p:txBody>
          <a:bodyPr/>
          <a:lstStyle/>
          <a:p>
            <a:r>
              <a:rPr lang="en-US" dirty="0" err="1" smtClean="0"/>
              <a:t>Đặc</a:t>
            </a:r>
            <a:r>
              <a:rPr lang="en-US" dirty="0" smtClean="0"/>
              <a:t> </a:t>
            </a:r>
            <a:r>
              <a:rPr lang="en-US" dirty="0" err="1" smtClean="0"/>
              <a:t>điểm</a:t>
            </a:r>
            <a:r>
              <a:rPr lang="en-US" dirty="0" smtClean="0"/>
              <a:t> </a:t>
            </a:r>
            <a:r>
              <a:rPr lang="en-US" dirty="0" err="1" smtClean="0"/>
              <a:t>kinh</a:t>
            </a:r>
            <a:r>
              <a:rPr lang="en-US" dirty="0" smtClean="0"/>
              <a:t> </a:t>
            </a:r>
            <a:r>
              <a:rPr lang="en-US" dirty="0" err="1" smtClean="0"/>
              <a:t>tế</a:t>
            </a:r>
            <a:r>
              <a:rPr lang="en-US" dirty="0" smtClean="0"/>
              <a:t>, </a:t>
            </a:r>
            <a:r>
              <a:rPr lang="en-US" dirty="0" err="1" smtClean="0"/>
              <a:t>xã</a:t>
            </a:r>
            <a:r>
              <a:rPr lang="en-US" dirty="0" smtClean="0"/>
              <a:t> </a:t>
            </a:r>
            <a:r>
              <a:rPr lang="en-US" dirty="0" err="1" smtClean="0"/>
              <a:t>hội</a:t>
            </a:r>
            <a:endParaRPr lang="vi-VN" dirty="0"/>
          </a:p>
        </p:txBody>
      </p:sp>
      <p:sp>
        <p:nvSpPr>
          <p:cNvPr id="3" name="Content Placeholder 2"/>
          <p:cNvSpPr>
            <a:spLocks noGrp="1"/>
          </p:cNvSpPr>
          <p:nvPr>
            <p:ph idx="1"/>
          </p:nvPr>
        </p:nvSpPr>
        <p:spPr/>
        <p:txBody>
          <a:bodyPr>
            <a:normAutofit fontScale="92500" lnSpcReduction="10000"/>
          </a:bodyPr>
          <a:lstStyle/>
          <a:p>
            <a:pPr algn="just"/>
            <a:r>
              <a:rPr lang="vi-VN" sz="3600" dirty="0" smtClean="0"/>
              <a:t>Hà Nội, thủ đô của Việt Nam, nổi tiếng với kiến trúc trăm tuổi và nền văn hóa phong phú với sự ảnh hưởng của khu vực Đông Nam Á, Trung Quốc và Pháp. Trung tâm thành phố là Khu phố cổ nhộn nhịp, nơi các con phố hẹp được mang tên "hàng". Có rất nhiều ngôi đền nhỏ, bao gồm Bạch Mã, tôn vinh một con ngựa huyền thoại, cùng với chợ Đồng Xuân, bán hàng gia dụng và thức ăn đường phố.</a:t>
            </a:r>
            <a:endParaRPr lang="vi-VN" sz="3600" dirty="0">
              <a:solidFill>
                <a:srgbClr val="FF006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43000"/>
          </a:xfrm>
        </p:spPr>
        <p:txBody>
          <a:bodyPr>
            <a:normAutofit fontScale="90000"/>
          </a:bodyPr>
          <a:lstStyle/>
          <a:p>
            <a:r>
              <a:rPr lang="en-US" dirty="0" err="1" smtClean="0"/>
              <a:t>Một</a:t>
            </a:r>
            <a:r>
              <a:rPr lang="en-US" dirty="0" smtClean="0"/>
              <a:t> </a:t>
            </a:r>
            <a:r>
              <a:rPr lang="en-US" dirty="0" err="1" smtClean="0"/>
              <a:t>số</a:t>
            </a:r>
            <a:r>
              <a:rPr lang="en-US" dirty="0" smtClean="0"/>
              <a:t> </a:t>
            </a:r>
            <a:r>
              <a:rPr lang="en-US" dirty="0" err="1" smtClean="0"/>
              <a:t>địa</a:t>
            </a:r>
            <a:r>
              <a:rPr lang="en-US" dirty="0" smtClean="0"/>
              <a:t> </a:t>
            </a:r>
            <a:r>
              <a:rPr lang="en-US" dirty="0" err="1" smtClean="0"/>
              <a:t>danh</a:t>
            </a:r>
            <a:r>
              <a:rPr lang="en-US" dirty="0" smtClean="0"/>
              <a:t> du </a:t>
            </a:r>
            <a:r>
              <a:rPr lang="en-US" dirty="0" err="1" smtClean="0"/>
              <a:t>lịch</a:t>
            </a:r>
            <a:r>
              <a:rPr lang="en-US" dirty="0" smtClean="0"/>
              <a:t> </a:t>
            </a:r>
            <a:r>
              <a:rPr lang="en-US" dirty="0" err="1" smtClean="0"/>
              <a:t>và</a:t>
            </a:r>
            <a:r>
              <a:rPr lang="en-US" dirty="0" smtClean="0"/>
              <a:t> </a:t>
            </a:r>
            <a:r>
              <a:rPr lang="en-US" dirty="0" err="1" smtClean="0"/>
              <a:t>văn</a:t>
            </a:r>
            <a:r>
              <a:rPr lang="en-US" dirty="0" smtClean="0"/>
              <a:t> </a:t>
            </a:r>
            <a:r>
              <a:rPr lang="en-US" dirty="0" err="1" smtClean="0"/>
              <a:t>hóa</a:t>
            </a:r>
            <a:r>
              <a:rPr lang="en-US" dirty="0" smtClean="0"/>
              <a:t/>
            </a:r>
            <a:br>
              <a:rPr lang="en-US" dirty="0" smtClean="0"/>
            </a:br>
            <a:r>
              <a:rPr lang="en-US" dirty="0" smtClean="0"/>
              <a:t> </a:t>
            </a:r>
            <a:r>
              <a:rPr lang="en-US" dirty="0" err="1" smtClean="0"/>
              <a:t>nổi</a:t>
            </a:r>
            <a:r>
              <a:rPr lang="en-US" dirty="0" smtClean="0"/>
              <a:t> </a:t>
            </a:r>
            <a:r>
              <a:rPr lang="en-US" dirty="0" err="1" smtClean="0"/>
              <a:t>bật</a:t>
            </a:r>
            <a:r>
              <a:rPr lang="en-US" dirty="0" smtClean="0"/>
              <a:t> </a:t>
            </a:r>
            <a:r>
              <a:rPr lang="en-US" dirty="0" err="1" smtClean="0"/>
              <a:t>của</a:t>
            </a:r>
            <a:r>
              <a:rPr lang="en-US" dirty="0" smtClean="0"/>
              <a:t> </a:t>
            </a:r>
            <a:r>
              <a:rPr lang="en-US" dirty="0" err="1" smtClean="0"/>
              <a:t>Thủ</a:t>
            </a:r>
            <a:r>
              <a:rPr lang="en-US" dirty="0" smtClean="0"/>
              <a:t> </a:t>
            </a:r>
            <a:r>
              <a:rPr lang="en-US" dirty="0" err="1" smtClean="0"/>
              <a:t>đô</a:t>
            </a:r>
            <a:r>
              <a:rPr lang="en-US" dirty="0" smtClean="0"/>
              <a:t> </a:t>
            </a:r>
            <a:r>
              <a:rPr lang="en-US" dirty="0" err="1" smtClean="0"/>
              <a:t>Hà</a:t>
            </a:r>
            <a:r>
              <a:rPr lang="en-US" dirty="0" smtClean="0"/>
              <a:t> </a:t>
            </a:r>
            <a:r>
              <a:rPr lang="en-US" dirty="0" err="1" smtClean="0"/>
              <a:t>Nội</a:t>
            </a:r>
            <a:endParaRPr lang="vi-VN" dirty="0"/>
          </a:p>
        </p:txBody>
      </p:sp>
      <p:pic>
        <p:nvPicPr>
          <p:cNvPr id="12" name="Picture 11" descr="tải xuống (1).jpg"/>
          <p:cNvPicPr>
            <a:picLocks noChangeAspect="1"/>
          </p:cNvPicPr>
          <p:nvPr/>
        </p:nvPicPr>
        <p:blipFill>
          <a:blip r:embed="rId2"/>
          <a:stretch>
            <a:fillRect/>
          </a:stretch>
        </p:blipFill>
        <p:spPr>
          <a:xfrm>
            <a:off x="642910" y="1643050"/>
            <a:ext cx="8072494" cy="504084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7" name="Picture 3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67243" y="914400"/>
            <a:ext cx="752475" cy="400050"/>
          </a:xfrm>
          <a:prstGeom prst="rect">
            <a:avLst/>
          </a:prstGeom>
        </p:spPr>
      </p:pic>
      <p:pic>
        <p:nvPicPr>
          <p:cNvPr id="38" name="Picture 3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19718" y="914400"/>
            <a:ext cx="752475" cy="400050"/>
          </a:xfrm>
          <a:prstGeom prst="rect">
            <a:avLst/>
          </a:prstGeom>
        </p:spPr>
      </p:pic>
      <p:pic>
        <p:nvPicPr>
          <p:cNvPr id="39" name="Picture 3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72193" y="914400"/>
            <a:ext cx="752475" cy="400050"/>
          </a:xfrm>
          <a:prstGeom prst="rect">
            <a:avLst/>
          </a:prstGeom>
        </p:spPr>
      </p:pic>
      <p:pic>
        <p:nvPicPr>
          <p:cNvPr id="40" name="Picture 3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24668" y="924360"/>
            <a:ext cx="752475" cy="400050"/>
          </a:xfrm>
          <a:prstGeom prst="rect">
            <a:avLst/>
          </a:prstGeom>
        </p:spPr>
      </p:pic>
      <p:pic>
        <p:nvPicPr>
          <p:cNvPr id="41" name="Picture 4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77143" y="914400"/>
            <a:ext cx="752475" cy="400050"/>
          </a:xfrm>
          <a:prstGeom prst="rect">
            <a:avLst/>
          </a:prstGeom>
        </p:spPr>
      </p:pic>
      <p:pic>
        <p:nvPicPr>
          <p:cNvPr id="42" name="Picture 4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29618" y="910505"/>
            <a:ext cx="752475" cy="400050"/>
          </a:xfrm>
          <a:prstGeom prst="rect">
            <a:avLst/>
          </a:prstGeom>
        </p:spPr>
      </p:pic>
      <p:pic>
        <p:nvPicPr>
          <p:cNvPr id="43" name="Picture 4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82092" y="914544"/>
            <a:ext cx="848101" cy="400050"/>
          </a:xfrm>
          <a:prstGeom prst="rect">
            <a:avLst/>
          </a:prstGeom>
        </p:spPr>
      </p:pic>
      <p:sp>
        <p:nvSpPr>
          <p:cNvPr id="47" name="Rectangle 46"/>
          <p:cNvSpPr/>
          <p:nvPr/>
        </p:nvSpPr>
        <p:spPr>
          <a:xfrm>
            <a:off x="1454870" y="32689"/>
            <a:ext cx="304800" cy="877816"/>
          </a:xfrm>
          <a:prstGeom prst="rect">
            <a:avLst/>
          </a:prstGeom>
        </p:spPr>
        <p:style>
          <a:lnRef idx="0">
            <a:schemeClr val="accent1"/>
          </a:lnRef>
          <a:fillRef idx="1003">
            <a:schemeClr val="lt1"/>
          </a:fillRef>
          <a:effectRef idx="3">
            <a:schemeClr val="accent1"/>
          </a:effectRef>
          <a:fontRef idx="minor">
            <a:schemeClr val="lt1"/>
          </a:fontRef>
        </p:style>
        <p:txBody>
          <a:bodyPr rtlCol="0" anchor="ctr"/>
          <a:lstStyle/>
          <a:p>
            <a:pPr algn="ctr"/>
            <a:endParaRPr lang="en-US"/>
          </a:p>
        </p:txBody>
      </p:sp>
      <p:sp>
        <p:nvSpPr>
          <p:cNvPr id="48" name="Rectangle 47"/>
          <p:cNvSpPr/>
          <p:nvPr/>
        </p:nvSpPr>
        <p:spPr>
          <a:xfrm>
            <a:off x="1167242" y="32689"/>
            <a:ext cx="287627" cy="87781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54" name="Rectangle 53"/>
          <p:cNvSpPr/>
          <p:nvPr/>
        </p:nvSpPr>
        <p:spPr>
          <a:xfrm>
            <a:off x="7176553" y="46544"/>
            <a:ext cx="304800" cy="87781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5" name="Rectangle 54"/>
          <p:cNvSpPr/>
          <p:nvPr/>
        </p:nvSpPr>
        <p:spPr>
          <a:xfrm>
            <a:off x="6871753" y="32689"/>
            <a:ext cx="304800" cy="877816"/>
          </a:xfrm>
          <a:prstGeom prst="rect">
            <a:avLst/>
          </a:prstGeom>
        </p:spPr>
        <p:style>
          <a:lnRef idx="0">
            <a:schemeClr val="accent3"/>
          </a:lnRef>
          <a:fillRef idx="1003">
            <a:schemeClr val="lt1"/>
          </a:fillRef>
          <a:effectRef idx="3">
            <a:schemeClr val="accent3"/>
          </a:effectRef>
          <a:fontRef idx="minor">
            <a:schemeClr val="lt1"/>
          </a:fontRef>
        </p:style>
        <p:txBody>
          <a:bodyPr rtlCol="0" anchor="ctr"/>
          <a:lstStyle/>
          <a:p>
            <a:pPr algn="ctr"/>
            <a:endParaRPr lang="en-US"/>
          </a:p>
        </p:txBody>
      </p:sp>
      <p:pic>
        <p:nvPicPr>
          <p:cNvPr id="56" name="Picture 5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30194" y="910505"/>
            <a:ext cx="770948" cy="400050"/>
          </a:xfrm>
          <a:prstGeom prst="rect">
            <a:avLst/>
          </a:prstGeom>
        </p:spPr>
      </p:pic>
      <p:pic>
        <p:nvPicPr>
          <p:cNvPr id="57" name="Picture 5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3753" y="-123681"/>
            <a:ext cx="1331685" cy="1118114"/>
          </a:xfrm>
          <a:prstGeom prst="rect">
            <a:avLst/>
          </a:prstGeom>
          <a:ln>
            <a:noFill/>
          </a:ln>
          <a:effectLst>
            <a:softEdge rad="112500"/>
          </a:effectLst>
        </p:spPr>
      </p:pic>
      <p:pic>
        <p:nvPicPr>
          <p:cNvPr id="3076" name="Picture 4" descr="Kết quả hình ảnh cho nốt nhạc"/>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0" b="90000" l="9924" r="91821"/>
                    </a14:imgEffect>
                  </a14:imgLayer>
                </a14:imgProps>
              </a:ext>
              <a:ext uri="{28A0092B-C50C-407E-A947-70E740481C1C}">
                <a14:useLocalDpi xmlns:a14="http://schemas.microsoft.com/office/drawing/2010/main" xmlns="" val="0"/>
              </a:ext>
            </a:extLst>
          </a:blip>
          <a:srcRect/>
          <a:stretch>
            <a:fillRect/>
          </a:stretch>
        </p:blipFill>
        <p:spPr bwMode="auto">
          <a:xfrm>
            <a:off x="44739" y="5762345"/>
            <a:ext cx="899972" cy="1095655"/>
          </a:xfrm>
          <a:prstGeom prst="rect">
            <a:avLst/>
          </a:prstGeom>
          <a:noFill/>
          <a:extLst>
            <a:ext uri="{909E8E84-426E-40DD-AFC4-6F175D3DCCD1}">
              <a14:hiddenFill xmlns:a14="http://schemas.microsoft.com/office/drawing/2010/main" xmlns="">
                <a:solidFill>
                  <a:srgbClr val="FFFFFF"/>
                </a:solidFill>
              </a14:hiddenFill>
            </a:ext>
          </a:extLst>
        </p:spPr>
      </p:pic>
      <p:pic>
        <p:nvPicPr>
          <p:cNvPr id="75" name="Picture 7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181100" y="685800"/>
            <a:ext cx="6515100" cy="457200"/>
          </a:xfrm>
          <a:prstGeom prst="rect">
            <a:avLst/>
          </a:prstGeom>
        </p:spPr>
      </p:pic>
      <p:pic>
        <p:nvPicPr>
          <p:cNvPr id="35" name="Picture 4" descr="Kết quả hình ảnh cho nốt nhạc"/>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backgroundRemoval t="0" b="90000" l="9924" r="91821"/>
                    </a14:imgEffect>
                  </a14:imgLayer>
                </a14:imgProps>
              </a:ext>
              <a:ext uri="{28A0092B-C50C-407E-A947-70E740481C1C}">
                <a14:useLocalDpi xmlns:a14="http://schemas.microsoft.com/office/drawing/2010/main" xmlns="" val="0"/>
              </a:ext>
            </a:extLst>
          </a:blip>
          <a:srcRect/>
          <a:stretch>
            <a:fillRect/>
          </a:stretch>
        </p:blipFill>
        <p:spPr bwMode="auto">
          <a:xfrm>
            <a:off x="7696200" y="5305939"/>
            <a:ext cx="1274863" cy="1552059"/>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descr="Hình ảnh có liên quan"/>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294120" y="1555173"/>
            <a:ext cx="3065002" cy="2362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Explosion 2 3"/>
          <p:cNvSpPr/>
          <p:nvPr/>
        </p:nvSpPr>
        <p:spPr>
          <a:xfrm rot="20881914">
            <a:off x="-118674" y="2293029"/>
            <a:ext cx="9380440" cy="3172339"/>
          </a:xfrm>
          <a:prstGeom prst="irregularSeal2">
            <a:avLst/>
          </a:prstGeom>
          <a:ln w="57150">
            <a:solidFill>
              <a:srgbClr val="FF0066"/>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Hoạt</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động</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thực</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hành</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5"/>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761546" y="6282463"/>
            <a:ext cx="3810000" cy="514350"/>
          </a:xfrm>
          <a:prstGeom prst="rect">
            <a:avLst/>
          </a:prstGeom>
        </p:spPr>
      </p:pic>
      <p:pic>
        <p:nvPicPr>
          <p:cNvPr id="44" name="Picture 43"/>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4266982" y="6241192"/>
            <a:ext cx="3810000" cy="514350"/>
          </a:xfrm>
          <a:prstGeom prst="rect">
            <a:avLst/>
          </a:prstGeom>
        </p:spPr>
      </p:pic>
    </p:spTree>
    <p:extLst>
      <p:ext uri="{BB962C8B-B14F-4D97-AF65-F5344CB8AC3E}">
        <p14:creationId xmlns:p14="http://schemas.microsoft.com/office/powerpoint/2010/main" xmlns="" val="39528204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0"/>
                                        <p:tgtEl>
                                          <p:spTgt spid="3076"/>
                                        </p:tgtEl>
                                      </p:cBhvr>
                                    </p:animEffect>
                                    <p:anim calcmode="lin" valueType="num">
                                      <p:cBhvr>
                                        <p:cTn id="8" dur="5000" fill="hold"/>
                                        <p:tgtEl>
                                          <p:spTgt spid="3076"/>
                                        </p:tgtEl>
                                        <p:attrNameLst>
                                          <p:attrName>ppt_w</p:attrName>
                                        </p:attrNameLst>
                                      </p:cBhvr>
                                      <p:tavLst>
                                        <p:tav tm="0" fmla="#ppt_w*sin(2.5*pi*$)">
                                          <p:val>
                                            <p:fltVal val="0"/>
                                          </p:val>
                                        </p:tav>
                                        <p:tav tm="100000">
                                          <p:val>
                                            <p:fltVal val="1"/>
                                          </p:val>
                                        </p:tav>
                                      </p:tavLst>
                                    </p:anim>
                                    <p:anim calcmode="lin" valueType="num">
                                      <p:cBhvr>
                                        <p:cTn id="9" dur="5000" fill="hold"/>
                                        <p:tgtEl>
                                          <p:spTgt spid="3076"/>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0"/>
                                        <p:tgtEl>
                                          <p:spTgt spid="35"/>
                                        </p:tgtEl>
                                      </p:cBhvr>
                                    </p:animEffect>
                                    <p:anim calcmode="lin" valueType="num">
                                      <p:cBhvr>
                                        <p:cTn id="13" dur="5000" fill="hold"/>
                                        <p:tgtEl>
                                          <p:spTgt spid="35"/>
                                        </p:tgtEl>
                                        <p:attrNameLst>
                                          <p:attrName>ppt_w</p:attrName>
                                        </p:attrNameLst>
                                      </p:cBhvr>
                                      <p:tavLst>
                                        <p:tav tm="0" fmla="#ppt_w*sin(2.5*pi*$)">
                                          <p:val>
                                            <p:fltVal val="0"/>
                                          </p:val>
                                        </p:tav>
                                        <p:tav tm="100000">
                                          <p:val>
                                            <p:fltVal val="1"/>
                                          </p:val>
                                        </p:tav>
                                      </p:tavLst>
                                    </p:anim>
                                    <p:anim calcmode="lin" valueType="num">
                                      <p:cBhvr>
                                        <p:cTn id="14" dur="5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Kết quả hình ảnh cho hình nền pp cho trẻ e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3492" y="-144463"/>
            <a:ext cx="14554200" cy="9140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7581900" y="0"/>
            <a:ext cx="304800"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Rectangle 5"/>
          <p:cNvSpPr/>
          <p:nvPr/>
        </p:nvSpPr>
        <p:spPr>
          <a:xfrm>
            <a:off x="7277100" y="0"/>
            <a:ext cx="304800" cy="914400"/>
          </a:xfrm>
          <a:prstGeom prst="rect">
            <a:avLst/>
          </a:prstGeom>
        </p:spPr>
        <p:style>
          <a:lnRef idx="0">
            <a:schemeClr val="accent3"/>
          </a:lnRef>
          <a:fillRef idx="1003">
            <a:schemeClr val="lt1"/>
          </a:fillRef>
          <a:effectRef idx="3">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86699" y="-39543"/>
            <a:ext cx="1331685" cy="1118114"/>
          </a:xfrm>
          <a:prstGeom prst="rect">
            <a:avLst/>
          </a:prstGeom>
          <a:ln>
            <a:noFill/>
          </a:ln>
          <a:effectLst>
            <a:softEdge rad="112500"/>
          </a:effectLst>
        </p:spPr>
      </p:pic>
      <p:sp>
        <p:nvSpPr>
          <p:cNvPr id="11" name="Rectangle 10"/>
          <p:cNvSpPr/>
          <p:nvPr/>
        </p:nvSpPr>
        <p:spPr>
          <a:xfrm>
            <a:off x="1485900" y="0"/>
            <a:ext cx="304800" cy="914400"/>
          </a:xfrm>
          <a:prstGeom prst="rect">
            <a:avLst/>
          </a:prstGeom>
        </p:spPr>
        <p:style>
          <a:lnRef idx="0">
            <a:schemeClr val="accent1"/>
          </a:lnRef>
          <a:fillRef idx="1003">
            <a:schemeClr val="lt1"/>
          </a:fillRef>
          <a:effectRef idx="3">
            <a:schemeClr val="accent1"/>
          </a:effectRef>
          <a:fontRef idx="minor">
            <a:schemeClr val="lt1"/>
          </a:fontRef>
        </p:style>
        <p:txBody>
          <a:bodyPr rtlCol="0" anchor="ctr"/>
          <a:lstStyle/>
          <a:p>
            <a:pPr algn="ctr"/>
            <a:endParaRPr lang="en-US"/>
          </a:p>
        </p:txBody>
      </p:sp>
      <p:sp>
        <p:nvSpPr>
          <p:cNvPr id="12" name="Rectangle 11"/>
          <p:cNvSpPr/>
          <p:nvPr/>
        </p:nvSpPr>
        <p:spPr>
          <a:xfrm>
            <a:off x="1181100" y="0"/>
            <a:ext cx="304800"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5" name="Picture 17" descr="Kết quả hình ảnh cho đấu chấm hỏi"/>
          <p:cNvPicPr>
            <a:picLocks noChangeAspect="1" noChangeArrowheads="1"/>
          </p:cNvPicPr>
          <p:nvPr/>
        </p:nvPicPr>
        <p:blipFill>
          <a:blip r:embed="rId4">
            <a:extLst>
              <a:ext uri="{BEBA8EAE-BF5A-486C-A8C5-ECC9F3942E4B}">
                <a14:imgProps xmlns:a14="http://schemas.microsoft.com/office/drawing/2010/main" xmlns="">
                  <a14:imgLayer r:embed="rId5">
                    <a14:imgEffect>
                      <a14:backgroundRemoval t="8780" b="100000" l="0" r="100000"/>
                    </a14:imgEffect>
                  </a14:imgLayer>
                </a14:imgProps>
              </a:ext>
              <a:ext uri="{28A0092B-C50C-407E-A947-70E740481C1C}">
                <a14:useLocalDpi xmlns:a14="http://schemas.microsoft.com/office/drawing/2010/main" xmlns="" val="0"/>
              </a:ext>
            </a:extLst>
          </a:blip>
          <a:srcRect/>
          <a:stretch>
            <a:fillRect/>
          </a:stretch>
        </p:blipFill>
        <p:spPr bwMode="auto">
          <a:xfrm>
            <a:off x="1423987" y="2689654"/>
            <a:ext cx="1281339" cy="276499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Cloud Callout 12"/>
          <p:cNvSpPr/>
          <p:nvPr/>
        </p:nvSpPr>
        <p:spPr>
          <a:xfrm>
            <a:off x="2679926" y="1371600"/>
            <a:ext cx="5393873" cy="1981200"/>
          </a:xfrm>
          <a:prstGeom prst="cloudCallout">
            <a:avLst>
              <a:gd name="adj1" fmla="val -45204"/>
              <a:gd name="adj2" fmla="val 74256"/>
            </a:avLst>
          </a:prstGeom>
          <a:effectLst>
            <a:outerShdw blurRad="40000" dist="20000" dir="5400000" rotWithShape="0">
              <a:srgbClr val="000000">
                <a:alpha val="38000"/>
              </a:srgbClr>
            </a:outerShdw>
            <a:reflection blurRad="6350" stA="50000" endA="300" endPos="550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smtClean="0">
                <a:solidFill>
                  <a:srgbClr val="FF0000"/>
                </a:solidFill>
              </a:rPr>
              <a:t>Làm</a:t>
            </a:r>
            <a:r>
              <a:rPr lang="en-US" sz="2400" b="1" dirty="0" smtClean="0">
                <a:solidFill>
                  <a:srgbClr val="FF0000"/>
                </a:solidFill>
              </a:rPr>
              <a:t> </a:t>
            </a:r>
            <a:r>
              <a:rPr lang="en-US" sz="2400" b="1" dirty="0" err="1" smtClean="0">
                <a:solidFill>
                  <a:srgbClr val="FF0000"/>
                </a:solidFill>
              </a:rPr>
              <a:t>thế</a:t>
            </a:r>
            <a:r>
              <a:rPr lang="en-US" sz="2400" b="1" dirty="0" smtClean="0">
                <a:solidFill>
                  <a:srgbClr val="FF0000"/>
                </a:solidFill>
              </a:rPr>
              <a:t> </a:t>
            </a:r>
            <a:r>
              <a:rPr lang="en-US" sz="2400" b="1" dirty="0" err="1" smtClean="0">
                <a:solidFill>
                  <a:srgbClr val="FF0000"/>
                </a:solidFill>
              </a:rPr>
              <a:t>nào</a:t>
            </a:r>
            <a:r>
              <a:rPr lang="en-US" sz="2400" b="1" dirty="0" smtClean="0">
                <a:solidFill>
                  <a:srgbClr val="FF0000"/>
                </a:solidFill>
              </a:rPr>
              <a:t> </a:t>
            </a:r>
            <a:r>
              <a:rPr lang="en-US" sz="2400" b="1" dirty="0" err="1" smtClean="0">
                <a:solidFill>
                  <a:srgbClr val="FF0000"/>
                </a:solidFill>
              </a:rPr>
              <a:t>để</a:t>
            </a:r>
            <a:r>
              <a:rPr lang="en-US" sz="2400" b="1" dirty="0" smtClean="0">
                <a:solidFill>
                  <a:srgbClr val="FF0000"/>
                </a:solidFill>
              </a:rPr>
              <a:t> video </a:t>
            </a:r>
            <a:r>
              <a:rPr lang="en-US" sz="2400" b="1" dirty="0" err="1" smtClean="0">
                <a:solidFill>
                  <a:srgbClr val="FF0000"/>
                </a:solidFill>
              </a:rPr>
              <a:t>phát</a:t>
            </a:r>
            <a:r>
              <a:rPr lang="en-US" sz="2400" b="1" dirty="0" smtClean="0">
                <a:solidFill>
                  <a:srgbClr val="FF0000"/>
                </a:solidFill>
              </a:rPr>
              <a:t> </a:t>
            </a:r>
            <a:r>
              <a:rPr lang="en-US" sz="2400" b="1" dirty="0" err="1" smtClean="0">
                <a:solidFill>
                  <a:srgbClr val="FF0000"/>
                </a:solidFill>
              </a:rPr>
              <a:t>tự</a:t>
            </a:r>
            <a:r>
              <a:rPr lang="en-US" sz="2400" b="1" dirty="0" smtClean="0">
                <a:solidFill>
                  <a:srgbClr val="FF0000"/>
                </a:solidFill>
              </a:rPr>
              <a:t> </a:t>
            </a:r>
            <a:r>
              <a:rPr lang="en-US" sz="2400" b="1" dirty="0" err="1" smtClean="0">
                <a:solidFill>
                  <a:srgbClr val="FF0000"/>
                </a:solidFill>
              </a:rPr>
              <a:t>động</a:t>
            </a:r>
            <a:r>
              <a:rPr lang="en-US" sz="2400" b="1" dirty="0" smtClean="0">
                <a:solidFill>
                  <a:srgbClr val="FF0000"/>
                </a:solidFill>
              </a:rPr>
              <a:t> ???</a:t>
            </a:r>
            <a:endParaRPr lang="en-US" sz="2400" b="1" dirty="0">
              <a:solidFill>
                <a:srgbClr val="FF0000"/>
              </a:solidFill>
            </a:endParaRPr>
          </a:p>
        </p:txBody>
      </p:sp>
      <p:pic>
        <p:nvPicPr>
          <p:cNvPr id="2067" name="Picture 19" descr="Kết quả hình ảnh cho suy nghĩ"/>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100000" l="0" r="100000"/>
                    </a14:imgEffect>
                  </a14:imgLayer>
                </a14:imgProps>
              </a:ext>
              <a:ext uri="{28A0092B-C50C-407E-A947-70E740481C1C}">
                <a14:useLocalDpi xmlns:a14="http://schemas.microsoft.com/office/drawing/2010/main" xmlns="" val="0"/>
              </a:ext>
            </a:extLst>
          </a:blip>
          <a:srcRect/>
          <a:stretch>
            <a:fillRect/>
          </a:stretch>
        </p:blipFill>
        <p:spPr bwMode="auto">
          <a:xfrm>
            <a:off x="-249237" y="4359275"/>
            <a:ext cx="2154238" cy="25241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679926" y="4072151"/>
            <a:ext cx="6384473" cy="219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8599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2065"/>
                                        </p:tgtEl>
                                        <p:attrNameLst>
                                          <p:attrName>r</p:attrName>
                                        </p:attrNameLst>
                                      </p:cBhvr>
                                    </p:animRot>
                                    <p:animRot by="-240000">
                                      <p:cBhvr>
                                        <p:cTn id="7" dur="100" fill="hold">
                                          <p:stCondLst>
                                            <p:cond delay="100"/>
                                          </p:stCondLst>
                                        </p:cTn>
                                        <p:tgtEl>
                                          <p:spTgt spid="2065"/>
                                        </p:tgtEl>
                                        <p:attrNameLst>
                                          <p:attrName>r</p:attrName>
                                        </p:attrNameLst>
                                      </p:cBhvr>
                                    </p:animRot>
                                    <p:animRot by="240000">
                                      <p:cBhvr>
                                        <p:cTn id="8" dur="100" fill="hold">
                                          <p:stCondLst>
                                            <p:cond delay="200"/>
                                          </p:stCondLst>
                                        </p:cTn>
                                        <p:tgtEl>
                                          <p:spTgt spid="2065"/>
                                        </p:tgtEl>
                                        <p:attrNameLst>
                                          <p:attrName>r</p:attrName>
                                        </p:attrNameLst>
                                      </p:cBhvr>
                                    </p:animRot>
                                    <p:animRot by="-240000">
                                      <p:cBhvr>
                                        <p:cTn id="9" dur="100" fill="hold">
                                          <p:stCondLst>
                                            <p:cond delay="300"/>
                                          </p:stCondLst>
                                        </p:cTn>
                                        <p:tgtEl>
                                          <p:spTgt spid="2065"/>
                                        </p:tgtEl>
                                        <p:attrNameLst>
                                          <p:attrName>r</p:attrName>
                                        </p:attrNameLst>
                                      </p:cBhvr>
                                    </p:animRot>
                                    <p:animRot by="120000">
                                      <p:cBhvr>
                                        <p:cTn id="10" dur="100" fill="hold">
                                          <p:stCondLst>
                                            <p:cond delay="400"/>
                                          </p:stCondLst>
                                        </p:cTn>
                                        <p:tgtEl>
                                          <p:spTgt spid="2065"/>
                                        </p:tgtEl>
                                        <p:attrNameLst>
                                          <p:attrName>r</p:attrName>
                                        </p:attrNameLst>
                                      </p:cBhvr>
                                    </p:animRot>
                                  </p:childTnLst>
                                </p:cTn>
                              </p:par>
                              <p:par>
                                <p:cTn id="11" presetID="1" presetClass="entr" presetSubtype="0" fill="hold" grpId="0" nodeType="withEffect">
                                  <p:stCondLst>
                                    <p:cond delay="0"/>
                                  </p:stCondLst>
                                  <p:childTnLst>
                                    <p:set>
                                      <p:cBhvr>
                                        <p:cTn id="12" dur="1" fill="hold">
                                          <p:stCondLst>
                                            <p:cond delay="0"/>
                                          </p:stCondLst>
                                        </p:cTn>
                                        <p:tgtEl>
                                          <p:spTgt spid="13">
                                            <p:bg/>
                                          </p:spTgt>
                                        </p:tgtEl>
                                        <p:attrNameLst>
                                          <p:attrName>style.visibility</p:attrName>
                                        </p:attrNameLst>
                                      </p:cBhvr>
                                      <p:to>
                                        <p:strVal val="visible"/>
                                      </p:to>
                                    </p:set>
                                  </p:childTnLst>
                                </p:cTn>
                              </p:par>
                              <p:par>
                                <p:cTn id="13" presetID="1" presetClass="entr" presetSubtype="0" fill="hold" grpId="0" nodeType="withEffect">
                                  <p:stCondLst>
                                    <p:cond delay="0"/>
                                  </p:stCondLst>
                                  <p:iterate type="lt">
                                    <p:tmAbs val="0"/>
                                  </p:iterate>
                                  <p:childTnLst>
                                    <p:set>
                                      <p:cBhvr>
                                        <p:cTn id="14" dur="1" fill="hold">
                                          <p:stCondLst>
                                            <p:cond delay="0"/>
                                          </p:stCondLst>
                                        </p:cTn>
                                        <p:tgtEl>
                                          <p:spTgt spid="13">
                                            <p:txEl>
                                              <p:pRg st="0" end="0"/>
                                            </p:txEl>
                                          </p:spTgt>
                                        </p:tgtEl>
                                        <p:attrNameLst>
                                          <p:attrName>style.visibility</p:attrName>
                                        </p:attrNameLst>
                                      </p:cBhvr>
                                      <p:to>
                                        <p:strVal val="visible"/>
                                      </p:to>
                                    </p:set>
                                  </p:childTnLst>
                                </p:cTn>
                              </p:par>
                              <p:par>
                                <p:cTn id="15" presetID="34" presetClass="emph" presetSubtype="0" fill="hold" nodeType="with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13">
                                            <p:txEl>
                                              <p:pRg st="0" end="0"/>
                                            </p:txEl>
                                          </p:spTgt>
                                        </p:tgtEl>
                                        <p:attrNameLst>
                                          <p:attrName>ppt_x</p:attrName>
                                          <p:attrName>ppt_y</p:attrName>
                                        </p:attrNameLst>
                                      </p:cBhvr>
                                    </p:animMotion>
                                    <p:animRot by="1500000">
                                      <p:cBhvr>
                                        <p:cTn id="17" dur="125" fill="hold">
                                          <p:stCondLst>
                                            <p:cond delay="0"/>
                                          </p:stCondLst>
                                        </p:cTn>
                                        <p:tgtEl>
                                          <p:spTgt spid="13">
                                            <p:txEl>
                                              <p:pRg st="0" end="0"/>
                                            </p:txEl>
                                          </p:spTgt>
                                        </p:tgtEl>
                                        <p:attrNameLst>
                                          <p:attrName>r</p:attrName>
                                        </p:attrNameLst>
                                      </p:cBhvr>
                                    </p:animRot>
                                    <p:animRot by="-1500000">
                                      <p:cBhvr>
                                        <p:cTn id="18" dur="125" fill="hold">
                                          <p:stCondLst>
                                            <p:cond delay="125"/>
                                          </p:stCondLst>
                                        </p:cTn>
                                        <p:tgtEl>
                                          <p:spTgt spid="13">
                                            <p:txEl>
                                              <p:pRg st="0" end="0"/>
                                            </p:txEl>
                                          </p:spTgt>
                                        </p:tgtEl>
                                        <p:attrNameLst>
                                          <p:attrName>r</p:attrName>
                                        </p:attrNameLst>
                                      </p:cBhvr>
                                    </p:animRot>
                                    <p:animRot by="-1500000">
                                      <p:cBhvr>
                                        <p:cTn id="19" dur="125" fill="hold">
                                          <p:stCondLst>
                                            <p:cond delay="250"/>
                                          </p:stCondLst>
                                        </p:cTn>
                                        <p:tgtEl>
                                          <p:spTgt spid="13">
                                            <p:txEl>
                                              <p:pRg st="0" end="0"/>
                                            </p:txEl>
                                          </p:spTgt>
                                        </p:tgtEl>
                                        <p:attrNameLst>
                                          <p:attrName>r</p:attrName>
                                        </p:attrNameLst>
                                      </p:cBhvr>
                                    </p:animRot>
                                    <p:animRot by="1500000">
                                      <p:cBhvr>
                                        <p:cTn id="20" dur="125" fill="hold">
                                          <p:stCondLst>
                                            <p:cond delay="375"/>
                                          </p:stCondLst>
                                        </p:cTn>
                                        <p:tgtEl>
                                          <p:spTgt spid="13">
                                            <p:txEl>
                                              <p:pRg st="0" end="0"/>
                                            </p:txEl>
                                          </p:spTgt>
                                        </p:tgtEl>
                                        <p:attrNameLst>
                                          <p:attrName>r</p:attrName>
                                        </p:attrNameLst>
                                      </p:cBhvr>
                                    </p:animRot>
                                  </p:childTnLst>
                                </p:cTn>
                              </p:par>
                              <p:par>
                                <p:cTn id="21" presetID="32" presetClass="emph" presetSubtype="0" fill="hold" nodeType="withEffect">
                                  <p:stCondLst>
                                    <p:cond delay="0"/>
                                  </p:stCondLst>
                                  <p:iterate type="lt">
                                    <p:tmPct val="0"/>
                                  </p:iterate>
                                  <p:childTnLst>
                                    <p:animRot by="120000">
                                      <p:cBhvr>
                                        <p:cTn id="22" dur="100" fill="hold">
                                          <p:stCondLst>
                                            <p:cond delay="0"/>
                                          </p:stCondLst>
                                        </p:cTn>
                                        <p:tgtEl>
                                          <p:spTgt spid="13">
                                            <p:txEl>
                                              <p:pRg st="0" end="0"/>
                                            </p:txEl>
                                          </p:spTgt>
                                        </p:tgtEl>
                                        <p:attrNameLst>
                                          <p:attrName>r</p:attrName>
                                        </p:attrNameLst>
                                      </p:cBhvr>
                                    </p:animRot>
                                    <p:animRot by="-240000">
                                      <p:cBhvr>
                                        <p:cTn id="23" dur="200" fill="hold">
                                          <p:stCondLst>
                                            <p:cond delay="200"/>
                                          </p:stCondLst>
                                        </p:cTn>
                                        <p:tgtEl>
                                          <p:spTgt spid="13">
                                            <p:txEl>
                                              <p:pRg st="0" end="0"/>
                                            </p:txEl>
                                          </p:spTgt>
                                        </p:tgtEl>
                                        <p:attrNameLst>
                                          <p:attrName>r</p:attrName>
                                        </p:attrNameLst>
                                      </p:cBhvr>
                                    </p:animRot>
                                    <p:animRot by="240000">
                                      <p:cBhvr>
                                        <p:cTn id="24" dur="200" fill="hold">
                                          <p:stCondLst>
                                            <p:cond delay="400"/>
                                          </p:stCondLst>
                                        </p:cTn>
                                        <p:tgtEl>
                                          <p:spTgt spid="13">
                                            <p:txEl>
                                              <p:pRg st="0" end="0"/>
                                            </p:txEl>
                                          </p:spTgt>
                                        </p:tgtEl>
                                        <p:attrNameLst>
                                          <p:attrName>r</p:attrName>
                                        </p:attrNameLst>
                                      </p:cBhvr>
                                    </p:animRot>
                                    <p:animRot by="-240000">
                                      <p:cBhvr>
                                        <p:cTn id="25" dur="200" fill="hold">
                                          <p:stCondLst>
                                            <p:cond delay="600"/>
                                          </p:stCondLst>
                                        </p:cTn>
                                        <p:tgtEl>
                                          <p:spTgt spid="13">
                                            <p:txEl>
                                              <p:pRg st="0" end="0"/>
                                            </p:txEl>
                                          </p:spTgt>
                                        </p:tgtEl>
                                        <p:attrNameLst>
                                          <p:attrName>r</p:attrName>
                                        </p:attrNameLst>
                                      </p:cBhvr>
                                    </p:animRot>
                                    <p:animRot by="120000">
                                      <p:cBhvr>
                                        <p:cTn id="26" dur="200" fill="hold">
                                          <p:stCondLst>
                                            <p:cond delay="800"/>
                                          </p:stCondLst>
                                        </p:cTn>
                                        <p:tgtEl>
                                          <p:spTgt spid="13">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barn(inVertical)">
                                      <p:cBhvr>
                                        <p:cTn id="3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p:nvPr/>
        </p:nvSpPr>
        <p:spPr>
          <a:xfrm>
            <a:off x="1454870" y="32689"/>
            <a:ext cx="304800" cy="877816"/>
          </a:xfrm>
          <a:prstGeom prst="rect">
            <a:avLst/>
          </a:prstGeom>
        </p:spPr>
        <p:style>
          <a:lnRef idx="0">
            <a:schemeClr val="accent1"/>
          </a:lnRef>
          <a:fillRef idx="1003">
            <a:schemeClr val="lt1"/>
          </a:fillRef>
          <a:effectRef idx="3">
            <a:schemeClr val="accent1"/>
          </a:effectRef>
          <a:fontRef idx="minor">
            <a:schemeClr val="lt1"/>
          </a:fontRef>
        </p:style>
        <p:txBody>
          <a:bodyPr rtlCol="0" anchor="ctr"/>
          <a:lstStyle/>
          <a:p>
            <a:pPr algn="ctr"/>
            <a:endParaRPr lang="en-US"/>
          </a:p>
        </p:txBody>
      </p:sp>
      <p:sp>
        <p:nvSpPr>
          <p:cNvPr id="48" name="Rectangle 47"/>
          <p:cNvSpPr/>
          <p:nvPr/>
        </p:nvSpPr>
        <p:spPr>
          <a:xfrm>
            <a:off x="1167242" y="32689"/>
            <a:ext cx="287627" cy="87781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53" name="Rectangle 52"/>
          <p:cNvSpPr/>
          <p:nvPr/>
        </p:nvSpPr>
        <p:spPr>
          <a:xfrm>
            <a:off x="2302616" y="-3159773"/>
            <a:ext cx="6248836" cy="90646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28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Thứ</a:t>
            </a:r>
            <a:r>
              <a:rPr lang="en-US" sz="28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6 </a:t>
            </a:r>
            <a:r>
              <a:rPr lang="en-US" sz="28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ngày</a:t>
            </a:r>
            <a:r>
              <a:rPr lang="en-US" sz="28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8 </a:t>
            </a:r>
            <a:r>
              <a:rPr lang="en-US" sz="28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tháng</a:t>
            </a:r>
            <a:r>
              <a:rPr lang="en-US" sz="28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12 </a:t>
            </a:r>
            <a:r>
              <a:rPr lang="en-US" sz="28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năm</a:t>
            </a:r>
            <a:r>
              <a:rPr lang="en-US" sz="28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2017</a:t>
            </a:r>
            <a:endParaRPr lang="en-US" sz="28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sp>
        <p:nvSpPr>
          <p:cNvPr id="54" name="Rectangle 53"/>
          <p:cNvSpPr/>
          <p:nvPr/>
        </p:nvSpPr>
        <p:spPr>
          <a:xfrm>
            <a:off x="7176553" y="46544"/>
            <a:ext cx="304800" cy="87781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5" name="Rectangle 54"/>
          <p:cNvSpPr/>
          <p:nvPr/>
        </p:nvSpPr>
        <p:spPr>
          <a:xfrm>
            <a:off x="6871753" y="32689"/>
            <a:ext cx="304800" cy="877816"/>
          </a:xfrm>
          <a:prstGeom prst="rect">
            <a:avLst/>
          </a:prstGeom>
        </p:spPr>
        <p:style>
          <a:lnRef idx="0">
            <a:schemeClr val="accent3"/>
          </a:lnRef>
          <a:fillRef idx="1003">
            <a:schemeClr val="lt1"/>
          </a:fillRef>
          <a:effectRef idx="3">
            <a:schemeClr val="accent3"/>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33753" y="-123681"/>
            <a:ext cx="1331685" cy="1118114"/>
          </a:xfrm>
          <a:prstGeom prst="rect">
            <a:avLst/>
          </a:prstGeom>
          <a:ln>
            <a:noFill/>
          </a:ln>
          <a:effectLst>
            <a:softEdge rad="112500"/>
          </a:effectLst>
        </p:spPr>
      </p:pic>
      <p:pic>
        <p:nvPicPr>
          <p:cNvPr id="3076" name="Picture 4" descr="Kết quả hình ảnh cho nốt nhạc"/>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0" b="90000" l="9924" r="91821"/>
                    </a14:imgEffect>
                  </a14:imgLayer>
                </a14:imgProps>
              </a:ext>
              <a:ext uri="{28A0092B-C50C-407E-A947-70E740481C1C}">
                <a14:useLocalDpi xmlns:a14="http://schemas.microsoft.com/office/drawing/2010/main" xmlns="" val="0"/>
              </a:ext>
            </a:extLst>
          </a:blip>
          <a:srcRect/>
          <a:stretch>
            <a:fillRect/>
          </a:stretch>
        </p:blipFill>
        <p:spPr bwMode="auto">
          <a:xfrm>
            <a:off x="44739" y="5762345"/>
            <a:ext cx="899972" cy="1095655"/>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4" descr="Kết quả hình ảnh cho nốt nhạc"/>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0" b="90000" l="9924" r="91821"/>
                    </a14:imgEffect>
                  </a14:imgLayer>
                </a14:imgProps>
              </a:ext>
              <a:ext uri="{28A0092B-C50C-407E-A947-70E740481C1C}">
                <a14:useLocalDpi xmlns:a14="http://schemas.microsoft.com/office/drawing/2010/main" xmlns="" val="0"/>
              </a:ext>
            </a:extLst>
          </a:blip>
          <a:srcRect/>
          <a:stretch>
            <a:fillRect/>
          </a:stretch>
        </p:blipFill>
        <p:spPr bwMode="auto">
          <a:xfrm>
            <a:off x="7696200" y="5305939"/>
            <a:ext cx="1274863" cy="1552059"/>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descr="Hình ảnh có liên quan"/>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94120" y="1555173"/>
            <a:ext cx="3065002" cy="2362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 name="Picture 5"/>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61546" y="6282463"/>
            <a:ext cx="3810000" cy="514350"/>
          </a:xfrm>
          <a:prstGeom prst="rect">
            <a:avLst/>
          </a:prstGeom>
        </p:spPr>
      </p:pic>
      <p:pic>
        <p:nvPicPr>
          <p:cNvPr id="44" name="Picture 43"/>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266982" y="6241192"/>
            <a:ext cx="3810000" cy="514350"/>
          </a:xfrm>
          <a:prstGeom prst="rect">
            <a:avLst/>
          </a:prstGeom>
        </p:spPr>
      </p:pic>
      <p:pic>
        <p:nvPicPr>
          <p:cNvPr id="10242" name="Picture 2" descr="Kết quả hình ảnh cho ghi nhớ"/>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0" y="4572001"/>
            <a:ext cx="9144000" cy="229393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Explosion 2 3"/>
          <p:cNvSpPr/>
          <p:nvPr/>
        </p:nvSpPr>
        <p:spPr>
          <a:xfrm rot="20881914">
            <a:off x="-42578" y="2038855"/>
            <a:ext cx="9228247" cy="2993185"/>
          </a:xfrm>
          <a:prstGeom prst="irregularSeal2">
            <a:avLst/>
          </a:prstGeom>
          <a:ln w="57150">
            <a:solidFill>
              <a:srgbClr val="FF0066"/>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Trò</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chơi</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Ai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sẽ</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đúng</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17139652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 calcmode="lin" valueType="num">
                                      <p:cBhvr additive="base">
                                        <p:cTn id="7"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3">
                                            <p:txEl>
                                              <p:pRg st="0" end="0"/>
                                            </p:txEl>
                                          </p:spTgt>
                                        </p:tgtEl>
                                        <p:attrNameLst>
                                          <p:attrName>ppt_y</p:attrName>
                                        </p:attrNameLst>
                                      </p:cBhvr>
                                      <p:tavLst>
                                        <p:tav tm="0">
                                          <p:val>
                                            <p:strVal val="#ppt_y"/>
                                          </p:val>
                                        </p:tav>
                                        <p:tav tm="100000">
                                          <p:val>
                                            <p:strVal val="#ppt_y"/>
                                          </p:val>
                                        </p:tav>
                                      </p:tavLst>
                                    </p:anim>
                                  </p:childTnLst>
                                </p:cTn>
                              </p:par>
                              <p:par>
                                <p:cTn id="9" presetID="45" presetClass="entr" presetSubtype="0" repeatCount="indefinite"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5000"/>
                                        <p:tgtEl>
                                          <p:spTgt spid="3076"/>
                                        </p:tgtEl>
                                      </p:cBhvr>
                                    </p:animEffect>
                                    <p:anim calcmode="lin" valueType="num">
                                      <p:cBhvr>
                                        <p:cTn id="12" dur="5000" fill="hold"/>
                                        <p:tgtEl>
                                          <p:spTgt spid="3076"/>
                                        </p:tgtEl>
                                        <p:attrNameLst>
                                          <p:attrName>ppt_w</p:attrName>
                                        </p:attrNameLst>
                                      </p:cBhvr>
                                      <p:tavLst>
                                        <p:tav tm="0" fmla="#ppt_w*sin(2.5*pi*$)">
                                          <p:val>
                                            <p:fltVal val="0"/>
                                          </p:val>
                                        </p:tav>
                                        <p:tav tm="100000">
                                          <p:val>
                                            <p:fltVal val="1"/>
                                          </p:val>
                                        </p:tav>
                                      </p:tavLst>
                                    </p:anim>
                                    <p:anim calcmode="lin" valueType="num">
                                      <p:cBhvr>
                                        <p:cTn id="13" dur="5000" fill="hold"/>
                                        <p:tgtEl>
                                          <p:spTgt spid="3076"/>
                                        </p:tgtEl>
                                        <p:attrNameLst>
                                          <p:attrName>ppt_h</p:attrName>
                                        </p:attrNameLst>
                                      </p:cBhvr>
                                      <p:tavLst>
                                        <p:tav tm="0">
                                          <p:val>
                                            <p:strVal val="#ppt_h"/>
                                          </p:val>
                                        </p:tav>
                                        <p:tav tm="100000">
                                          <p:val>
                                            <p:strVal val="#ppt_h"/>
                                          </p:val>
                                        </p:tav>
                                      </p:tavLst>
                                    </p:anim>
                                  </p:childTnLst>
                                </p:cTn>
                              </p:par>
                              <p:par>
                                <p:cTn id="14" presetID="45" presetClass="entr" presetSubtype="0" repeatCount="indefinite"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0"/>
                                        <p:tgtEl>
                                          <p:spTgt spid="35"/>
                                        </p:tgtEl>
                                      </p:cBhvr>
                                    </p:animEffect>
                                    <p:anim calcmode="lin" valueType="num">
                                      <p:cBhvr>
                                        <p:cTn id="17" dur="5000" fill="hold"/>
                                        <p:tgtEl>
                                          <p:spTgt spid="35"/>
                                        </p:tgtEl>
                                        <p:attrNameLst>
                                          <p:attrName>ppt_w</p:attrName>
                                        </p:attrNameLst>
                                      </p:cBhvr>
                                      <p:tavLst>
                                        <p:tav tm="0" fmla="#ppt_w*sin(2.5*pi*$)">
                                          <p:val>
                                            <p:fltVal val="0"/>
                                          </p:val>
                                        </p:tav>
                                        <p:tav tm="100000">
                                          <p:val>
                                            <p:fltVal val="1"/>
                                          </p:val>
                                        </p:tav>
                                      </p:tavLst>
                                    </p:anim>
                                    <p:anim calcmode="lin" valueType="num">
                                      <p:cBhvr>
                                        <p:cTn id="18" dur="5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3044" y="27709"/>
            <a:ext cx="9247044" cy="6858000"/>
          </a:xfrm>
          <a:prstGeom prst="rect">
            <a:avLst/>
          </a:prstGeom>
        </p:spPr>
      </p:pic>
      <p:sp>
        <p:nvSpPr>
          <p:cNvPr id="3" name="TextBox 2"/>
          <p:cNvSpPr txBox="1"/>
          <p:nvPr/>
        </p:nvSpPr>
        <p:spPr>
          <a:xfrm>
            <a:off x="2514600" y="685800"/>
            <a:ext cx="5486400" cy="954107"/>
          </a:xfrm>
          <a:prstGeom prst="rect">
            <a:avLst/>
          </a:prstGeom>
          <a:noFill/>
        </p:spPr>
        <p:txBody>
          <a:bodyPr wrap="square" rtlCol="0">
            <a:spAutoFit/>
          </a:bodyPr>
          <a:lstStyle/>
          <a:p>
            <a:r>
              <a:rPr lang="en-US" sz="2800" b="1" dirty="0" err="1" smtClean="0">
                <a:solidFill>
                  <a:srgbClr val="FF0000"/>
                </a:solidFill>
              </a:rPr>
              <a:t>Để</a:t>
            </a:r>
            <a:r>
              <a:rPr lang="en-US" sz="2800" b="1" dirty="0" smtClean="0">
                <a:solidFill>
                  <a:srgbClr val="FF0000"/>
                </a:solidFill>
              </a:rPr>
              <a:t> </a:t>
            </a:r>
            <a:r>
              <a:rPr lang="en-US" sz="2800" b="1" dirty="0" err="1" smtClean="0">
                <a:solidFill>
                  <a:srgbClr val="FF0000"/>
                </a:solidFill>
              </a:rPr>
              <a:t>chèn</a:t>
            </a:r>
            <a:r>
              <a:rPr lang="en-US" sz="2800" b="1" dirty="0" smtClean="0">
                <a:solidFill>
                  <a:srgbClr val="FF0000"/>
                </a:solidFill>
              </a:rPr>
              <a:t> video </a:t>
            </a:r>
            <a:r>
              <a:rPr lang="en-US" sz="2800" b="1" dirty="0" err="1" smtClean="0">
                <a:solidFill>
                  <a:srgbClr val="FF0000"/>
                </a:solidFill>
              </a:rPr>
              <a:t>vào</a:t>
            </a:r>
            <a:r>
              <a:rPr lang="en-US" sz="2800" b="1" dirty="0" smtClean="0">
                <a:solidFill>
                  <a:srgbClr val="FF0000"/>
                </a:solidFill>
              </a:rPr>
              <a:t> </a:t>
            </a:r>
            <a:r>
              <a:rPr lang="en-US" sz="2800" b="1" dirty="0" err="1" smtClean="0">
                <a:solidFill>
                  <a:srgbClr val="FF0000"/>
                </a:solidFill>
              </a:rPr>
              <a:t>bài</a:t>
            </a:r>
            <a:r>
              <a:rPr lang="en-US" sz="2800" b="1" dirty="0" smtClean="0">
                <a:solidFill>
                  <a:srgbClr val="FF0000"/>
                </a:solidFill>
              </a:rPr>
              <a:t> </a:t>
            </a:r>
            <a:r>
              <a:rPr lang="en-US" sz="2800" b="1" dirty="0" err="1" smtClean="0">
                <a:solidFill>
                  <a:srgbClr val="FF0000"/>
                </a:solidFill>
              </a:rPr>
              <a:t>trình</a:t>
            </a:r>
            <a:r>
              <a:rPr lang="en-US" sz="2800" b="1" dirty="0" smtClean="0">
                <a:solidFill>
                  <a:srgbClr val="FF0000"/>
                </a:solidFill>
              </a:rPr>
              <a:t> </a:t>
            </a:r>
            <a:r>
              <a:rPr lang="en-US" sz="2800" b="1" dirty="0" err="1" smtClean="0">
                <a:solidFill>
                  <a:srgbClr val="FF0000"/>
                </a:solidFill>
              </a:rPr>
              <a:t>chiếu</a:t>
            </a:r>
            <a:r>
              <a:rPr lang="en-US" sz="2800" b="1" dirty="0" smtClean="0">
                <a:solidFill>
                  <a:srgbClr val="FF0000"/>
                </a:solidFill>
              </a:rPr>
              <a:t> </a:t>
            </a:r>
            <a:r>
              <a:rPr lang="en-US" sz="2800" b="1" dirty="0" err="1" smtClean="0">
                <a:solidFill>
                  <a:srgbClr val="FF0000"/>
                </a:solidFill>
              </a:rPr>
              <a:t>em</a:t>
            </a:r>
            <a:r>
              <a:rPr lang="en-US" sz="2800" b="1" dirty="0" smtClean="0">
                <a:solidFill>
                  <a:srgbClr val="FF0000"/>
                </a:solidFill>
              </a:rPr>
              <a:t> </a:t>
            </a:r>
            <a:r>
              <a:rPr lang="en-US" sz="2800" b="1" dirty="0" err="1" smtClean="0">
                <a:solidFill>
                  <a:srgbClr val="FF0000"/>
                </a:solidFill>
              </a:rPr>
              <a:t>chọn</a:t>
            </a:r>
            <a:r>
              <a:rPr lang="en-US" sz="2800" b="1" dirty="0" smtClean="0">
                <a:solidFill>
                  <a:srgbClr val="FF0000"/>
                </a:solidFill>
              </a:rPr>
              <a:t>          </a:t>
            </a:r>
            <a:r>
              <a:rPr lang="en-US" sz="2800" b="1" dirty="0" err="1" smtClean="0">
                <a:solidFill>
                  <a:srgbClr val="FF0000"/>
                </a:solidFill>
              </a:rPr>
              <a:t>trong</a:t>
            </a:r>
            <a:r>
              <a:rPr lang="en-US" sz="2800" b="1" dirty="0" smtClean="0">
                <a:solidFill>
                  <a:srgbClr val="FF0000"/>
                </a:solidFill>
              </a:rPr>
              <a:t> </a:t>
            </a:r>
            <a:r>
              <a:rPr lang="en-US" sz="2800" b="1" dirty="0" err="1" smtClean="0">
                <a:solidFill>
                  <a:srgbClr val="FF0000"/>
                </a:solidFill>
              </a:rPr>
              <a:t>thẻ</a:t>
            </a:r>
            <a:r>
              <a:rPr lang="en-US" sz="2800" b="1" dirty="0" smtClean="0">
                <a:solidFill>
                  <a:srgbClr val="FF0000"/>
                </a:solidFill>
              </a:rPr>
              <a:t> </a:t>
            </a:r>
            <a:r>
              <a:rPr lang="en-US" sz="2800" b="1" dirty="0" err="1" smtClean="0">
                <a:solidFill>
                  <a:srgbClr val="FF0000"/>
                </a:solidFill>
              </a:rPr>
              <a:t>nào</a:t>
            </a:r>
            <a:r>
              <a:rPr lang="en-US" sz="2800" b="1" dirty="0" smtClean="0">
                <a:solidFill>
                  <a:srgbClr val="FF0000"/>
                </a:solidFill>
              </a:rPr>
              <a:t> ???</a:t>
            </a:r>
            <a:endParaRPr lang="en-US" sz="2800" b="1" dirty="0">
              <a:solidFill>
                <a:srgbClr val="FF0000"/>
              </a:solidFill>
            </a:endParaRPr>
          </a:p>
        </p:txBody>
      </p:sp>
      <p:sp>
        <p:nvSpPr>
          <p:cNvPr id="5" name="Rectangle 4"/>
          <p:cNvSpPr/>
          <p:nvPr/>
        </p:nvSpPr>
        <p:spPr>
          <a:xfrm>
            <a:off x="762000" y="2732808"/>
            <a:ext cx="3655434" cy="1305792"/>
          </a:xfrm>
          <a:prstGeom prst="rect">
            <a:avLst/>
          </a:prstGeom>
          <a:ln w="57150">
            <a:solidFill>
              <a:srgbClr val="00FF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rgbClr val="FF0000"/>
                </a:solidFill>
              </a:rPr>
              <a:t>Insert</a:t>
            </a:r>
            <a:endParaRPr lang="en-US" sz="2400" b="1" dirty="0">
              <a:solidFill>
                <a:srgbClr val="0066FF"/>
              </a:solidFill>
            </a:endParaRPr>
          </a:p>
        </p:txBody>
      </p:sp>
      <p:sp>
        <p:nvSpPr>
          <p:cNvPr id="6" name="7-Point Star 5"/>
          <p:cNvSpPr/>
          <p:nvPr/>
        </p:nvSpPr>
        <p:spPr>
          <a:xfrm>
            <a:off x="304800" y="2313709"/>
            <a:ext cx="914400" cy="914400"/>
          </a:xfrm>
          <a:prstGeom prst="star7">
            <a:avLst/>
          </a:prstGeom>
          <a:scene3d>
            <a:camera prst="orthographicFront"/>
            <a:lightRig rig="threePt" dir="t"/>
          </a:scene3d>
          <a:sp3d>
            <a:bevelT w="101600" prst="ribl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1" dirty="0"/>
              <a:t>A</a:t>
            </a:r>
          </a:p>
        </p:txBody>
      </p:sp>
      <p:sp>
        <p:nvSpPr>
          <p:cNvPr id="7" name="Rectangle 6"/>
          <p:cNvSpPr/>
          <p:nvPr/>
        </p:nvSpPr>
        <p:spPr>
          <a:xfrm>
            <a:off x="5059073" y="2732808"/>
            <a:ext cx="3603913" cy="1305792"/>
          </a:xfrm>
          <a:prstGeom prst="rect">
            <a:avLst/>
          </a:prstGeom>
          <a:ln w="57150">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rgbClr val="FF0000"/>
                </a:solidFill>
              </a:rPr>
              <a:t>Home</a:t>
            </a:r>
            <a:r>
              <a:rPr lang="en-US" sz="2400" b="1" dirty="0" smtClean="0">
                <a:solidFill>
                  <a:srgbClr val="0066FF"/>
                </a:solidFill>
              </a:rPr>
              <a:t> </a:t>
            </a:r>
            <a:endParaRPr lang="en-US" sz="2400" b="1" dirty="0">
              <a:solidFill>
                <a:srgbClr val="0066FF"/>
              </a:solidFill>
            </a:endParaRPr>
          </a:p>
        </p:txBody>
      </p:sp>
      <p:sp>
        <p:nvSpPr>
          <p:cNvPr id="8" name="7-Point Star 7"/>
          <p:cNvSpPr/>
          <p:nvPr/>
        </p:nvSpPr>
        <p:spPr>
          <a:xfrm>
            <a:off x="4601874" y="2313709"/>
            <a:ext cx="914400" cy="914400"/>
          </a:xfrm>
          <a:prstGeom prst="star7">
            <a:avLst/>
          </a:prstGeom>
          <a:scene3d>
            <a:camera prst="orthographicFront"/>
            <a:lightRig rig="threePt" dir="t"/>
          </a:scene3d>
          <a:sp3d>
            <a:bevelT w="101600" prst="ribl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1" dirty="0"/>
              <a:t>B</a:t>
            </a:r>
            <a:r>
              <a:rPr lang="en-US" sz="3200" b="1" dirty="0" smtClean="0"/>
              <a:t> </a:t>
            </a:r>
            <a:endParaRPr lang="en-US" sz="3200" b="1" dirty="0"/>
          </a:p>
        </p:txBody>
      </p:sp>
      <p:sp>
        <p:nvSpPr>
          <p:cNvPr id="9" name="Rectangle 8"/>
          <p:cNvSpPr/>
          <p:nvPr/>
        </p:nvSpPr>
        <p:spPr>
          <a:xfrm>
            <a:off x="712645" y="4566805"/>
            <a:ext cx="3706955" cy="1305792"/>
          </a:xfrm>
          <a:prstGeom prst="rect">
            <a:avLst/>
          </a:prstGeom>
          <a:ln w="57150">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rgbClr val="FF0000"/>
                </a:solidFill>
              </a:rPr>
              <a:t>View</a:t>
            </a:r>
            <a:endParaRPr lang="en-US" sz="2400" b="1" dirty="0">
              <a:solidFill>
                <a:srgbClr val="FF0000"/>
              </a:solidFill>
            </a:endParaRPr>
          </a:p>
        </p:txBody>
      </p:sp>
      <p:sp>
        <p:nvSpPr>
          <p:cNvPr id="10" name="7-Point Star 9"/>
          <p:cNvSpPr/>
          <p:nvPr/>
        </p:nvSpPr>
        <p:spPr>
          <a:xfrm>
            <a:off x="303263" y="4109605"/>
            <a:ext cx="914400" cy="914400"/>
          </a:xfrm>
          <a:prstGeom prst="star7">
            <a:avLst/>
          </a:prstGeom>
          <a:scene3d>
            <a:camera prst="orthographicFront"/>
            <a:lightRig rig="threePt" dir="t"/>
          </a:scene3d>
          <a:sp3d>
            <a:bevelT w="101600" prst="ribl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1" dirty="0" smtClean="0"/>
              <a:t>C</a:t>
            </a:r>
            <a:endParaRPr lang="en-US" sz="3200" b="1" dirty="0"/>
          </a:p>
        </p:txBody>
      </p:sp>
      <p:sp>
        <p:nvSpPr>
          <p:cNvPr id="11" name="Cloud 10"/>
          <p:cNvSpPr/>
          <p:nvPr/>
        </p:nvSpPr>
        <p:spPr>
          <a:xfrm>
            <a:off x="2172532" y="1930548"/>
            <a:ext cx="2455716" cy="1328430"/>
          </a:xfrm>
          <a:prstGeom prst="cloud">
            <a:avLst/>
          </a:prstGeom>
          <a:ln w="28575">
            <a:solidFill>
              <a:srgbClr val="FF9900"/>
            </a:solidFill>
          </a:ln>
          <a:effectLst>
            <a:outerShdw blurRad="40000" dist="20000" dir="5400000" rotWithShape="0">
              <a:srgbClr val="000000">
                <a:alpha val="38000"/>
              </a:srgbClr>
            </a:outerShdw>
            <a:reflection blurRad="6350" stA="50000" endA="300" endPos="55500" dist="50800" dir="5400000" sy="-100000" algn="bl" rotWithShape="0"/>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smtClean="0">
                <a:solidFill>
                  <a:srgbClr val="0000FF"/>
                </a:solidFill>
              </a:rPr>
              <a:t>Giỏi</a:t>
            </a:r>
            <a:r>
              <a:rPr lang="en-US" sz="2400" b="1" dirty="0" smtClean="0">
                <a:solidFill>
                  <a:srgbClr val="0000FF"/>
                </a:solidFill>
              </a:rPr>
              <a:t> </a:t>
            </a:r>
            <a:r>
              <a:rPr lang="en-US" sz="2400" b="1" dirty="0" err="1" smtClean="0">
                <a:solidFill>
                  <a:srgbClr val="0000FF"/>
                </a:solidFill>
              </a:rPr>
              <a:t>quá</a:t>
            </a:r>
            <a:r>
              <a:rPr lang="en-US" sz="2400" b="1" dirty="0" smtClean="0">
                <a:solidFill>
                  <a:srgbClr val="0000FF"/>
                </a:solidFill>
              </a:rPr>
              <a:t> ^^</a:t>
            </a:r>
            <a:endParaRPr lang="en-US" sz="2400" b="1" dirty="0">
              <a:solidFill>
                <a:srgbClr val="0000FF"/>
              </a:solidFill>
            </a:endParaRPr>
          </a:p>
        </p:txBody>
      </p:sp>
      <p:sp>
        <p:nvSpPr>
          <p:cNvPr id="15" name="Cloud 14"/>
          <p:cNvSpPr/>
          <p:nvPr/>
        </p:nvSpPr>
        <p:spPr>
          <a:xfrm>
            <a:off x="1830098" y="3595311"/>
            <a:ext cx="2587336" cy="1240909"/>
          </a:xfrm>
          <a:prstGeom prst="cloud">
            <a:avLst/>
          </a:prstGeom>
          <a:ln w="28575">
            <a:solidFill>
              <a:srgbClr val="FF99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smtClean="0">
                <a:solidFill>
                  <a:srgbClr val="0000FF"/>
                </a:solidFill>
              </a:rPr>
              <a:t>Ôi</a:t>
            </a:r>
            <a:r>
              <a:rPr lang="en-US" sz="2400" b="1" dirty="0" smtClean="0">
                <a:solidFill>
                  <a:srgbClr val="0000FF"/>
                </a:solidFill>
              </a:rPr>
              <a:t> ! </a:t>
            </a:r>
            <a:r>
              <a:rPr lang="en-US" sz="2400" b="1" dirty="0" err="1" smtClean="0">
                <a:solidFill>
                  <a:srgbClr val="0000FF"/>
                </a:solidFill>
              </a:rPr>
              <a:t>Sai</a:t>
            </a:r>
            <a:r>
              <a:rPr lang="en-US" sz="2400" b="1" dirty="0" smtClean="0">
                <a:solidFill>
                  <a:srgbClr val="0000FF"/>
                </a:solidFill>
              </a:rPr>
              <a:t> </a:t>
            </a:r>
            <a:r>
              <a:rPr lang="en-US" sz="2400" b="1" dirty="0" err="1" smtClean="0">
                <a:solidFill>
                  <a:srgbClr val="0000FF"/>
                </a:solidFill>
              </a:rPr>
              <a:t>rồi</a:t>
            </a:r>
            <a:r>
              <a:rPr lang="en-US" sz="2400" b="1" dirty="0" smtClean="0">
                <a:solidFill>
                  <a:srgbClr val="0000FF"/>
                </a:solidFill>
              </a:rPr>
              <a:t> </a:t>
            </a:r>
          </a:p>
          <a:p>
            <a:pPr algn="ctr"/>
            <a:r>
              <a:rPr lang="en-US" sz="2400" b="1" dirty="0" smtClean="0">
                <a:solidFill>
                  <a:srgbClr val="0000FF"/>
                </a:solidFill>
              </a:rPr>
              <a:t>!!!</a:t>
            </a:r>
            <a:endParaRPr lang="en-US" sz="2400" b="1" dirty="0">
              <a:solidFill>
                <a:srgbClr val="0000FF"/>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30342" y="914400"/>
            <a:ext cx="1103242" cy="972978"/>
          </a:xfrm>
          <a:prstGeom prst="rect">
            <a:avLst/>
          </a:prstGeom>
          <a:ln>
            <a:noFill/>
          </a:ln>
          <a:effectLst>
            <a:softEdge rad="112500"/>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1438" y="5923377"/>
            <a:ext cx="1082196" cy="934623"/>
          </a:xfrm>
          <a:prstGeom prst="rect">
            <a:avLst/>
          </a:prstGeom>
          <a:ln>
            <a:noFill/>
          </a:ln>
          <a:effectLst>
            <a:softEdge rad="112500"/>
          </a:effectLst>
        </p:spPr>
      </p:pic>
      <p:pic>
        <p:nvPicPr>
          <p:cNvPr id="16" name="Picture 15"/>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466301" y="6483885"/>
            <a:ext cx="2790825" cy="171450"/>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624387" y="6496791"/>
            <a:ext cx="2790825" cy="171450"/>
          </a:xfrm>
          <a:prstGeom prst="rect">
            <a:avLst/>
          </a:prstGeom>
        </p:spPr>
      </p:pic>
      <p:sp>
        <p:nvSpPr>
          <p:cNvPr id="12" name="Cloud 11"/>
          <p:cNvSpPr/>
          <p:nvPr/>
        </p:nvSpPr>
        <p:spPr>
          <a:xfrm>
            <a:off x="6337588" y="1773253"/>
            <a:ext cx="2447925" cy="1342285"/>
          </a:xfrm>
          <a:prstGeom prst="cloud">
            <a:avLst/>
          </a:prstGeom>
          <a:ln w="28575">
            <a:solidFill>
              <a:srgbClr val="FF99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smtClean="0">
                <a:solidFill>
                  <a:srgbClr val="0000FF"/>
                </a:solidFill>
              </a:rPr>
              <a:t>Ôi</a:t>
            </a:r>
            <a:r>
              <a:rPr lang="en-US" sz="2400" b="1" dirty="0" smtClean="0">
                <a:solidFill>
                  <a:srgbClr val="0000FF"/>
                </a:solidFill>
              </a:rPr>
              <a:t> ! </a:t>
            </a:r>
            <a:r>
              <a:rPr lang="en-US" sz="2400" b="1" dirty="0" err="1" smtClean="0">
                <a:solidFill>
                  <a:srgbClr val="0000FF"/>
                </a:solidFill>
              </a:rPr>
              <a:t>Sai</a:t>
            </a:r>
            <a:r>
              <a:rPr lang="en-US" sz="2400" b="1" dirty="0" smtClean="0">
                <a:solidFill>
                  <a:srgbClr val="0000FF"/>
                </a:solidFill>
              </a:rPr>
              <a:t> </a:t>
            </a:r>
            <a:r>
              <a:rPr lang="en-US" sz="2400" b="1" dirty="0" err="1" smtClean="0">
                <a:solidFill>
                  <a:srgbClr val="0000FF"/>
                </a:solidFill>
              </a:rPr>
              <a:t>rồi</a:t>
            </a:r>
            <a:r>
              <a:rPr lang="en-US" sz="2400" b="1" dirty="0" smtClean="0">
                <a:solidFill>
                  <a:srgbClr val="0000FF"/>
                </a:solidFill>
              </a:rPr>
              <a:t> </a:t>
            </a:r>
          </a:p>
          <a:p>
            <a:pPr algn="ctr"/>
            <a:r>
              <a:rPr lang="en-US" sz="2400" b="1" dirty="0" smtClean="0">
                <a:solidFill>
                  <a:srgbClr val="0000FF"/>
                </a:solidFill>
              </a:rPr>
              <a:t>!!!</a:t>
            </a:r>
            <a:endParaRPr lang="en-US" sz="2400" b="1" dirty="0">
              <a:solidFill>
                <a:srgbClr val="0000FF"/>
              </a:solidFill>
            </a:endParaRPr>
          </a:p>
        </p:txBody>
      </p:sp>
      <p:pic>
        <p:nvPicPr>
          <p:cNvPr id="30" name="Picture 29"/>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1438" y="0"/>
            <a:ext cx="752475" cy="400050"/>
          </a:xfrm>
          <a:prstGeom prst="rect">
            <a:avLst/>
          </a:prstGeom>
        </p:spPr>
      </p:pic>
      <p:pic>
        <p:nvPicPr>
          <p:cNvPr id="41" name="Picture 40"/>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81037" y="0"/>
            <a:ext cx="752475" cy="400050"/>
          </a:xfrm>
          <a:prstGeom prst="rect">
            <a:avLst/>
          </a:prstGeom>
        </p:spPr>
      </p:pic>
      <p:pic>
        <p:nvPicPr>
          <p:cNvPr id="42" name="Picture 41"/>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364269" y="0"/>
            <a:ext cx="752475" cy="400050"/>
          </a:xfrm>
          <a:prstGeom prst="rect">
            <a:avLst/>
          </a:prstGeom>
        </p:spPr>
      </p:pic>
      <p:pic>
        <p:nvPicPr>
          <p:cNvPr id="43" name="Picture 4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116744" y="0"/>
            <a:ext cx="752475" cy="400050"/>
          </a:xfrm>
          <a:prstGeom prst="rect">
            <a:avLst/>
          </a:prstGeom>
        </p:spPr>
      </p:pic>
      <p:pic>
        <p:nvPicPr>
          <p:cNvPr id="44" name="Picture 43"/>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914650" y="0"/>
            <a:ext cx="752475" cy="400050"/>
          </a:xfrm>
          <a:prstGeom prst="rect">
            <a:avLst/>
          </a:prstGeom>
        </p:spPr>
      </p:pic>
      <p:pic>
        <p:nvPicPr>
          <p:cNvPr id="45" name="Picture 44"/>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667125" y="0"/>
            <a:ext cx="752475" cy="400050"/>
          </a:xfrm>
          <a:prstGeom prst="rect">
            <a:avLst/>
          </a:prstGeom>
        </p:spPr>
      </p:pic>
      <p:pic>
        <p:nvPicPr>
          <p:cNvPr id="46" name="Picture 45"/>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417434" y="0"/>
            <a:ext cx="752475" cy="400050"/>
          </a:xfrm>
          <a:prstGeom prst="rect">
            <a:avLst/>
          </a:prstGeom>
        </p:spPr>
      </p:pic>
      <p:pic>
        <p:nvPicPr>
          <p:cNvPr id="47" name="Picture 4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5169909" y="0"/>
            <a:ext cx="752475" cy="400050"/>
          </a:xfrm>
          <a:prstGeom prst="rect">
            <a:avLst/>
          </a:prstGeom>
        </p:spPr>
      </p:pic>
      <p:pic>
        <p:nvPicPr>
          <p:cNvPr id="48" name="Picture 47"/>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5905500" y="0"/>
            <a:ext cx="752475" cy="400050"/>
          </a:xfrm>
          <a:prstGeom prst="rect">
            <a:avLst/>
          </a:prstGeom>
        </p:spPr>
      </p:pic>
      <p:pic>
        <p:nvPicPr>
          <p:cNvPr id="49" name="Picture 4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657975" y="0"/>
            <a:ext cx="752475" cy="400050"/>
          </a:xfrm>
          <a:prstGeom prst="rect">
            <a:avLst/>
          </a:prstGeom>
        </p:spPr>
      </p:pic>
      <p:pic>
        <p:nvPicPr>
          <p:cNvPr id="50" name="Picture 49"/>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400925" y="0"/>
            <a:ext cx="752475" cy="400050"/>
          </a:xfrm>
          <a:prstGeom prst="rect">
            <a:avLst/>
          </a:prstGeom>
        </p:spPr>
      </p:pic>
      <p:pic>
        <p:nvPicPr>
          <p:cNvPr id="51" name="Picture 50"/>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8153400" y="0"/>
            <a:ext cx="752475" cy="400050"/>
          </a:xfrm>
          <a:prstGeom prst="rect">
            <a:avLst/>
          </a:prstGeom>
        </p:spPr>
      </p:pic>
      <p:pic>
        <p:nvPicPr>
          <p:cNvPr id="52" name="Picture 51"/>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8861714" y="0"/>
            <a:ext cx="752475" cy="400050"/>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9614189" y="0"/>
            <a:ext cx="752475" cy="400050"/>
          </a:xfrm>
          <a:prstGeom prst="rect">
            <a:avLst/>
          </a:prstGeom>
        </p:spPr>
      </p:pic>
      <p:pic>
        <p:nvPicPr>
          <p:cNvPr id="58" name="Picture 5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771217" y="6496791"/>
            <a:ext cx="2790825" cy="171450"/>
          </a:xfrm>
          <a:prstGeom prst="rect">
            <a:avLst/>
          </a:prstGeom>
        </p:spPr>
      </p:pic>
      <p:pic>
        <p:nvPicPr>
          <p:cNvPr id="2048" name="Picture 204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919994" y="461651"/>
            <a:ext cx="1252538" cy="1252538"/>
          </a:xfrm>
          <a:prstGeom prst="rect">
            <a:avLst/>
          </a:prstGeom>
        </p:spPr>
      </p:pic>
      <p:sp>
        <p:nvSpPr>
          <p:cNvPr id="56" name="Rectangle 55"/>
          <p:cNvSpPr/>
          <p:nvPr/>
        </p:nvSpPr>
        <p:spPr>
          <a:xfrm>
            <a:off x="5046888" y="4617585"/>
            <a:ext cx="3603913" cy="1305792"/>
          </a:xfrm>
          <a:prstGeom prst="rect">
            <a:avLst/>
          </a:prstGeom>
          <a:ln w="57150">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rgbClr val="FF0000"/>
                </a:solidFill>
              </a:rPr>
              <a:t>Design</a:t>
            </a:r>
            <a:endParaRPr lang="en-US" sz="2400" b="1" dirty="0">
              <a:solidFill>
                <a:srgbClr val="FF0000"/>
              </a:solidFill>
            </a:endParaRPr>
          </a:p>
        </p:txBody>
      </p:sp>
      <p:sp>
        <p:nvSpPr>
          <p:cNvPr id="57" name="7-Point Star 56"/>
          <p:cNvSpPr/>
          <p:nvPr/>
        </p:nvSpPr>
        <p:spPr>
          <a:xfrm>
            <a:off x="4589689" y="4198486"/>
            <a:ext cx="914400" cy="914400"/>
          </a:xfrm>
          <a:prstGeom prst="star7">
            <a:avLst/>
          </a:prstGeom>
          <a:scene3d>
            <a:camera prst="orthographicFront"/>
            <a:lightRig rig="threePt" dir="t"/>
          </a:scene3d>
          <a:sp3d>
            <a:bevelT w="101600" prst="ribl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1" dirty="0" smtClean="0"/>
              <a:t>D </a:t>
            </a:r>
            <a:endParaRPr lang="en-US" sz="3200" b="1" dirty="0"/>
          </a:p>
        </p:txBody>
      </p:sp>
      <p:sp>
        <p:nvSpPr>
          <p:cNvPr id="60" name="Cloud 59"/>
          <p:cNvSpPr/>
          <p:nvPr/>
        </p:nvSpPr>
        <p:spPr>
          <a:xfrm>
            <a:off x="6325403" y="3658030"/>
            <a:ext cx="2447925" cy="1342285"/>
          </a:xfrm>
          <a:prstGeom prst="cloud">
            <a:avLst/>
          </a:prstGeom>
          <a:ln w="28575">
            <a:solidFill>
              <a:srgbClr val="FF99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smtClean="0">
                <a:solidFill>
                  <a:srgbClr val="0000FF"/>
                </a:solidFill>
              </a:rPr>
              <a:t>Ôi</a:t>
            </a:r>
            <a:r>
              <a:rPr lang="en-US" sz="2400" b="1" dirty="0" smtClean="0">
                <a:solidFill>
                  <a:srgbClr val="0000FF"/>
                </a:solidFill>
              </a:rPr>
              <a:t> ! </a:t>
            </a:r>
            <a:r>
              <a:rPr lang="en-US" sz="2400" b="1" dirty="0" err="1" smtClean="0">
                <a:solidFill>
                  <a:srgbClr val="0000FF"/>
                </a:solidFill>
              </a:rPr>
              <a:t>Sai</a:t>
            </a:r>
            <a:r>
              <a:rPr lang="en-US" sz="2400" b="1" dirty="0" smtClean="0">
                <a:solidFill>
                  <a:srgbClr val="0000FF"/>
                </a:solidFill>
              </a:rPr>
              <a:t> </a:t>
            </a:r>
            <a:r>
              <a:rPr lang="en-US" sz="2400" b="1" dirty="0" err="1" smtClean="0">
                <a:solidFill>
                  <a:srgbClr val="0000FF"/>
                </a:solidFill>
              </a:rPr>
              <a:t>rồi</a:t>
            </a:r>
            <a:r>
              <a:rPr lang="en-US" sz="2400" b="1" dirty="0" smtClean="0">
                <a:solidFill>
                  <a:srgbClr val="0000FF"/>
                </a:solidFill>
              </a:rPr>
              <a:t> </a:t>
            </a:r>
          </a:p>
          <a:p>
            <a:pPr algn="ctr"/>
            <a:r>
              <a:rPr lang="en-US" sz="2400" b="1" dirty="0" smtClean="0">
                <a:solidFill>
                  <a:srgbClr val="0000FF"/>
                </a:solidFill>
              </a:rPr>
              <a:t>!!!</a:t>
            </a:r>
            <a:endParaRPr lang="en-US" sz="2400" b="1" dirty="0">
              <a:solidFill>
                <a:srgbClr val="0000FF"/>
              </a:solidFill>
            </a:endParaRP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3992273" y="1087920"/>
            <a:ext cx="632114"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64160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repeatCount="indefinite" fill="hold" grpId="0" nodeType="withEffect">
                                  <p:stCondLst>
                                    <p:cond delay="0"/>
                                  </p:stCondLst>
                                  <p:iterate type="lt">
                                    <p:tmPct val="4000"/>
                                  </p:iterate>
                                  <p:childTnLst>
                                    <p:set>
                                      <p:cBhvr override="childStyle">
                                        <p:cTn id="6" dur="2000" fill="hold"/>
                                        <p:tgtEl>
                                          <p:spTgt spid="3">
                                            <p:txEl>
                                              <p:pRg st="0" end="0"/>
                                            </p:txEl>
                                          </p:spTgt>
                                        </p:tgtEl>
                                        <p:attrNameLst>
                                          <p:attrName>style.color</p:attrName>
                                        </p:attrNameLst>
                                      </p:cBhvr>
                                      <p:to>
                                        <p:clrVal>
                                          <a:srgbClr val="0066FF"/>
                                        </p:clrVal>
                                      </p:to>
                                    </p:set>
                                    <p:set>
                                      <p:cBhvr>
                                        <p:cTn id="7" dur="2000" fill="hold"/>
                                        <p:tgtEl>
                                          <p:spTgt spid="3">
                                            <p:txEl>
                                              <p:pRg st="0" end="0"/>
                                            </p:txEl>
                                          </p:spTgt>
                                        </p:tgtEl>
                                        <p:attrNameLst>
                                          <p:attrName>fillcolor</p:attrName>
                                        </p:attrNameLst>
                                      </p:cBhvr>
                                      <p:to>
                                        <p:clrVal>
                                          <a:srgbClr val="0066FF"/>
                                        </p:clrVal>
                                      </p:to>
                                    </p:set>
                                    <p:set>
                                      <p:cBhvr>
                                        <p:cTn id="8" dur="2000" fill="hold"/>
                                        <p:tgtEl>
                                          <p:spTgt spid="3">
                                            <p:txEl>
                                              <p:pRg st="0" end="0"/>
                                            </p:txEl>
                                          </p:spTgt>
                                        </p:tgtEl>
                                        <p:attrNameLst>
                                          <p:attrName>fill.type</p:attrName>
                                        </p:attrNameLst>
                                      </p:cBhvr>
                                      <p:to>
                                        <p:strVal val="solid"/>
                                      </p:to>
                                    </p:set>
                                  </p:childTnLst>
                                </p:cTn>
                              </p:par>
                              <p:par>
                                <p:cTn id="9" presetID="8" presetClass="emph" presetSubtype="0" repeatCount="indefinite" fill="hold" nodeType="withEffect">
                                  <p:stCondLst>
                                    <p:cond delay="0"/>
                                  </p:stCondLst>
                                  <p:childTnLst>
                                    <p:animRot by="21600000">
                                      <p:cBhvr>
                                        <p:cTn id="10" dur="5000" fill="hold"/>
                                        <p:tgtEl>
                                          <p:spTgt spid="20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subTnLst>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subTnLst>
                                    <p:audio>
                                      <p:cMediaNode>
                                        <p:cTn display="0" masterRel="sameClick">
                                          <p:stCondLst>
                                            <p:cond evt="begin" delay="0">
                                              <p:tn val="22"/>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subTnLst>
                                    <p:audio>
                                      <p:cMediaNode>
                                        <p:cTn display="0" masterRel="sameClick">
                                          <p:stCondLst>
                                            <p:cond evt="begin" delay="0">
                                              <p:tn val="30"/>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9"/>
                  </p:tgtEl>
                </p:cond>
              </p:nextCondLst>
            </p:seq>
            <p:seq concurrent="1" nextAc="seek">
              <p:cTn id="35" restart="whenNotActive" fill="hold" evtFilter="cancelBubble" nodeType="interactiveSeq">
                <p:stCondLst>
                  <p:cond evt="onClick" delay="0">
                    <p:tgtEl>
                      <p:spTgt spid="56"/>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subTnLst>
                                    <p:audio>
                                      <p:cMediaNode>
                                        <p:cTn display="0" masterRel="sameClick">
                                          <p:stCondLst>
                                            <p:cond evt="begin" delay="0">
                                              <p:tn val="38"/>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56"/>
                  </p:tgtEl>
                </p:cond>
              </p:nextCondLst>
            </p:seq>
            <p:seq concurrent="1" nextAc="seek">
              <p:cTn id="43" restart="whenNotActive" fill="hold" evtFilter="cancelBubble" nodeType="interactiveSeq">
                <p:stCondLst>
                  <p:cond evt="onClick" delay="0">
                    <p:tgtEl>
                      <p:spTgt spid="12"/>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5" restart="whenNotActive" fill="hold" evtFilter="cancelBubble" nodeType="interactiveSeq">
                <p:stCondLst>
                  <p:cond evt="onClick" delay="0">
                    <p:tgtEl>
                      <p:spTgt spid="6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60"/>
                                        </p:tgtEl>
                                      </p:cBhvr>
                                    </p:animEffect>
                                    <p:set>
                                      <p:cBhvr>
                                        <p:cTn id="60"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bldLst>
      <p:bldP spid="3" grpId="0" build="allAtOnce"/>
      <p:bldP spid="11" grpId="0" animBg="1"/>
      <p:bldP spid="15" grpId="0" animBg="1"/>
      <p:bldP spid="15" grpId="1" animBg="1"/>
      <p:bldP spid="12" grpId="0" animBg="1"/>
      <p:bldP spid="12" grpId="1" animBg="1"/>
      <p:bldP spid="60" grpId="0" animBg="1"/>
      <p:bldP spid="6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3044" y="27709"/>
            <a:ext cx="9247044" cy="6858000"/>
          </a:xfrm>
          <a:prstGeom prst="rect">
            <a:avLst/>
          </a:prstGeom>
        </p:spPr>
      </p:pic>
      <p:sp>
        <p:nvSpPr>
          <p:cNvPr id="3" name="TextBox 2"/>
          <p:cNvSpPr txBox="1"/>
          <p:nvPr/>
        </p:nvSpPr>
        <p:spPr>
          <a:xfrm>
            <a:off x="2514600" y="685800"/>
            <a:ext cx="5486400" cy="954107"/>
          </a:xfrm>
          <a:prstGeom prst="rect">
            <a:avLst/>
          </a:prstGeom>
          <a:noFill/>
        </p:spPr>
        <p:txBody>
          <a:bodyPr wrap="square" rtlCol="0">
            <a:spAutoFit/>
          </a:bodyPr>
          <a:lstStyle/>
          <a:p>
            <a:r>
              <a:rPr lang="en-US" sz="2800" b="1" dirty="0" err="1" smtClean="0">
                <a:solidFill>
                  <a:srgbClr val="FF0000"/>
                </a:solidFill>
              </a:rPr>
              <a:t>Để</a:t>
            </a:r>
            <a:r>
              <a:rPr lang="en-US" sz="2800" b="1" dirty="0" smtClean="0">
                <a:solidFill>
                  <a:srgbClr val="FF0000"/>
                </a:solidFill>
              </a:rPr>
              <a:t> </a:t>
            </a:r>
            <a:r>
              <a:rPr lang="en-US" sz="2800" b="1" dirty="0" err="1" smtClean="0">
                <a:solidFill>
                  <a:srgbClr val="FF0000"/>
                </a:solidFill>
              </a:rPr>
              <a:t>chèn</a:t>
            </a:r>
            <a:r>
              <a:rPr lang="en-US" sz="2800" b="1" dirty="0" smtClean="0">
                <a:solidFill>
                  <a:srgbClr val="FF0000"/>
                </a:solidFill>
              </a:rPr>
              <a:t> video </a:t>
            </a:r>
            <a:r>
              <a:rPr lang="en-US" sz="2800" b="1" dirty="0" err="1" smtClean="0">
                <a:solidFill>
                  <a:srgbClr val="FF0000"/>
                </a:solidFill>
              </a:rPr>
              <a:t>vào</a:t>
            </a:r>
            <a:r>
              <a:rPr lang="en-US" sz="2800" b="1" dirty="0" smtClean="0">
                <a:solidFill>
                  <a:srgbClr val="FF0000"/>
                </a:solidFill>
              </a:rPr>
              <a:t> </a:t>
            </a:r>
            <a:r>
              <a:rPr lang="en-US" sz="2800" b="1" dirty="0" err="1" smtClean="0">
                <a:solidFill>
                  <a:srgbClr val="FF0000"/>
                </a:solidFill>
              </a:rPr>
              <a:t>bài</a:t>
            </a:r>
            <a:r>
              <a:rPr lang="en-US" sz="2800" b="1" dirty="0" smtClean="0">
                <a:solidFill>
                  <a:srgbClr val="FF0000"/>
                </a:solidFill>
              </a:rPr>
              <a:t> </a:t>
            </a:r>
            <a:r>
              <a:rPr lang="en-US" sz="2800" b="1" dirty="0" err="1" smtClean="0">
                <a:solidFill>
                  <a:srgbClr val="FF0000"/>
                </a:solidFill>
              </a:rPr>
              <a:t>trình</a:t>
            </a:r>
            <a:r>
              <a:rPr lang="en-US" sz="2800" b="1" dirty="0" smtClean="0">
                <a:solidFill>
                  <a:srgbClr val="FF0000"/>
                </a:solidFill>
              </a:rPr>
              <a:t> </a:t>
            </a:r>
            <a:r>
              <a:rPr lang="en-US" sz="2800" b="1" dirty="0" err="1" smtClean="0">
                <a:solidFill>
                  <a:srgbClr val="FF0000"/>
                </a:solidFill>
              </a:rPr>
              <a:t>chiếu</a:t>
            </a:r>
            <a:r>
              <a:rPr lang="en-US" sz="2800" b="1" dirty="0" smtClean="0">
                <a:solidFill>
                  <a:srgbClr val="FF0000"/>
                </a:solidFill>
              </a:rPr>
              <a:t> ta </a:t>
            </a:r>
            <a:r>
              <a:rPr lang="en-US" sz="2800" b="1" dirty="0" err="1" smtClean="0">
                <a:solidFill>
                  <a:srgbClr val="FF0000"/>
                </a:solidFill>
              </a:rPr>
              <a:t>làm</a:t>
            </a:r>
            <a:r>
              <a:rPr lang="en-US" sz="2800" b="1" dirty="0" smtClean="0">
                <a:solidFill>
                  <a:srgbClr val="FF0000"/>
                </a:solidFill>
              </a:rPr>
              <a:t> </a:t>
            </a:r>
            <a:r>
              <a:rPr lang="en-US" sz="2800" b="1" dirty="0" err="1" smtClean="0">
                <a:solidFill>
                  <a:srgbClr val="FF0000"/>
                </a:solidFill>
              </a:rPr>
              <a:t>thế</a:t>
            </a:r>
            <a:r>
              <a:rPr lang="en-US" sz="2800" b="1" dirty="0" smtClean="0">
                <a:solidFill>
                  <a:srgbClr val="FF0000"/>
                </a:solidFill>
              </a:rPr>
              <a:t> </a:t>
            </a:r>
            <a:r>
              <a:rPr lang="en-US" sz="2800" b="1" dirty="0" err="1" smtClean="0">
                <a:solidFill>
                  <a:srgbClr val="FF0000"/>
                </a:solidFill>
              </a:rPr>
              <a:t>nào</a:t>
            </a:r>
            <a:r>
              <a:rPr lang="en-US" sz="2800" b="1" dirty="0" smtClean="0">
                <a:solidFill>
                  <a:srgbClr val="FF0000"/>
                </a:solidFill>
              </a:rPr>
              <a:t> ???</a:t>
            </a:r>
            <a:endParaRPr lang="en-US" sz="2800" b="1" dirty="0">
              <a:solidFill>
                <a:srgbClr val="FF0000"/>
              </a:solidFill>
            </a:endParaRPr>
          </a:p>
        </p:txBody>
      </p:sp>
      <p:sp>
        <p:nvSpPr>
          <p:cNvPr id="5" name="Rectangle 4"/>
          <p:cNvSpPr/>
          <p:nvPr/>
        </p:nvSpPr>
        <p:spPr>
          <a:xfrm>
            <a:off x="4977676" y="4562167"/>
            <a:ext cx="3655434" cy="1305792"/>
          </a:xfrm>
          <a:prstGeom prst="rect">
            <a:avLst/>
          </a:prstGeom>
          <a:ln w="57150">
            <a:solidFill>
              <a:srgbClr val="00FF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smtClean="0">
                <a:solidFill>
                  <a:srgbClr val="FF0000"/>
                </a:solidFill>
              </a:rPr>
              <a:t>Insert</a:t>
            </a:r>
            <a:r>
              <a:rPr lang="en-US" sz="2400" b="1" smtClean="0">
                <a:solidFill>
                  <a:srgbClr val="C00000"/>
                </a:solidFill>
              </a:rPr>
              <a:t>          </a:t>
            </a:r>
            <a:r>
              <a:rPr lang="en-US" sz="2400" b="1" smtClean="0">
                <a:solidFill>
                  <a:srgbClr val="00B050"/>
                </a:solidFill>
              </a:rPr>
              <a:t>Movie</a:t>
            </a:r>
            <a:r>
              <a:rPr lang="en-US" sz="2400" b="1" smtClean="0">
                <a:solidFill>
                  <a:srgbClr val="C00000"/>
                </a:solidFill>
              </a:rPr>
              <a:t>      </a:t>
            </a:r>
            <a:endParaRPr lang="en-US" sz="2400" b="1" dirty="0" smtClean="0">
              <a:solidFill>
                <a:srgbClr val="C00000"/>
              </a:solidFill>
            </a:endParaRPr>
          </a:p>
          <a:p>
            <a:pPr algn="ctr"/>
            <a:r>
              <a:rPr lang="en-US" sz="2400" b="1" smtClean="0">
                <a:solidFill>
                  <a:srgbClr val="0066FF"/>
                </a:solidFill>
              </a:rPr>
              <a:t>Movie </a:t>
            </a:r>
            <a:r>
              <a:rPr lang="en-US" sz="2400" b="1" dirty="0" smtClean="0">
                <a:solidFill>
                  <a:srgbClr val="0066FF"/>
                </a:solidFill>
              </a:rPr>
              <a:t>from file </a:t>
            </a:r>
            <a:endParaRPr lang="en-US" sz="2400" b="1" dirty="0">
              <a:solidFill>
                <a:srgbClr val="0066FF"/>
              </a:solidFill>
            </a:endParaRPr>
          </a:p>
        </p:txBody>
      </p:sp>
      <p:sp>
        <p:nvSpPr>
          <p:cNvPr id="6" name="7-Point Star 5"/>
          <p:cNvSpPr/>
          <p:nvPr/>
        </p:nvSpPr>
        <p:spPr>
          <a:xfrm>
            <a:off x="4520476" y="4143068"/>
            <a:ext cx="914400" cy="914400"/>
          </a:xfrm>
          <a:prstGeom prst="star7">
            <a:avLst/>
          </a:prstGeom>
          <a:scene3d>
            <a:camera prst="orthographicFront"/>
            <a:lightRig rig="threePt" dir="t"/>
          </a:scene3d>
          <a:sp3d>
            <a:bevelT w="101600" prst="ribl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1" dirty="0"/>
              <a:t>D</a:t>
            </a:r>
          </a:p>
        </p:txBody>
      </p:sp>
      <p:sp>
        <p:nvSpPr>
          <p:cNvPr id="7" name="Rectangle 6"/>
          <p:cNvSpPr/>
          <p:nvPr/>
        </p:nvSpPr>
        <p:spPr>
          <a:xfrm>
            <a:off x="5059073" y="2732808"/>
            <a:ext cx="3603913" cy="1305792"/>
          </a:xfrm>
          <a:prstGeom prst="rect">
            <a:avLst/>
          </a:prstGeom>
          <a:ln w="57150">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rPr>
              <a:t>Insert</a:t>
            </a:r>
            <a:r>
              <a:rPr lang="en-US" sz="2400" b="1" dirty="0">
                <a:solidFill>
                  <a:srgbClr val="C00000"/>
                </a:solidFill>
              </a:rPr>
              <a:t>          </a:t>
            </a:r>
            <a:r>
              <a:rPr lang="en-US" sz="2400" b="1" dirty="0" smtClean="0">
                <a:solidFill>
                  <a:srgbClr val="C00000"/>
                </a:solidFill>
              </a:rPr>
              <a:t> </a:t>
            </a:r>
            <a:r>
              <a:rPr lang="en-US" sz="2400" b="1" dirty="0" smtClean="0">
                <a:solidFill>
                  <a:srgbClr val="00B050"/>
                </a:solidFill>
              </a:rPr>
              <a:t>Picture</a:t>
            </a:r>
            <a:r>
              <a:rPr lang="en-US" sz="2400" b="1" dirty="0" smtClean="0">
                <a:solidFill>
                  <a:srgbClr val="C00000"/>
                </a:solidFill>
              </a:rPr>
              <a:t>      </a:t>
            </a:r>
          </a:p>
          <a:p>
            <a:pPr algn="ctr"/>
            <a:r>
              <a:rPr lang="en-US" sz="2400" b="1" dirty="0" smtClean="0">
                <a:solidFill>
                  <a:srgbClr val="0066FF"/>
                </a:solidFill>
              </a:rPr>
              <a:t>Video from file </a:t>
            </a:r>
            <a:endParaRPr lang="en-US" sz="2400" b="1" dirty="0">
              <a:solidFill>
                <a:srgbClr val="0066FF"/>
              </a:solidFill>
            </a:endParaRPr>
          </a:p>
        </p:txBody>
      </p:sp>
      <p:sp>
        <p:nvSpPr>
          <p:cNvPr id="8" name="7-Point Star 7"/>
          <p:cNvSpPr/>
          <p:nvPr/>
        </p:nvSpPr>
        <p:spPr>
          <a:xfrm>
            <a:off x="4601874" y="2313709"/>
            <a:ext cx="914400" cy="914400"/>
          </a:xfrm>
          <a:prstGeom prst="star7">
            <a:avLst/>
          </a:prstGeom>
          <a:scene3d>
            <a:camera prst="orthographicFront"/>
            <a:lightRig rig="threePt" dir="t"/>
          </a:scene3d>
          <a:sp3d>
            <a:bevelT w="101600" prst="ribl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1" dirty="0"/>
              <a:t>B</a:t>
            </a:r>
            <a:r>
              <a:rPr lang="en-US" sz="3200" b="1" dirty="0" smtClean="0"/>
              <a:t> </a:t>
            </a:r>
            <a:endParaRPr lang="en-US" sz="3200" b="1" dirty="0"/>
          </a:p>
        </p:txBody>
      </p:sp>
      <p:sp>
        <p:nvSpPr>
          <p:cNvPr id="9" name="Rectangle 8"/>
          <p:cNvSpPr/>
          <p:nvPr/>
        </p:nvSpPr>
        <p:spPr>
          <a:xfrm>
            <a:off x="712645" y="4566805"/>
            <a:ext cx="3706955" cy="1305792"/>
          </a:xfrm>
          <a:prstGeom prst="rect">
            <a:avLst/>
          </a:prstGeom>
          <a:ln w="57150">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smtClean="0">
                <a:solidFill>
                  <a:srgbClr val="FF0000"/>
                </a:solidFill>
              </a:rPr>
              <a:t>Insert</a:t>
            </a:r>
            <a:r>
              <a:rPr lang="en-US" sz="2400" b="1" smtClean="0">
                <a:solidFill>
                  <a:srgbClr val="C00000"/>
                </a:solidFill>
              </a:rPr>
              <a:t>          </a:t>
            </a:r>
            <a:r>
              <a:rPr lang="en-US" sz="2400" b="1" smtClean="0">
                <a:solidFill>
                  <a:srgbClr val="00B050"/>
                </a:solidFill>
              </a:rPr>
              <a:t>Movie</a:t>
            </a:r>
            <a:r>
              <a:rPr lang="en-US" sz="2400" b="1" smtClean="0">
                <a:solidFill>
                  <a:srgbClr val="C00000"/>
                </a:solidFill>
              </a:rPr>
              <a:t>      </a:t>
            </a:r>
            <a:endParaRPr lang="en-US" sz="2400" b="1" dirty="0">
              <a:solidFill>
                <a:srgbClr val="C00000"/>
              </a:solidFill>
            </a:endParaRPr>
          </a:p>
          <a:p>
            <a:pPr algn="ctr"/>
            <a:r>
              <a:rPr lang="en-US" sz="2400" b="1" dirty="0" smtClean="0">
                <a:solidFill>
                  <a:srgbClr val="0066FF"/>
                </a:solidFill>
              </a:rPr>
              <a:t>Audio </a:t>
            </a:r>
            <a:r>
              <a:rPr lang="en-US" sz="2400" b="1" dirty="0">
                <a:solidFill>
                  <a:srgbClr val="0066FF"/>
                </a:solidFill>
              </a:rPr>
              <a:t>from file </a:t>
            </a:r>
          </a:p>
        </p:txBody>
      </p:sp>
      <p:sp>
        <p:nvSpPr>
          <p:cNvPr id="10" name="7-Point Star 9"/>
          <p:cNvSpPr/>
          <p:nvPr/>
        </p:nvSpPr>
        <p:spPr>
          <a:xfrm>
            <a:off x="303263" y="4109605"/>
            <a:ext cx="914400" cy="914400"/>
          </a:xfrm>
          <a:prstGeom prst="star7">
            <a:avLst/>
          </a:prstGeom>
          <a:scene3d>
            <a:camera prst="orthographicFront"/>
            <a:lightRig rig="threePt" dir="t"/>
          </a:scene3d>
          <a:sp3d>
            <a:bevelT w="101600" prst="ribl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1" dirty="0" smtClean="0"/>
              <a:t>C</a:t>
            </a:r>
            <a:endParaRPr lang="en-US" sz="3200" b="1" dirty="0"/>
          </a:p>
        </p:txBody>
      </p:sp>
      <p:sp>
        <p:nvSpPr>
          <p:cNvPr id="15" name="Cloud 14"/>
          <p:cNvSpPr/>
          <p:nvPr/>
        </p:nvSpPr>
        <p:spPr>
          <a:xfrm>
            <a:off x="3059685" y="4025583"/>
            <a:ext cx="2587336" cy="1018868"/>
          </a:xfrm>
          <a:prstGeom prst="cloud">
            <a:avLst/>
          </a:prstGeom>
          <a:ln w="28575">
            <a:solidFill>
              <a:srgbClr val="FF99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smtClean="0">
                <a:solidFill>
                  <a:srgbClr val="0000FF"/>
                </a:solidFill>
              </a:rPr>
              <a:t>Ôi</a:t>
            </a:r>
            <a:r>
              <a:rPr lang="en-US" sz="2400" b="1" dirty="0" smtClean="0">
                <a:solidFill>
                  <a:srgbClr val="0000FF"/>
                </a:solidFill>
              </a:rPr>
              <a:t> ! </a:t>
            </a:r>
            <a:r>
              <a:rPr lang="en-US" sz="2400" b="1" dirty="0" err="1" smtClean="0">
                <a:solidFill>
                  <a:srgbClr val="0000FF"/>
                </a:solidFill>
              </a:rPr>
              <a:t>Sai</a:t>
            </a:r>
            <a:r>
              <a:rPr lang="en-US" sz="2400" b="1" dirty="0" smtClean="0">
                <a:solidFill>
                  <a:srgbClr val="0000FF"/>
                </a:solidFill>
              </a:rPr>
              <a:t> </a:t>
            </a:r>
            <a:r>
              <a:rPr lang="en-US" sz="2400" b="1" dirty="0" err="1" smtClean="0">
                <a:solidFill>
                  <a:srgbClr val="0000FF"/>
                </a:solidFill>
              </a:rPr>
              <a:t>rồi</a:t>
            </a:r>
            <a:r>
              <a:rPr lang="en-US" sz="2400" b="1" dirty="0" smtClean="0">
                <a:solidFill>
                  <a:srgbClr val="0000FF"/>
                </a:solidFill>
              </a:rPr>
              <a:t> </a:t>
            </a:r>
          </a:p>
          <a:p>
            <a:pPr algn="ctr"/>
            <a:r>
              <a:rPr lang="en-US" sz="2400" b="1" dirty="0" smtClean="0">
                <a:solidFill>
                  <a:srgbClr val="0000FF"/>
                </a:solidFill>
              </a:rPr>
              <a:t>!!!</a:t>
            </a:r>
            <a:endParaRPr lang="en-US" sz="2400" b="1" dirty="0">
              <a:solidFill>
                <a:srgbClr val="0000FF"/>
              </a:solidFill>
            </a:endParaRPr>
          </a:p>
        </p:txBody>
      </p:sp>
      <p:sp>
        <p:nvSpPr>
          <p:cNvPr id="11" name="Cloud 10"/>
          <p:cNvSpPr/>
          <p:nvPr/>
        </p:nvSpPr>
        <p:spPr>
          <a:xfrm>
            <a:off x="6657975" y="3581400"/>
            <a:ext cx="2455716" cy="1328430"/>
          </a:xfrm>
          <a:prstGeom prst="cloud">
            <a:avLst/>
          </a:prstGeom>
          <a:ln w="28575">
            <a:solidFill>
              <a:srgbClr val="FF9900"/>
            </a:solidFill>
          </a:ln>
          <a:effectLst>
            <a:outerShdw blurRad="40000" dist="20000" dir="5400000" rotWithShape="0">
              <a:srgbClr val="000000">
                <a:alpha val="38000"/>
              </a:srgbClr>
            </a:outerShdw>
            <a:reflection blurRad="6350" stA="50000" endA="300" endPos="55500" dist="50800" dir="5400000" sy="-100000" algn="bl" rotWithShape="0"/>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smtClean="0">
                <a:solidFill>
                  <a:srgbClr val="0000FF"/>
                </a:solidFill>
              </a:rPr>
              <a:t>Giỏi</a:t>
            </a:r>
            <a:r>
              <a:rPr lang="en-US" sz="2400" b="1" dirty="0" smtClean="0">
                <a:solidFill>
                  <a:srgbClr val="0000FF"/>
                </a:solidFill>
              </a:rPr>
              <a:t> </a:t>
            </a:r>
            <a:r>
              <a:rPr lang="en-US" sz="2400" b="1" dirty="0" err="1" smtClean="0">
                <a:solidFill>
                  <a:srgbClr val="0000FF"/>
                </a:solidFill>
              </a:rPr>
              <a:t>quá</a:t>
            </a:r>
            <a:r>
              <a:rPr lang="en-US" sz="2400" b="1" dirty="0" smtClean="0">
                <a:solidFill>
                  <a:srgbClr val="0000FF"/>
                </a:solidFill>
              </a:rPr>
              <a:t> ^^</a:t>
            </a:r>
            <a:endParaRPr lang="en-US" sz="2400" b="1" dirty="0">
              <a:solidFill>
                <a:srgbClr val="0000FF"/>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30342" y="914400"/>
            <a:ext cx="1103242" cy="972978"/>
          </a:xfrm>
          <a:prstGeom prst="rect">
            <a:avLst/>
          </a:prstGeom>
          <a:ln>
            <a:noFill/>
          </a:ln>
          <a:effectLst>
            <a:softEdge rad="112500"/>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1438" y="5923377"/>
            <a:ext cx="1082196" cy="934623"/>
          </a:xfrm>
          <a:prstGeom prst="rect">
            <a:avLst/>
          </a:prstGeom>
          <a:ln>
            <a:noFill/>
          </a:ln>
          <a:effectLst>
            <a:softEdge rad="112500"/>
          </a:effectLst>
        </p:spPr>
      </p:pic>
      <p:pic>
        <p:nvPicPr>
          <p:cNvPr id="16" name="Picture 15"/>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466301" y="6483885"/>
            <a:ext cx="2790825" cy="171450"/>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624387" y="6496791"/>
            <a:ext cx="2790825" cy="171450"/>
          </a:xfrm>
          <a:prstGeom prst="rect">
            <a:avLst/>
          </a:prstGeom>
        </p:spPr>
      </p:pic>
      <p:sp>
        <p:nvSpPr>
          <p:cNvPr id="12" name="Cloud 11"/>
          <p:cNvSpPr/>
          <p:nvPr/>
        </p:nvSpPr>
        <p:spPr>
          <a:xfrm>
            <a:off x="6337588" y="1773253"/>
            <a:ext cx="2447925" cy="1342285"/>
          </a:xfrm>
          <a:prstGeom prst="cloud">
            <a:avLst/>
          </a:prstGeom>
          <a:ln w="28575">
            <a:solidFill>
              <a:srgbClr val="FF99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smtClean="0">
                <a:solidFill>
                  <a:srgbClr val="0000FF"/>
                </a:solidFill>
              </a:rPr>
              <a:t>Ôi</a:t>
            </a:r>
            <a:r>
              <a:rPr lang="en-US" sz="2400" b="1" dirty="0" smtClean="0">
                <a:solidFill>
                  <a:srgbClr val="0000FF"/>
                </a:solidFill>
              </a:rPr>
              <a:t> ! </a:t>
            </a:r>
            <a:r>
              <a:rPr lang="en-US" sz="2400" b="1" dirty="0" err="1" smtClean="0">
                <a:solidFill>
                  <a:srgbClr val="0000FF"/>
                </a:solidFill>
              </a:rPr>
              <a:t>Sai</a:t>
            </a:r>
            <a:r>
              <a:rPr lang="en-US" sz="2400" b="1" dirty="0" smtClean="0">
                <a:solidFill>
                  <a:srgbClr val="0000FF"/>
                </a:solidFill>
              </a:rPr>
              <a:t> </a:t>
            </a:r>
            <a:r>
              <a:rPr lang="en-US" sz="2400" b="1" dirty="0" err="1" smtClean="0">
                <a:solidFill>
                  <a:srgbClr val="0000FF"/>
                </a:solidFill>
              </a:rPr>
              <a:t>rồi</a:t>
            </a:r>
            <a:r>
              <a:rPr lang="en-US" sz="2400" b="1" dirty="0" smtClean="0">
                <a:solidFill>
                  <a:srgbClr val="0000FF"/>
                </a:solidFill>
              </a:rPr>
              <a:t> </a:t>
            </a:r>
          </a:p>
          <a:p>
            <a:pPr algn="ctr"/>
            <a:r>
              <a:rPr lang="en-US" sz="2400" b="1" dirty="0" smtClean="0">
                <a:solidFill>
                  <a:srgbClr val="0000FF"/>
                </a:solidFill>
              </a:rPr>
              <a:t>!!!</a:t>
            </a:r>
            <a:endParaRPr lang="en-US" sz="2400" b="1" dirty="0">
              <a:solidFill>
                <a:srgbClr val="0000FF"/>
              </a:solidFill>
            </a:endParaRPr>
          </a:p>
        </p:txBody>
      </p:sp>
      <p:cxnSp>
        <p:nvCxnSpPr>
          <p:cNvPr id="27" name="Straight Arrow Connector 26"/>
          <p:cNvCxnSpPr/>
          <p:nvPr/>
        </p:nvCxnSpPr>
        <p:spPr>
          <a:xfrm>
            <a:off x="6576793" y="5057468"/>
            <a:ext cx="4572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30" name="Picture 29"/>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1438" y="0"/>
            <a:ext cx="752475" cy="400050"/>
          </a:xfrm>
          <a:prstGeom prst="rect">
            <a:avLst/>
          </a:prstGeom>
        </p:spPr>
      </p:pic>
      <p:pic>
        <p:nvPicPr>
          <p:cNvPr id="41" name="Picture 40"/>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81037" y="0"/>
            <a:ext cx="752475" cy="400050"/>
          </a:xfrm>
          <a:prstGeom prst="rect">
            <a:avLst/>
          </a:prstGeom>
        </p:spPr>
      </p:pic>
      <p:pic>
        <p:nvPicPr>
          <p:cNvPr id="42" name="Picture 41"/>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364269" y="0"/>
            <a:ext cx="752475" cy="400050"/>
          </a:xfrm>
          <a:prstGeom prst="rect">
            <a:avLst/>
          </a:prstGeom>
        </p:spPr>
      </p:pic>
      <p:pic>
        <p:nvPicPr>
          <p:cNvPr id="43" name="Picture 4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116744" y="0"/>
            <a:ext cx="752475" cy="400050"/>
          </a:xfrm>
          <a:prstGeom prst="rect">
            <a:avLst/>
          </a:prstGeom>
        </p:spPr>
      </p:pic>
      <p:pic>
        <p:nvPicPr>
          <p:cNvPr id="44" name="Picture 43"/>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914650" y="0"/>
            <a:ext cx="752475" cy="400050"/>
          </a:xfrm>
          <a:prstGeom prst="rect">
            <a:avLst/>
          </a:prstGeom>
        </p:spPr>
      </p:pic>
      <p:pic>
        <p:nvPicPr>
          <p:cNvPr id="45" name="Picture 44"/>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667125" y="0"/>
            <a:ext cx="752475" cy="400050"/>
          </a:xfrm>
          <a:prstGeom prst="rect">
            <a:avLst/>
          </a:prstGeom>
        </p:spPr>
      </p:pic>
      <p:pic>
        <p:nvPicPr>
          <p:cNvPr id="46" name="Picture 45"/>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417434" y="0"/>
            <a:ext cx="752475" cy="400050"/>
          </a:xfrm>
          <a:prstGeom prst="rect">
            <a:avLst/>
          </a:prstGeom>
        </p:spPr>
      </p:pic>
      <p:pic>
        <p:nvPicPr>
          <p:cNvPr id="47" name="Picture 4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5169909" y="0"/>
            <a:ext cx="752475" cy="400050"/>
          </a:xfrm>
          <a:prstGeom prst="rect">
            <a:avLst/>
          </a:prstGeom>
        </p:spPr>
      </p:pic>
      <p:pic>
        <p:nvPicPr>
          <p:cNvPr id="48" name="Picture 47"/>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5905500" y="0"/>
            <a:ext cx="752475" cy="400050"/>
          </a:xfrm>
          <a:prstGeom prst="rect">
            <a:avLst/>
          </a:prstGeom>
        </p:spPr>
      </p:pic>
      <p:pic>
        <p:nvPicPr>
          <p:cNvPr id="49" name="Picture 4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657975" y="0"/>
            <a:ext cx="752475" cy="400050"/>
          </a:xfrm>
          <a:prstGeom prst="rect">
            <a:avLst/>
          </a:prstGeom>
        </p:spPr>
      </p:pic>
      <p:pic>
        <p:nvPicPr>
          <p:cNvPr id="50" name="Picture 49"/>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400925" y="0"/>
            <a:ext cx="752475" cy="400050"/>
          </a:xfrm>
          <a:prstGeom prst="rect">
            <a:avLst/>
          </a:prstGeom>
        </p:spPr>
      </p:pic>
      <p:pic>
        <p:nvPicPr>
          <p:cNvPr id="51" name="Picture 50"/>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8153400" y="0"/>
            <a:ext cx="752475" cy="400050"/>
          </a:xfrm>
          <a:prstGeom prst="rect">
            <a:avLst/>
          </a:prstGeom>
        </p:spPr>
      </p:pic>
      <p:pic>
        <p:nvPicPr>
          <p:cNvPr id="52" name="Picture 51"/>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8861714" y="0"/>
            <a:ext cx="752475" cy="400050"/>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9614189" y="0"/>
            <a:ext cx="752475" cy="400050"/>
          </a:xfrm>
          <a:prstGeom prst="rect">
            <a:avLst/>
          </a:prstGeom>
        </p:spPr>
      </p:pic>
      <p:pic>
        <p:nvPicPr>
          <p:cNvPr id="58" name="Picture 5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771217" y="6496791"/>
            <a:ext cx="2790825" cy="171450"/>
          </a:xfrm>
          <a:prstGeom prst="rect">
            <a:avLst/>
          </a:prstGeom>
        </p:spPr>
      </p:pic>
      <p:cxnSp>
        <p:nvCxnSpPr>
          <p:cNvPr id="59" name="Straight Arrow Connector 58"/>
          <p:cNvCxnSpPr/>
          <p:nvPr/>
        </p:nvCxnSpPr>
        <p:spPr>
          <a:xfrm>
            <a:off x="5272950" y="5410759"/>
            <a:ext cx="4572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1" name="Straight Arrow Connector 60"/>
          <p:cNvCxnSpPr/>
          <p:nvPr/>
        </p:nvCxnSpPr>
        <p:spPr>
          <a:xfrm>
            <a:off x="6632429" y="3205018"/>
            <a:ext cx="4572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2" name="Straight Arrow Connector 61"/>
          <p:cNvCxnSpPr/>
          <p:nvPr/>
        </p:nvCxnSpPr>
        <p:spPr>
          <a:xfrm>
            <a:off x="5391088" y="3581400"/>
            <a:ext cx="4572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4" name="Straight Arrow Connector 63"/>
          <p:cNvCxnSpPr/>
          <p:nvPr/>
        </p:nvCxnSpPr>
        <p:spPr>
          <a:xfrm>
            <a:off x="2375393" y="5024005"/>
            <a:ext cx="4572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5" name="Straight Arrow Connector 64"/>
          <p:cNvCxnSpPr/>
          <p:nvPr/>
        </p:nvCxnSpPr>
        <p:spPr>
          <a:xfrm>
            <a:off x="1059669" y="5410200"/>
            <a:ext cx="4572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2048" name="Picture 204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919993" y="461650"/>
            <a:ext cx="1455399" cy="1455399"/>
          </a:xfrm>
          <a:prstGeom prst="rect">
            <a:avLst/>
          </a:prstGeom>
        </p:spPr>
      </p:pic>
      <p:sp>
        <p:nvSpPr>
          <p:cNvPr id="56" name="Rectangle 55"/>
          <p:cNvSpPr/>
          <p:nvPr/>
        </p:nvSpPr>
        <p:spPr>
          <a:xfrm>
            <a:off x="703579" y="2686051"/>
            <a:ext cx="3603913" cy="1305792"/>
          </a:xfrm>
          <a:prstGeom prst="rect">
            <a:avLst/>
          </a:prstGeom>
          <a:ln w="57150">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rPr>
              <a:t>Insert</a:t>
            </a:r>
            <a:r>
              <a:rPr lang="en-US" sz="2400" b="1" dirty="0">
                <a:solidFill>
                  <a:srgbClr val="C00000"/>
                </a:solidFill>
              </a:rPr>
              <a:t>          </a:t>
            </a:r>
            <a:r>
              <a:rPr lang="en-US" sz="2400" b="1" dirty="0" smtClean="0">
                <a:solidFill>
                  <a:srgbClr val="C00000"/>
                </a:solidFill>
              </a:rPr>
              <a:t> </a:t>
            </a:r>
            <a:r>
              <a:rPr lang="en-US" sz="2400" b="1" dirty="0" smtClean="0">
                <a:solidFill>
                  <a:srgbClr val="00B050"/>
                </a:solidFill>
              </a:rPr>
              <a:t>Audio</a:t>
            </a:r>
            <a:r>
              <a:rPr lang="en-US" sz="2400" b="1" dirty="0" smtClean="0">
                <a:solidFill>
                  <a:srgbClr val="C00000"/>
                </a:solidFill>
              </a:rPr>
              <a:t>      </a:t>
            </a:r>
            <a:endParaRPr lang="en-US" sz="2400" b="1" dirty="0">
              <a:solidFill>
                <a:srgbClr val="C00000"/>
              </a:solidFill>
            </a:endParaRPr>
          </a:p>
          <a:p>
            <a:pPr algn="ctr"/>
            <a:r>
              <a:rPr lang="en-US" sz="2400" b="1" dirty="0" smtClean="0">
                <a:solidFill>
                  <a:srgbClr val="0066FF"/>
                </a:solidFill>
              </a:rPr>
              <a:t>Audio </a:t>
            </a:r>
            <a:r>
              <a:rPr lang="en-US" sz="2400" b="1" dirty="0">
                <a:solidFill>
                  <a:srgbClr val="0066FF"/>
                </a:solidFill>
              </a:rPr>
              <a:t>from file </a:t>
            </a:r>
          </a:p>
        </p:txBody>
      </p:sp>
      <p:sp>
        <p:nvSpPr>
          <p:cNvPr id="57" name="7-Point Star 56"/>
          <p:cNvSpPr/>
          <p:nvPr/>
        </p:nvSpPr>
        <p:spPr>
          <a:xfrm>
            <a:off x="259554" y="2313709"/>
            <a:ext cx="914400" cy="914400"/>
          </a:xfrm>
          <a:prstGeom prst="star7">
            <a:avLst/>
          </a:prstGeom>
          <a:scene3d>
            <a:camera prst="orthographicFront"/>
            <a:lightRig rig="threePt" dir="t"/>
          </a:scene3d>
          <a:sp3d>
            <a:bevelT w="101600" prst="ribl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b="1" dirty="0"/>
              <a:t>A</a:t>
            </a:r>
            <a:r>
              <a:rPr lang="en-US" sz="3200" b="1" dirty="0" smtClean="0"/>
              <a:t> </a:t>
            </a:r>
            <a:endParaRPr lang="en-US" sz="3200" b="1" dirty="0"/>
          </a:p>
        </p:txBody>
      </p:sp>
      <p:sp>
        <p:nvSpPr>
          <p:cNvPr id="60" name="Cloud 59"/>
          <p:cNvSpPr/>
          <p:nvPr/>
        </p:nvSpPr>
        <p:spPr>
          <a:xfrm>
            <a:off x="1983364" y="1639907"/>
            <a:ext cx="2447925" cy="1342285"/>
          </a:xfrm>
          <a:prstGeom prst="cloud">
            <a:avLst/>
          </a:prstGeom>
          <a:ln w="28575">
            <a:solidFill>
              <a:srgbClr val="FF99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smtClean="0">
                <a:solidFill>
                  <a:srgbClr val="0000FF"/>
                </a:solidFill>
              </a:rPr>
              <a:t>Ôi</a:t>
            </a:r>
            <a:r>
              <a:rPr lang="en-US" sz="2400" b="1" dirty="0" smtClean="0">
                <a:solidFill>
                  <a:srgbClr val="0000FF"/>
                </a:solidFill>
              </a:rPr>
              <a:t> ! </a:t>
            </a:r>
            <a:r>
              <a:rPr lang="en-US" sz="2400" b="1" dirty="0" err="1" smtClean="0">
                <a:solidFill>
                  <a:srgbClr val="0000FF"/>
                </a:solidFill>
              </a:rPr>
              <a:t>Sai</a:t>
            </a:r>
            <a:r>
              <a:rPr lang="en-US" sz="2400" b="1" dirty="0" smtClean="0">
                <a:solidFill>
                  <a:srgbClr val="0000FF"/>
                </a:solidFill>
              </a:rPr>
              <a:t> </a:t>
            </a:r>
            <a:r>
              <a:rPr lang="en-US" sz="2400" b="1" dirty="0" err="1" smtClean="0">
                <a:solidFill>
                  <a:srgbClr val="0000FF"/>
                </a:solidFill>
              </a:rPr>
              <a:t>rồi</a:t>
            </a:r>
            <a:r>
              <a:rPr lang="en-US" sz="2400" b="1" dirty="0" smtClean="0">
                <a:solidFill>
                  <a:srgbClr val="0000FF"/>
                </a:solidFill>
              </a:rPr>
              <a:t> </a:t>
            </a:r>
          </a:p>
          <a:p>
            <a:pPr algn="ctr"/>
            <a:r>
              <a:rPr lang="en-US" sz="2400" b="1" dirty="0" smtClean="0">
                <a:solidFill>
                  <a:srgbClr val="0000FF"/>
                </a:solidFill>
              </a:rPr>
              <a:t>!!!</a:t>
            </a:r>
            <a:endParaRPr lang="en-US" sz="2400" b="1" dirty="0">
              <a:solidFill>
                <a:srgbClr val="0000FF"/>
              </a:solidFill>
            </a:endParaRPr>
          </a:p>
        </p:txBody>
      </p:sp>
      <p:cxnSp>
        <p:nvCxnSpPr>
          <p:cNvPr id="63" name="Straight Arrow Connector 62"/>
          <p:cNvCxnSpPr/>
          <p:nvPr/>
        </p:nvCxnSpPr>
        <p:spPr>
          <a:xfrm>
            <a:off x="2290109" y="3205018"/>
            <a:ext cx="4572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6" name="Straight Arrow Connector 65"/>
          <p:cNvCxnSpPr/>
          <p:nvPr/>
        </p:nvCxnSpPr>
        <p:spPr>
          <a:xfrm>
            <a:off x="1059669" y="3581400"/>
            <a:ext cx="4572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xmlns="" val="3519587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repeatCount="indefinite" fill="hold" grpId="0" nodeType="withEffect">
                                  <p:stCondLst>
                                    <p:cond delay="0"/>
                                  </p:stCondLst>
                                  <p:iterate type="lt">
                                    <p:tmPct val="4000"/>
                                  </p:iterate>
                                  <p:childTnLst>
                                    <p:set>
                                      <p:cBhvr override="childStyle">
                                        <p:cTn id="6" dur="2000" fill="hold"/>
                                        <p:tgtEl>
                                          <p:spTgt spid="3">
                                            <p:txEl>
                                              <p:pRg st="0" end="0"/>
                                            </p:txEl>
                                          </p:spTgt>
                                        </p:tgtEl>
                                        <p:attrNameLst>
                                          <p:attrName>style.color</p:attrName>
                                        </p:attrNameLst>
                                      </p:cBhvr>
                                      <p:to>
                                        <p:clrVal>
                                          <a:srgbClr val="0066FF"/>
                                        </p:clrVal>
                                      </p:to>
                                    </p:set>
                                    <p:set>
                                      <p:cBhvr>
                                        <p:cTn id="7" dur="2000" fill="hold"/>
                                        <p:tgtEl>
                                          <p:spTgt spid="3">
                                            <p:txEl>
                                              <p:pRg st="0" end="0"/>
                                            </p:txEl>
                                          </p:spTgt>
                                        </p:tgtEl>
                                        <p:attrNameLst>
                                          <p:attrName>fillcolor</p:attrName>
                                        </p:attrNameLst>
                                      </p:cBhvr>
                                      <p:to>
                                        <p:clrVal>
                                          <a:srgbClr val="0066FF"/>
                                        </p:clrVal>
                                      </p:to>
                                    </p:set>
                                    <p:set>
                                      <p:cBhvr>
                                        <p:cTn id="8" dur="2000" fill="hold"/>
                                        <p:tgtEl>
                                          <p:spTgt spid="3">
                                            <p:txEl>
                                              <p:pRg st="0" end="0"/>
                                            </p:txEl>
                                          </p:spTgt>
                                        </p:tgtEl>
                                        <p:attrNameLst>
                                          <p:attrName>fill.type</p:attrName>
                                        </p:attrNameLst>
                                      </p:cBhvr>
                                      <p:to>
                                        <p:strVal val="solid"/>
                                      </p:to>
                                    </p:set>
                                  </p:childTnLst>
                                </p:cTn>
                              </p:par>
                              <p:par>
                                <p:cTn id="9" presetID="8" presetClass="emph" presetSubtype="0" repeatCount="indefinite" fill="hold" nodeType="withEffect">
                                  <p:stCondLst>
                                    <p:cond delay="0"/>
                                  </p:stCondLst>
                                  <p:childTnLst>
                                    <p:animRot by="21600000">
                                      <p:cBhvr>
                                        <p:cTn id="10" dur="5000" fill="hold"/>
                                        <p:tgtEl>
                                          <p:spTgt spid="20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subTnLst>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subTnLst>
                                    <p:audio>
                                      <p:cMediaNode>
                                        <p:cTn display="0" masterRel="sameClick">
                                          <p:stCondLst>
                                            <p:cond evt="begin" delay="0">
                                              <p:tn val="22"/>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subTnLst>
                                    <p:audio>
                                      <p:cMediaNode>
                                        <p:cTn display="0" masterRel="sameClick">
                                          <p:stCondLst>
                                            <p:cond evt="begin" delay="0">
                                              <p:tn val="30"/>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9"/>
                  </p:tgtEl>
                </p:cond>
              </p:nextCondLst>
            </p:seq>
            <p:seq concurrent="1" nextAc="seek">
              <p:cTn id="35" restart="whenNotActive" fill="hold" evtFilter="cancelBubble" nodeType="interactiveSeq">
                <p:stCondLst>
                  <p:cond evt="onClick" delay="0">
                    <p:tgtEl>
                      <p:spTgt spid="56"/>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subTnLst>
                                    <p:audio>
                                      <p:cMediaNode>
                                        <p:cTn display="0" masterRel="sameClick">
                                          <p:stCondLst>
                                            <p:cond evt="begin" delay="0">
                                              <p:tn val="38"/>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56"/>
                  </p:tgtEl>
                </p:cond>
              </p:nextCondLst>
            </p:seq>
            <p:seq concurrent="1" nextAc="seek">
              <p:cTn id="43" restart="whenNotActive" fill="hold" evtFilter="cancelBubble" nodeType="interactiveSeq">
                <p:stCondLst>
                  <p:cond evt="onClick" delay="0">
                    <p:tgtEl>
                      <p:spTgt spid="60"/>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60"/>
                                        </p:tgtEl>
                                      </p:cBhvr>
                                    </p:animEffect>
                                    <p:set>
                                      <p:cBhvr>
                                        <p:cTn id="48"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3" grpId="0" build="allAtOnce"/>
      <p:bldP spid="15" grpId="0" animBg="1"/>
      <p:bldP spid="15" grpId="1" animBg="1"/>
      <p:bldP spid="11" grpId="0" animBg="1"/>
      <p:bldP spid="12" grpId="0" animBg="1"/>
      <p:bldP spid="12" grpId="1" animBg="1"/>
      <p:bldP spid="60" grpId="0" animBg="1"/>
      <p:bldP spid="6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465" y="0"/>
            <a:ext cx="919746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AutoShape 4"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18" descr="Hình ảnh có liên quan"/>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918484" y="921601"/>
            <a:ext cx="4867277" cy="415341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Kết quả hình ảnh cho NGÔI SAO RƠI GIF"/>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1447800" y="1787458"/>
            <a:ext cx="3790950" cy="188595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Kết quả hình ảnh cho NGÔI SAO RƠI GIF"/>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3657600" y="609600"/>
            <a:ext cx="3790950" cy="188595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Kết quả hình ảnh cho NGÔI SAO RƠI GIF"/>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1918484" y="2984451"/>
            <a:ext cx="3790950" cy="188595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Kết quả hình ảnh cho NGÔI SAO RƠI GIF"/>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2057400" y="4032539"/>
            <a:ext cx="3790950" cy="188595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Kết quả hình ảnh cho NGÔI SAO RƠI GIF"/>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3650343" y="2286000"/>
            <a:ext cx="3790950" cy="188595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Kết quả hình ảnh cho NGÔI SAO RƠI GIF"/>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2894013" y="3812970"/>
            <a:ext cx="3790950" cy="188595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Kết quả hình ảnh cho NGÔI SAO RƠI GIF"/>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2314383" y="796895"/>
            <a:ext cx="3790950" cy="188595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952875" y="6553200"/>
            <a:ext cx="2291374" cy="452437"/>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077200" y="6553196"/>
            <a:ext cx="2291374" cy="452437"/>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16944" y="6553198"/>
            <a:ext cx="2291374" cy="452437"/>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861479" y="6553200"/>
            <a:ext cx="2291374" cy="452437"/>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019800" y="6553195"/>
            <a:ext cx="2291374" cy="452437"/>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5400000">
            <a:off x="-1084649" y="4882059"/>
            <a:ext cx="2291374" cy="452437"/>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5400000">
            <a:off x="-1081904" y="2833477"/>
            <a:ext cx="2291374" cy="452437"/>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5400000">
            <a:off x="-1081904" y="789721"/>
            <a:ext cx="2291374" cy="452437"/>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5400000">
            <a:off x="-1084651" y="6837957"/>
            <a:ext cx="2291374" cy="452437"/>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813959" y="-144463"/>
            <a:ext cx="2291374" cy="452437"/>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938284" y="-144467"/>
            <a:ext cx="2291374" cy="452437"/>
          </a:xfrm>
          <a:prstGeom prst="rect">
            <a:avLst/>
          </a:prstGeom>
        </p:spPr>
      </p:pic>
      <p:pic>
        <p:nvPicPr>
          <p:cNvPr id="37" name="Picture 3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55860" y="-144465"/>
            <a:ext cx="2291374" cy="452437"/>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722563" y="-144463"/>
            <a:ext cx="2291374" cy="452437"/>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880884" y="-144468"/>
            <a:ext cx="2291374" cy="452437"/>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5400000">
            <a:off x="7935539" y="4648295"/>
            <a:ext cx="2291374" cy="452437"/>
          </a:xfrm>
          <a:prstGeom prst="rect">
            <a:avLst/>
          </a:prstGeom>
        </p:spPr>
      </p:pic>
      <p:pic>
        <p:nvPicPr>
          <p:cNvPr id="41" name="Picture 4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5400000">
            <a:off x="7938284" y="2599713"/>
            <a:ext cx="2291374" cy="452437"/>
          </a:xfrm>
          <a:prstGeom prst="rect">
            <a:avLst/>
          </a:prstGeom>
        </p:spPr>
      </p:pic>
      <p:pic>
        <p:nvPicPr>
          <p:cNvPr id="42" name="Picture 4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5400000">
            <a:off x="7938284" y="555957"/>
            <a:ext cx="2291374" cy="452437"/>
          </a:xfrm>
          <a:prstGeom prst="rect">
            <a:avLst/>
          </a:prstGeom>
        </p:spPr>
      </p:pic>
      <p:pic>
        <p:nvPicPr>
          <p:cNvPr id="43" name="Picture 4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5400000">
            <a:off x="7935537" y="6604193"/>
            <a:ext cx="2291374" cy="452437"/>
          </a:xfrm>
          <a:prstGeom prst="rect">
            <a:avLst/>
          </a:prstGeom>
        </p:spPr>
      </p:pic>
    </p:spTree>
    <p:extLst>
      <p:ext uri="{BB962C8B-B14F-4D97-AF65-F5344CB8AC3E}">
        <p14:creationId xmlns:p14="http://schemas.microsoft.com/office/powerpoint/2010/main" xmlns="" val="3802021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Kết quả hình ảnh cho hình nền pp cho trẻ e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3492" y="-144463"/>
            <a:ext cx="14554200" cy="91406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5" name="Picture 17" descr="Kết quả hình ảnh cho đấu chấm hỏi"/>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8780" b="100000" l="0" r="100000"/>
                    </a14:imgEffect>
                  </a14:imgLayer>
                </a14:imgProps>
              </a:ext>
              <a:ext uri="{28A0092B-C50C-407E-A947-70E740481C1C}">
                <a14:useLocalDpi xmlns:a14="http://schemas.microsoft.com/office/drawing/2010/main" xmlns="" val="0"/>
              </a:ext>
            </a:extLst>
          </a:blip>
          <a:srcRect/>
          <a:stretch>
            <a:fillRect/>
          </a:stretch>
        </p:blipFill>
        <p:spPr bwMode="auto">
          <a:xfrm>
            <a:off x="2057400" y="2976777"/>
            <a:ext cx="1281339" cy="276499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Cloud Callout 12"/>
          <p:cNvSpPr/>
          <p:nvPr/>
        </p:nvSpPr>
        <p:spPr>
          <a:xfrm>
            <a:off x="1835696" y="928670"/>
            <a:ext cx="9577063" cy="2476504"/>
          </a:xfrm>
          <a:prstGeom prst="cloudCallout">
            <a:avLst>
              <a:gd name="adj1" fmla="val -45204"/>
              <a:gd name="adj2" fmla="val 74256"/>
            </a:avLst>
          </a:prstGeom>
          <a:effectLst>
            <a:outerShdw blurRad="40000" dist="20000" dir="5400000" rotWithShape="0">
              <a:srgbClr val="000000">
                <a:alpha val="38000"/>
              </a:srgbClr>
            </a:outerShdw>
            <a:reflection blurRad="6350" stA="50000" endA="300" endPos="550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smtClean="0">
                <a:solidFill>
                  <a:srgbClr val="FF0000"/>
                </a:solidFill>
              </a:rPr>
              <a:t>Em</a:t>
            </a:r>
            <a:r>
              <a:rPr lang="en-US" sz="4000" b="1" dirty="0" smtClean="0">
                <a:solidFill>
                  <a:srgbClr val="FF0000"/>
                </a:solidFill>
              </a:rPr>
              <a:t> </a:t>
            </a:r>
            <a:r>
              <a:rPr lang="en-US" sz="4000" b="1" dirty="0" err="1" smtClean="0">
                <a:solidFill>
                  <a:srgbClr val="FF0000"/>
                </a:solidFill>
              </a:rPr>
              <a:t>hãy</a:t>
            </a:r>
            <a:r>
              <a:rPr lang="en-US" sz="4000" b="1" dirty="0" smtClean="0">
                <a:solidFill>
                  <a:srgbClr val="FF0000"/>
                </a:solidFill>
              </a:rPr>
              <a:t> </a:t>
            </a:r>
            <a:r>
              <a:rPr lang="en-US" sz="4000" b="1" dirty="0" err="1" smtClean="0">
                <a:solidFill>
                  <a:srgbClr val="FF0000"/>
                </a:solidFill>
              </a:rPr>
              <a:t>chèn</a:t>
            </a:r>
            <a:r>
              <a:rPr lang="en-US" sz="4000" b="1" dirty="0" smtClean="0">
                <a:solidFill>
                  <a:srgbClr val="FF0000"/>
                </a:solidFill>
              </a:rPr>
              <a:t> </a:t>
            </a:r>
            <a:r>
              <a:rPr lang="en-US" sz="4000" b="1" dirty="0" err="1" smtClean="0">
                <a:solidFill>
                  <a:srgbClr val="FF0000"/>
                </a:solidFill>
              </a:rPr>
              <a:t>bài</a:t>
            </a:r>
            <a:r>
              <a:rPr lang="en-US" sz="4000" b="1" dirty="0" smtClean="0">
                <a:solidFill>
                  <a:srgbClr val="FF0000"/>
                </a:solidFill>
              </a:rPr>
              <a:t> </a:t>
            </a:r>
            <a:r>
              <a:rPr lang="en-US" sz="4000" b="1" dirty="0" err="1" smtClean="0">
                <a:solidFill>
                  <a:srgbClr val="FF0000"/>
                </a:solidFill>
              </a:rPr>
              <a:t>hát</a:t>
            </a:r>
            <a:r>
              <a:rPr lang="en-US" sz="4000" b="1" dirty="0" smtClean="0">
                <a:solidFill>
                  <a:srgbClr val="FF0000"/>
                </a:solidFill>
              </a:rPr>
              <a:t> “</a:t>
            </a:r>
            <a:r>
              <a:rPr lang="en-US" sz="4000" b="1" dirty="0" err="1" smtClean="0">
                <a:solidFill>
                  <a:srgbClr val="FF0000"/>
                </a:solidFill>
              </a:rPr>
              <a:t>Em</a:t>
            </a:r>
            <a:r>
              <a:rPr lang="en-US" sz="4000" b="1" dirty="0" smtClean="0">
                <a:solidFill>
                  <a:srgbClr val="FF0000"/>
                </a:solidFill>
              </a:rPr>
              <a:t> </a:t>
            </a:r>
            <a:r>
              <a:rPr lang="en-US" sz="4000" b="1" dirty="0" err="1" smtClean="0">
                <a:solidFill>
                  <a:srgbClr val="FF0000"/>
                </a:solidFill>
              </a:rPr>
              <a:t>yêu</a:t>
            </a:r>
            <a:r>
              <a:rPr lang="en-US" sz="4000" b="1" dirty="0" smtClean="0">
                <a:solidFill>
                  <a:srgbClr val="FF0000"/>
                </a:solidFill>
              </a:rPr>
              <a:t> </a:t>
            </a:r>
            <a:r>
              <a:rPr lang="en-US" sz="4000" b="1" dirty="0" err="1" smtClean="0">
                <a:solidFill>
                  <a:srgbClr val="FF0000"/>
                </a:solidFill>
              </a:rPr>
              <a:t>trường</a:t>
            </a:r>
            <a:r>
              <a:rPr lang="en-US" sz="4000" b="1" dirty="0" smtClean="0">
                <a:solidFill>
                  <a:srgbClr val="FF0000"/>
                </a:solidFill>
              </a:rPr>
              <a:t> </a:t>
            </a:r>
            <a:r>
              <a:rPr lang="en-US" sz="4000" b="1" dirty="0" err="1" smtClean="0">
                <a:solidFill>
                  <a:srgbClr val="FF0000"/>
                </a:solidFill>
              </a:rPr>
              <a:t>em</a:t>
            </a:r>
            <a:r>
              <a:rPr lang="en-US" sz="4000" b="1" dirty="0" smtClean="0">
                <a:solidFill>
                  <a:srgbClr val="FF0000"/>
                </a:solidFill>
              </a:rPr>
              <a:t>” </a:t>
            </a:r>
            <a:r>
              <a:rPr lang="en-US" sz="4000" b="1" dirty="0" err="1" smtClean="0">
                <a:solidFill>
                  <a:srgbClr val="FF0000"/>
                </a:solidFill>
              </a:rPr>
              <a:t>vào</a:t>
            </a:r>
            <a:r>
              <a:rPr lang="en-US" sz="4000" b="1" dirty="0" smtClean="0">
                <a:solidFill>
                  <a:srgbClr val="FF0000"/>
                </a:solidFill>
              </a:rPr>
              <a:t> </a:t>
            </a:r>
            <a:r>
              <a:rPr lang="en-US" sz="4000" b="1" dirty="0" err="1" smtClean="0">
                <a:solidFill>
                  <a:srgbClr val="FF0000"/>
                </a:solidFill>
              </a:rPr>
              <a:t>trang</a:t>
            </a:r>
            <a:r>
              <a:rPr lang="en-US" sz="4000" b="1" dirty="0" smtClean="0">
                <a:solidFill>
                  <a:srgbClr val="FF0000"/>
                </a:solidFill>
              </a:rPr>
              <a:t> </a:t>
            </a:r>
            <a:r>
              <a:rPr lang="en-US" sz="4000" b="1" dirty="0" err="1" smtClean="0">
                <a:solidFill>
                  <a:srgbClr val="FF0000"/>
                </a:solidFill>
              </a:rPr>
              <a:t>trình</a:t>
            </a:r>
            <a:r>
              <a:rPr lang="en-US" sz="4000" b="1" dirty="0" smtClean="0">
                <a:solidFill>
                  <a:srgbClr val="FF0000"/>
                </a:solidFill>
              </a:rPr>
              <a:t> </a:t>
            </a:r>
            <a:r>
              <a:rPr lang="en-US" sz="4000" b="1" dirty="0" err="1" smtClean="0">
                <a:solidFill>
                  <a:srgbClr val="FF0000"/>
                </a:solidFill>
              </a:rPr>
              <a:t>chiếu</a:t>
            </a:r>
            <a:r>
              <a:rPr lang="en-US" sz="4000" b="1" dirty="0" smtClean="0">
                <a:solidFill>
                  <a:srgbClr val="FF0000"/>
                </a:solidFill>
              </a:rPr>
              <a:t> </a:t>
            </a:r>
            <a:r>
              <a:rPr lang="en-US" sz="4000" b="1" dirty="0" err="1" smtClean="0">
                <a:solidFill>
                  <a:srgbClr val="FF0000"/>
                </a:solidFill>
              </a:rPr>
              <a:t>sau</a:t>
            </a:r>
            <a:r>
              <a:rPr lang="en-US" sz="4000" b="1" dirty="0" smtClean="0">
                <a:solidFill>
                  <a:srgbClr val="FF0000"/>
                </a:solidFill>
              </a:rPr>
              <a:t> !</a:t>
            </a:r>
            <a:endParaRPr lang="en-US" sz="4000" b="1" dirty="0">
              <a:solidFill>
                <a:srgbClr val="FF0000"/>
              </a:solidFill>
            </a:endParaRPr>
          </a:p>
        </p:txBody>
      </p:sp>
      <p:pic>
        <p:nvPicPr>
          <p:cNvPr id="2067" name="Picture 19" descr="Kết quả hình ảnh cho suy nghĩ"/>
          <p:cNvPicPr>
            <a:picLocks noChangeAspect="1" noChangeArrowheads="1"/>
          </p:cNvPicPr>
          <p:nvPr/>
        </p:nvPicPr>
        <p:blipFill>
          <a:blip r:embed="rId5">
            <a:extLst>
              <a:ext uri="{BEBA8EAE-BF5A-486C-A8C5-ECC9F3942E4B}">
                <a14:imgProps xmlns:a14="http://schemas.microsoft.com/office/drawing/2010/main" xmlns="">
                  <a14:imgLayer r:embed="rId6">
                    <a14:imgEffect>
                      <a14:backgroundRemoval t="10000" b="100000" l="0" r="100000"/>
                    </a14:imgEffect>
                  </a14:imgLayer>
                </a14:imgProps>
              </a:ext>
              <a:ext uri="{28A0092B-C50C-407E-A947-70E740481C1C}">
                <a14:useLocalDpi xmlns:a14="http://schemas.microsoft.com/office/drawing/2010/main" xmlns="" val="0"/>
              </a:ext>
            </a:extLst>
          </a:blip>
          <a:srcRect/>
          <a:stretch>
            <a:fillRect/>
          </a:stretch>
        </p:blipFill>
        <p:spPr bwMode="auto">
          <a:xfrm>
            <a:off x="-249238" y="4359275"/>
            <a:ext cx="3095625" cy="2524125"/>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12-Point Star 36"/>
          <p:cNvSpPr/>
          <p:nvPr/>
        </p:nvSpPr>
        <p:spPr>
          <a:xfrm>
            <a:off x="941842" y="-39543"/>
            <a:ext cx="1210829" cy="1154112"/>
          </a:xfrm>
          <a:prstGeom prst="star12">
            <a:avLst/>
          </a:prstGeom>
          <a:scene3d>
            <a:camera prst="orthographicFront"/>
            <a:lightRig rig="threePt" dir="t"/>
          </a:scene3d>
          <a:sp3d>
            <a:bevelT prst="slope"/>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solidFill>
                  <a:srgbClr val="00FF00"/>
                </a:solidFill>
              </a:rPr>
              <a:t>TIN </a:t>
            </a:r>
            <a:r>
              <a:rPr lang="en-US" b="1" dirty="0" err="1" smtClean="0">
                <a:solidFill>
                  <a:srgbClr val="00FF00"/>
                </a:solidFill>
              </a:rPr>
              <a:t>HỌC</a:t>
            </a:r>
            <a:endParaRPr lang="en-US" b="1" dirty="0">
              <a:solidFill>
                <a:srgbClr val="00FF00"/>
              </a:solidFill>
            </a:endParaRPr>
          </a:p>
        </p:txBody>
      </p:sp>
    </p:spTree>
    <p:extLst>
      <p:ext uri="{BB962C8B-B14F-4D97-AF65-F5344CB8AC3E}">
        <p14:creationId xmlns:p14="http://schemas.microsoft.com/office/powerpoint/2010/main" xmlns="" val="149062847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childTnLst>
                                </p:cTn>
                              </p:par>
                              <p:par>
                                <p:cTn id="7" presetID="1" presetClass="entr" presetSubtype="0" fill="hold" grpId="0" nodeType="withEffect">
                                  <p:stCondLst>
                                    <p:cond delay="0"/>
                                  </p:stCondLst>
                                  <p:iterate type="lt">
                                    <p:tmAbs val="0"/>
                                  </p:iterate>
                                  <p:childTnLst>
                                    <p:set>
                                      <p:cBhvr>
                                        <p:cTn id="8" dur="1" fill="hold">
                                          <p:stCondLst>
                                            <p:cond delay="0"/>
                                          </p:stCondLst>
                                        </p:cTn>
                                        <p:tgtEl>
                                          <p:spTgt spid="13">
                                            <p:txEl>
                                              <p:pRg st="0" end="0"/>
                                            </p:txEl>
                                          </p:spTgt>
                                        </p:tgtEl>
                                        <p:attrNameLst>
                                          <p:attrName>style.visibility</p:attrName>
                                        </p:attrNameLst>
                                      </p:cBhvr>
                                      <p:to>
                                        <p:strVal val="visible"/>
                                      </p:to>
                                    </p:set>
                                  </p:childTnLst>
                                </p:cTn>
                              </p:par>
                              <p:par>
                                <p:cTn id="9" presetID="34" presetClass="emph" presetSubtype="0" fill="hold" nodeType="with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13">
                                            <p:txEl>
                                              <p:pRg st="0" end="0"/>
                                            </p:txEl>
                                          </p:spTgt>
                                        </p:tgtEl>
                                        <p:attrNameLst>
                                          <p:attrName>ppt_x</p:attrName>
                                          <p:attrName>ppt_y</p:attrName>
                                        </p:attrNameLst>
                                      </p:cBhvr>
                                    </p:animMotion>
                                    <p:animRot by="1500000">
                                      <p:cBhvr>
                                        <p:cTn id="11" dur="125" fill="hold">
                                          <p:stCondLst>
                                            <p:cond delay="0"/>
                                          </p:stCondLst>
                                        </p:cTn>
                                        <p:tgtEl>
                                          <p:spTgt spid="13">
                                            <p:txEl>
                                              <p:pRg st="0" end="0"/>
                                            </p:txEl>
                                          </p:spTgt>
                                        </p:tgtEl>
                                        <p:attrNameLst>
                                          <p:attrName>r</p:attrName>
                                        </p:attrNameLst>
                                      </p:cBhvr>
                                    </p:animRot>
                                    <p:animRot by="-1500000">
                                      <p:cBhvr>
                                        <p:cTn id="12" dur="125" fill="hold">
                                          <p:stCondLst>
                                            <p:cond delay="125"/>
                                          </p:stCondLst>
                                        </p:cTn>
                                        <p:tgtEl>
                                          <p:spTgt spid="13">
                                            <p:txEl>
                                              <p:pRg st="0" end="0"/>
                                            </p:txEl>
                                          </p:spTgt>
                                        </p:tgtEl>
                                        <p:attrNameLst>
                                          <p:attrName>r</p:attrName>
                                        </p:attrNameLst>
                                      </p:cBhvr>
                                    </p:animRot>
                                    <p:animRot by="-1500000">
                                      <p:cBhvr>
                                        <p:cTn id="13" dur="125" fill="hold">
                                          <p:stCondLst>
                                            <p:cond delay="250"/>
                                          </p:stCondLst>
                                        </p:cTn>
                                        <p:tgtEl>
                                          <p:spTgt spid="13">
                                            <p:txEl>
                                              <p:pRg st="0" end="0"/>
                                            </p:txEl>
                                          </p:spTgt>
                                        </p:tgtEl>
                                        <p:attrNameLst>
                                          <p:attrName>r</p:attrName>
                                        </p:attrNameLst>
                                      </p:cBhvr>
                                    </p:animRot>
                                    <p:animRot by="1500000">
                                      <p:cBhvr>
                                        <p:cTn id="14" dur="125" fill="hold">
                                          <p:stCondLst>
                                            <p:cond delay="375"/>
                                          </p:stCondLst>
                                        </p:cTn>
                                        <p:tgtEl>
                                          <p:spTgt spid="13">
                                            <p:txEl>
                                              <p:pRg st="0" end="0"/>
                                            </p:txEl>
                                          </p:spTgt>
                                        </p:tgtEl>
                                        <p:attrNameLst>
                                          <p:attrName>r</p:attrName>
                                        </p:attrNameLst>
                                      </p:cBhvr>
                                    </p:animRot>
                                  </p:childTnLst>
                                </p:cTn>
                              </p:par>
                              <p:par>
                                <p:cTn id="15" presetID="38" presetClass="entr" presetSubtype="0" accel="50000" fill="hold" nodeType="withEffect">
                                  <p:stCondLst>
                                    <p:cond delay="0"/>
                                  </p:stCondLst>
                                  <p:iterate type="lt">
                                    <p:tmPct val="50000"/>
                                  </p:iterate>
                                  <p:childTnLst>
                                    <p:set>
                                      <p:cBhvr>
                                        <p:cTn id="16" dur="1" fill="hold">
                                          <p:stCondLst>
                                            <p:cond delay="0"/>
                                          </p:stCondLst>
                                        </p:cTn>
                                        <p:tgtEl>
                                          <p:spTgt spid="37">
                                            <p:txEl>
                                              <p:pRg st="0" end="0"/>
                                            </p:txEl>
                                          </p:spTgt>
                                        </p:tgtEl>
                                        <p:attrNameLst>
                                          <p:attrName>style.visibility</p:attrName>
                                        </p:attrNameLst>
                                      </p:cBhvr>
                                      <p:to>
                                        <p:strVal val="visible"/>
                                      </p:to>
                                    </p:set>
                                    <p:set>
                                      <p:cBhvr>
                                        <p:cTn id="17" dur="910" fill="hold">
                                          <p:stCondLst>
                                            <p:cond delay="0"/>
                                          </p:stCondLst>
                                        </p:cTn>
                                        <p:tgtEl>
                                          <p:spTgt spid="37">
                                            <p:txEl>
                                              <p:pRg st="0" end="0"/>
                                            </p:txEl>
                                          </p:spTgt>
                                        </p:tgtEl>
                                        <p:attrNameLst>
                                          <p:attrName>style.rotation</p:attrName>
                                        </p:attrNameLst>
                                      </p:cBhvr>
                                      <p:to>
                                        <p:strVal val="-45.0"/>
                                      </p:to>
                                    </p:set>
                                    <p:anim calcmode="lin" valueType="num">
                                      <p:cBhvr>
                                        <p:cTn id="18" dur="910" fill="hold">
                                          <p:stCondLst>
                                            <p:cond delay="910"/>
                                          </p:stCondLst>
                                        </p:cTn>
                                        <p:tgtEl>
                                          <p:spTgt spid="3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9" dur="910" fill="hold">
                                          <p:stCondLst>
                                            <p:cond delay="0"/>
                                          </p:stCondLst>
                                        </p:cTn>
                                        <p:tgtEl>
                                          <p:spTgt spid="37">
                                            <p:txEl>
                                              <p:pRg st="0" end="0"/>
                                            </p:txEl>
                                          </p:spTgt>
                                        </p:tgtEl>
                                        <p:attrNameLst>
                                          <p:attrName>ppt_y</p:attrName>
                                        </p:attrNameLst>
                                      </p:cBhvr>
                                      <p:tavLst>
                                        <p:tav tm="0">
                                          <p:val>
                                            <p:strVal val="#ppt_y-1"/>
                                          </p:val>
                                        </p:tav>
                                        <p:tav tm="100000">
                                          <p:val>
                                            <p:strVal val="#ppt_y-(0.354*#ppt_w-0.172*#ppt_h)"/>
                                          </p:val>
                                        </p:tav>
                                      </p:tavLst>
                                    </p:anim>
                                    <p:anim calcmode="lin" valueType="num">
                                      <p:cBhvr>
                                        <p:cTn id="20" dur="312" decel="50000" autoRev="1" fill="hold">
                                          <p:stCondLst>
                                            <p:cond delay="910"/>
                                          </p:stCondLst>
                                        </p:cTn>
                                        <p:tgtEl>
                                          <p:spTgt spid="3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1" dur="272" fill="hold">
                                          <p:stCondLst>
                                            <p:cond delay="1728"/>
                                          </p:stCondLst>
                                        </p:cTn>
                                        <p:tgtEl>
                                          <p:spTgt spid="37">
                                            <p:txEl>
                                              <p:pRg st="0" end="0"/>
                                            </p:txEl>
                                          </p:spTgt>
                                        </p:tgtEl>
                                        <p:attrNameLst>
                                          <p:attrName>ppt_y</p:attrName>
                                        </p:attrNameLst>
                                      </p:cBhvr>
                                      <p:tavLst>
                                        <p:tav tm="0">
                                          <p:val>
                                            <p:strVal val="#ppt_y-(0.354*#ppt_w-0.172*#ppt_h)"/>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2065"/>
                                        </p:tgtEl>
                                        <p:attrNameLst>
                                          <p:attrName>r</p:attrName>
                                        </p:attrNameLst>
                                      </p:cBhvr>
                                    </p:animRot>
                                    <p:animRot by="-240000">
                                      <p:cBhvr>
                                        <p:cTn id="24" dur="200" fill="hold">
                                          <p:stCondLst>
                                            <p:cond delay="200"/>
                                          </p:stCondLst>
                                        </p:cTn>
                                        <p:tgtEl>
                                          <p:spTgt spid="2065"/>
                                        </p:tgtEl>
                                        <p:attrNameLst>
                                          <p:attrName>r</p:attrName>
                                        </p:attrNameLst>
                                      </p:cBhvr>
                                    </p:animRot>
                                    <p:animRot by="240000">
                                      <p:cBhvr>
                                        <p:cTn id="25" dur="200" fill="hold">
                                          <p:stCondLst>
                                            <p:cond delay="400"/>
                                          </p:stCondLst>
                                        </p:cTn>
                                        <p:tgtEl>
                                          <p:spTgt spid="2065"/>
                                        </p:tgtEl>
                                        <p:attrNameLst>
                                          <p:attrName>r</p:attrName>
                                        </p:attrNameLst>
                                      </p:cBhvr>
                                    </p:animRot>
                                    <p:animRot by="-240000">
                                      <p:cBhvr>
                                        <p:cTn id="26" dur="200" fill="hold">
                                          <p:stCondLst>
                                            <p:cond delay="600"/>
                                          </p:stCondLst>
                                        </p:cTn>
                                        <p:tgtEl>
                                          <p:spTgt spid="2065"/>
                                        </p:tgtEl>
                                        <p:attrNameLst>
                                          <p:attrName>r</p:attrName>
                                        </p:attrNameLst>
                                      </p:cBhvr>
                                    </p:animRot>
                                    <p:animRot by="120000">
                                      <p:cBhvr>
                                        <p:cTn id="27" dur="200" fill="hold">
                                          <p:stCondLst>
                                            <p:cond delay="800"/>
                                          </p:stCondLst>
                                        </p:cTn>
                                        <p:tgtEl>
                                          <p:spTgt spid="20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Kết quả hình ảnh cho hình nền powerpoin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729" y="-38100"/>
            <a:ext cx="9347200" cy="7010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12-Point Star 15"/>
          <p:cNvSpPr/>
          <p:nvPr/>
        </p:nvSpPr>
        <p:spPr>
          <a:xfrm>
            <a:off x="-43729" y="-39543"/>
            <a:ext cx="2972655" cy="968213"/>
          </a:xfrm>
          <a:prstGeom prst="star12">
            <a:avLst/>
          </a:prstGeom>
          <a:scene3d>
            <a:camera prst="orthographicFront"/>
            <a:lightRig rig="threePt" dir="t"/>
          </a:scene3d>
          <a:sp3d>
            <a:bevelT w="114300" prst="hardEdge"/>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smtClean="0">
                <a:solidFill>
                  <a:srgbClr val="00FF00"/>
                </a:solidFill>
              </a:rPr>
              <a:t>TIN </a:t>
            </a:r>
            <a:r>
              <a:rPr lang="en-US" sz="2400" b="1" dirty="0" err="1" smtClean="0">
                <a:solidFill>
                  <a:srgbClr val="00FF00"/>
                </a:solidFill>
              </a:rPr>
              <a:t>HỌC</a:t>
            </a:r>
            <a:endParaRPr lang="en-US" sz="2400" b="1" dirty="0">
              <a:solidFill>
                <a:srgbClr val="00FF00"/>
              </a:solidFill>
            </a:endParaRPr>
          </a:p>
        </p:txBody>
      </p:sp>
      <p:pic>
        <p:nvPicPr>
          <p:cNvPr id="57" name="Picture 5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3753" y="-123681"/>
            <a:ext cx="1331685" cy="1118114"/>
          </a:xfrm>
          <a:prstGeom prst="rect">
            <a:avLst/>
          </a:prstGeom>
          <a:ln>
            <a:noFill/>
          </a:ln>
          <a:effectLst>
            <a:softEdge rad="112500"/>
          </a:effectLst>
        </p:spPr>
      </p:pic>
      <p:sp>
        <p:nvSpPr>
          <p:cNvPr id="3" name="TextBox 2"/>
          <p:cNvSpPr txBox="1"/>
          <p:nvPr/>
        </p:nvSpPr>
        <p:spPr>
          <a:xfrm rot="21162550">
            <a:off x="3704036" y="1585876"/>
            <a:ext cx="5615686" cy="1446550"/>
          </a:xfrm>
          <a:prstGeom prst="rect">
            <a:avLst/>
          </a:prstGeom>
          <a:noFill/>
        </p:spPr>
        <p:txBody>
          <a:bodyPr wrap="square" rtlCol="0">
            <a:spAutoFit/>
          </a:bodyPr>
          <a:lstStyle/>
          <a:p>
            <a:pPr algn="ctr"/>
            <a:r>
              <a:rPr lang="en-US" sz="4400" b="1" smtClean="0"/>
              <a:t>Em yêu trường em</a:t>
            </a:r>
          </a:p>
          <a:p>
            <a:pPr algn="ctr"/>
            <a:r>
              <a:rPr lang="en-US" sz="4400" b="1" smtClean="0"/>
              <a:t>!!!</a:t>
            </a:r>
            <a:endParaRPr lang="en-US" sz="4400" b="1" dirty="0"/>
          </a:p>
        </p:txBody>
      </p:sp>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9505" y="5867400"/>
            <a:ext cx="3581400" cy="990600"/>
          </a:xfrm>
          <a:prstGeom prst="rect">
            <a:avLst/>
          </a:prstGeom>
        </p:spPr>
      </p:pic>
      <p:pic>
        <p:nvPicPr>
          <p:cNvPr id="18" name="Picture 17" descr="em yeu truong em.jpg"/>
          <p:cNvPicPr>
            <a:picLocks noChangeAspect="1"/>
          </p:cNvPicPr>
          <p:nvPr/>
        </p:nvPicPr>
        <p:blipFill>
          <a:blip r:embed="rId5"/>
          <a:stretch>
            <a:fillRect/>
          </a:stretch>
        </p:blipFill>
        <p:spPr>
          <a:xfrm rot="20291367">
            <a:off x="791099" y="1582849"/>
            <a:ext cx="2656502" cy="3494437"/>
          </a:xfrm>
          <a:prstGeom prst="rect">
            <a:avLst/>
          </a:prstGeom>
        </p:spPr>
      </p:pic>
      <p:pic>
        <p:nvPicPr>
          <p:cNvPr id="19" name="Picture 18" descr="trường em.jpg"/>
          <p:cNvPicPr>
            <a:picLocks noChangeAspect="1"/>
          </p:cNvPicPr>
          <p:nvPr/>
        </p:nvPicPr>
        <p:blipFill>
          <a:blip r:embed="rId6"/>
          <a:stretch>
            <a:fillRect/>
          </a:stretch>
        </p:blipFill>
        <p:spPr>
          <a:xfrm>
            <a:off x="4041285" y="3500438"/>
            <a:ext cx="5102715" cy="3357562"/>
          </a:xfrm>
          <a:prstGeom prst="rect">
            <a:avLst/>
          </a:prstGeom>
        </p:spPr>
      </p:pic>
    </p:spTree>
    <p:extLst>
      <p:ext uri="{BB962C8B-B14F-4D97-AF65-F5344CB8AC3E}">
        <p14:creationId xmlns:p14="http://schemas.microsoft.com/office/powerpoint/2010/main" xmlns="" val="10088574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16">
                                            <p:txEl>
                                              <p:pRg st="0" end="0"/>
                                            </p:txEl>
                                          </p:spTgt>
                                        </p:tgtEl>
                                        <p:attrNameLst>
                                          <p:attrName>style.visibility</p:attrName>
                                        </p:attrNameLst>
                                      </p:cBhvr>
                                      <p:to>
                                        <p:strVal val="visible"/>
                                      </p:to>
                                    </p:set>
                                    <p:set>
                                      <p:cBhvr>
                                        <p:cTn id="7" dur="910" fill="hold">
                                          <p:stCondLst>
                                            <p:cond delay="0"/>
                                          </p:stCondLst>
                                        </p:cTn>
                                        <p:tgtEl>
                                          <p:spTgt spid="16">
                                            <p:txEl>
                                              <p:pRg st="0" end="0"/>
                                            </p:txEl>
                                          </p:spTgt>
                                        </p:tgtEl>
                                        <p:attrNameLst>
                                          <p:attrName>style.rotation</p:attrName>
                                        </p:attrNameLst>
                                      </p:cBhvr>
                                      <p:to>
                                        <p:strVal val="-45.0"/>
                                      </p:to>
                                    </p:set>
                                    <p:anim calcmode="lin" valueType="num">
                                      <p:cBhvr>
                                        <p:cTn id="8" dur="910" fill="hold">
                                          <p:stCondLst>
                                            <p:cond delay="910"/>
                                          </p:stCondLst>
                                        </p:cTn>
                                        <p:tgtEl>
                                          <p:spTgt spid="1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910" fill="hold">
                                          <p:stCondLst>
                                            <p:cond delay="0"/>
                                          </p:stCondLst>
                                        </p:cTn>
                                        <p:tgtEl>
                                          <p:spTgt spid="16">
                                            <p:txEl>
                                              <p:pRg st="0" end="0"/>
                                            </p:txEl>
                                          </p:spTgt>
                                        </p:tgtEl>
                                        <p:attrNameLst>
                                          <p:attrName>ppt_y</p:attrName>
                                        </p:attrNameLst>
                                      </p:cBhvr>
                                      <p:tavLst>
                                        <p:tav tm="0">
                                          <p:val>
                                            <p:strVal val="#ppt_y-1"/>
                                          </p:val>
                                        </p:tav>
                                        <p:tav tm="100000">
                                          <p:val>
                                            <p:strVal val="#ppt_y-(0.354*#ppt_w-0.172*#ppt_h)"/>
                                          </p:val>
                                        </p:tav>
                                      </p:tavLst>
                                    </p:anim>
                                    <p:anim calcmode="lin" valueType="num">
                                      <p:cBhvr>
                                        <p:cTn id="10" dur="312" decel="50000" autoRev="1" fill="hold">
                                          <p:stCondLst>
                                            <p:cond delay="910"/>
                                          </p:stCondLst>
                                        </p:cTn>
                                        <p:tgtEl>
                                          <p:spTgt spid="1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272" fill="hold">
                                          <p:stCondLst>
                                            <p:cond delay="1728"/>
                                          </p:stCondLst>
                                        </p:cTn>
                                        <p:tgtEl>
                                          <p:spTgt spid="16">
                                            <p:txEl>
                                              <p:pRg st="0" end="0"/>
                                            </p:txEl>
                                          </p:spTgt>
                                        </p:tgtEl>
                                        <p:attrNameLst>
                                          <p:attrName>ppt_y</p:attrName>
                                        </p:attrNameLst>
                                      </p:cBhvr>
                                      <p:tavLst>
                                        <p:tav tm="0">
                                          <p:val>
                                            <p:strVal val="#ppt_y-(0.354*#ppt_w-0.172*#ppt_h)"/>
                                          </p:val>
                                        </p:tav>
                                        <p:tav tm="100000">
                                          <p:val>
                                            <p:strVal val="#ppt_y"/>
                                          </p:val>
                                        </p:tav>
                                      </p:tavLst>
                                    </p:anim>
                                  </p:childTnLst>
                                </p:cTn>
                              </p:par>
                              <p:par>
                                <p:cTn id="12"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3" dur="875" accel="50000" decel="50000" autoRev="1" fill="hold">
                                          <p:stCondLst>
                                            <p:cond delay="0"/>
                                          </p:stCondLst>
                                        </p:cTn>
                                        <p:tgtEl>
                                          <p:spTgt spid="3"/>
                                        </p:tgtEl>
                                        <p:attrNameLst>
                                          <p:attrName>ppt_x</p:attrName>
                                          <p:attrName>ppt_y</p:attrName>
                                        </p:attrNameLst>
                                      </p:cBhvr>
                                    </p:animMotion>
                                    <p:animRot by="1500000">
                                      <p:cBhvr>
                                        <p:cTn id="14" dur="438" fill="hold">
                                          <p:stCondLst>
                                            <p:cond delay="0"/>
                                          </p:stCondLst>
                                        </p:cTn>
                                        <p:tgtEl>
                                          <p:spTgt spid="3"/>
                                        </p:tgtEl>
                                        <p:attrNameLst>
                                          <p:attrName>r</p:attrName>
                                        </p:attrNameLst>
                                      </p:cBhvr>
                                    </p:animRot>
                                    <p:animRot by="-1500000">
                                      <p:cBhvr>
                                        <p:cTn id="15" dur="438" fill="hold">
                                          <p:stCondLst>
                                            <p:cond delay="438"/>
                                          </p:stCondLst>
                                        </p:cTn>
                                        <p:tgtEl>
                                          <p:spTgt spid="3"/>
                                        </p:tgtEl>
                                        <p:attrNameLst>
                                          <p:attrName>r</p:attrName>
                                        </p:attrNameLst>
                                      </p:cBhvr>
                                    </p:animRot>
                                    <p:animRot by="-1500000">
                                      <p:cBhvr>
                                        <p:cTn id="16" dur="438" fill="hold">
                                          <p:stCondLst>
                                            <p:cond delay="875"/>
                                          </p:stCondLst>
                                        </p:cTn>
                                        <p:tgtEl>
                                          <p:spTgt spid="3"/>
                                        </p:tgtEl>
                                        <p:attrNameLst>
                                          <p:attrName>r</p:attrName>
                                        </p:attrNameLst>
                                      </p:cBhvr>
                                    </p:animRot>
                                    <p:animRot by="1500000">
                                      <p:cBhvr>
                                        <p:cTn id="17" dur="438" fill="hold">
                                          <p:stCondLst>
                                            <p:cond delay="1313"/>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Kết quả hình ảnh cho hình nền pp cho trẻ e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36" y="7937"/>
            <a:ext cx="9240618" cy="687546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7581900" y="0"/>
            <a:ext cx="304800"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86699" y="-39543"/>
            <a:ext cx="1331685" cy="1118114"/>
          </a:xfrm>
          <a:prstGeom prst="rect">
            <a:avLst/>
          </a:prstGeom>
          <a:ln>
            <a:noFill/>
          </a:ln>
          <a:effectLst>
            <a:softEdge rad="112500"/>
          </a:effectLst>
        </p:spPr>
      </p:pic>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5" name="Picture 17" descr="Kết quả hình ảnh cho đấu chấm hỏi"/>
          <p:cNvPicPr>
            <a:picLocks noChangeAspect="1" noChangeArrowheads="1"/>
          </p:cNvPicPr>
          <p:nvPr/>
        </p:nvPicPr>
        <p:blipFill>
          <a:blip r:embed="rId4">
            <a:extLst>
              <a:ext uri="{BEBA8EAE-BF5A-486C-A8C5-ECC9F3942E4B}">
                <a14:imgProps xmlns:a14="http://schemas.microsoft.com/office/drawing/2010/main" xmlns="">
                  <a14:imgLayer r:embed="rId5">
                    <a14:imgEffect>
                      <a14:backgroundRemoval t="8780" b="100000" l="0" r="100000"/>
                    </a14:imgEffect>
                  </a14:imgLayer>
                </a14:imgProps>
              </a:ext>
              <a:ext uri="{28A0092B-C50C-407E-A947-70E740481C1C}">
                <a14:useLocalDpi xmlns:a14="http://schemas.microsoft.com/office/drawing/2010/main" xmlns="" val="0"/>
              </a:ext>
            </a:extLst>
          </a:blip>
          <a:srcRect/>
          <a:stretch>
            <a:fillRect/>
          </a:stretch>
        </p:blipFill>
        <p:spPr bwMode="auto">
          <a:xfrm>
            <a:off x="2057400" y="2976777"/>
            <a:ext cx="1281339" cy="276499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Cloud Callout 12"/>
          <p:cNvSpPr/>
          <p:nvPr/>
        </p:nvSpPr>
        <p:spPr>
          <a:xfrm>
            <a:off x="1485900" y="1524000"/>
            <a:ext cx="7934683" cy="1981200"/>
          </a:xfrm>
          <a:prstGeom prst="cloudCallout">
            <a:avLst>
              <a:gd name="adj1" fmla="val -45204"/>
              <a:gd name="adj2" fmla="val 74256"/>
            </a:avLst>
          </a:prstGeom>
          <a:effectLst>
            <a:outerShdw blurRad="40000" dist="20000" dir="5400000" rotWithShape="0">
              <a:srgbClr val="000000">
                <a:alpha val="38000"/>
              </a:srgbClr>
            </a:outerShdw>
            <a:reflection blurRad="6350" stA="50000" endA="300" endPos="550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b="1" dirty="0" err="1" smtClean="0">
                <a:solidFill>
                  <a:srgbClr val="FF0000"/>
                </a:solidFill>
              </a:rPr>
              <a:t>Chèn</a:t>
            </a:r>
            <a:r>
              <a:rPr lang="en-US" sz="4400" b="1" dirty="0" smtClean="0">
                <a:solidFill>
                  <a:srgbClr val="FF0000"/>
                </a:solidFill>
              </a:rPr>
              <a:t> video </a:t>
            </a:r>
            <a:r>
              <a:rPr lang="en-US" sz="4400" b="1" dirty="0" err="1" smtClean="0">
                <a:solidFill>
                  <a:srgbClr val="FF0000"/>
                </a:solidFill>
              </a:rPr>
              <a:t>vào</a:t>
            </a:r>
            <a:r>
              <a:rPr lang="en-US" sz="4400" b="1" dirty="0" smtClean="0">
                <a:solidFill>
                  <a:srgbClr val="FF0000"/>
                </a:solidFill>
              </a:rPr>
              <a:t> </a:t>
            </a:r>
            <a:r>
              <a:rPr lang="en-US" sz="4400" b="1" dirty="0" err="1" smtClean="0">
                <a:solidFill>
                  <a:srgbClr val="FF0000"/>
                </a:solidFill>
              </a:rPr>
              <a:t>bài</a:t>
            </a:r>
            <a:r>
              <a:rPr lang="en-US" sz="4400" b="1" dirty="0" smtClean="0">
                <a:solidFill>
                  <a:srgbClr val="FF0000"/>
                </a:solidFill>
              </a:rPr>
              <a:t> </a:t>
            </a:r>
            <a:r>
              <a:rPr lang="en-US" sz="4400" b="1" dirty="0" err="1" smtClean="0">
                <a:solidFill>
                  <a:srgbClr val="FF0000"/>
                </a:solidFill>
              </a:rPr>
              <a:t>trình</a:t>
            </a:r>
            <a:r>
              <a:rPr lang="en-US" sz="4400" b="1" dirty="0" smtClean="0">
                <a:solidFill>
                  <a:srgbClr val="FF0000"/>
                </a:solidFill>
              </a:rPr>
              <a:t> </a:t>
            </a:r>
            <a:r>
              <a:rPr lang="en-US" sz="4400" b="1" dirty="0" err="1" smtClean="0">
                <a:solidFill>
                  <a:srgbClr val="FF0000"/>
                </a:solidFill>
              </a:rPr>
              <a:t>chiếu</a:t>
            </a:r>
            <a:r>
              <a:rPr lang="en-US" sz="4400" b="1" dirty="0" smtClean="0">
                <a:solidFill>
                  <a:srgbClr val="FF0000"/>
                </a:solidFill>
              </a:rPr>
              <a:t> </a:t>
            </a:r>
            <a:r>
              <a:rPr lang="en-US" sz="4400" b="1" dirty="0" err="1" smtClean="0">
                <a:solidFill>
                  <a:srgbClr val="FF0000"/>
                </a:solidFill>
              </a:rPr>
              <a:t>có</a:t>
            </a:r>
            <a:r>
              <a:rPr lang="en-US" sz="4400" b="1" dirty="0" smtClean="0">
                <a:solidFill>
                  <a:srgbClr val="FF0000"/>
                </a:solidFill>
              </a:rPr>
              <a:t> </a:t>
            </a:r>
            <a:r>
              <a:rPr lang="en-US" sz="4400" b="1" dirty="0" err="1" smtClean="0">
                <a:solidFill>
                  <a:srgbClr val="FF0000"/>
                </a:solidFill>
              </a:rPr>
              <a:t>được</a:t>
            </a:r>
            <a:r>
              <a:rPr lang="en-US" sz="4400" b="1" dirty="0" smtClean="0">
                <a:solidFill>
                  <a:srgbClr val="FF0000"/>
                </a:solidFill>
              </a:rPr>
              <a:t> </a:t>
            </a:r>
            <a:r>
              <a:rPr lang="en-US" sz="4400" b="1" dirty="0" err="1" smtClean="0">
                <a:solidFill>
                  <a:srgbClr val="FF0000"/>
                </a:solidFill>
              </a:rPr>
              <a:t>không</a:t>
            </a:r>
            <a:r>
              <a:rPr lang="en-US" sz="4400" b="1" dirty="0" smtClean="0">
                <a:solidFill>
                  <a:srgbClr val="FF0000"/>
                </a:solidFill>
              </a:rPr>
              <a:t> ???</a:t>
            </a:r>
          </a:p>
        </p:txBody>
      </p:sp>
      <p:pic>
        <p:nvPicPr>
          <p:cNvPr id="2067" name="Picture 19" descr="Kết quả hình ảnh cho suy nghĩ"/>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100000" l="0" r="100000"/>
                    </a14:imgEffect>
                  </a14:imgLayer>
                </a14:imgProps>
              </a:ext>
              <a:ext uri="{28A0092B-C50C-407E-A947-70E740481C1C}">
                <a14:useLocalDpi xmlns:a14="http://schemas.microsoft.com/office/drawing/2010/main" xmlns="" val="0"/>
              </a:ext>
            </a:extLst>
          </a:blip>
          <a:srcRect/>
          <a:stretch>
            <a:fillRect/>
          </a:stretch>
        </p:blipFill>
        <p:spPr bwMode="auto">
          <a:xfrm>
            <a:off x="-249238" y="4359275"/>
            <a:ext cx="3095625" cy="2524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160093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065"/>
                                        </p:tgtEl>
                                        <p:attrNameLst>
                                          <p:attrName>r</p:attrName>
                                        </p:attrNameLst>
                                      </p:cBhvr>
                                    </p:animRot>
                                    <p:animRot by="-240000">
                                      <p:cBhvr>
                                        <p:cTn id="7" dur="200" fill="hold">
                                          <p:stCondLst>
                                            <p:cond delay="200"/>
                                          </p:stCondLst>
                                        </p:cTn>
                                        <p:tgtEl>
                                          <p:spTgt spid="2065"/>
                                        </p:tgtEl>
                                        <p:attrNameLst>
                                          <p:attrName>r</p:attrName>
                                        </p:attrNameLst>
                                      </p:cBhvr>
                                    </p:animRot>
                                    <p:animRot by="240000">
                                      <p:cBhvr>
                                        <p:cTn id="8" dur="200" fill="hold">
                                          <p:stCondLst>
                                            <p:cond delay="400"/>
                                          </p:stCondLst>
                                        </p:cTn>
                                        <p:tgtEl>
                                          <p:spTgt spid="2065"/>
                                        </p:tgtEl>
                                        <p:attrNameLst>
                                          <p:attrName>r</p:attrName>
                                        </p:attrNameLst>
                                      </p:cBhvr>
                                    </p:animRot>
                                    <p:animRot by="-240000">
                                      <p:cBhvr>
                                        <p:cTn id="9" dur="200" fill="hold">
                                          <p:stCondLst>
                                            <p:cond delay="600"/>
                                          </p:stCondLst>
                                        </p:cTn>
                                        <p:tgtEl>
                                          <p:spTgt spid="2065"/>
                                        </p:tgtEl>
                                        <p:attrNameLst>
                                          <p:attrName>r</p:attrName>
                                        </p:attrNameLst>
                                      </p:cBhvr>
                                    </p:animRot>
                                    <p:animRot by="120000">
                                      <p:cBhvr>
                                        <p:cTn id="10" dur="200" fill="hold">
                                          <p:stCondLst>
                                            <p:cond delay="800"/>
                                          </p:stCondLst>
                                        </p:cTn>
                                        <p:tgtEl>
                                          <p:spTgt spid="206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2" nodeType="clickEffect">
                                  <p:stCondLst>
                                    <p:cond delay="0"/>
                                  </p:stCondLst>
                                  <p:childTnLst>
                                    <p:set>
                                      <p:cBhvr>
                                        <p:cTn id="14" dur="1" fill="hold">
                                          <p:stCondLst>
                                            <p:cond delay="0"/>
                                          </p:stCondLst>
                                        </p:cTn>
                                        <p:tgtEl>
                                          <p:spTgt spid="13">
                                            <p:bg/>
                                          </p:spTgt>
                                        </p:tgtEl>
                                        <p:attrNameLst>
                                          <p:attrName>style.visibility</p:attrName>
                                        </p:attrNameLst>
                                      </p:cBhvr>
                                      <p:to>
                                        <p:strVal val="visible"/>
                                      </p:to>
                                    </p:set>
                                    <p:animEffect transition="in" filter="barn(inVertical)">
                                      <p:cBhvr>
                                        <p:cTn id="15" dur="500"/>
                                        <p:tgtEl>
                                          <p:spTgt spid="13">
                                            <p:bg/>
                                          </p:spTgt>
                                        </p:tgtEl>
                                      </p:cBhvr>
                                    </p:animEffect>
                                  </p:childTnLst>
                                </p:cTn>
                              </p:par>
                              <p:par>
                                <p:cTn id="16" presetID="16" presetClass="entr" presetSubtype="21" fill="hold" grpId="2" nodeType="withEffect">
                                  <p:stCondLst>
                                    <p:cond delay="0"/>
                                  </p:stCondLst>
                                  <p:iterate type="lt">
                                    <p:tmPct val="0"/>
                                  </p:iterate>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barn(inVertical)">
                                      <p:cBhvr>
                                        <p:cTn id="1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2"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ết quả hình ảnh cho khung nền powerpoin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20" y="-340509"/>
            <a:ext cx="9187729" cy="721028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7581900" y="0"/>
            <a:ext cx="304800"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Rectangle 5"/>
          <p:cNvSpPr/>
          <p:nvPr/>
        </p:nvSpPr>
        <p:spPr>
          <a:xfrm>
            <a:off x="7277100" y="0"/>
            <a:ext cx="304800" cy="914400"/>
          </a:xfrm>
          <a:prstGeom prst="rect">
            <a:avLst/>
          </a:prstGeom>
        </p:spPr>
        <p:style>
          <a:lnRef idx="0">
            <a:schemeClr val="accent3"/>
          </a:lnRef>
          <a:fillRef idx="1003">
            <a:schemeClr val="lt1"/>
          </a:fillRef>
          <a:effectRef idx="3">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86699" y="-39543"/>
            <a:ext cx="1331685" cy="1118114"/>
          </a:xfrm>
          <a:prstGeom prst="rect">
            <a:avLst/>
          </a:prstGeom>
          <a:ln>
            <a:noFill/>
          </a:ln>
          <a:effectLst>
            <a:softEdge rad="112500"/>
          </a:effectLst>
        </p:spPr>
      </p:pic>
      <p:sp>
        <p:nvSpPr>
          <p:cNvPr id="11" name="Rectangle 10"/>
          <p:cNvSpPr/>
          <p:nvPr/>
        </p:nvSpPr>
        <p:spPr>
          <a:xfrm>
            <a:off x="1485900" y="0"/>
            <a:ext cx="304800" cy="914400"/>
          </a:xfrm>
          <a:prstGeom prst="rect">
            <a:avLst/>
          </a:prstGeom>
        </p:spPr>
        <p:style>
          <a:lnRef idx="0">
            <a:schemeClr val="accent1"/>
          </a:lnRef>
          <a:fillRef idx="1003">
            <a:schemeClr val="lt1"/>
          </a:fillRef>
          <a:effectRef idx="3">
            <a:schemeClr val="accent1"/>
          </a:effectRef>
          <a:fontRef idx="minor">
            <a:schemeClr val="lt1"/>
          </a:fontRef>
        </p:style>
        <p:txBody>
          <a:bodyPr rtlCol="0" anchor="ctr"/>
          <a:lstStyle/>
          <a:p>
            <a:pPr algn="ctr"/>
            <a:endParaRPr lang="en-US"/>
          </a:p>
        </p:txBody>
      </p:sp>
      <p:sp>
        <p:nvSpPr>
          <p:cNvPr id="12" name="Rectangle 11"/>
          <p:cNvSpPr/>
          <p:nvPr/>
        </p:nvSpPr>
        <p:spPr>
          <a:xfrm>
            <a:off x="1181100" y="0"/>
            <a:ext cx="304800"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81100" y="685800"/>
            <a:ext cx="7046686" cy="457200"/>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523171" y="942975"/>
            <a:ext cx="752475" cy="400050"/>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275646" y="942975"/>
            <a:ext cx="752475" cy="400050"/>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028121" y="942975"/>
            <a:ext cx="752475" cy="400050"/>
          </a:xfrm>
          <a:prstGeom prst="rect">
            <a:avLst/>
          </a:prstGeom>
        </p:spPr>
      </p:pic>
      <p:pic>
        <p:nvPicPr>
          <p:cNvPr id="41" name="Picture 4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780596" y="952935"/>
            <a:ext cx="752475" cy="400050"/>
          </a:xfrm>
          <a:prstGeom prst="rect">
            <a:avLst/>
          </a:prstGeom>
        </p:spPr>
      </p:pic>
      <p:pic>
        <p:nvPicPr>
          <p:cNvPr id="42" name="Picture 4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533071" y="942975"/>
            <a:ext cx="752475" cy="400050"/>
          </a:xfrm>
          <a:prstGeom prst="rect">
            <a:avLst/>
          </a:prstGeom>
        </p:spPr>
      </p:pic>
      <p:pic>
        <p:nvPicPr>
          <p:cNvPr id="43" name="Picture 4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285546" y="939080"/>
            <a:ext cx="752475" cy="400050"/>
          </a:xfrm>
          <a:prstGeom prst="rect">
            <a:avLst/>
          </a:prstGeom>
        </p:spPr>
      </p:pic>
      <p:pic>
        <p:nvPicPr>
          <p:cNvPr id="44" name="Picture 4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058681" y="943119"/>
            <a:ext cx="770948" cy="400050"/>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903707" y="952935"/>
            <a:ext cx="770948" cy="4000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542346" y="5105400"/>
            <a:ext cx="1019175" cy="714375"/>
          </a:xfrm>
          <a:prstGeom prst="rect">
            <a:avLst/>
          </a:prstGeom>
        </p:spPr>
      </p:pic>
      <p:pic>
        <p:nvPicPr>
          <p:cNvPr id="36" name="Picture 3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561521" y="5105400"/>
            <a:ext cx="1019175" cy="714375"/>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533071" y="5105400"/>
            <a:ext cx="1019175" cy="714375"/>
          </a:xfrm>
          <a:prstGeom prst="rect">
            <a:avLst/>
          </a:prstGeom>
        </p:spPr>
      </p:pic>
      <p:pic>
        <p:nvPicPr>
          <p:cNvPr id="47" name="Picture 4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552246" y="5105400"/>
            <a:ext cx="1019175" cy="71437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588738" y="4617027"/>
            <a:ext cx="2686050" cy="2200275"/>
          </a:xfrm>
          <a:prstGeom prst="rect">
            <a:avLst/>
          </a:prstGeom>
        </p:spPr>
      </p:pic>
      <p:pic>
        <p:nvPicPr>
          <p:cNvPr id="6148" name="Picture 4" descr="Kết quả hình ảnh cho khung nền powerpoint CHO TRẺ EM"/>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flipV="1">
            <a:off x="1021977" y="1352984"/>
            <a:ext cx="6824964" cy="3600015"/>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a:off x="-457200" y="2057400"/>
            <a:ext cx="184731" cy="369332"/>
          </a:xfrm>
          <a:prstGeom prst="rect">
            <a:avLst/>
          </a:prstGeom>
          <a:noFill/>
        </p:spPr>
        <p:txBody>
          <a:bodyPr wrap="none" rtlCol="0">
            <a:spAutoFit/>
          </a:bodyPr>
          <a:lstStyle/>
          <a:p>
            <a:endParaRPr lang="en-US" dirty="0"/>
          </a:p>
        </p:txBody>
      </p:sp>
      <p:sp>
        <p:nvSpPr>
          <p:cNvPr id="21" name="Explosion 2 20"/>
          <p:cNvSpPr/>
          <p:nvPr/>
        </p:nvSpPr>
        <p:spPr>
          <a:xfrm rot="20898115">
            <a:off x="920396" y="1207982"/>
            <a:ext cx="2390845" cy="1406431"/>
          </a:xfrm>
          <a:prstGeom prst="irregularSeal2">
            <a:avLst/>
          </a:prstGeom>
          <a:ln w="38100">
            <a:solidFill>
              <a:srgbClr val="00FF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err="1" smtClean="0">
                <a:solidFill>
                  <a:srgbClr val="FF0066"/>
                </a:solidFill>
              </a:rPr>
              <a:t>BÀI</a:t>
            </a:r>
            <a:r>
              <a:rPr lang="en-US" sz="2400" b="1" smtClean="0">
                <a:solidFill>
                  <a:srgbClr val="FF0066"/>
                </a:solidFill>
              </a:rPr>
              <a:t> 4       </a:t>
            </a:r>
            <a:endParaRPr lang="en-US" sz="2400" b="1" dirty="0">
              <a:solidFill>
                <a:srgbClr val="FF0066"/>
              </a:solidFill>
            </a:endParaRPr>
          </a:p>
        </p:txBody>
      </p:sp>
      <p:sp>
        <p:nvSpPr>
          <p:cNvPr id="2" name="Rectangle 1"/>
          <p:cNvSpPr/>
          <p:nvPr/>
        </p:nvSpPr>
        <p:spPr>
          <a:xfrm>
            <a:off x="1790700" y="2222678"/>
            <a:ext cx="5732660" cy="1323439"/>
          </a:xfrm>
          <a:prstGeom prst="rect">
            <a:avLst/>
          </a:prstGeom>
          <a:noFill/>
        </p:spPr>
        <p:txBody>
          <a:bodyPr wrap="none" lIns="91440" tIns="45720" rIns="91440" bIns="45720">
            <a:spAutoFit/>
          </a:bodyPr>
          <a:lstStyle/>
          <a:p>
            <a:pPr algn="ctr"/>
            <a:r>
              <a:rPr lang="en-US" sz="4000" b="0" cap="none" spc="0" dirty="0" smtClean="0">
                <a:ln w="0"/>
                <a:solidFill>
                  <a:srgbClr val="0000FF"/>
                </a:solidFill>
                <a:effectLst>
                  <a:outerShdw blurRad="38100" dist="25400" dir="5400000" algn="ctr" rotWithShape="0">
                    <a:srgbClr val="6E747A">
                      <a:alpha val="43000"/>
                    </a:srgbClr>
                  </a:outerShdw>
                </a:effectLst>
              </a:rPr>
              <a:t>CHÈN ĐOẠN VIDEO</a:t>
            </a:r>
          </a:p>
          <a:p>
            <a:pPr algn="ctr"/>
            <a:r>
              <a:rPr lang="en-US" sz="4000" b="0" cap="none" spc="0" dirty="0" smtClean="0">
                <a:ln w="0"/>
                <a:solidFill>
                  <a:srgbClr val="0000FF"/>
                </a:solidFill>
                <a:effectLst>
                  <a:outerShdw blurRad="38100" dist="25400" dir="5400000" algn="ctr" rotWithShape="0">
                    <a:srgbClr val="6E747A">
                      <a:alpha val="43000"/>
                    </a:srgbClr>
                  </a:outerShdw>
                </a:effectLst>
              </a:rPr>
              <a:t> VÀO BÀI TRÌNH CHIẾU</a:t>
            </a:r>
            <a:endParaRPr lang="en-US" sz="4000" b="0" cap="none" spc="0" dirty="0">
              <a:ln w="0"/>
              <a:solidFill>
                <a:srgbClr val="0000FF"/>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xmlns="" val="464976869"/>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Kết quả hình ảnh cho hình nền pp cho trẻ e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36" y="7937"/>
            <a:ext cx="9240618" cy="687546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7581900" y="0"/>
            <a:ext cx="304800"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Rectangle 5"/>
          <p:cNvSpPr/>
          <p:nvPr/>
        </p:nvSpPr>
        <p:spPr>
          <a:xfrm>
            <a:off x="7277100" y="0"/>
            <a:ext cx="304800" cy="914400"/>
          </a:xfrm>
          <a:prstGeom prst="rect">
            <a:avLst/>
          </a:prstGeom>
        </p:spPr>
        <p:style>
          <a:lnRef idx="0">
            <a:schemeClr val="accent3"/>
          </a:lnRef>
          <a:fillRef idx="1003">
            <a:schemeClr val="lt1"/>
          </a:fillRef>
          <a:effectRef idx="3">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86699" y="-39543"/>
            <a:ext cx="1331685" cy="1118114"/>
          </a:xfrm>
          <a:prstGeom prst="rect">
            <a:avLst/>
          </a:prstGeom>
          <a:ln>
            <a:noFill/>
          </a:ln>
          <a:effectLst>
            <a:softEdge rad="112500"/>
          </a:effectLst>
        </p:spPr>
      </p:pic>
      <p:sp>
        <p:nvSpPr>
          <p:cNvPr id="11" name="Rectangle 10"/>
          <p:cNvSpPr/>
          <p:nvPr/>
        </p:nvSpPr>
        <p:spPr>
          <a:xfrm>
            <a:off x="1485900" y="0"/>
            <a:ext cx="304800" cy="914400"/>
          </a:xfrm>
          <a:prstGeom prst="rect">
            <a:avLst/>
          </a:prstGeom>
        </p:spPr>
        <p:style>
          <a:lnRef idx="0">
            <a:schemeClr val="accent1"/>
          </a:lnRef>
          <a:fillRef idx="1003">
            <a:schemeClr val="lt1"/>
          </a:fillRef>
          <a:effectRef idx="3">
            <a:schemeClr val="accent1"/>
          </a:effectRef>
          <a:fontRef idx="minor">
            <a:schemeClr val="lt1"/>
          </a:fontRef>
        </p:style>
        <p:txBody>
          <a:bodyPr rtlCol="0" anchor="ctr"/>
          <a:lstStyle/>
          <a:p>
            <a:pPr algn="ctr"/>
            <a:endParaRPr lang="en-US"/>
          </a:p>
        </p:txBody>
      </p:sp>
      <p:sp>
        <p:nvSpPr>
          <p:cNvPr id="12" name="Rectangle 11"/>
          <p:cNvSpPr/>
          <p:nvPr/>
        </p:nvSpPr>
        <p:spPr>
          <a:xfrm>
            <a:off x="1181100" y="0"/>
            <a:ext cx="304800"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Box 15"/>
          <p:cNvSpPr txBox="1"/>
          <p:nvPr/>
        </p:nvSpPr>
        <p:spPr>
          <a:xfrm>
            <a:off x="714348" y="928670"/>
            <a:ext cx="821537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smtClean="0">
                <a:ln w="11430"/>
                <a:solidFill>
                  <a:srgbClr val="FF0000"/>
                </a:solidFill>
                <a:effectLst>
                  <a:outerShdw blurRad="50800" dist="39000" dir="5460000" algn="tl">
                    <a:srgbClr val="000000">
                      <a:alpha val="38000"/>
                    </a:srgbClr>
                  </a:outerShdw>
                  <a:reflection blurRad="6350" stA="55000" endA="50" endPos="85000" dir="5400000" sy="-100000" algn="bl" rotWithShape="0"/>
                </a:effectLst>
              </a:rPr>
              <a:t>Bài 4:CHÈN </a:t>
            </a:r>
            <a:r>
              <a:rPr lang="en-US" sz="4000" b="1" dirty="0" err="1" smtClean="0">
                <a:ln w="11430"/>
                <a:solidFill>
                  <a:srgbClr val="FF0000"/>
                </a:solidFill>
                <a:effectLst>
                  <a:outerShdw blurRad="50800" dist="39000" dir="5460000" algn="tl">
                    <a:srgbClr val="000000">
                      <a:alpha val="38000"/>
                    </a:srgbClr>
                  </a:outerShdw>
                  <a:reflection blurRad="6350" stA="55000" endA="50" endPos="85000" dir="5400000" sy="-100000" algn="bl" rotWithShape="0"/>
                </a:effectLst>
              </a:rPr>
              <a:t>ĐOẠN</a:t>
            </a:r>
            <a:r>
              <a:rPr lang="en-US" sz="4000" b="1" dirty="0" smtClean="0">
                <a:ln w="11430"/>
                <a:solidFill>
                  <a:srgbClr val="FF0000"/>
                </a:solidFill>
                <a:effectLst>
                  <a:outerShdw blurRad="50800" dist="39000" dir="5460000" algn="tl">
                    <a:srgbClr val="000000">
                      <a:alpha val="38000"/>
                    </a:srgbClr>
                  </a:outerShdw>
                  <a:reflection blurRad="6350" stA="55000" endA="50" endPos="85000" dir="5400000" sy="-100000" algn="bl" rotWithShape="0"/>
                </a:effectLst>
              </a:rPr>
              <a:t> </a:t>
            </a:r>
            <a:r>
              <a:rPr lang="en-US" sz="4000" b="1" smtClean="0">
                <a:ln w="11430"/>
                <a:solidFill>
                  <a:srgbClr val="FF0000"/>
                </a:solidFill>
                <a:effectLst>
                  <a:outerShdw blurRad="50800" dist="39000" dir="5460000" algn="tl">
                    <a:srgbClr val="000000">
                      <a:alpha val="38000"/>
                    </a:srgbClr>
                  </a:outerShdw>
                  <a:reflection blurRad="6350" stA="55000" endA="50" endPos="85000" dir="5400000" sy="-100000" algn="bl" rotWithShape="0"/>
                </a:effectLst>
              </a:rPr>
              <a:t>VIDEO VÀO</a:t>
            </a:r>
          </a:p>
          <a:p>
            <a:pPr algn="ctr"/>
            <a:r>
              <a:rPr lang="en-US" sz="4000" b="1" smtClean="0">
                <a:ln w="11430"/>
                <a:solidFill>
                  <a:srgbClr val="FF0000"/>
                </a:solidFill>
                <a:effectLst>
                  <a:outerShdw blurRad="50800" dist="39000" dir="5460000" algn="tl">
                    <a:srgbClr val="000000">
                      <a:alpha val="38000"/>
                    </a:srgbClr>
                  </a:outerShdw>
                  <a:reflection blurRad="6350" stA="55000" endA="50" endPos="85000" dir="5400000" sy="-100000" algn="bl" rotWithShape="0"/>
                </a:effectLst>
              </a:rPr>
              <a:t> </a:t>
            </a:r>
            <a:r>
              <a:rPr lang="en-US" sz="4000" b="1" dirty="0" err="1" smtClean="0">
                <a:ln w="11430"/>
                <a:solidFill>
                  <a:srgbClr val="FF0000"/>
                </a:solidFill>
                <a:effectLst>
                  <a:outerShdw blurRad="50800" dist="39000" dir="5460000" algn="tl">
                    <a:srgbClr val="000000">
                      <a:alpha val="38000"/>
                    </a:srgbClr>
                  </a:outerShdw>
                  <a:reflection blurRad="6350" stA="55000" endA="50" endPos="85000" dir="5400000" sy="-100000" algn="bl" rotWithShape="0"/>
                </a:effectLst>
              </a:rPr>
              <a:t>BÀI</a:t>
            </a:r>
            <a:r>
              <a:rPr lang="en-US" sz="4000" b="1" dirty="0" smtClean="0">
                <a:ln w="11430"/>
                <a:solidFill>
                  <a:srgbClr val="FF0000"/>
                </a:solidFill>
                <a:effectLst>
                  <a:outerShdw blurRad="50800" dist="39000" dir="5460000" algn="tl">
                    <a:srgbClr val="000000">
                      <a:alpha val="38000"/>
                    </a:srgbClr>
                  </a:outerShdw>
                  <a:reflection blurRad="6350" stA="55000" endA="50" endPos="85000" dir="5400000" sy="-100000" algn="bl" rotWithShape="0"/>
                </a:effectLst>
              </a:rPr>
              <a:t> </a:t>
            </a:r>
            <a:r>
              <a:rPr lang="en-US" sz="4000" b="1" dirty="0" err="1" smtClean="0">
                <a:ln w="11430"/>
                <a:solidFill>
                  <a:srgbClr val="FF0000"/>
                </a:solidFill>
                <a:effectLst>
                  <a:outerShdw blurRad="50800" dist="39000" dir="5460000" algn="tl">
                    <a:srgbClr val="000000">
                      <a:alpha val="38000"/>
                    </a:srgbClr>
                  </a:outerShdw>
                  <a:reflection blurRad="6350" stA="55000" endA="50" endPos="85000" dir="5400000" sy="-100000" algn="bl" rotWithShape="0"/>
                </a:effectLst>
              </a:rPr>
              <a:t>TRÌNH</a:t>
            </a:r>
            <a:r>
              <a:rPr lang="en-US" sz="4000" b="1" dirty="0" smtClean="0">
                <a:ln w="11430"/>
                <a:solidFill>
                  <a:srgbClr val="FF0000"/>
                </a:solidFill>
                <a:effectLst>
                  <a:outerShdw blurRad="50800" dist="39000" dir="5460000" algn="tl">
                    <a:srgbClr val="000000">
                      <a:alpha val="38000"/>
                    </a:srgbClr>
                  </a:outerShdw>
                  <a:reflection blurRad="6350" stA="55000" endA="50" endPos="85000" dir="5400000" sy="-100000" algn="bl" rotWithShape="0"/>
                </a:effectLst>
              </a:rPr>
              <a:t> </a:t>
            </a:r>
            <a:r>
              <a:rPr lang="en-US" sz="4000" b="1" dirty="0" err="1" smtClean="0">
                <a:ln w="11430"/>
                <a:solidFill>
                  <a:srgbClr val="FF0000"/>
                </a:solidFill>
                <a:effectLst>
                  <a:outerShdw blurRad="50800" dist="39000" dir="5460000" algn="tl">
                    <a:srgbClr val="000000">
                      <a:alpha val="38000"/>
                    </a:srgbClr>
                  </a:outerShdw>
                  <a:reflection blurRad="6350" stA="55000" endA="50" endPos="85000" dir="5400000" sy="-100000" algn="bl" rotWithShape="0"/>
                </a:effectLst>
              </a:rPr>
              <a:t>CHIẾU</a:t>
            </a:r>
            <a:endParaRPr lang="en-US" sz="4000" b="1" dirty="0">
              <a:ln w="11430"/>
              <a:solidFill>
                <a:srgbClr val="FF0000"/>
              </a:solidFill>
              <a:effectLst>
                <a:outerShdw blurRad="50800" dist="39000" dir="5460000" algn="tl">
                  <a:srgbClr val="000000">
                    <a:alpha val="38000"/>
                  </a:srgbClr>
                </a:outerShdw>
                <a:reflection blurRad="6350" stA="55000" endA="50" endPos="85000" dir="5400000" sy="-100000" algn="bl" rotWithShape="0"/>
              </a:effectLst>
            </a:endParaRPr>
          </a:p>
        </p:txBody>
      </p:sp>
      <p:sp>
        <p:nvSpPr>
          <p:cNvPr id="17" name="TextBox 16"/>
          <p:cNvSpPr txBox="1"/>
          <p:nvPr/>
        </p:nvSpPr>
        <p:spPr>
          <a:xfrm>
            <a:off x="785786" y="2571744"/>
            <a:ext cx="2643206" cy="610813"/>
          </a:xfrm>
          <a:prstGeom prst="rect">
            <a:avLst/>
          </a:prstGeom>
          <a:solidFill>
            <a:schemeClr val="accent3">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lIns="117226" tIns="58613" rIns="117226" bIns="58613" rtlCol="0">
            <a:spAutoFit/>
          </a:bodyPr>
          <a:lstStyle/>
          <a:p>
            <a:pPr algn="ctr"/>
            <a:r>
              <a:rPr lang="en-US" sz="3200" b="1" smtClean="0">
                <a:solidFill>
                  <a:schemeClr val="accent6">
                    <a:lumMod val="75000"/>
                  </a:schemeClr>
                </a:solidFill>
                <a:latin typeface="Times New Roman" pitchFamily="18" charset="0"/>
                <a:cs typeface="Times New Roman" pitchFamily="18" charset="0"/>
              </a:rPr>
              <a:t>MỤC TIÊU</a:t>
            </a:r>
            <a:endParaRPr lang="vi-VN" sz="3200" b="1">
              <a:solidFill>
                <a:schemeClr val="accent6">
                  <a:lumMod val="75000"/>
                </a:schemeClr>
              </a:solidFill>
              <a:latin typeface="Times New Roman" pitchFamily="18" charset="0"/>
              <a:cs typeface="Times New Roman" pitchFamily="18" charset="0"/>
            </a:endParaRPr>
          </a:p>
        </p:txBody>
      </p:sp>
      <p:sp>
        <p:nvSpPr>
          <p:cNvPr id="18" name="Flowchart: Terminator 17"/>
          <p:cNvSpPr/>
          <p:nvPr/>
        </p:nvSpPr>
        <p:spPr>
          <a:xfrm>
            <a:off x="928662" y="3500438"/>
            <a:ext cx="8215338" cy="1007919"/>
          </a:xfrm>
          <a:prstGeom prst="flowChartTerminator">
            <a:avLst/>
          </a:prstGeom>
          <a:ln/>
        </p:spPr>
        <p:style>
          <a:lnRef idx="1">
            <a:schemeClr val="accent5"/>
          </a:lnRef>
          <a:fillRef idx="2">
            <a:schemeClr val="accent5"/>
          </a:fillRef>
          <a:effectRef idx="1">
            <a:schemeClr val="accent5"/>
          </a:effectRef>
          <a:fontRef idx="minor">
            <a:schemeClr val="dk1"/>
          </a:fontRef>
        </p:style>
        <p:txBody>
          <a:bodyPr lIns="117226" tIns="58613" rIns="117226" bIns="58613" anchor="ctr"/>
          <a:lstStyle/>
          <a:p>
            <a:pPr eaLnBrk="1" hangingPunct="1">
              <a:defRPr/>
            </a:pPr>
            <a:r>
              <a:rPr lang="en-US" sz="3000" smtClean="0">
                <a:solidFill>
                  <a:srgbClr val="FF0066"/>
                </a:solidFill>
              </a:rPr>
              <a:t>-</a:t>
            </a:r>
            <a:r>
              <a:rPr lang="en-US" sz="3000" smtClean="0">
                <a:solidFill>
                  <a:schemeClr val="tx1"/>
                </a:solidFill>
              </a:rPr>
              <a:t> </a:t>
            </a:r>
            <a:r>
              <a:rPr lang="en-US" sz="3000" smtClean="0">
                <a:solidFill>
                  <a:srgbClr val="FF0066"/>
                </a:solidFill>
                <a:latin typeface="Times New Roman" pitchFamily="18" charset="0"/>
                <a:cs typeface="Times New Roman" pitchFamily="18" charset="0"/>
              </a:rPr>
              <a:t>Chèn được đoạn video vào bài trình chiếu</a:t>
            </a:r>
            <a:endParaRPr lang="en-US" sz="3000">
              <a:solidFill>
                <a:srgbClr val="FF0066"/>
              </a:solidFill>
            </a:endParaRPr>
          </a:p>
        </p:txBody>
      </p:sp>
    </p:spTree>
    <p:extLst>
      <p:ext uri="{BB962C8B-B14F-4D97-AF65-F5344CB8AC3E}">
        <p14:creationId xmlns:p14="http://schemas.microsoft.com/office/powerpoint/2010/main" xmlns="" val="91160093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anim calcmode="lin" valueType="num">
                                      <p:cBhvr>
                                        <p:cTn id="8" dur="2000" fill="hold"/>
                                        <p:tgtEl>
                                          <p:spTgt spid="1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6">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2000"/>
                                        <p:tgtEl>
                                          <p:spTgt spid="16">
                                            <p:txEl>
                                              <p:pRg st="1" end="1"/>
                                            </p:txEl>
                                          </p:spTgt>
                                        </p:tgtEl>
                                      </p:cBhvr>
                                    </p:animEffect>
                                    <p:anim calcmode="lin" valueType="num">
                                      <p:cBhvr>
                                        <p:cTn id="13" dur="2000" fill="hold"/>
                                        <p:tgtEl>
                                          <p:spTgt spid="16">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plus(i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heckerboard(across)">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Kết quả hình ảnh cho hình nền pp cho trẻ e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3492" y="-144463"/>
            <a:ext cx="14554200" cy="9140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7581900" y="0"/>
            <a:ext cx="304800"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Rectangle 5"/>
          <p:cNvSpPr/>
          <p:nvPr/>
        </p:nvSpPr>
        <p:spPr>
          <a:xfrm>
            <a:off x="7277100" y="0"/>
            <a:ext cx="304800" cy="914400"/>
          </a:xfrm>
          <a:prstGeom prst="rect">
            <a:avLst/>
          </a:prstGeom>
        </p:spPr>
        <p:style>
          <a:lnRef idx="0">
            <a:schemeClr val="accent3"/>
          </a:lnRef>
          <a:fillRef idx="1003">
            <a:schemeClr val="lt1"/>
          </a:fillRef>
          <a:effectRef idx="3">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86699" y="-39543"/>
            <a:ext cx="1331685" cy="1118114"/>
          </a:xfrm>
          <a:prstGeom prst="rect">
            <a:avLst/>
          </a:prstGeom>
          <a:ln>
            <a:noFill/>
          </a:ln>
          <a:effectLst>
            <a:softEdge rad="112500"/>
          </a:effectLst>
        </p:spPr>
      </p:pic>
      <p:sp>
        <p:nvSpPr>
          <p:cNvPr id="11" name="Rectangle 10"/>
          <p:cNvSpPr/>
          <p:nvPr/>
        </p:nvSpPr>
        <p:spPr>
          <a:xfrm>
            <a:off x="1485900" y="0"/>
            <a:ext cx="304800" cy="914400"/>
          </a:xfrm>
          <a:prstGeom prst="rect">
            <a:avLst/>
          </a:prstGeom>
        </p:spPr>
        <p:style>
          <a:lnRef idx="0">
            <a:schemeClr val="accent1"/>
          </a:lnRef>
          <a:fillRef idx="1003">
            <a:schemeClr val="lt1"/>
          </a:fillRef>
          <a:effectRef idx="3">
            <a:schemeClr val="accent1"/>
          </a:effectRef>
          <a:fontRef idx="minor">
            <a:schemeClr val="lt1"/>
          </a:fontRef>
        </p:style>
        <p:txBody>
          <a:bodyPr rtlCol="0" anchor="ctr"/>
          <a:lstStyle/>
          <a:p>
            <a:pPr algn="ctr"/>
            <a:endParaRPr lang="en-US"/>
          </a:p>
        </p:txBody>
      </p:sp>
      <p:sp>
        <p:nvSpPr>
          <p:cNvPr id="12" name="Rectangle 11"/>
          <p:cNvSpPr/>
          <p:nvPr/>
        </p:nvSpPr>
        <p:spPr>
          <a:xfrm>
            <a:off x="1181100" y="0"/>
            <a:ext cx="304800"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5" name="Picture 17" descr="Kết quả hình ảnh cho đấu chấm hỏi"/>
          <p:cNvPicPr>
            <a:picLocks noChangeAspect="1" noChangeArrowheads="1"/>
          </p:cNvPicPr>
          <p:nvPr/>
        </p:nvPicPr>
        <p:blipFill>
          <a:blip r:embed="rId4">
            <a:extLst>
              <a:ext uri="{BEBA8EAE-BF5A-486C-A8C5-ECC9F3942E4B}">
                <a14:imgProps xmlns:a14="http://schemas.microsoft.com/office/drawing/2010/main" xmlns="">
                  <a14:imgLayer r:embed="rId5">
                    <a14:imgEffect>
                      <a14:backgroundRemoval t="8780" b="100000" l="0" r="100000"/>
                    </a14:imgEffect>
                  </a14:imgLayer>
                </a14:imgProps>
              </a:ext>
              <a:ext uri="{28A0092B-C50C-407E-A947-70E740481C1C}">
                <a14:useLocalDpi xmlns:a14="http://schemas.microsoft.com/office/drawing/2010/main" xmlns="" val="0"/>
              </a:ext>
            </a:extLst>
          </a:blip>
          <a:srcRect/>
          <a:stretch>
            <a:fillRect/>
          </a:stretch>
        </p:blipFill>
        <p:spPr bwMode="auto">
          <a:xfrm>
            <a:off x="2057400" y="2976777"/>
            <a:ext cx="1281339" cy="2764995"/>
          </a:xfrm>
          <a:prstGeom prst="rect">
            <a:avLst/>
          </a:prstGeom>
          <a:noFill/>
          <a:extLst>
            <a:ext uri="{909E8E84-426E-40DD-AFC4-6F175D3DCCD1}">
              <a14:hiddenFill xmlns:a14="http://schemas.microsoft.com/office/drawing/2010/main" xmlns="">
                <a:solidFill>
                  <a:srgbClr val="FFFFFF"/>
                </a:solidFill>
              </a14:hiddenFill>
            </a:ext>
          </a:extLst>
        </p:spPr>
      </p:pic>
      <p:pic>
        <p:nvPicPr>
          <p:cNvPr id="2067" name="Picture 19" descr="Kết quả hình ảnh cho suy nghĩ"/>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100000" l="0" r="100000"/>
                    </a14:imgEffect>
                  </a14:imgLayer>
                </a14:imgProps>
              </a:ext>
              <a:ext uri="{28A0092B-C50C-407E-A947-70E740481C1C}">
                <a14:useLocalDpi xmlns:a14="http://schemas.microsoft.com/office/drawing/2010/main" xmlns="" val="0"/>
              </a:ext>
            </a:extLst>
          </a:blip>
          <a:srcRect/>
          <a:stretch>
            <a:fillRect/>
          </a:stretch>
        </p:blipFill>
        <p:spPr bwMode="auto">
          <a:xfrm>
            <a:off x="-249238" y="4359275"/>
            <a:ext cx="3095625" cy="252412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Cloud Callout 12"/>
          <p:cNvSpPr/>
          <p:nvPr/>
        </p:nvSpPr>
        <p:spPr>
          <a:xfrm>
            <a:off x="2483769" y="1556792"/>
            <a:ext cx="8136904" cy="1981200"/>
          </a:xfrm>
          <a:prstGeom prst="cloudCallout">
            <a:avLst>
              <a:gd name="adj1" fmla="val -45204"/>
              <a:gd name="adj2" fmla="val 74256"/>
            </a:avLst>
          </a:prstGeom>
          <a:effectLst>
            <a:outerShdw blurRad="40000" dist="20000" dir="5400000" rotWithShape="0">
              <a:srgbClr val="000000">
                <a:alpha val="38000"/>
              </a:srgbClr>
            </a:outerShdw>
            <a:reflection blurRad="6350" stA="50000" endA="300" endPos="550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b="1" dirty="0" err="1" smtClean="0">
                <a:solidFill>
                  <a:srgbClr val="FF0000"/>
                </a:solidFill>
              </a:rPr>
              <a:t>Làm</a:t>
            </a:r>
            <a:r>
              <a:rPr lang="en-US" sz="4400" b="1" dirty="0" smtClean="0">
                <a:solidFill>
                  <a:srgbClr val="FF0000"/>
                </a:solidFill>
              </a:rPr>
              <a:t> </a:t>
            </a:r>
            <a:r>
              <a:rPr lang="en-US" sz="4400" b="1" dirty="0" err="1" smtClean="0">
                <a:solidFill>
                  <a:srgbClr val="FF0000"/>
                </a:solidFill>
              </a:rPr>
              <a:t>thế</a:t>
            </a:r>
            <a:r>
              <a:rPr lang="en-US" sz="4400" b="1" dirty="0" smtClean="0">
                <a:solidFill>
                  <a:srgbClr val="FF0000"/>
                </a:solidFill>
              </a:rPr>
              <a:t> </a:t>
            </a:r>
            <a:r>
              <a:rPr lang="en-US" sz="4400" b="1" dirty="0" err="1" smtClean="0">
                <a:solidFill>
                  <a:srgbClr val="FF0000"/>
                </a:solidFill>
              </a:rPr>
              <a:t>nào</a:t>
            </a:r>
            <a:r>
              <a:rPr lang="en-US" sz="4400" b="1" dirty="0" smtClean="0">
                <a:solidFill>
                  <a:srgbClr val="FF0000"/>
                </a:solidFill>
              </a:rPr>
              <a:t> </a:t>
            </a:r>
            <a:r>
              <a:rPr lang="en-US" sz="4400" b="1" dirty="0" err="1" smtClean="0">
                <a:solidFill>
                  <a:srgbClr val="FF0000"/>
                </a:solidFill>
              </a:rPr>
              <a:t>để</a:t>
            </a:r>
            <a:r>
              <a:rPr lang="en-US" sz="4400" b="1" dirty="0" smtClean="0">
                <a:solidFill>
                  <a:srgbClr val="FF0000"/>
                </a:solidFill>
              </a:rPr>
              <a:t> </a:t>
            </a:r>
            <a:r>
              <a:rPr lang="en-US" sz="4400" b="1" dirty="0" err="1" smtClean="0">
                <a:solidFill>
                  <a:srgbClr val="FF0000"/>
                </a:solidFill>
              </a:rPr>
              <a:t>chèn</a:t>
            </a:r>
            <a:r>
              <a:rPr lang="en-US" sz="4400" b="1" dirty="0" smtClean="0">
                <a:solidFill>
                  <a:srgbClr val="FF0000"/>
                </a:solidFill>
              </a:rPr>
              <a:t> video </a:t>
            </a:r>
            <a:r>
              <a:rPr lang="en-US" sz="4400" b="1" dirty="0" err="1" smtClean="0">
                <a:solidFill>
                  <a:srgbClr val="FF0000"/>
                </a:solidFill>
              </a:rPr>
              <a:t>vào</a:t>
            </a:r>
            <a:r>
              <a:rPr lang="en-US" sz="4400" b="1" dirty="0" smtClean="0">
                <a:solidFill>
                  <a:srgbClr val="FF0000"/>
                </a:solidFill>
              </a:rPr>
              <a:t> </a:t>
            </a:r>
            <a:r>
              <a:rPr lang="en-US" sz="4400" b="1" dirty="0" err="1" smtClean="0">
                <a:solidFill>
                  <a:srgbClr val="FF0000"/>
                </a:solidFill>
              </a:rPr>
              <a:t>bài</a:t>
            </a:r>
            <a:r>
              <a:rPr lang="en-US" sz="4400" b="1" dirty="0" smtClean="0">
                <a:solidFill>
                  <a:srgbClr val="FF0000"/>
                </a:solidFill>
              </a:rPr>
              <a:t> </a:t>
            </a:r>
            <a:r>
              <a:rPr lang="en-US" sz="4400" b="1" dirty="0" err="1" smtClean="0">
                <a:solidFill>
                  <a:srgbClr val="FF0000"/>
                </a:solidFill>
              </a:rPr>
              <a:t>trình</a:t>
            </a:r>
            <a:r>
              <a:rPr lang="en-US" sz="4400" b="1" dirty="0" smtClean="0">
                <a:solidFill>
                  <a:srgbClr val="FF0000"/>
                </a:solidFill>
              </a:rPr>
              <a:t> </a:t>
            </a:r>
            <a:r>
              <a:rPr lang="en-US" sz="4400" b="1" dirty="0" err="1" smtClean="0">
                <a:solidFill>
                  <a:srgbClr val="FF0000"/>
                </a:solidFill>
              </a:rPr>
              <a:t>chiếu</a:t>
            </a:r>
            <a:r>
              <a:rPr lang="en-US" sz="4400" b="1" dirty="0" smtClean="0">
                <a:solidFill>
                  <a:srgbClr val="FF0000"/>
                </a:solidFill>
              </a:rPr>
              <a:t> ???</a:t>
            </a:r>
            <a:endParaRPr lang="en-US" sz="4400" b="1" dirty="0">
              <a:solidFill>
                <a:srgbClr val="FF0000"/>
              </a:solidFill>
            </a:endParaRPr>
          </a:p>
        </p:txBody>
      </p:sp>
    </p:spTree>
    <p:extLst>
      <p:ext uri="{BB962C8B-B14F-4D97-AF65-F5344CB8AC3E}">
        <p14:creationId xmlns:p14="http://schemas.microsoft.com/office/powerpoint/2010/main" xmlns="" val="28108707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2065"/>
                                        </p:tgtEl>
                                        <p:attrNameLst>
                                          <p:attrName>r</p:attrName>
                                        </p:attrNameLst>
                                      </p:cBhvr>
                                    </p:animRot>
                                    <p:animRot by="-240000">
                                      <p:cBhvr>
                                        <p:cTn id="7" dur="100" fill="hold">
                                          <p:stCondLst>
                                            <p:cond delay="100"/>
                                          </p:stCondLst>
                                        </p:cTn>
                                        <p:tgtEl>
                                          <p:spTgt spid="2065"/>
                                        </p:tgtEl>
                                        <p:attrNameLst>
                                          <p:attrName>r</p:attrName>
                                        </p:attrNameLst>
                                      </p:cBhvr>
                                    </p:animRot>
                                    <p:animRot by="240000">
                                      <p:cBhvr>
                                        <p:cTn id="8" dur="100" fill="hold">
                                          <p:stCondLst>
                                            <p:cond delay="200"/>
                                          </p:stCondLst>
                                        </p:cTn>
                                        <p:tgtEl>
                                          <p:spTgt spid="2065"/>
                                        </p:tgtEl>
                                        <p:attrNameLst>
                                          <p:attrName>r</p:attrName>
                                        </p:attrNameLst>
                                      </p:cBhvr>
                                    </p:animRot>
                                    <p:animRot by="-240000">
                                      <p:cBhvr>
                                        <p:cTn id="9" dur="100" fill="hold">
                                          <p:stCondLst>
                                            <p:cond delay="300"/>
                                          </p:stCondLst>
                                        </p:cTn>
                                        <p:tgtEl>
                                          <p:spTgt spid="2065"/>
                                        </p:tgtEl>
                                        <p:attrNameLst>
                                          <p:attrName>r</p:attrName>
                                        </p:attrNameLst>
                                      </p:cBhvr>
                                    </p:animRot>
                                    <p:animRot by="120000">
                                      <p:cBhvr>
                                        <p:cTn id="10" dur="100" fill="hold">
                                          <p:stCondLst>
                                            <p:cond delay="400"/>
                                          </p:stCondLst>
                                        </p:cTn>
                                        <p:tgtEl>
                                          <p:spTgt spid="206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1"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hình nền powerpoint thầy cô"/>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621" y="46544"/>
            <a:ext cx="9144001" cy="685800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p:nvPr/>
        </p:nvSpPr>
        <p:spPr>
          <a:xfrm>
            <a:off x="1454870" y="32689"/>
            <a:ext cx="304800" cy="877816"/>
          </a:xfrm>
          <a:prstGeom prst="rect">
            <a:avLst/>
          </a:prstGeom>
        </p:spPr>
        <p:style>
          <a:lnRef idx="0">
            <a:schemeClr val="accent1"/>
          </a:lnRef>
          <a:fillRef idx="1003">
            <a:schemeClr val="lt1"/>
          </a:fillRef>
          <a:effectRef idx="3">
            <a:schemeClr val="accent1"/>
          </a:effectRef>
          <a:fontRef idx="minor">
            <a:schemeClr val="lt1"/>
          </a:fontRef>
        </p:style>
        <p:txBody>
          <a:bodyPr rtlCol="0" anchor="ctr"/>
          <a:lstStyle/>
          <a:p>
            <a:pPr algn="ctr"/>
            <a:endParaRPr lang="en-US"/>
          </a:p>
        </p:txBody>
      </p:sp>
      <p:sp>
        <p:nvSpPr>
          <p:cNvPr id="48" name="Rectangle 47"/>
          <p:cNvSpPr/>
          <p:nvPr/>
        </p:nvSpPr>
        <p:spPr>
          <a:xfrm>
            <a:off x="1167242" y="32689"/>
            <a:ext cx="287627" cy="87781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54" name="Rectangle 53"/>
          <p:cNvSpPr/>
          <p:nvPr/>
        </p:nvSpPr>
        <p:spPr>
          <a:xfrm>
            <a:off x="7176553" y="46544"/>
            <a:ext cx="304800" cy="87781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5" name="Rectangle 54"/>
          <p:cNvSpPr/>
          <p:nvPr/>
        </p:nvSpPr>
        <p:spPr>
          <a:xfrm>
            <a:off x="6871753" y="32689"/>
            <a:ext cx="304800" cy="877816"/>
          </a:xfrm>
          <a:prstGeom prst="rect">
            <a:avLst/>
          </a:prstGeom>
        </p:spPr>
        <p:style>
          <a:lnRef idx="0">
            <a:schemeClr val="accent3"/>
          </a:lnRef>
          <a:fillRef idx="1003">
            <a:schemeClr val="lt1"/>
          </a:fillRef>
          <a:effectRef idx="3">
            <a:schemeClr val="accent3"/>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3753" y="-123681"/>
            <a:ext cx="1331685" cy="1118114"/>
          </a:xfrm>
          <a:prstGeom prst="rect">
            <a:avLst/>
          </a:prstGeom>
          <a:ln>
            <a:noFill/>
          </a:ln>
          <a:effectLst>
            <a:softEdge rad="112500"/>
          </a:effectLst>
        </p:spPr>
      </p:pic>
      <p:sp>
        <p:nvSpPr>
          <p:cNvPr id="2048" name="TextBox 2047"/>
          <p:cNvSpPr txBox="1"/>
          <p:nvPr/>
        </p:nvSpPr>
        <p:spPr>
          <a:xfrm>
            <a:off x="1249282" y="1850635"/>
            <a:ext cx="2026574" cy="830997"/>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Insert</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4" name="TextBox 63"/>
          <p:cNvSpPr txBox="1"/>
          <p:nvPr/>
        </p:nvSpPr>
        <p:spPr>
          <a:xfrm>
            <a:off x="1853339" y="3597227"/>
            <a:ext cx="1821730" cy="769441"/>
          </a:xfrm>
          <a:prstGeom prst="rect">
            <a:avLst/>
          </a:prstGeom>
          <a:ln w="57150">
            <a:solidFill>
              <a:srgbClr val="0066FF"/>
            </a:solidFill>
          </a:ln>
        </p:spPr>
        <p:style>
          <a:lnRef idx="2">
            <a:schemeClr val="accent3"/>
          </a:lnRef>
          <a:fillRef idx="1">
            <a:schemeClr val="lt1"/>
          </a:fillRef>
          <a:effectRef idx="0">
            <a:schemeClr val="accent3"/>
          </a:effectRef>
          <a:fontRef idx="minor">
            <a:schemeClr val="dk1"/>
          </a:fontRef>
        </p:style>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smtClean="0">
                <a:ln/>
                <a:solidFill>
                  <a:srgbClr val="00FF00"/>
                </a:solidFill>
              </a:rPr>
              <a:t>Movie</a:t>
            </a:r>
            <a:endParaRPr lang="en-US" sz="4400" b="1" dirty="0">
              <a:ln/>
              <a:solidFill>
                <a:srgbClr val="00FF00"/>
              </a:solidFill>
            </a:endParaRPr>
          </a:p>
        </p:txBody>
      </p:sp>
      <p:sp>
        <p:nvSpPr>
          <p:cNvPr id="65" name="TextBox 64"/>
          <p:cNvSpPr txBox="1"/>
          <p:nvPr/>
        </p:nvSpPr>
        <p:spPr>
          <a:xfrm>
            <a:off x="2929443" y="5138982"/>
            <a:ext cx="4234298" cy="769441"/>
          </a:xfrm>
          <a:prstGeom prst="rect">
            <a:avLst/>
          </a:prstGeom>
          <a:ln w="57150">
            <a:solidFill>
              <a:srgbClr val="FF0066"/>
            </a:solid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smtClean="0">
                <a:ln/>
                <a:solidFill>
                  <a:srgbClr val="0066FF"/>
                </a:solidFill>
              </a:rPr>
              <a:t>Movie </a:t>
            </a:r>
            <a:r>
              <a:rPr lang="en-US" sz="4400" b="1" dirty="0" smtClean="0">
                <a:ln/>
                <a:solidFill>
                  <a:srgbClr val="0066FF"/>
                </a:solidFill>
              </a:rPr>
              <a:t>from file</a:t>
            </a:r>
            <a:endParaRPr lang="en-US" sz="4400" b="1" dirty="0">
              <a:ln/>
              <a:solidFill>
                <a:srgbClr val="0066FF"/>
              </a:solidFill>
            </a:endParaRPr>
          </a:p>
        </p:txBody>
      </p:sp>
      <p:pic>
        <p:nvPicPr>
          <p:cNvPr id="75" name="Picture 7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63051" y="765833"/>
            <a:ext cx="6570702" cy="457200"/>
          </a:xfrm>
          <a:prstGeom prst="rect">
            <a:avLst/>
          </a:prstGeom>
        </p:spPr>
      </p:pic>
      <p:sp>
        <p:nvSpPr>
          <p:cNvPr id="3" name="Horizontal Scroll 2"/>
          <p:cNvSpPr/>
          <p:nvPr/>
        </p:nvSpPr>
        <p:spPr>
          <a:xfrm>
            <a:off x="3515458" y="1272844"/>
            <a:ext cx="3785684" cy="1913842"/>
          </a:xfrm>
          <a:prstGeom prst="horizontalScroll">
            <a:avLst/>
          </a:prstGeom>
          <a:ln w="38100">
            <a:solidFill>
              <a:srgbClr val="FF0000"/>
            </a:solidFill>
          </a:ln>
          <a:effectLst>
            <a:glow rad="63500">
              <a:schemeClr val="accent1">
                <a:satMod val="175000"/>
                <a:alpha val="40000"/>
              </a:schemeClr>
            </a:glow>
            <a:innerShdw blurRad="63500" dist="50800" dir="16200000">
              <a:prstClr val="black">
                <a:alpha val="50000"/>
              </a:prstClr>
            </a:innerShdw>
            <a:reflection blurRad="6350" stA="50000" endA="300" endPos="38500" dist="50800" dir="5400000" sy="-100000" algn="bl" rotWithShape="0"/>
          </a:effectLst>
          <a:scene3d>
            <a:camera prst="perspectiveBelow"/>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err="1" smtClean="0">
                <a:ln w="18415" cmpd="sng">
                  <a:solidFill>
                    <a:srgbClr val="FFFFFF"/>
                  </a:solidFill>
                  <a:prstDash val="solid"/>
                </a:ln>
                <a:solidFill>
                  <a:schemeClr val="bg1">
                    <a:lumMod val="75000"/>
                  </a:schemeClr>
                </a:solidFill>
                <a:effectLst>
                  <a:outerShdw blurRad="63500" dir="3600000" algn="tl" rotWithShape="0">
                    <a:srgbClr val="000000">
                      <a:alpha val="70000"/>
                    </a:srgbClr>
                  </a:outerShdw>
                </a:effectLst>
              </a:rPr>
              <a:t>CHÈN</a:t>
            </a:r>
            <a:r>
              <a:rPr lang="en-US" sz="2800" dirty="0" smtClean="0">
                <a:ln w="18415" cmpd="sng">
                  <a:solidFill>
                    <a:srgbClr val="FFFFFF"/>
                  </a:solidFill>
                  <a:prstDash val="solid"/>
                </a:ln>
                <a:solidFill>
                  <a:schemeClr val="bg1">
                    <a:lumMod val="75000"/>
                  </a:schemeClr>
                </a:solidFill>
                <a:effectLst>
                  <a:outerShdw blurRad="63500" dir="3600000" algn="tl" rotWithShape="0">
                    <a:srgbClr val="000000">
                      <a:alpha val="70000"/>
                    </a:srgbClr>
                  </a:outerShdw>
                </a:effectLst>
              </a:rPr>
              <a:t> VIDEO </a:t>
            </a:r>
            <a:r>
              <a:rPr lang="en-US" sz="2800" dirty="0" err="1" smtClean="0">
                <a:ln w="18415" cmpd="sng">
                  <a:solidFill>
                    <a:srgbClr val="FFFFFF"/>
                  </a:solidFill>
                  <a:prstDash val="solid"/>
                </a:ln>
                <a:solidFill>
                  <a:schemeClr val="bg1">
                    <a:lumMod val="75000"/>
                  </a:schemeClr>
                </a:solidFill>
                <a:effectLst>
                  <a:outerShdw blurRad="63500" dir="3600000" algn="tl" rotWithShape="0">
                    <a:srgbClr val="000000">
                      <a:alpha val="70000"/>
                    </a:srgbClr>
                  </a:outerShdw>
                </a:effectLst>
              </a:rPr>
              <a:t>VÀO</a:t>
            </a:r>
            <a:r>
              <a:rPr lang="en-US" sz="2800" dirty="0" smtClean="0">
                <a:ln w="18415" cmpd="sng">
                  <a:solidFill>
                    <a:srgbClr val="FFFFFF"/>
                  </a:solidFill>
                  <a:prstDash val="solid"/>
                </a:ln>
                <a:solidFill>
                  <a:schemeClr val="bg1">
                    <a:lumMod val="75000"/>
                  </a:schemeClr>
                </a:solidFill>
                <a:effectLst>
                  <a:outerShdw blurRad="63500" dir="3600000" algn="tl" rotWithShape="0">
                    <a:srgbClr val="000000">
                      <a:alpha val="70000"/>
                    </a:srgbClr>
                  </a:outerShdw>
                </a:effectLst>
              </a:rPr>
              <a:t> </a:t>
            </a:r>
            <a:r>
              <a:rPr lang="en-US" sz="2800" dirty="0" err="1" smtClean="0">
                <a:ln w="18415" cmpd="sng">
                  <a:solidFill>
                    <a:srgbClr val="FFFFFF"/>
                  </a:solidFill>
                  <a:prstDash val="solid"/>
                </a:ln>
                <a:solidFill>
                  <a:schemeClr val="bg1">
                    <a:lumMod val="75000"/>
                  </a:schemeClr>
                </a:solidFill>
                <a:effectLst>
                  <a:outerShdw blurRad="63500" dir="3600000" algn="tl" rotWithShape="0">
                    <a:srgbClr val="000000">
                      <a:alpha val="70000"/>
                    </a:srgbClr>
                  </a:outerShdw>
                </a:effectLst>
              </a:rPr>
              <a:t>BÀI</a:t>
            </a:r>
            <a:r>
              <a:rPr lang="en-US" sz="2800" dirty="0" smtClean="0">
                <a:ln w="18415" cmpd="sng">
                  <a:solidFill>
                    <a:srgbClr val="FFFFFF"/>
                  </a:solidFill>
                  <a:prstDash val="solid"/>
                </a:ln>
                <a:solidFill>
                  <a:schemeClr val="bg1">
                    <a:lumMod val="75000"/>
                  </a:schemeClr>
                </a:solidFill>
                <a:effectLst>
                  <a:outerShdw blurRad="63500" dir="3600000" algn="tl" rotWithShape="0">
                    <a:srgbClr val="000000">
                      <a:alpha val="70000"/>
                    </a:srgbClr>
                  </a:outerShdw>
                </a:effectLst>
              </a:rPr>
              <a:t> </a:t>
            </a:r>
            <a:r>
              <a:rPr lang="en-US" sz="2800" dirty="0" err="1" smtClean="0">
                <a:ln w="18415" cmpd="sng">
                  <a:solidFill>
                    <a:srgbClr val="FFFFFF"/>
                  </a:solidFill>
                  <a:prstDash val="solid"/>
                </a:ln>
                <a:solidFill>
                  <a:schemeClr val="bg1">
                    <a:lumMod val="75000"/>
                  </a:schemeClr>
                </a:solidFill>
                <a:effectLst>
                  <a:outerShdw blurRad="63500" dir="3600000" algn="tl" rotWithShape="0">
                    <a:srgbClr val="000000">
                      <a:alpha val="70000"/>
                    </a:srgbClr>
                  </a:outerShdw>
                </a:effectLst>
              </a:rPr>
              <a:t>TRÌNH</a:t>
            </a:r>
            <a:r>
              <a:rPr lang="en-US" sz="2800" dirty="0" smtClean="0">
                <a:ln w="18415" cmpd="sng">
                  <a:solidFill>
                    <a:srgbClr val="FFFFFF"/>
                  </a:solidFill>
                  <a:prstDash val="solid"/>
                </a:ln>
                <a:solidFill>
                  <a:schemeClr val="bg1">
                    <a:lumMod val="75000"/>
                  </a:schemeClr>
                </a:solidFill>
                <a:effectLst>
                  <a:outerShdw blurRad="63500" dir="3600000" algn="tl" rotWithShape="0">
                    <a:srgbClr val="000000">
                      <a:alpha val="70000"/>
                    </a:srgbClr>
                  </a:outerShdw>
                </a:effectLst>
              </a:rPr>
              <a:t> </a:t>
            </a:r>
            <a:r>
              <a:rPr lang="en-US" sz="2800" dirty="0" err="1" smtClean="0">
                <a:ln w="18415" cmpd="sng">
                  <a:solidFill>
                    <a:srgbClr val="FFFFFF"/>
                  </a:solidFill>
                  <a:prstDash val="solid"/>
                </a:ln>
                <a:solidFill>
                  <a:schemeClr val="bg1">
                    <a:lumMod val="75000"/>
                  </a:schemeClr>
                </a:solidFill>
                <a:effectLst>
                  <a:outerShdw blurRad="63500" dir="3600000" algn="tl" rotWithShape="0">
                    <a:srgbClr val="000000">
                      <a:alpha val="70000"/>
                    </a:srgbClr>
                  </a:outerShdw>
                </a:effectLst>
              </a:rPr>
              <a:t>CHIẾU</a:t>
            </a:r>
            <a:endParaRPr lang="en-US" sz="2800" dirty="0">
              <a:ln w="18415" cmpd="sng">
                <a:solidFill>
                  <a:srgbClr val="FFFFFF"/>
                </a:solidFill>
                <a:prstDash val="solid"/>
              </a:ln>
              <a:solidFill>
                <a:schemeClr val="bg1">
                  <a:lumMod val="75000"/>
                </a:schemeClr>
              </a:solidFill>
              <a:effectLst>
                <a:outerShdw blurRad="63500" dir="3600000" algn="tl" rotWithShape="0">
                  <a:srgbClr val="000000">
                    <a:alpha val="70000"/>
                  </a:srgbClr>
                </a:outerShdw>
              </a:effectLst>
            </a:endParaRPr>
          </a:p>
        </p:txBody>
      </p:sp>
      <p:pic>
        <p:nvPicPr>
          <p:cNvPr id="46" name="Picture 4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8892" y="1816958"/>
            <a:ext cx="1012809" cy="1012809"/>
          </a:xfrm>
          <a:prstGeom prst="rect">
            <a:avLst/>
          </a:prstGeom>
        </p:spPr>
      </p:pic>
      <p:pic>
        <p:nvPicPr>
          <p:cNvPr id="49" name="Picture 48"/>
          <p:cNvPicPr>
            <a:picLocks noChangeAspect="1"/>
          </p:cNvPicPr>
          <p:nvPr/>
        </p:nvPicPr>
        <p:blipFill>
          <a:blip r:embed="rId6" cstate="print">
            <a:extLst>
              <a:ext uri="{BEBA8EAE-BF5A-486C-A8C5-ECC9F3942E4B}">
                <a14:imgProps xmlns:a14="http://schemas.microsoft.com/office/drawing/2010/main" xmlns="">
                  <a14:imgLayer r:embed="rId7">
                    <a14:imgEffect>
                      <a14:backgroundRemoval t="0" b="100000" l="0" r="98162"/>
                    </a14:imgEffect>
                  </a14:imgLayer>
                </a14:imgProps>
              </a:ext>
              <a:ext uri="{28A0092B-C50C-407E-A947-70E740481C1C}">
                <a14:useLocalDpi xmlns:a14="http://schemas.microsoft.com/office/drawing/2010/main" xmlns="" val="0"/>
              </a:ext>
            </a:extLst>
          </a:blip>
          <a:stretch>
            <a:fillRect/>
          </a:stretch>
        </p:blipFill>
        <p:spPr>
          <a:xfrm>
            <a:off x="561685" y="3417398"/>
            <a:ext cx="1129101" cy="1129101"/>
          </a:xfrm>
          <a:prstGeom prst="rect">
            <a:avLst/>
          </a:prstGeom>
        </p:spPr>
      </p:pic>
      <p:pic>
        <p:nvPicPr>
          <p:cNvPr id="50" name="Picture 4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705200" y="5014982"/>
            <a:ext cx="1017439" cy="1017439"/>
          </a:xfrm>
          <a:prstGeom prst="rect">
            <a:avLst/>
          </a:prstGeom>
        </p:spPr>
      </p:pic>
    </p:spTree>
    <p:extLst>
      <p:ext uri="{BB962C8B-B14F-4D97-AF65-F5344CB8AC3E}">
        <p14:creationId xmlns:p14="http://schemas.microsoft.com/office/powerpoint/2010/main" xmlns="" val="9442124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 calcmode="lin" valueType="num">
                                      <p:cBhvr>
                                        <p:cTn id="14" dur="500" fill="hold"/>
                                        <p:tgtEl>
                                          <p:spTgt spid="46"/>
                                        </p:tgtEl>
                                        <p:attrNameLst>
                                          <p:attrName>ppt_w</p:attrName>
                                        </p:attrNameLst>
                                      </p:cBhvr>
                                      <p:tavLst>
                                        <p:tav tm="0">
                                          <p:val>
                                            <p:fltVal val="0"/>
                                          </p:val>
                                        </p:tav>
                                        <p:tav tm="100000">
                                          <p:val>
                                            <p:strVal val="#ppt_w"/>
                                          </p:val>
                                        </p:tav>
                                      </p:tavLst>
                                    </p:anim>
                                    <p:anim calcmode="lin" valueType="num">
                                      <p:cBhvr>
                                        <p:cTn id="15" dur="500" fill="hold"/>
                                        <p:tgtEl>
                                          <p:spTgt spid="46"/>
                                        </p:tgtEl>
                                        <p:attrNameLst>
                                          <p:attrName>ppt_h</p:attrName>
                                        </p:attrNameLst>
                                      </p:cBhvr>
                                      <p:tavLst>
                                        <p:tav tm="0">
                                          <p:val>
                                            <p:fltVal val="0"/>
                                          </p:val>
                                        </p:tav>
                                        <p:tav tm="100000">
                                          <p:val>
                                            <p:strVal val="#ppt_h"/>
                                          </p:val>
                                        </p:tav>
                                      </p:tavLst>
                                    </p:anim>
                                    <p:animEffect transition="in" filter="fade">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2048"/>
                                        </p:tgtEl>
                                        <p:attrNameLst>
                                          <p:attrName>style.visibility</p:attrName>
                                        </p:attrNameLst>
                                      </p:cBhvr>
                                      <p:to>
                                        <p:strVal val="visible"/>
                                      </p:to>
                                    </p:set>
                                    <p:anim calcmode="lin" valueType="num">
                                      <p:cBhvr additive="base">
                                        <p:cTn id="21" dur="500" fill="hold"/>
                                        <p:tgtEl>
                                          <p:spTgt spid="2048"/>
                                        </p:tgtEl>
                                        <p:attrNameLst>
                                          <p:attrName>ppt_x</p:attrName>
                                        </p:attrNameLst>
                                      </p:cBhvr>
                                      <p:tavLst>
                                        <p:tav tm="0">
                                          <p:val>
                                            <p:strVal val="0-#ppt_w/2"/>
                                          </p:val>
                                        </p:tav>
                                        <p:tav tm="100000">
                                          <p:val>
                                            <p:strVal val="#ppt_x"/>
                                          </p:val>
                                        </p:tav>
                                      </p:tavLst>
                                    </p:anim>
                                    <p:anim calcmode="lin" valueType="num">
                                      <p:cBhvr additive="base">
                                        <p:cTn id="22" dur="500" fill="hold"/>
                                        <p:tgtEl>
                                          <p:spTgt spid="2048"/>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additive="base">
                                        <p:cTn id="34" dur="500" fill="hold"/>
                                        <p:tgtEl>
                                          <p:spTgt spid="64"/>
                                        </p:tgtEl>
                                        <p:attrNameLst>
                                          <p:attrName>ppt_x</p:attrName>
                                        </p:attrNameLst>
                                      </p:cBhvr>
                                      <p:tavLst>
                                        <p:tav tm="0">
                                          <p:val>
                                            <p:strVal val="1+#ppt_w/2"/>
                                          </p:val>
                                        </p:tav>
                                        <p:tav tm="100000">
                                          <p:val>
                                            <p:strVal val="#ppt_x"/>
                                          </p:val>
                                        </p:tav>
                                      </p:tavLst>
                                    </p:anim>
                                    <p:anim calcmode="lin" valueType="num">
                                      <p:cBhvr additive="base">
                                        <p:cTn id="35"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500" fill="hold"/>
                                        <p:tgtEl>
                                          <p:spTgt spid="50"/>
                                        </p:tgtEl>
                                        <p:attrNameLst>
                                          <p:attrName>ppt_w</p:attrName>
                                        </p:attrNameLst>
                                      </p:cBhvr>
                                      <p:tavLst>
                                        <p:tav tm="0">
                                          <p:val>
                                            <p:fltVal val="0"/>
                                          </p:val>
                                        </p:tav>
                                        <p:tav tm="100000">
                                          <p:val>
                                            <p:strVal val="#ppt_w"/>
                                          </p:val>
                                        </p:tav>
                                      </p:tavLst>
                                    </p:anim>
                                    <p:anim calcmode="lin" valueType="num">
                                      <p:cBhvr>
                                        <p:cTn id="41" dur="500" fill="hold"/>
                                        <p:tgtEl>
                                          <p:spTgt spid="50"/>
                                        </p:tgtEl>
                                        <p:attrNameLst>
                                          <p:attrName>ppt_h</p:attrName>
                                        </p:attrNameLst>
                                      </p:cBhvr>
                                      <p:tavLst>
                                        <p:tav tm="0">
                                          <p:val>
                                            <p:fltVal val="0"/>
                                          </p:val>
                                        </p:tav>
                                        <p:tav tm="100000">
                                          <p:val>
                                            <p:strVal val="#ppt_h"/>
                                          </p:val>
                                        </p:tav>
                                      </p:tavLst>
                                    </p:anim>
                                    <p:animEffect transition="in" filter="fade">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fill="hold"/>
                                        <p:tgtEl>
                                          <p:spTgt spid="65"/>
                                        </p:tgtEl>
                                        <p:attrNameLst>
                                          <p:attrName>ppt_x</p:attrName>
                                        </p:attrNameLst>
                                      </p:cBhvr>
                                      <p:tavLst>
                                        <p:tav tm="0">
                                          <p:val>
                                            <p:strVal val="#ppt_x"/>
                                          </p:val>
                                        </p:tav>
                                        <p:tav tm="100000">
                                          <p:val>
                                            <p:strVal val="#ppt_x"/>
                                          </p:val>
                                        </p:tav>
                                      </p:tavLst>
                                    </p:anim>
                                    <p:anim calcmode="lin" valueType="num">
                                      <p:cBhvr additive="base">
                                        <p:cTn id="4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 grpId="0" animBg="1"/>
      <p:bldP spid="64" grpId="0" animBg="1"/>
      <p:bldP spid="6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Kết quả hình ảnh cho hình nền powerpoin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729" y="-38100"/>
            <a:ext cx="9347200" cy="7010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p:nvPr/>
        </p:nvSpPr>
        <p:spPr>
          <a:xfrm>
            <a:off x="1454870" y="32689"/>
            <a:ext cx="304800" cy="877816"/>
          </a:xfrm>
          <a:prstGeom prst="rect">
            <a:avLst/>
          </a:prstGeom>
        </p:spPr>
        <p:style>
          <a:lnRef idx="0">
            <a:schemeClr val="accent1"/>
          </a:lnRef>
          <a:fillRef idx="1003">
            <a:schemeClr val="lt1"/>
          </a:fillRef>
          <a:effectRef idx="3">
            <a:schemeClr val="accent1"/>
          </a:effectRef>
          <a:fontRef idx="minor">
            <a:schemeClr val="lt1"/>
          </a:fontRef>
        </p:style>
        <p:txBody>
          <a:bodyPr rtlCol="0" anchor="ctr"/>
          <a:lstStyle/>
          <a:p>
            <a:pPr algn="ctr"/>
            <a:endParaRPr lang="en-US"/>
          </a:p>
        </p:txBody>
      </p:sp>
      <p:sp>
        <p:nvSpPr>
          <p:cNvPr id="48" name="Rectangle 47"/>
          <p:cNvSpPr/>
          <p:nvPr/>
        </p:nvSpPr>
        <p:spPr>
          <a:xfrm>
            <a:off x="1167242" y="32689"/>
            <a:ext cx="287627" cy="87781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54" name="Rectangle 53"/>
          <p:cNvSpPr/>
          <p:nvPr/>
        </p:nvSpPr>
        <p:spPr>
          <a:xfrm>
            <a:off x="7328953" y="32689"/>
            <a:ext cx="304800" cy="87781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5" name="Rectangle 54"/>
          <p:cNvSpPr/>
          <p:nvPr/>
        </p:nvSpPr>
        <p:spPr>
          <a:xfrm>
            <a:off x="7024153" y="32689"/>
            <a:ext cx="304800" cy="877816"/>
          </a:xfrm>
          <a:prstGeom prst="rect">
            <a:avLst/>
          </a:prstGeom>
        </p:spPr>
        <p:style>
          <a:lnRef idx="0">
            <a:schemeClr val="accent3"/>
          </a:lnRef>
          <a:fillRef idx="1003">
            <a:schemeClr val="lt1"/>
          </a:fillRef>
          <a:effectRef idx="3">
            <a:schemeClr val="accent3"/>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3753" y="-123681"/>
            <a:ext cx="1331685" cy="1118114"/>
          </a:xfrm>
          <a:prstGeom prst="rect">
            <a:avLst/>
          </a:prstGeom>
          <a:ln>
            <a:noFill/>
          </a:ln>
          <a:effectLst>
            <a:softEdge rad="112500"/>
          </a:effectLst>
        </p:spPr>
      </p:pic>
      <p:sp>
        <p:nvSpPr>
          <p:cNvPr id="3" name="TextBox 2"/>
          <p:cNvSpPr txBox="1"/>
          <p:nvPr/>
        </p:nvSpPr>
        <p:spPr>
          <a:xfrm rot="21162550">
            <a:off x="3704036" y="1585876"/>
            <a:ext cx="5615686" cy="1446550"/>
          </a:xfrm>
          <a:prstGeom prst="rect">
            <a:avLst/>
          </a:prstGeom>
          <a:noFill/>
        </p:spPr>
        <p:txBody>
          <a:bodyPr wrap="square" rtlCol="0">
            <a:spAutoFit/>
          </a:bodyPr>
          <a:lstStyle/>
          <a:p>
            <a:pPr algn="ctr"/>
            <a:r>
              <a:rPr lang="en-US" sz="4400" b="1" smtClean="0"/>
              <a:t>Em yêu trường em</a:t>
            </a:r>
          </a:p>
          <a:p>
            <a:pPr algn="ctr"/>
            <a:r>
              <a:rPr lang="en-US" sz="4400" b="1" smtClean="0"/>
              <a:t>!!!</a:t>
            </a:r>
            <a:endParaRPr lang="en-US" sz="4400" b="1" dirty="0"/>
          </a:p>
        </p:txBody>
      </p:sp>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9505" y="5867400"/>
            <a:ext cx="3581400" cy="990600"/>
          </a:xfrm>
          <a:prstGeom prst="rect">
            <a:avLst/>
          </a:prstGeom>
        </p:spPr>
      </p:pic>
      <p:pic>
        <p:nvPicPr>
          <p:cNvPr id="18" name="Picture 17" descr="em yeu truong em.jpg"/>
          <p:cNvPicPr>
            <a:picLocks noChangeAspect="1"/>
          </p:cNvPicPr>
          <p:nvPr/>
        </p:nvPicPr>
        <p:blipFill>
          <a:blip r:embed="rId5"/>
          <a:stretch>
            <a:fillRect/>
          </a:stretch>
        </p:blipFill>
        <p:spPr>
          <a:xfrm rot="20291367">
            <a:off x="496468" y="1181338"/>
            <a:ext cx="2092563" cy="2546743"/>
          </a:xfrm>
          <a:prstGeom prst="rect">
            <a:avLst/>
          </a:prstGeom>
        </p:spPr>
      </p:pic>
      <p:pic>
        <p:nvPicPr>
          <p:cNvPr id="19" name="Picture 18" descr="trường em.jpg"/>
          <p:cNvPicPr>
            <a:picLocks noChangeAspect="1"/>
          </p:cNvPicPr>
          <p:nvPr/>
        </p:nvPicPr>
        <p:blipFill>
          <a:blip r:embed="rId6"/>
          <a:stretch>
            <a:fillRect/>
          </a:stretch>
        </p:blipFill>
        <p:spPr>
          <a:xfrm>
            <a:off x="4041285" y="3500438"/>
            <a:ext cx="5102715" cy="3357562"/>
          </a:xfrm>
          <a:prstGeom prst="rect">
            <a:avLst/>
          </a:prstGeom>
        </p:spPr>
      </p:pic>
    </p:spTree>
    <p:extLst>
      <p:ext uri="{BB962C8B-B14F-4D97-AF65-F5344CB8AC3E}">
        <p14:creationId xmlns:p14="http://schemas.microsoft.com/office/powerpoint/2010/main" xmlns="" val="10088574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875" accel="50000" decel="50000" autoRev="1" fill="hold">
                                          <p:stCondLst>
                                            <p:cond delay="0"/>
                                          </p:stCondLst>
                                        </p:cTn>
                                        <p:tgtEl>
                                          <p:spTgt spid="3"/>
                                        </p:tgtEl>
                                        <p:attrNameLst>
                                          <p:attrName>ppt_x</p:attrName>
                                          <p:attrName>ppt_y</p:attrName>
                                        </p:attrNameLst>
                                      </p:cBhvr>
                                    </p:animMotion>
                                    <p:animRot by="1500000">
                                      <p:cBhvr>
                                        <p:cTn id="7" dur="438" fill="hold">
                                          <p:stCondLst>
                                            <p:cond delay="0"/>
                                          </p:stCondLst>
                                        </p:cTn>
                                        <p:tgtEl>
                                          <p:spTgt spid="3"/>
                                        </p:tgtEl>
                                        <p:attrNameLst>
                                          <p:attrName>r</p:attrName>
                                        </p:attrNameLst>
                                      </p:cBhvr>
                                    </p:animRot>
                                    <p:animRot by="-1500000">
                                      <p:cBhvr>
                                        <p:cTn id="8" dur="438" fill="hold">
                                          <p:stCondLst>
                                            <p:cond delay="438"/>
                                          </p:stCondLst>
                                        </p:cTn>
                                        <p:tgtEl>
                                          <p:spTgt spid="3"/>
                                        </p:tgtEl>
                                        <p:attrNameLst>
                                          <p:attrName>r</p:attrName>
                                        </p:attrNameLst>
                                      </p:cBhvr>
                                    </p:animRot>
                                    <p:animRot by="-1500000">
                                      <p:cBhvr>
                                        <p:cTn id="9" dur="438" fill="hold">
                                          <p:stCondLst>
                                            <p:cond delay="875"/>
                                          </p:stCondLst>
                                        </p:cTn>
                                        <p:tgtEl>
                                          <p:spTgt spid="3"/>
                                        </p:tgtEl>
                                        <p:attrNameLst>
                                          <p:attrName>r</p:attrName>
                                        </p:attrNameLst>
                                      </p:cBhvr>
                                    </p:animRot>
                                    <p:animRot by="1500000">
                                      <p:cBhvr>
                                        <p:cTn id="10" dur="438" fill="hold">
                                          <p:stCondLst>
                                            <p:cond delay="1313"/>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83&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quot;/&gt;&lt;property id=&quot;20307&quot; value=&quot;262&quot;/&gt;&lt;/object&gt;&lt;object type=&quot;3&quot; unique_id=&quot;10007&quot;&gt;&lt;property id=&quot;20148&quot; value=&quot;5&quot;/&gt;&lt;property id=&quot;20300&quot; value=&quot;Slide 5&quot;/&gt;&lt;property id=&quot;20307&quot; value=&quot;263&quot;/&gt;&lt;/object&gt;&lt;object type=&quot;3&quot; unique_id=&quot;10008&quot;&gt;&lt;property id=&quot;20148&quot; value=&quot;5&quot;/&gt;&lt;property id=&quot;20300&quot; value=&quot;Slide 6&quot;/&gt;&lt;property id=&quot;20307&quot; value=&quot;264&quot;/&gt;&lt;/object&gt;&lt;object type=&quot;3&quot; unique_id=&quot;10009&quot;&gt;&lt;property id=&quot;20148&quot; value=&quot;5&quot;/&gt;&lt;property id=&quot;20300&quot; value=&quot;Slide 8&quot;/&gt;&lt;property id=&quot;20307&quot; value=&quot;275&quot;/&gt;&lt;/object&gt;&lt;object type=&quot;3&quot; unique_id=&quot;10010&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1&quot;/&gt;&lt;property id=&quot;20307&quot; value=&quot;273&quot;/&gt;&lt;/object&gt;&lt;object type=&quot;3&quot; unique_id=&quot;10013&quot;&gt;&lt;property id=&quot;20148&quot; value=&quot;5&quot;/&gt;&lt;property id=&quot;20300&quot; value=&quot;Slide 17&quot;/&gt;&lt;property id=&quot;20307&quot; value=&quot;268&quot;/&gt;&lt;/object&gt;&lt;object type=&quot;3&quot; unique_id=&quot;10015&quot;&gt;&lt;property id=&quot;20148&quot; value=&quot;5&quot;/&gt;&lt;property id=&quot;20300&quot; value=&quot;Slide 18&quot;/&gt;&lt;property id=&quot;20307&quot; value=&quot;282&quot;/&gt;&lt;/object&gt;&lt;object type=&quot;3&quot; unique_id=&quot;10016&quot;&gt;&lt;property id=&quot;20148&quot; value=&quot;5&quot;/&gt;&lt;property id=&quot;20300&quot; value=&quot;Slide 19&quot;/&gt;&lt;property id=&quot;20307&quot; value=&quot;276&quot;/&gt;&lt;/object&gt;&lt;object type=&quot;3&quot; unique_id=&quot;10017&quot;&gt;&lt;property id=&quot;20148&quot; value=&quot;5&quot;/&gt;&lt;property id=&quot;20300&quot; value=&quot;Slide 20&quot;/&gt;&lt;property id=&quot;20307&quot; value=&quot;281&quot;/&gt;&lt;/object&gt;&lt;object type=&quot;3&quot; unique_id=&quot;10018&quot;&gt;&lt;property id=&quot;20148&quot; value=&quot;5&quot;/&gt;&lt;property id=&quot;20300&quot; value=&quot;Slide 21&quot;/&gt;&lt;property id=&quot;20307&quot; value=&quot;277&quot;/&gt;&lt;/object&gt;&lt;object type=&quot;3&quot; unique_id=&quot;10020&quot;&gt;&lt;property id=&quot;20148&quot; value=&quot;5&quot;/&gt;&lt;property id=&quot;20300&quot; value=&quot;Slide 22&quot;/&gt;&lt;property id=&quot;20307&quot; value=&quot;280&quot;/&gt;&lt;/object&gt;&lt;object type=&quot;3&quot; unique_id=&quot;10081&quot;&gt;&lt;property id=&quot;20148&quot; value=&quot;5&quot;/&gt;&lt;property id=&quot;20300&quot; value=&quot;Slide 10&quot;/&gt;&lt;property id=&quot;20307&quot; value=&quot;284&quot;/&gt;&lt;/object&gt;&lt;object type=&quot;3&quot; unique_id=&quot;91488&quot;&gt;&lt;property id=&quot;20148&quot; value=&quot;5&quot;/&gt;&lt;property id=&quot;20300&quot; value=&quot;Slide 7&quot;/&gt;&lt;property id=&quot;20307&quot; value=&quot;286&quot;/&gt;&lt;/object&gt;&lt;object type=&quot;3&quot; unique_id=&quot;91773&quot;&gt;&lt;property id=&quot;20148&quot; value=&quot;5&quot;/&gt;&lt;property id=&quot;20300&quot; value=&quot;Slide 12 - &amp;quot;Đặc điểm địa lý, khí hậu&amp;quot;&quot;/&gt;&lt;property id=&quot;20307&quot; value=&quot;290&quot;/&gt;&lt;/object&gt;&lt;object type=&quot;3&quot; unique_id=&quot;91774&quot;&gt;&lt;property id=&quot;20148&quot; value=&quot;5&quot;/&gt;&lt;property id=&quot;20300&quot; value=&quot;Slide 13 - &amp;quot;Đặc điểm kinh tế, xã hội&amp;quot;&quot;/&gt;&lt;property id=&quot;20307&quot; value=&quot;291&quot;/&gt;&lt;/object&gt;&lt;object type=&quot;3&quot; unique_id=&quot;91775&quot;&gt;&lt;property id=&quot;20148&quot; value=&quot;5&quot;/&gt;&lt;property id=&quot;20300&quot; value=&quot;Slide 14 - &amp;quot;Một số địa danh du lịch và văn hóa  nổi bật của Bắc Ninh &amp;quot;&quot;/&gt;&lt;property id=&quot;20307&quot; value=&quot;292&quot;/&gt;&lt;/object&gt;&lt;object type=&quot;3&quot; unique_id=&quot;91776&quot;&gt;&lt;property id=&quot;20148&quot; value=&quot;5&quot;/&gt;&lt;property id=&quot;20300&quot; value=&quot;Slide 15 - &amp;quot;Minh Ngọc hát quan họ trong chương trình : Tuyệt đỉnh song ca nhí &amp;quot;&quot;/&gt;&lt;property id=&quot;20307&quot; value=&quot;294&quot;/&gt;&lt;/object&gt;&lt;object type=&quot;3&quot; unique_id=&quot;91777&quot;&gt;&lt;property id=&quot;20148&quot; value=&quot;5&quot;/&gt;&lt;property id=&quot;20300&quot; value=&quot;Slide 16&quot;/&gt;&lt;property id=&quot;20307&quot; value=&quot;293&quot;/&gt;&lt;/object&gt;&lt;/object&gt;&lt;object type=&quot;8&quot; unique_id=&quot;10040&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1962</TotalTime>
  <Words>358</Words>
  <Application>Microsoft Office PowerPoint</Application>
  <PresentationFormat>On-screen Show (4:3)</PresentationFormat>
  <Paragraphs>74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Slide 1</vt:lpstr>
      <vt:lpstr>Slide 2</vt:lpstr>
      <vt:lpstr>Slide 3</vt:lpstr>
      <vt:lpstr>Slide 4</vt:lpstr>
      <vt:lpstr>Slide 5</vt:lpstr>
      <vt:lpstr>Slide 6</vt:lpstr>
      <vt:lpstr>Slide 7</vt:lpstr>
      <vt:lpstr>Slide 8</vt:lpstr>
      <vt:lpstr>Slide 9</vt:lpstr>
      <vt:lpstr>Slide 10</vt:lpstr>
      <vt:lpstr>Đặc điểm địa lý, khí hậu</vt:lpstr>
      <vt:lpstr>Đặc điểm kinh tế, xã hội</vt:lpstr>
      <vt:lpstr>Một số địa danh du lịch và văn hóa  nổi bật của Thủ đô Hà Nội</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dc:creator>
  <cp:lastModifiedBy>TT</cp:lastModifiedBy>
  <cp:revision>192</cp:revision>
  <dcterms:created xsi:type="dcterms:W3CDTF">2017-11-30T07:39:28Z</dcterms:created>
  <dcterms:modified xsi:type="dcterms:W3CDTF">2020-02-06T16:26:18Z</dcterms:modified>
</cp:coreProperties>
</file>