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308" r:id="rId6"/>
    <p:sldId id="258" r:id="rId7"/>
    <p:sldId id="259" r:id="rId8"/>
    <p:sldId id="260" r:id="rId9"/>
    <p:sldId id="309" r:id="rId10"/>
    <p:sldId id="310" r:id="rId11"/>
    <p:sldId id="311" r:id="rId12"/>
    <p:sldId id="312" r:id="rId13"/>
  </p:sldIdLst>
  <p:sldSz cx="9144000" cy="5143500"/>
  <p:notesSz cx="6858000" cy="9144000"/>
  <p:embeddedFontLst>
    <p:embeddedFont>
      <p:font typeface="SimSun" panose="02010600030101010101" pitchFamily="2" charset="-122"/>
      <p:regular r:id="rId17"/>
    </p:embeddedFont>
    <p:embeddedFont>
      <p:font typeface="Fredoka One" panose="02000000000000000000"/>
      <p:regular r:id="rId18"/>
    </p:embeddedFont>
    <p:embeddedFont>
      <p:font typeface="Nunito" panose="00000500000000000000"/>
      <p:italic r:id="rId19"/>
      <p:boldItalic r:id="rId20"/>
    </p:embeddedFont>
    <p:embeddedFont>
      <p:font typeface="Nunito Black" panose="0000080000000000000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font" Target="fonts/font5.fntdata"/><Relationship Id="rId20" Type="http://schemas.openxmlformats.org/officeDocument/2006/relationships/font" Target="fonts/font4.fntdata"/><Relationship Id="rId2" Type="http://schemas.openxmlformats.org/officeDocument/2006/relationships/theme" Target="theme/theme1.xml"/><Relationship Id="rId19" Type="http://schemas.openxmlformats.org/officeDocument/2006/relationships/font" Target="fonts/font3.fntdata"/><Relationship Id="rId18" Type="http://schemas.openxmlformats.org/officeDocument/2006/relationships/font" Target="fonts/font2.fntdata"/><Relationship Id="rId17" Type="http://schemas.openxmlformats.org/officeDocument/2006/relationships/font" Target="fonts/font1.fntdata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86a9e7aff2_0_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" name="Google Shape;488;g86a9e7aff2_0_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8e637eb9f8_0_27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8e637eb9f8_0_27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8e6adb91be_1_191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8e6adb91be_1_19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86a9e7aff2_0_24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86a9e7aff2_0_2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1"/>
          </p:nvPr>
        </p:nvSpPr>
        <p:spPr/>
        <p:txBody>
          <a:bodyPr/>
          <a:p>
            <a:pPr marL="158750" indent="0">
              <a:buNone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4" Type="http://schemas.openxmlformats.org/officeDocument/2006/relationships/hyperlink" Target="https://www.freepik.com/" TargetMode="External"/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bg>
      <p:bgPr>
        <a:solidFill>
          <a:schemeClr val="dk2"/>
        </a:solidFill>
        <a:effectLst/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3985194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" name="Google Shape;10;p2"/>
          <p:cNvSpPr txBox="1"/>
          <p:nvPr>
            <p:ph type="ctrTitle"/>
          </p:nvPr>
        </p:nvSpPr>
        <p:spPr>
          <a:xfrm>
            <a:off x="1749451" y="1244400"/>
            <a:ext cx="5645100" cy="189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type="subTitle" idx="1"/>
          </p:nvPr>
        </p:nvSpPr>
        <p:spPr>
          <a:xfrm>
            <a:off x="2691600" y="2999950"/>
            <a:ext cx="3760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grpSp>
        <p:nvGrpSpPr>
          <p:cNvPr id="12" name="Google Shape;12;p2"/>
          <p:cNvGrpSpPr/>
          <p:nvPr/>
        </p:nvGrpSpPr>
        <p:grpSpPr>
          <a:xfrm>
            <a:off x="589463" y="188081"/>
            <a:ext cx="8167600" cy="4411338"/>
            <a:chOff x="589463" y="188081"/>
            <a:chExt cx="8167600" cy="4411338"/>
          </a:xfrm>
        </p:grpSpPr>
        <p:grpSp>
          <p:nvGrpSpPr>
            <p:cNvPr id="13" name="Google Shape;13;p2"/>
            <p:cNvGrpSpPr/>
            <p:nvPr/>
          </p:nvGrpSpPr>
          <p:grpSpPr>
            <a:xfrm>
              <a:off x="589463" y="188081"/>
              <a:ext cx="8167600" cy="4411338"/>
              <a:chOff x="680850" y="273350"/>
              <a:chExt cx="8167600" cy="4411338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8751550" y="210041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15" name="Google Shape;15;p2"/>
              <p:cNvGrpSpPr/>
              <p:nvPr/>
            </p:nvGrpSpPr>
            <p:grpSpPr>
              <a:xfrm>
                <a:off x="4253925" y="273350"/>
                <a:ext cx="1529963" cy="476413"/>
                <a:chOff x="723850" y="285125"/>
                <a:chExt cx="1529963" cy="476413"/>
              </a:xfrm>
            </p:grpSpPr>
            <p:sp>
              <p:nvSpPr>
                <p:cNvPr id="16" name="Google Shape;16;p2"/>
                <p:cNvSpPr/>
                <p:nvPr/>
              </p:nvSpPr>
              <p:spPr>
                <a:xfrm>
                  <a:off x="2087013" y="285125"/>
                  <a:ext cx="166800" cy="1668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sp>
              <p:nvSpPr>
                <p:cNvPr id="17" name="Google Shape;17;p2"/>
                <p:cNvSpPr/>
                <p:nvPr/>
              </p:nvSpPr>
              <p:spPr>
                <a:xfrm>
                  <a:off x="723850" y="664638"/>
                  <a:ext cx="96900" cy="969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</p:grpSp>
          <p:sp>
            <p:nvSpPr>
              <p:cNvPr id="18" name="Google Shape;18;p2"/>
              <p:cNvSpPr/>
              <p:nvPr/>
            </p:nvSpPr>
            <p:spPr>
              <a:xfrm>
                <a:off x="1073525" y="615700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19" name="Google Shape;19;p2"/>
              <p:cNvGrpSpPr/>
              <p:nvPr/>
            </p:nvGrpSpPr>
            <p:grpSpPr>
              <a:xfrm>
                <a:off x="680850" y="1541388"/>
                <a:ext cx="5151263" cy="3143300"/>
                <a:chOff x="-2247950" y="-2535762"/>
                <a:chExt cx="5151263" cy="3143300"/>
              </a:xfrm>
            </p:grpSpPr>
            <p:sp>
              <p:nvSpPr>
                <p:cNvPr id="20" name="Google Shape;20;p2"/>
                <p:cNvSpPr/>
                <p:nvPr/>
              </p:nvSpPr>
              <p:spPr>
                <a:xfrm>
                  <a:off x="2736513" y="440738"/>
                  <a:ext cx="166800" cy="1668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sp>
              <p:nvSpPr>
                <p:cNvPr id="21" name="Google Shape;21;p2"/>
                <p:cNvSpPr/>
                <p:nvPr/>
              </p:nvSpPr>
              <p:spPr>
                <a:xfrm>
                  <a:off x="-2247950" y="-2535762"/>
                  <a:ext cx="96900" cy="969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</p:grpSp>
        </p:grpSp>
        <p:sp>
          <p:nvSpPr>
            <p:cNvPr id="22" name="Google Shape;22;p2"/>
            <p:cNvSpPr/>
            <p:nvPr/>
          </p:nvSpPr>
          <p:spPr>
            <a:xfrm>
              <a:off x="2863625" y="72148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_AND_TWO_COLUMNS_1">
    <p:bg>
      <p:bgPr>
        <a:solidFill>
          <a:schemeClr val="dk2"/>
        </a:solidFill>
        <a:effectLst/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11"/>
          <p:cNvGrpSpPr/>
          <p:nvPr/>
        </p:nvGrpSpPr>
        <p:grpSpPr>
          <a:xfrm>
            <a:off x="309113" y="378031"/>
            <a:ext cx="8729050" cy="4512413"/>
            <a:chOff x="309113" y="378031"/>
            <a:chExt cx="8729050" cy="4512413"/>
          </a:xfrm>
        </p:grpSpPr>
        <p:sp>
          <p:nvSpPr>
            <p:cNvPr id="128" name="Google Shape;128;p11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9" name="Google Shape;129;p11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0" name="Google Shape;130;p11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1" name="Google Shape;131;p11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2" name="Google Shape;132;p11"/>
            <p:cNvSpPr/>
            <p:nvPr/>
          </p:nvSpPr>
          <p:spPr>
            <a:xfrm>
              <a:off x="2790113" y="43266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3" name="Google Shape;133;p11"/>
            <p:cNvSpPr/>
            <p:nvPr/>
          </p:nvSpPr>
          <p:spPr>
            <a:xfrm>
              <a:off x="5461200" y="472364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34" name="Google Shape;134;p11"/>
          <p:cNvSpPr/>
          <p:nvPr/>
        </p:nvSpPr>
        <p:spPr>
          <a:xfrm rot="4262482" flipH="1">
            <a:off x="5874033" y="-2050372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5" name="Google Shape;135;p11"/>
          <p:cNvSpPr/>
          <p:nvPr/>
        </p:nvSpPr>
        <p:spPr>
          <a:xfrm rot="-6537518" flipH="1">
            <a:off x="-2045494" y="3689497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6" name="Google Shape;136;p11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37" name="Google Shape;137;p11"/>
          <p:cNvSpPr txBox="1"/>
          <p:nvPr>
            <p:ph type="ctrTitle" idx="2"/>
          </p:nvPr>
        </p:nvSpPr>
        <p:spPr>
          <a:xfrm>
            <a:off x="1114790" y="2681977"/>
            <a:ext cx="20118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38" name="Google Shape;138;p11"/>
          <p:cNvSpPr txBox="1"/>
          <p:nvPr>
            <p:ph type="subTitle" idx="1"/>
          </p:nvPr>
        </p:nvSpPr>
        <p:spPr>
          <a:xfrm>
            <a:off x="996375" y="2893924"/>
            <a:ext cx="2248800" cy="9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39" name="Google Shape;139;p11"/>
          <p:cNvSpPr txBox="1"/>
          <p:nvPr>
            <p:ph type="ctrTitle" idx="3"/>
          </p:nvPr>
        </p:nvSpPr>
        <p:spPr>
          <a:xfrm>
            <a:off x="6016692" y="2683565"/>
            <a:ext cx="20118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40" name="Google Shape;140;p11"/>
          <p:cNvSpPr txBox="1"/>
          <p:nvPr>
            <p:ph type="subTitle" idx="4"/>
          </p:nvPr>
        </p:nvSpPr>
        <p:spPr>
          <a:xfrm>
            <a:off x="5898197" y="2891851"/>
            <a:ext cx="2248800" cy="9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1" name="Google Shape;141;p11"/>
          <p:cNvSpPr txBox="1"/>
          <p:nvPr>
            <p:ph type="ctrTitle" idx="5"/>
          </p:nvPr>
        </p:nvSpPr>
        <p:spPr>
          <a:xfrm>
            <a:off x="3565780" y="2683554"/>
            <a:ext cx="20118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42" name="Google Shape;142;p11"/>
          <p:cNvSpPr txBox="1"/>
          <p:nvPr>
            <p:ph type="subTitle" idx="6"/>
          </p:nvPr>
        </p:nvSpPr>
        <p:spPr>
          <a:xfrm>
            <a:off x="3447282" y="2891844"/>
            <a:ext cx="2248800" cy="9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_AND_TWO_COLUMNS_1_1">
    <p:bg>
      <p:bgPr>
        <a:solidFill>
          <a:schemeClr val="dk2"/>
        </a:solidFill>
        <a:effectLst/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oogle Shape;144;p12"/>
          <p:cNvGrpSpPr/>
          <p:nvPr/>
        </p:nvGrpSpPr>
        <p:grpSpPr>
          <a:xfrm>
            <a:off x="309113" y="378031"/>
            <a:ext cx="8729050" cy="4598463"/>
            <a:chOff x="309113" y="378031"/>
            <a:chExt cx="8729050" cy="4598463"/>
          </a:xfrm>
        </p:grpSpPr>
        <p:sp>
          <p:nvSpPr>
            <p:cNvPr id="145" name="Google Shape;145;p12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6" name="Google Shape;146;p12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7" name="Google Shape;147;p12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8" name="Google Shape;148;p12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9" name="Google Shape;149;p12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0" name="Google Shape;150;p12"/>
            <p:cNvSpPr/>
            <p:nvPr/>
          </p:nvSpPr>
          <p:spPr>
            <a:xfrm>
              <a:off x="5608675" y="48096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51" name="Google Shape;151;p12"/>
          <p:cNvSpPr/>
          <p:nvPr/>
        </p:nvSpPr>
        <p:spPr>
          <a:xfrm rot="4262482" flipH="1">
            <a:off x="5874033" y="-2050372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2" name="Google Shape;152;p12"/>
          <p:cNvSpPr/>
          <p:nvPr/>
        </p:nvSpPr>
        <p:spPr>
          <a:xfrm rot="-6537518" flipH="1">
            <a:off x="-2045494" y="3689497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3" name="Google Shape;153;p12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54" name="Google Shape;154;p12"/>
          <p:cNvSpPr txBox="1"/>
          <p:nvPr>
            <p:ph type="title" idx="2"/>
          </p:nvPr>
        </p:nvSpPr>
        <p:spPr>
          <a:xfrm>
            <a:off x="881225" y="1621325"/>
            <a:ext cx="22335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55" name="Google Shape;155;p12"/>
          <p:cNvSpPr txBox="1"/>
          <p:nvPr>
            <p:ph type="subTitle" idx="1"/>
          </p:nvPr>
        </p:nvSpPr>
        <p:spPr>
          <a:xfrm>
            <a:off x="881225" y="1932125"/>
            <a:ext cx="22335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9pPr>
          </a:lstStyle>
          <a:p/>
        </p:txBody>
      </p:sp>
      <p:sp>
        <p:nvSpPr>
          <p:cNvPr id="156" name="Google Shape;156;p12"/>
          <p:cNvSpPr txBox="1"/>
          <p:nvPr>
            <p:ph type="title" idx="3"/>
          </p:nvPr>
        </p:nvSpPr>
        <p:spPr>
          <a:xfrm>
            <a:off x="3455250" y="1621325"/>
            <a:ext cx="22335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57" name="Google Shape;157;p12"/>
          <p:cNvSpPr txBox="1"/>
          <p:nvPr>
            <p:ph type="subTitle" idx="4"/>
          </p:nvPr>
        </p:nvSpPr>
        <p:spPr>
          <a:xfrm>
            <a:off x="3455250" y="1932125"/>
            <a:ext cx="22335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9pPr>
          </a:lstStyle>
          <a:p/>
        </p:txBody>
      </p:sp>
      <p:sp>
        <p:nvSpPr>
          <p:cNvPr id="158" name="Google Shape;158;p12"/>
          <p:cNvSpPr txBox="1"/>
          <p:nvPr>
            <p:ph type="title" idx="5"/>
          </p:nvPr>
        </p:nvSpPr>
        <p:spPr>
          <a:xfrm>
            <a:off x="6029275" y="1621325"/>
            <a:ext cx="22335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59" name="Google Shape;159;p12"/>
          <p:cNvSpPr txBox="1"/>
          <p:nvPr>
            <p:ph type="subTitle" idx="6"/>
          </p:nvPr>
        </p:nvSpPr>
        <p:spPr>
          <a:xfrm>
            <a:off x="6029275" y="1932125"/>
            <a:ext cx="22335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9pPr>
          </a:lstStyle>
          <a:p/>
        </p:txBody>
      </p:sp>
      <p:sp>
        <p:nvSpPr>
          <p:cNvPr id="160" name="Google Shape;160;p12"/>
          <p:cNvSpPr txBox="1"/>
          <p:nvPr>
            <p:ph type="title" idx="7"/>
          </p:nvPr>
        </p:nvSpPr>
        <p:spPr>
          <a:xfrm>
            <a:off x="881225" y="3277850"/>
            <a:ext cx="22335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61" name="Google Shape;161;p12"/>
          <p:cNvSpPr txBox="1"/>
          <p:nvPr>
            <p:ph type="subTitle" idx="8"/>
          </p:nvPr>
        </p:nvSpPr>
        <p:spPr>
          <a:xfrm>
            <a:off x="881225" y="3588650"/>
            <a:ext cx="22335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9pPr>
          </a:lstStyle>
          <a:p/>
        </p:txBody>
      </p:sp>
      <p:sp>
        <p:nvSpPr>
          <p:cNvPr id="162" name="Google Shape;162;p12"/>
          <p:cNvSpPr txBox="1"/>
          <p:nvPr>
            <p:ph type="title" idx="9"/>
          </p:nvPr>
        </p:nvSpPr>
        <p:spPr>
          <a:xfrm>
            <a:off x="3455250" y="3277850"/>
            <a:ext cx="22335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63" name="Google Shape;163;p12"/>
          <p:cNvSpPr txBox="1"/>
          <p:nvPr>
            <p:ph type="subTitle" idx="13"/>
          </p:nvPr>
        </p:nvSpPr>
        <p:spPr>
          <a:xfrm>
            <a:off x="3455250" y="3588650"/>
            <a:ext cx="22335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9pPr>
          </a:lstStyle>
          <a:p/>
        </p:txBody>
      </p:sp>
      <p:sp>
        <p:nvSpPr>
          <p:cNvPr id="164" name="Google Shape;164;p12"/>
          <p:cNvSpPr txBox="1"/>
          <p:nvPr>
            <p:ph type="title" idx="14"/>
          </p:nvPr>
        </p:nvSpPr>
        <p:spPr>
          <a:xfrm>
            <a:off x="6029275" y="3277850"/>
            <a:ext cx="22335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65" name="Google Shape;165;p12"/>
          <p:cNvSpPr txBox="1"/>
          <p:nvPr>
            <p:ph type="subTitle" idx="15"/>
          </p:nvPr>
        </p:nvSpPr>
        <p:spPr>
          <a:xfrm>
            <a:off x="6029275" y="3588650"/>
            <a:ext cx="22335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bg>
      <p:bgPr>
        <a:solidFill>
          <a:schemeClr val="dk2"/>
        </a:solidFill>
        <a:effectLst/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"/>
          <p:cNvSpPr/>
          <p:nvPr/>
        </p:nvSpPr>
        <p:spPr>
          <a:xfrm rot="-3984320">
            <a:off x="-2598906" y="-702305"/>
            <a:ext cx="5316353" cy="3506984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68" name="Google Shape;168;p13"/>
          <p:cNvGrpSpPr/>
          <p:nvPr/>
        </p:nvGrpSpPr>
        <p:grpSpPr>
          <a:xfrm>
            <a:off x="349613" y="451781"/>
            <a:ext cx="8384975" cy="4461413"/>
            <a:chOff x="386488" y="378031"/>
            <a:chExt cx="8384975" cy="4461413"/>
          </a:xfrm>
        </p:grpSpPr>
        <p:sp>
          <p:nvSpPr>
            <p:cNvPr id="169" name="Google Shape;169;p13"/>
            <p:cNvSpPr/>
            <p:nvPr/>
          </p:nvSpPr>
          <p:spPr>
            <a:xfrm>
              <a:off x="8604663" y="2047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0" name="Google Shape;170;p13"/>
            <p:cNvSpPr/>
            <p:nvPr/>
          </p:nvSpPr>
          <p:spPr>
            <a:xfrm>
              <a:off x="8126763" y="43773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1" name="Google Shape;171;p13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2" name="Google Shape;172;p13"/>
            <p:cNvSpPr/>
            <p:nvPr/>
          </p:nvSpPr>
          <p:spPr>
            <a:xfrm>
              <a:off x="386488" y="37382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3" name="Google Shape;173;p13"/>
            <p:cNvSpPr/>
            <p:nvPr/>
          </p:nvSpPr>
          <p:spPr>
            <a:xfrm>
              <a:off x="1266113" y="47076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4" name="Google Shape;174;p13"/>
            <p:cNvSpPr/>
            <p:nvPr/>
          </p:nvSpPr>
          <p:spPr>
            <a:xfrm>
              <a:off x="7451525" y="467264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75" name="Google Shape;175;p13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_ONLY_4">
    <p:bg>
      <p:bgPr>
        <a:solidFill>
          <a:schemeClr val="dk2"/>
        </a:solidFill>
        <a:effectLst/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"/>
          <p:cNvSpPr/>
          <p:nvPr/>
        </p:nvSpPr>
        <p:spPr>
          <a:xfrm rot="-3984320">
            <a:off x="-2598906" y="-702305"/>
            <a:ext cx="5316353" cy="3506984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78" name="Google Shape;178;p14"/>
          <p:cNvGrpSpPr/>
          <p:nvPr/>
        </p:nvGrpSpPr>
        <p:grpSpPr>
          <a:xfrm>
            <a:off x="349613" y="451781"/>
            <a:ext cx="8384975" cy="4426475"/>
            <a:chOff x="386488" y="378031"/>
            <a:chExt cx="8384975" cy="4426475"/>
          </a:xfrm>
        </p:grpSpPr>
        <p:sp>
          <p:nvSpPr>
            <p:cNvPr id="179" name="Google Shape;179;p14"/>
            <p:cNvSpPr/>
            <p:nvPr/>
          </p:nvSpPr>
          <p:spPr>
            <a:xfrm>
              <a:off x="8604663" y="2047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0" name="Google Shape;180;p14"/>
            <p:cNvSpPr/>
            <p:nvPr/>
          </p:nvSpPr>
          <p:spPr>
            <a:xfrm>
              <a:off x="8126763" y="43773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1" name="Google Shape;181;p14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2" name="Google Shape;182;p14"/>
            <p:cNvSpPr/>
            <p:nvPr/>
          </p:nvSpPr>
          <p:spPr>
            <a:xfrm>
              <a:off x="386488" y="37382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3" name="Google Shape;183;p14"/>
            <p:cNvSpPr/>
            <p:nvPr/>
          </p:nvSpPr>
          <p:spPr>
            <a:xfrm>
              <a:off x="1266113" y="47076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4" name="Google Shape;184;p14"/>
            <p:cNvSpPr/>
            <p:nvPr/>
          </p:nvSpPr>
          <p:spPr>
            <a:xfrm>
              <a:off x="1880150" y="43423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85" name="Google Shape;185;p14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ONLY_3">
    <p:bg>
      <p:bgPr>
        <a:solidFill>
          <a:schemeClr val="dk2"/>
        </a:solidFill>
        <a:effectLst/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15"/>
          <p:cNvGrpSpPr/>
          <p:nvPr/>
        </p:nvGrpSpPr>
        <p:grpSpPr>
          <a:xfrm>
            <a:off x="806813" y="451781"/>
            <a:ext cx="7927775" cy="4512168"/>
            <a:chOff x="843688" y="378031"/>
            <a:chExt cx="7927775" cy="4512168"/>
          </a:xfrm>
        </p:grpSpPr>
        <p:sp>
          <p:nvSpPr>
            <p:cNvPr id="188" name="Google Shape;188;p15"/>
            <p:cNvSpPr/>
            <p:nvPr/>
          </p:nvSpPr>
          <p:spPr>
            <a:xfrm>
              <a:off x="8604663" y="2047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9" name="Google Shape;189;p15"/>
            <p:cNvSpPr/>
            <p:nvPr/>
          </p:nvSpPr>
          <p:spPr>
            <a:xfrm>
              <a:off x="8126763" y="43773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0" name="Google Shape;190;p15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1" name="Google Shape;191;p15"/>
            <p:cNvSpPr/>
            <p:nvPr/>
          </p:nvSpPr>
          <p:spPr>
            <a:xfrm>
              <a:off x="843688" y="36505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2" name="Google Shape;192;p15"/>
            <p:cNvSpPr/>
            <p:nvPr/>
          </p:nvSpPr>
          <p:spPr>
            <a:xfrm>
              <a:off x="2642150" y="4793300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93" name="Google Shape;193;p15"/>
          <p:cNvSpPr/>
          <p:nvPr/>
        </p:nvSpPr>
        <p:spPr>
          <a:xfrm rot="4262482" flipH="1">
            <a:off x="5874033" y="-2050372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4" name="Google Shape;194;p15"/>
          <p:cNvSpPr/>
          <p:nvPr/>
        </p:nvSpPr>
        <p:spPr>
          <a:xfrm rot="-6537518" flipH="1">
            <a:off x="-2045494" y="3689497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5" name="Google Shape;195;p15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96" name="Google Shape;196;p15"/>
          <p:cNvSpPr txBox="1"/>
          <p:nvPr>
            <p:ph type="ctrTitle" idx="2"/>
          </p:nvPr>
        </p:nvSpPr>
        <p:spPr>
          <a:xfrm>
            <a:off x="847775" y="2021919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97" name="Google Shape;197;p15"/>
          <p:cNvSpPr txBox="1"/>
          <p:nvPr>
            <p:ph type="subTitle" idx="1"/>
          </p:nvPr>
        </p:nvSpPr>
        <p:spPr>
          <a:xfrm>
            <a:off x="713225" y="2235144"/>
            <a:ext cx="25551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98" name="Google Shape;198;p15"/>
          <p:cNvSpPr txBox="1"/>
          <p:nvPr>
            <p:ph type="ctrTitle" idx="3"/>
          </p:nvPr>
        </p:nvSpPr>
        <p:spPr>
          <a:xfrm>
            <a:off x="3429000" y="2021932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99" name="Google Shape;199;p15"/>
          <p:cNvSpPr txBox="1"/>
          <p:nvPr>
            <p:ph type="subTitle" idx="4"/>
          </p:nvPr>
        </p:nvSpPr>
        <p:spPr>
          <a:xfrm>
            <a:off x="3294450" y="2235157"/>
            <a:ext cx="25551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0" name="Google Shape;200;p15"/>
          <p:cNvSpPr txBox="1"/>
          <p:nvPr>
            <p:ph type="ctrTitle" idx="5"/>
          </p:nvPr>
        </p:nvSpPr>
        <p:spPr>
          <a:xfrm>
            <a:off x="6010225" y="2021919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201" name="Google Shape;201;p15"/>
          <p:cNvSpPr txBox="1"/>
          <p:nvPr>
            <p:ph type="subTitle" idx="6"/>
          </p:nvPr>
        </p:nvSpPr>
        <p:spPr>
          <a:xfrm>
            <a:off x="5875675" y="2235144"/>
            <a:ext cx="25551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2" name="Google Shape;202;p15"/>
          <p:cNvSpPr txBox="1"/>
          <p:nvPr>
            <p:ph type="ctrTitle" idx="7"/>
          </p:nvPr>
        </p:nvSpPr>
        <p:spPr>
          <a:xfrm>
            <a:off x="2139696" y="3679426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203" name="Google Shape;203;p15"/>
          <p:cNvSpPr txBox="1"/>
          <p:nvPr>
            <p:ph type="subTitle" idx="8"/>
          </p:nvPr>
        </p:nvSpPr>
        <p:spPr>
          <a:xfrm>
            <a:off x="2005146" y="3892651"/>
            <a:ext cx="25551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4" name="Google Shape;204;p15"/>
          <p:cNvSpPr txBox="1"/>
          <p:nvPr>
            <p:ph type="ctrTitle" idx="9"/>
          </p:nvPr>
        </p:nvSpPr>
        <p:spPr>
          <a:xfrm>
            <a:off x="4718304" y="3679426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205" name="Google Shape;205;p15"/>
          <p:cNvSpPr txBox="1"/>
          <p:nvPr>
            <p:ph type="subTitle" idx="13"/>
          </p:nvPr>
        </p:nvSpPr>
        <p:spPr>
          <a:xfrm>
            <a:off x="4583754" y="3892651"/>
            <a:ext cx="25551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_ONLY_2">
    <p:bg>
      <p:bgPr>
        <a:solidFill>
          <a:schemeClr val="dk2"/>
        </a:solidFill>
        <a:effectLst/>
      </p:bgPr>
    </p:bg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oogle Shape;207;p16"/>
          <p:cNvGrpSpPr/>
          <p:nvPr/>
        </p:nvGrpSpPr>
        <p:grpSpPr>
          <a:xfrm>
            <a:off x="654413" y="299381"/>
            <a:ext cx="8080175" cy="4248613"/>
            <a:chOff x="691288" y="225631"/>
            <a:chExt cx="8080175" cy="4248613"/>
          </a:xfrm>
        </p:grpSpPr>
        <p:sp>
          <p:nvSpPr>
            <p:cNvPr id="208" name="Google Shape;208;p16"/>
            <p:cNvSpPr/>
            <p:nvPr/>
          </p:nvSpPr>
          <p:spPr>
            <a:xfrm>
              <a:off x="8604663" y="2047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9" name="Google Shape;209;p16"/>
            <p:cNvSpPr/>
            <p:nvPr/>
          </p:nvSpPr>
          <p:spPr>
            <a:xfrm>
              <a:off x="8126763" y="43773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0" name="Google Shape;210;p16"/>
            <p:cNvSpPr/>
            <p:nvPr/>
          </p:nvSpPr>
          <p:spPr>
            <a:xfrm>
              <a:off x="6773338" y="225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1" name="Google Shape;211;p16"/>
            <p:cNvSpPr/>
            <p:nvPr/>
          </p:nvSpPr>
          <p:spPr>
            <a:xfrm>
              <a:off x="691288" y="37382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2" name="Google Shape;212;p16"/>
            <p:cNvSpPr/>
            <p:nvPr/>
          </p:nvSpPr>
          <p:spPr>
            <a:xfrm>
              <a:off x="1266113" y="43266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13" name="Google Shape;213;p16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214" name="Google Shape;214;p16"/>
          <p:cNvSpPr/>
          <p:nvPr/>
        </p:nvSpPr>
        <p:spPr>
          <a:xfrm rot="-6815680" flipH="1">
            <a:off x="-2598906" y="2336162"/>
            <a:ext cx="5316353" cy="3506984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TITLE_ONLY_2_2">
    <p:bg>
      <p:bgPr>
        <a:solidFill>
          <a:schemeClr val="dk2"/>
        </a:solidFill>
        <a:effectLst/>
      </p:bgPr>
    </p:bg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17"/>
          <p:cNvGrpSpPr/>
          <p:nvPr/>
        </p:nvGrpSpPr>
        <p:grpSpPr>
          <a:xfrm flipH="1">
            <a:off x="654413" y="299381"/>
            <a:ext cx="8080175" cy="4248613"/>
            <a:chOff x="691288" y="225631"/>
            <a:chExt cx="8080175" cy="4248613"/>
          </a:xfrm>
        </p:grpSpPr>
        <p:sp>
          <p:nvSpPr>
            <p:cNvPr id="217" name="Google Shape;217;p17"/>
            <p:cNvSpPr/>
            <p:nvPr/>
          </p:nvSpPr>
          <p:spPr>
            <a:xfrm>
              <a:off x="8604663" y="2047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8126763" y="43773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9" name="Google Shape;219;p17"/>
            <p:cNvSpPr/>
            <p:nvPr/>
          </p:nvSpPr>
          <p:spPr>
            <a:xfrm>
              <a:off x="6773338" y="225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0" name="Google Shape;220;p17"/>
            <p:cNvSpPr/>
            <p:nvPr/>
          </p:nvSpPr>
          <p:spPr>
            <a:xfrm>
              <a:off x="691288" y="37382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1" name="Google Shape;221;p17"/>
            <p:cNvSpPr/>
            <p:nvPr/>
          </p:nvSpPr>
          <p:spPr>
            <a:xfrm>
              <a:off x="1266113" y="43266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22" name="Google Shape;222;p17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223" name="Google Shape;223;p17"/>
          <p:cNvSpPr/>
          <p:nvPr/>
        </p:nvSpPr>
        <p:spPr>
          <a:xfrm rot="6815680">
            <a:off x="6430959" y="2336162"/>
            <a:ext cx="5316353" cy="3506984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_ONLY_2_1">
    <p:bg>
      <p:bgPr>
        <a:solidFill>
          <a:schemeClr val="dk2"/>
        </a:solidFill>
        <a:effectLst/>
      </p:bgPr>
    </p:bg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8"/>
          <p:cNvSpPr/>
          <p:nvPr/>
        </p:nvSpPr>
        <p:spPr>
          <a:xfrm rot="3984320" flipH="1">
            <a:off x="6430959" y="-699646"/>
            <a:ext cx="5316353" cy="3506984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26" name="Google Shape;226;p18"/>
          <p:cNvGrpSpPr/>
          <p:nvPr/>
        </p:nvGrpSpPr>
        <p:grpSpPr>
          <a:xfrm>
            <a:off x="654413" y="299381"/>
            <a:ext cx="8080175" cy="4248613"/>
            <a:chOff x="691288" y="225631"/>
            <a:chExt cx="8080175" cy="4248613"/>
          </a:xfrm>
        </p:grpSpPr>
        <p:sp>
          <p:nvSpPr>
            <p:cNvPr id="227" name="Google Shape;227;p18"/>
            <p:cNvSpPr/>
            <p:nvPr/>
          </p:nvSpPr>
          <p:spPr>
            <a:xfrm>
              <a:off x="8604663" y="2047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8" name="Google Shape;228;p18"/>
            <p:cNvSpPr/>
            <p:nvPr/>
          </p:nvSpPr>
          <p:spPr>
            <a:xfrm>
              <a:off x="8126763" y="43773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9" name="Google Shape;229;p18"/>
            <p:cNvSpPr/>
            <p:nvPr/>
          </p:nvSpPr>
          <p:spPr>
            <a:xfrm>
              <a:off x="6773338" y="225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0" name="Google Shape;230;p18"/>
            <p:cNvSpPr/>
            <p:nvPr/>
          </p:nvSpPr>
          <p:spPr>
            <a:xfrm>
              <a:off x="691288" y="37382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1" name="Google Shape;231;p18"/>
            <p:cNvSpPr/>
            <p:nvPr/>
          </p:nvSpPr>
          <p:spPr>
            <a:xfrm>
              <a:off x="1266113" y="43266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32" name="Google Shape;232;p18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1">
    <p:bg>
      <p:bgPr>
        <a:solidFill>
          <a:schemeClr val="dk2"/>
        </a:solidFill>
        <a:effectLst/>
      </p:bgPr>
    </p:bg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19"/>
          <p:cNvGrpSpPr/>
          <p:nvPr/>
        </p:nvGrpSpPr>
        <p:grpSpPr>
          <a:xfrm flipH="1">
            <a:off x="309113" y="378031"/>
            <a:ext cx="8729050" cy="4512413"/>
            <a:chOff x="309113" y="378031"/>
            <a:chExt cx="8729050" cy="4512413"/>
          </a:xfrm>
        </p:grpSpPr>
        <p:sp>
          <p:nvSpPr>
            <p:cNvPr id="235" name="Google Shape;235;p19"/>
            <p:cNvSpPr/>
            <p:nvPr/>
          </p:nvSpPr>
          <p:spPr>
            <a:xfrm>
              <a:off x="8871363" y="15667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6" name="Google Shape;236;p19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7" name="Google Shape;237;p19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8" name="Google Shape;238;p19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" name="Google Shape;239;p19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" name="Google Shape;240;p19"/>
            <p:cNvSpPr/>
            <p:nvPr/>
          </p:nvSpPr>
          <p:spPr>
            <a:xfrm>
              <a:off x="7108100" y="472364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41" name="Google Shape;241;p19"/>
          <p:cNvSpPr/>
          <p:nvPr/>
        </p:nvSpPr>
        <p:spPr>
          <a:xfrm rot="-6814806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2" name="Google Shape;242;p19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_ONLY_1_1">
    <p:bg>
      <p:bgPr>
        <a:solidFill>
          <a:schemeClr val="dk2"/>
        </a:solidFill>
        <a:effectLst/>
      </p:bgPr>
    </p:bg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0"/>
          <p:cNvSpPr/>
          <p:nvPr/>
        </p:nvSpPr>
        <p:spPr>
          <a:xfrm rot="6814806" flipH="1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45" name="Google Shape;245;p20"/>
          <p:cNvGrpSpPr/>
          <p:nvPr/>
        </p:nvGrpSpPr>
        <p:grpSpPr>
          <a:xfrm flipH="1">
            <a:off x="-626781" y="378031"/>
            <a:ext cx="8729050" cy="4512413"/>
            <a:chOff x="309113" y="378031"/>
            <a:chExt cx="8729050" cy="4512413"/>
          </a:xfrm>
        </p:grpSpPr>
        <p:sp>
          <p:nvSpPr>
            <p:cNvPr id="246" name="Google Shape;246;p20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" name="Google Shape;247;p20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" name="Google Shape;248;p20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" name="Google Shape;249;p20"/>
            <p:cNvSpPr/>
            <p:nvPr/>
          </p:nvSpPr>
          <p:spPr>
            <a:xfrm>
              <a:off x="629813" y="90393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0" name="Google Shape;250;p20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" name="Google Shape;251;p20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2" name="Google Shape;252;p20"/>
            <p:cNvSpPr/>
            <p:nvPr/>
          </p:nvSpPr>
          <p:spPr>
            <a:xfrm>
              <a:off x="7108100" y="472364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53" name="Google Shape;253;p20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254" name="Google Shape;254;p20"/>
          <p:cNvSpPr txBox="1"/>
          <p:nvPr>
            <p:ph type="ctrTitle" idx="2"/>
          </p:nvPr>
        </p:nvSpPr>
        <p:spPr>
          <a:xfrm>
            <a:off x="715788" y="2377175"/>
            <a:ext cx="18054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255" name="Google Shape;255;p20"/>
          <p:cNvSpPr txBox="1"/>
          <p:nvPr>
            <p:ph type="subTitle" idx="1"/>
          </p:nvPr>
        </p:nvSpPr>
        <p:spPr>
          <a:xfrm>
            <a:off x="713225" y="2817723"/>
            <a:ext cx="1805400" cy="9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56" name="Google Shape;256;p20"/>
          <p:cNvSpPr txBox="1"/>
          <p:nvPr>
            <p:ph type="ctrTitle" idx="3"/>
          </p:nvPr>
        </p:nvSpPr>
        <p:spPr>
          <a:xfrm>
            <a:off x="4652950" y="2378775"/>
            <a:ext cx="18054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257" name="Google Shape;257;p20"/>
          <p:cNvSpPr txBox="1"/>
          <p:nvPr>
            <p:ph type="subTitle" idx="4"/>
          </p:nvPr>
        </p:nvSpPr>
        <p:spPr>
          <a:xfrm>
            <a:off x="4652950" y="2815650"/>
            <a:ext cx="1805400" cy="9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58" name="Google Shape;258;p20"/>
          <p:cNvSpPr txBox="1"/>
          <p:nvPr>
            <p:ph type="ctrTitle" idx="5"/>
          </p:nvPr>
        </p:nvSpPr>
        <p:spPr>
          <a:xfrm>
            <a:off x="2683075" y="2378750"/>
            <a:ext cx="18054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259" name="Google Shape;259;p20"/>
          <p:cNvSpPr txBox="1"/>
          <p:nvPr>
            <p:ph type="subTitle" idx="6"/>
          </p:nvPr>
        </p:nvSpPr>
        <p:spPr>
          <a:xfrm>
            <a:off x="2683087" y="2815643"/>
            <a:ext cx="1805400" cy="9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60" name="Google Shape;260;p20"/>
          <p:cNvSpPr txBox="1"/>
          <p:nvPr>
            <p:ph type="ctrTitle" idx="7"/>
          </p:nvPr>
        </p:nvSpPr>
        <p:spPr>
          <a:xfrm>
            <a:off x="6622800" y="2378775"/>
            <a:ext cx="18054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261" name="Google Shape;261;p20"/>
          <p:cNvSpPr txBox="1"/>
          <p:nvPr>
            <p:ph type="subTitle" idx="8"/>
          </p:nvPr>
        </p:nvSpPr>
        <p:spPr>
          <a:xfrm>
            <a:off x="6622812" y="2815650"/>
            <a:ext cx="1805400" cy="9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bg>
      <p:bgPr>
        <a:solidFill>
          <a:schemeClr val="dk2"/>
        </a:solidFill>
        <a:effectLst/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 rot="-6814806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5" name="Google Shape;25;p3"/>
          <p:cNvSpPr txBox="1"/>
          <p:nvPr>
            <p:ph type="ctrTitle"/>
          </p:nvPr>
        </p:nvSpPr>
        <p:spPr>
          <a:xfrm>
            <a:off x="1749450" y="2059425"/>
            <a:ext cx="5645100" cy="92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Font typeface="Fredoka One" panose="02000000000000000000"/>
              <a:buNone/>
              <a:defRPr sz="51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type="subTitle" idx="1"/>
          </p:nvPr>
        </p:nvSpPr>
        <p:spPr>
          <a:xfrm>
            <a:off x="2982150" y="2999950"/>
            <a:ext cx="31797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grpSp>
        <p:nvGrpSpPr>
          <p:cNvPr id="27" name="Google Shape;27;p3"/>
          <p:cNvGrpSpPr/>
          <p:nvPr/>
        </p:nvGrpSpPr>
        <p:grpSpPr>
          <a:xfrm rot="10800000">
            <a:off x="601763" y="188081"/>
            <a:ext cx="8167600" cy="4494738"/>
            <a:chOff x="589463" y="104681"/>
            <a:chExt cx="8167600" cy="4494738"/>
          </a:xfrm>
        </p:grpSpPr>
        <p:grpSp>
          <p:nvGrpSpPr>
            <p:cNvPr id="28" name="Google Shape;28;p3"/>
            <p:cNvGrpSpPr/>
            <p:nvPr/>
          </p:nvGrpSpPr>
          <p:grpSpPr>
            <a:xfrm>
              <a:off x="589463" y="338994"/>
              <a:ext cx="8167600" cy="4260425"/>
              <a:chOff x="680850" y="424263"/>
              <a:chExt cx="8167600" cy="4260425"/>
            </a:xfrm>
          </p:grpSpPr>
          <p:sp>
            <p:nvSpPr>
              <p:cNvPr id="29" name="Google Shape;29;p3"/>
              <p:cNvSpPr/>
              <p:nvPr/>
            </p:nvSpPr>
            <p:spPr>
              <a:xfrm>
                <a:off x="8751550" y="72881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0" name="Google Shape;30;p3"/>
              <p:cNvSpPr/>
              <p:nvPr/>
            </p:nvSpPr>
            <p:spPr>
              <a:xfrm>
                <a:off x="4558725" y="42426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1" name="Google Shape;31;p3"/>
              <p:cNvSpPr/>
              <p:nvPr/>
            </p:nvSpPr>
            <p:spPr>
              <a:xfrm>
                <a:off x="2064125" y="1072900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32" name="Google Shape;32;p3"/>
              <p:cNvGrpSpPr/>
              <p:nvPr/>
            </p:nvGrpSpPr>
            <p:grpSpPr>
              <a:xfrm>
                <a:off x="680850" y="1541388"/>
                <a:ext cx="5151263" cy="3143300"/>
                <a:chOff x="-2247950" y="-2535762"/>
                <a:chExt cx="5151263" cy="3143300"/>
              </a:xfrm>
            </p:grpSpPr>
            <p:sp>
              <p:nvSpPr>
                <p:cNvPr id="33" name="Google Shape;33;p3"/>
                <p:cNvSpPr/>
                <p:nvPr/>
              </p:nvSpPr>
              <p:spPr>
                <a:xfrm>
                  <a:off x="2736513" y="440738"/>
                  <a:ext cx="166800" cy="1668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sp>
              <p:nvSpPr>
                <p:cNvPr id="34" name="Google Shape;34;p3"/>
                <p:cNvSpPr/>
                <p:nvPr/>
              </p:nvSpPr>
              <p:spPr>
                <a:xfrm>
                  <a:off x="-2247950" y="-2535762"/>
                  <a:ext cx="96900" cy="969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</p:grpSp>
        </p:grpSp>
        <p:sp>
          <p:nvSpPr>
            <p:cNvPr id="35" name="Google Shape;35;p3"/>
            <p:cNvSpPr/>
            <p:nvPr/>
          </p:nvSpPr>
          <p:spPr>
            <a:xfrm>
              <a:off x="2779375" y="10468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6" name="Google Shape;36;p3"/>
          <p:cNvSpPr txBox="1"/>
          <p:nvPr>
            <p:ph type="title" idx="2" hasCustomPrompt="1"/>
          </p:nvPr>
        </p:nvSpPr>
        <p:spPr>
          <a:xfrm>
            <a:off x="2227950" y="1462125"/>
            <a:ext cx="4688100" cy="735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dk2"/>
        </a:solidFill>
        <a:effectLst/>
      </p:bgPr>
    </p:bg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" name="Google Shape;263;p21"/>
          <p:cNvGrpSpPr/>
          <p:nvPr/>
        </p:nvGrpSpPr>
        <p:grpSpPr>
          <a:xfrm>
            <a:off x="467238" y="680381"/>
            <a:ext cx="8343550" cy="3826363"/>
            <a:chOff x="504113" y="606631"/>
            <a:chExt cx="8343550" cy="3826363"/>
          </a:xfrm>
        </p:grpSpPr>
        <p:sp>
          <p:nvSpPr>
            <p:cNvPr id="264" name="Google Shape;264;p21"/>
            <p:cNvSpPr/>
            <p:nvPr/>
          </p:nvSpPr>
          <p:spPr>
            <a:xfrm>
              <a:off x="8680863" y="17431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5" name="Google Shape;265;p21"/>
            <p:cNvSpPr/>
            <p:nvPr/>
          </p:nvSpPr>
          <p:spPr>
            <a:xfrm>
              <a:off x="1058338" y="606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6" name="Google Shape;266;p21"/>
            <p:cNvSpPr/>
            <p:nvPr/>
          </p:nvSpPr>
          <p:spPr>
            <a:xfrm>
              <a:off x="504113" y="36408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7" name="Google Shape;267;p21"/>
            <p:cNvSpPr/>
            <p:nvPr/>
          </p:nvSpPr>
          <p:spPr>
            <a:xfrm>
              <a:off x="1499150" y="42661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68" name="Google Shape;268;p21"/>
          <p:cNvSpPr txBox="1"/>
          <p:nvPr>
            <p:ph type="subTitle" idx="1"/>
          </p:nvPr>
        </p:nvSpPr>
        <p:spPr>
          <a:xfrm>
            <a:off x="713225" y="1838425"/>
            <a:ext cx="3858900" cy="189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69" name="Google Shape;269;p21"/>
          <p:cNvSpPr/>
          <p:nvPr/>
        </p:nvSpPr>
        <p:spPr>
          <a:xfrm rot="7563395">
            <a:off x="5544417" y="3444416"/>
            <a:ext cx="5316301" cy="3506950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70" name="Google Shape;270;p21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 3">
  <p:cSld name="ONE_COLUMN_TEXT_3">
    <p:bg>
      <p:bgPr>
        <a:solidFill>
          <a:schemeClr val="dk2"/>
        </a:solidFill>
        <a:effectLst/>
      </p:bgPr>
    </p:bg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" name="Google Shape;272;p22"/>
          <p:cNvGrpSpPr/>
          <p:nvPr/>
        </p:nvGrpSpPr>
        <p:grpSpPr>
          <a:xfrm>
            <a:off x="848238" y="680381"/>
            <a:ext cx="7962550" cy="4121675"/>
            <a:chOff x="885113" y="606631"/>
            <a:chExt cx="7962550" cy="4121675"/>
          </a:xfrm>
        </p:grpSpPr>
        <p:sp>
          <p:nvSpPr>
            <p:cNvPr id="273" name="Google Shape;273;p22"/>
            <p:cNvSpPr/>
            <p:nvPr/>
          </p:nvSpPr>
          <p:spPr>
            <a:xfrm>
              <a:off x="8680863" y="17431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4" name="Google Shape;274;p22"/>
            <p:cNvSpPr/>
            <p:nvPr/>
          </p:nvSpPr>
          <p:spPr>
            <a:xfrm>
              <a:off x="1058338" y="606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5" name="Google Shape;275;p22"/>
            <p:cNvSpPr/>
            <p:nvPr/>
          </p:nvSpPr>
          <p:spPr>
            <a:xfrm>
              <a:off x="885113" y="46314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6" name="Google Shape;276;p22"/>
            <p:cNvSpPr/>
            <p:nvPr/>
          </p:nvSpPr>
          <p:spPr>
            <a:xfrm>
              <a:off x="1499150" y="42661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77" name="Google Shape;277;p22"/>
          <p:cNvSpPr txBox="1"/>
          <p:nvPr>
            <p:ph type="subTitle" idx="1"/>
          </p:nvPr>
        </p:nvSpPr>
        <p:spPr>
          <a:xfrm>
            <a:off x="1119375" y="2679056"/>
            <a:ext cx="3046500" cy="118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8" name="Google Shape;278;p22"/>
          <p:cNvSpPr/>
          <p:nvPr/>
        </p:nvSpPr>
        <p:spPr>
          <a:xfrm rot="7563395">
            <a:off x="5544417" y="3444416"/>
            <a:ext cx="5316301" cy="3506950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79" name="Google Shape;279;p22"/>
          <p:cNvSpPr txBox="1"/>
          <p:nvPr>
            <p:ph type="ctrTitle"/>
          </p:nvPr>
        </p:nvSpPr>
        <p:spPr>
          <a:xfrm>
            <a:off x="1193175" y="1719906"/>
            <a:ext cx="2898900" cy="108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 4">
  <p:cSld name="ONE_COLUMN_TEXT_3_1">
    <p:bg>
      <p:bgPr>
        <a:solidFill>
          <a:schemeClr val="dk2"/>
        </a:solidFill>
        <a:effectLst/>
      </p:bgPr>
    </p:bg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1" name="Google Shape;281;p23"/>
          <p:cNvGrpSpPr/>
          <p:nvPr/>
        </p:nvGrpSpPr>
        <p:grpSpPr>
          <a:xfrm flipH="1">
            <a:off x="713213" y="680381"/>
            <a:ext cx="7924350" cy="4045475"/>
            <a:chOff x="1058338" y="606631"/>
            <a:chExt cx="7924350" cy="4045475"/>
          </a:xfrm>
        </p:grpSpPr>
        <p:sp>
          <p:nvSpPr>
            <p:cNvPr id="282" name="Google Shape;282;p23"/>
            <p:cNvSpPr/>
            <p:nvPr/>
          </p:nvSpPr>
          <p:spPr>
            <a:xfrm>
              <a:off x="8815888" y="404148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3" name="Google Shape;283;p23"/>
            <p:cNvSpPr/>
            <p:nvPr/>
          </p:nvSpPr>
          <p:spPr>
            <a:xfrm>
              <a:off x="1058338" y="606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4" name="Google Shape;284;p23"/>
            <p:cNvSpPr/>
            <p:nvPr/>
          </p:nvSpPr>
          <p:spPr>
            <a:xfrm>
              <a:off x="48475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5" name="Google Shape;285;p23"/>
            <p:cNvSpPr/>
            <p:nvPr/>
          </p:nvSpPr>
          <p:spPr>
            <a:xfrm>
              <a:off x="1499150" y="42661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86" name="Google Shape;286;p23"/>
          <p:cNvSpPr/>
          <p:nvPr/>
        </p:nvSpPr>
        <p:spPr>
          <a:xfrm rot="-7563395" flipH="1">
            <a:off x="-1670598" y="3444416"/>
            <a:ext cx="5316301" cy="3506950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7" name="Google Shape;287;p23"/>
          <p:cNvSpPr txBox="1"/>
          <p:nvPr>
            <p:ph type="subTitle" idx="1"/>
          </p:nvPr>
        </p:nvSpPr>
        <p:spPr>
          <a:xfrm>
            <a:off x="4978134" y="2680938"/>
            <a:ext cx="3046500" cy="118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88" name="Google Shape;288;p23"/>
          <p:cNvSpPr txBox="1"/>
          <p:nvPr>
            <p:ph type="ctrTitle"/>
          </p:nvPr>
        </p:nvSpPr>
        <p:spPr>
          <a:xfrm>
            <a:off x="5046600" y="1716954"/>
            <a:ext cx="2898900" cy="108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ONE_COLUMN_TEXT_2">
    <p:bg>
      <p:bgPr>
        <a:solidFill>
          <a:schemeClr val="dk2"/>
        </a:solidFill>
        <a:effectLst/>
      </p:bgPr>
    </p:bg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oogle Shape;290;p24"/>
          <p:cNvGrpSpPr/>
          <p:nvPr/>
        </p:nvGrpSpPr>
        <p:grpSpPr>
          <a:xfrm>
            <a:off x="848238" y="680381"/>
            <a:ext cx="7962550" cy="4121675"/>
            <a:chOff x="885113" y="606631"/>
            <a:chExt cx="7962550" cy="4121675"/>
          </a:xfrm>
        </p:grpSpPr>
        <p:sp>
          <p:nvSpPr>
            <p:cNvPr id="291" name="Google Shape;291;p24"/>
            <p:cNvSpPr/>
            <p:nvPr/>
          </p:nvSpPr>
          <p:spPr>
            <a:xfrm>
              <a:off x="8680863" y="17431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2" name="Google Shape;292;p24"/>
            <p:cNvSpPr/>
            <p:nvPr/>
          </p:nvSpPr>
          <p:spPr>
            <a:xfrm>
              <a:off x="1058338" y="606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3" name="Google Shape;293;p24"/>
            <p:cNvSpPr/>
            <p:nvPr/>
          </p:nvSpPr>
          <p:spPr>
            <a:xfrm>
              <a:off x="885113" y="46314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4" name="Google Shape;294;p24"/>
            <p:cNvSpPr/>
            <p:nvPr/>
          </p:nvSpPr>
          <p:spPr>
            <a:xfrm>
              <a:off x="1499150" y="42661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95" name="Google Shape;295;p24"/>
          <p:cNvSpPr txBox="1"/>
          <p:nvPr>
            <p:ph type="subTitle" idx="1"/>
          </p:nvPr>
        </p:nvSpPr>
        <p:spPr>
          <a:xfrm>
            <a:off x="1646250" y="1738875"/>
            <a:ext cx="5851500" cy="232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6" name="Google Shape;296;p24"/>
          <p:cNvSpPr/>
          <p:nvPr/>
        </p:nvSpPr>
        <p:spPr>
          <a:xfrm rot="7563395">
            <a:off x="5544417" y="3444416"/>
            <a:ext cx="5316301" cy="3506950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7" name="Google Shape;297;p24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 2">
  <p:cSld name="ONE_COLUMN_TEXT_1">
    <p:bg>
      <p:bgPr>
        <a:solidFill>
          <a:schemeClr val="dk2"/>
        </a:solidFill>
        <a:effectLst/>
      </p:bgPr>
    </p:bg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5"/>
          <p:cNvSpPr/>
          <p:nvPr/>
        </p:nvSpPr>
        <p:spPr>
          <a:xfrm>
            <a:off x="5560875" y="0"/>
            <a:ext cx="36294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00" name="Google Shape;300;p25"/>
          <p:cNvGrpSpPr/>
          <p:nvPr/>
        </p:nvGrpSpPr>
        <p:grpSpPr>
          <a:xfrm rot="675427">
            <a:off x="4570500" y="-1517613"/>
            <a:ext cx="2748224" cy="6886870"/>
            <a:chOff x="3652404" y="-901500"/>
            <a:chExt cx="2748395" cy="6451165"/>
          </a:xfrm>
        </p:grpSpPr>
        <p:sp>
          <p:nvSpPr>
            <p:cNvPr id="301" name="Google Shape;301;p25"/>
            <p:cNvSpPr/>
            <p:nvPr/>
          </p:nvSpPr>
          <p:spPr>
            <a:xfrm rot="274983">
              <a:off x="4274782" y="-836638"/>
              <a:ext cx="1876463" cy="6321440"/>
            </a:xfrm>
            <a:custGeom>
              <a:avLst/>
              <a:gdLst/>
              <a:ahLst/>
              <a:cxnLst/>
              <a:rect l="l" t="t" r="r" b="b"/>
              <a:pathLst>
                <a:path w="20119" h="67777" extrusionOk="0">
                  <a:moveTo>
                    <a:pt x="9189" y="0"/>
                  </a:moveTo>
                  <a:cubicBezTo>
                    <a:pt x="8993" y="0"/>
                    <a:pt x="8799" y="27"/>
                    <a:pt x="8607" y="83"/>
                  </a:cubicBezTo>
                  <a:cubicBezTo>
                    <a:pt x="4937" y="1151"/>
                    <a:pt x="13510" y="11825"/>
                    <a:pt x="12643" y="14593"/>
                  </a:cubicBezTo>
                  <a:cubicBezTo>
                    <a:pt x="11842" y="17162"/>
                    <a:pt x="3803" y="15494"/>
                    <a:pt x="3703" y="16595"/>
                  </a:cubicBezTo>
                  <a:cubicBezTo>
                    <a:pt x="3536" y="18696"/>
                    <a:pt x="12043" y="26836"/>
                    <a:pt x="11942" y="36042"/>
                  </a:cubicBezTo>
                  <a:cubicBezTo>
                    <a:pt x="11842" y="42180"/>
                    <a:pt x="1668" y="40579"/>
                    <a:pt x="835" y="45749"/>
                  </a:cubicBezTo>
                  <a:cubicBezTo>
                    <a:pt x="1" y="50853"/>
                    <a:pt x="8607" y="63295"/>
                    <a:pt x="12876" y="66197"/>
                  </a:cubicBezTo>
                  <a:cubicBezTo>
                    <a:pt x="14571" y="67317"/>
                    <a:pt x="15922" y="67776"/>
                    <a:pt x="16971" y="67776"/>
                  </a:cubicBezTo>
                  <a:cubicBezTo>
                    <a:pt x="19266" y="67776"/>
                    <a:pt x="20119" y="65574"/>
                    <a:pt x="19982" y="63262"/>
                  </a:cubicBezTo>
                  <a:cubicBezTo>
                    <a:pt x="19681" y="58525"/>
                    <a:pt x="8774" y="51720"/>
                    <a:pt x="8707" y="46917"/>
                  </a:cubicBezTo>
                  <a:cubicBezTo>
                    <a:pt x="8673" y="42247"/>
                    <a:pt x="19815" y="45049"/>
                    <a:pt x="19781" y="39445"/>
                  </a:cubicBezTo>
                  <a:cubicBezTo>
                    <a:pt x="19715" y="32907"/>
                    <a:pt x="10975" y="27002"/>
                    <a:pt x="10842" y="22733"/>
                  </a:cubicBezTo>
                  <a:cubicBezTo>
                    <a:pt x="10808" y="20498"/>
                    <a:pt x="19348" y="18096"/>
                    <a:pt x="19214" y="16428"/>
                  </a:cubicBezTo>
                  <a:cubicBezTo>
                    <a:pt x="19023" y="14000"/>
                    <a:pt x="13658" y="0"/>
                    <a:pt x="91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2" name="Google Shape;302;p25"/>
            <p:cNvSpPr/>
            <p:nvPr/>
          </p:nvSpPr>
          <p:spPr>
            <a:xfrm rot="-232058">
              <a:off x="3712466" y="-338624"/>
              <a:ext cx="1921376" cy="1842611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3" name="Google Shape;303;p25"/>
            <p:cNvSpPr/>
            <p:nvPr/>
          </p:nvSpPr>
          <p:spPr>
            <a:xfrm rot="-619811">
              <a:off x="4307000" y="935514"/>
              <a:ext cx="1152684" cy="2349079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04" name="Google Shape;304;p25"/>
          <p:cNvSpPr txBox="1"/>
          <p:nvPr>
            <p:ph type="subTitle" idx="1"/>
          </p:nvPr>
        </p:nvSpPr>
        <p:spPr>
          <a:xfrm>
            <a:off x="1231325" y="3181350"/>
            <a:ext cx="3279900" cy="9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5" name="Google Shape;305;p25"/>
          <p:cNvSpPr txBox="1"/>
          <p:nvPr>
            <p:ph type="ctrTitle"/>
          </p:nvPr>
        </p:nvSpPr>
        <p:spPr>
          <a:xfrm>
            <a:off x="941825" y="1399050"/>
            <a:ext cx="3858900" cy="14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grpSp>
        <p:nvGrpSpPr>
          <p:cNvPr id="306" name="Google Shape;306;p25"/>
          <p:cNvGrpSpPr/>
          <p:nvPr/>
        </p:nvGrpSpPr>
        <p:grpSpPr>
          <a:xfrm rot="10800000" flipH="1">
            <a:off x="335663" y="680381"/>
            <a:ext cx="8475125" cy="4085838"/>
            <a:chOff x="372538" y="642469"/>
            <a:chExt cx="8475125" cy="4085838"/>
          </a:xfrm>
        </p:grpSpPr>
        <p:sp>
          <p:nvSpPr>
            <p:cNvPr id="307" name="Google Shape;307;p25"/>
            <p:cNvSpPr/>
            <p:nvPr/>
          </p:nvSpPr>
          <p:spPr>
            <a:xfrm>
              <a:off x="8680863" y="17431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8" name="Google Shape;308;p25"/>
            <p:cNvSpPr/>
            <p:nvPr/>
          </p:nvSpPr>
          <p:spPr>
            <a:xfrm>
              <a:off x="372538" y="25878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9" name="Google Shape;309;p25"/>
            <p:cNvSpPr/>
            <p:nvPr/>
          </p:nvSpPr>
          <p:spPr>
            <a:xfrm>
              <a:off x="885113" y="46314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0" name="Google Shape;310;p25"/>
            <p:cNvSpPr/>
            <p:nvPr/>
          </p:nvSpPr>
          <p:spPr>
            <a:xfrm>
              <a:off x="2596150" y="642469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2"/>
        </a:solidFill>
        <a:effectLst/>
      </p:bgPr>
    </p:bg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6"/>
          <p:cNvSpPr/>
          <p:nvPr/>
        </p:nvSpPr>
        <p:spPr>
          <a:xfrm rot="-3985194" flipH="1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13" name="Google Shape;313;p26"/>
          <p:cNvGrpSpPr/>
          <p:nvPr/>
        </p:nvGrpSpPr>
        <p:grpSpPr>
          <a:xfrm>
            <a:off x="848238" y="680381"/>
            <a:ext cx="7962550" cy="4121675"/>
            <a:chOff x="885113" y="606631"/>
            <a:chExt cx="7962550" cy="4121675"/>
          </a:xfrm>
        </p:grpSpPr>
        <p:sp>
          <p:nvSpPr>
            <p:cNvPr id="314" name="Google Shape;314;p26"/>
            <p:cNvSpPr/>
            <p:nvPr/>
          </p:nvSpPr>
          <p:spPr>
            <a:xfrm>
              <a:off x="8680863" y="17431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5" name="Google Shape;315;p26"/>
            <p:cNvSpPr/>
            <p:nvPr/>
          </p:nvSpPr>
          <p:spPr>
            <a:xfrm>
              <a:off x="1058338" y="606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6" name="Google Shape;316;p26"/>
            <p:cNvSpPr/>
            <p:nvPr/>
          </p:nvSpPr>
          <p:spPr>
            <a:xfrm>
              <a:off x="885113" y="46314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7" name="Google Shape;317;p26"/>
            <p:cNvSpPr/>
            <p:nvPr/>
          </p:nvSpPr>
          <p:spPr>
            <a:xfrm>
              <a:off x="1228750" y="3971219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18" name="Google Shape;318;p26"/>
          <p:cNvSpPr txBox="1"/>
          <p:nvPr>
            <p:ph type="ctrTitle"/>
          </p:nvPr>
        </p:nvSpPr>
        <p:spPr>
          <a:xfrm>
            <a:off x="2692950" y="2942597"/>
            <a:ext cx="3758100" cy="51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319" name="Google Shape;319;p26"/>
          <p:cNvSpPr txBox="1"/>
          <p:nvPr>
            <p:ph type="subTitle" idx="1"/>
          </p:nvPr>
        </p:nvSpPr>
        <p:spPr>
          <a:xfrm>
            <a:off x="1863000" y="1647025"/>
            <a:ext cx="5418000" cy="129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MAIN_POINT_2">
    <p:bg>
      <p:bgPr>
        <a:solidFill>
          <a:schemeClr val="dk2"/>
        </a:solidFill>
        <a:effectLst/>
      </p:bgPr>
    </p:bg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7"/>
          <p:cNvSpPr/>
          <p:nvPr/>
        </p:nvSpPr>
        <p:spPr>
          <a:xfrm rot="-3985194" flipH="1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22" name="Google Shape;322;p27"/>
          <p:cNvGrpSpPr/>
          <p:nvPr/>
        </p:nvGrpSpPr>
        <p:grpSpPr>
          <a:xfrm>
            <a:off x="1021463" y="680381"/>
            <a:ext cx="7789325" cy="4121675"/>
            <a:chOff x="1058338" y="606631"/>
            <a:chExt cx="7789325" cy="4121675"/>
          </a:xfrm>
        </p:grpSpPr>
        <p:sp>
          <p:nvSpPr>
            <p:cNvPr id="323" name="Google Shape;323;p27"/>
            <p:cNvSpPr/>
            <p:nvPr/>
          </p:nvSpPr>
          <p:spPr>
            <a:xfrm>
              <a:off x="8680863" y="17431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4" name="Google Shape;324;p27"/>
            <p:cNvSpPr/>
            <p:nvPr/>
          </p:nvSpPr>
          <p:spPr>
            <a:xfrm>
              <a:off x="1058338" y="606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5" name="Google Shape;325;p27"/>
            <p:cNvSpPr/>
            <p:nvPr/>
          </p:nvSpPr>
          <p:spPr>
            <a:xfrm>
              <a:off x="2104313" y="46314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6" name="Google Shape;326;p27"/>
            <p:cNvSpPr/>
            <p:nvPr/>
          </p:nvSpPr>
          <p:spPr>
            <a:xfrm>
              <a:off x="1425400" y="29756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27" name="Google Shape;327;p27"/>
          <p:cNvSpPr txBox="1"/>
          <p:nvPr>
            <p:ph type="ctrTitle"/>
          </p:nvPr>
        </p:nvSpPr>
        <p:spPr>
          <a:xfrm>
            <a:off x="3082200" y="1139518"/>
            <a:ext cx="2979600" cy="71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Font typeface="Fredoka One" panose="02000000000000000000"/>
              <a:buNone/>
              <a:defRPr sz="51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28" name="Google Shape;328;p27"/>
          <p:cNvSpPr txBox="1"/>
          <p:nvPr>
            <p:ph type="subTitle" idx="1"/>
          </p:nvPr>
        </p:nvSpPr>
        <p:spPr>
          <a:xfrm>
            <a:off x="2272350" y="1968270"/>
            <a:ext cx="4599300" cy="12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anum Gothic" panose="020D0604000000000000"/>
              <a:buNone/>
              <a:defRPr sz="1800">
                <a:latin typeface="Nanum Gothic" panose="020D0604000000000000"/>
                <a:ea typeface="Nanum Gothic" panose="020D0604000000000000"/>
                <a:cs typeface="Nanum Gothic" panose="020D0604000000000000"/>
                <a:sym typeface="Nanum Gothic" panose="020D0604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anum Gothic" panose="020D0604000000000000"/>
              <a:buNone/>
              <a:defRPr sz="1800">
                <a:latin typeface="Nanum Gothic" panose="020D0604000000000000"/>
                <a:ea typeface="Nanum Gothic" panose="020D0604000000000000"/>
                <a:cs typeface="Nanum Gothic" panose="020D0604000000000000"/>
                <a:sym typeface="Nanum Gothic" panose="020D0604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anum Gothic" panose="020D0604000000000000"/>
              <a:buNone/>
              <a:defRPr sz="1800">
                <a:latin typeface="Nanum Gothic" panose="020D0604000000000000"/>
                <a:ea typeface="Nanum Gothic" panose="020D0604000000000000"/>
                <a:cs typeface="Nanum Gothic" panose="020D0604000000000000"/>
                <a:sym typeface="Nanum Gothic" panose="020D0604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anum Gothic" panose="020D0604000000000000"/>
              <a:buNone/>
              <a:defRPr sz="1800">
                <a:latin typeface="Nanum Gothic" panose="020D0604000000000000"/>
                <a:ea typeface="Nanum Gothic" panose="020D0604000000000000"/>
                <a:cs typeface="Nanum Gothic" panose="020D0604000000000000"/>
                <a:sym typeface="Nanum Gothic" panose="020D0604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anum Gothic" panose="020D0604000000000000"/>
              <a:buNone/>
              <a:defRPr sz="1800">
                <a:latin typeface="Nanum Gothic" panose="020D0604000000000000"/>
                <a:ea typeface="Nanum Gothic" panose="020D0604000000000000"/>
                <a:cs typeface="Nanum Gothic" panose="020D0604000000000000"/>
                <a:sym typeface="Nanum Gothic" panose="020D0604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anum Gothic" panose="020D0604000000000000"/>
              <a:buNone/>
              <a:defRPr sz="1800">
                <a:latin typeface="Nanum Gothic" panose="020D0604000000000000"/>
                <a:ea typeface="Nanum Gothic" panose="020D0604000000000000"/>
                <a:cs typeface="Nanum Gothic" panose="020D0604000000000000"/>
                <a:sym typeface="Nanum Gothic" panose="020D0604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anum Gothic" panose="020D0604000000000000"/>
              <a:buNone/>
              <a:defRPr sz="1800">
                <a:latin typeface="Nanum Gothic" panose="020D0604000000000000"/>
                <a:ea typeface="Nanum Gothic" panose="020D0604000000000000"/>
                <a:cs typeface="Nanum Gothic" panose="020D0604000000000000"/>
                <a:sym typeface="Nanum Gothic" panose="020D0604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anum Gothic" panose="020D0604000000000000"/>
              <a:buNone/>
              <a:defRPr sz="1800">
                <a:latin typeface="Nanum Gothic" panose="020D0604000000000000"/>
                <a:ea typeface="Nanum Gothic" panose="020D0604000000000000"/>
                <a:cs typeface="Nanum Gothic" panose="020D0604000000000000"/>
                <a:sym typeface="Nanum Gothic" panose="020D0604000000000000"/>
              </a:defRPr>
            </a:lvl9pPr>
          </a:lstStyle>
          <a:p/>
        </p:txBody>
      </p:sp>
      <p:sp>
        <p:nvSpPr>
          <p:cNvPr id="329" name="Google Shape;329;p27"/>
          <p:cNvSpPr txBox="1"/>
          <p:nvPr/>
        </p:nvSpPr>
        <p:spPr>
          <a:xfrm>
            <a:off x="2100450" y="4012552"/>
            <a:ext cx="4943100" cy="5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  <a:latin typeface="Nunito Black" panose="00000800000000000000"/>
                <a:ea typeface="Nunito Black" panose="00000800000000000000"/>
                <a:cs typeface="Nunito Black" panose="00000800000000000000"/>
                <a:sym typeface="Nunito Black" panose="00000800000000000000"/>
              </a:rPr>
              <a:t>CREDITS</a:t>
            </a:r>
            <a:r>
              <a:rPr lang="en-GB" sz="12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rPr>
              <a:t>: This presentation template was created by </a:t>
            </a:r>
            <a:r>
              <a:rPr lang="en-GB" sz="1200">
                <a:solidFill>
                  <a:schemeClr val="accent1"/>
                </a:solidFill>
                <a:uFill>
                  <a:noFill/>
                </a:uFill>
                <a:latin typeface="Nunito Black" panose="00000800000000000000"/>
                <a:ea typeface="Nunito Black" panose="00000800000000000000"/>
                <a:cs typeface="Nunito Black" panose="00000800000000000000"/>
                <a:sym typeface="Nunito Black" panose="00000800000000000000"/>
                <a:hlinkClick r:id="rId2"/>
              </a:rPr>
              <a:t>Slidesgo</a:t>
            </a:r>
            <a:r>
              <a:rPr lang="en-GB" sz="12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rPr>
              <a:t>, including icons by </a:t>
            </a:r>
            <a:r>
              <a:rPr lang="en-GB" sz="1200">
                <a:solidFill>
                  <a:schemeClr val="accent1"/>
                </a:solidFill>
                <a:uFill>
                  <a:noFill/>
                </a:uFill>
                <a:latin typeface="Nunito Black" panose="00000800000000000000"/>
                <a:ea typeface="Nunito Black" panose="00000800000000000000"/>
                <a:cs typeface="Nunito Black" panose="00000800000000000000"/>
                <a:sym typeface="Nunito Black" panose="00000800000000000000"/>
                <a:hlinkClick r:id="rId3"/>
              </a:rPr>
              <a:t>Flaticon</a:t>
            </a:r>
            <a:r>
              <a:rPr lang="en-GB" sz="1200">
                <a:solidFill>
                  <a:schemeClr val="accent1"/>
                </a:solidFill>
                <a:latin typeface="Nunito Black" panose="00000800000000000000"/>
                <a:ea typeface="Nunito Black" panose="00000800000000000000"/>
                <a:cs typeface="Nunito Black" panose="00000800000000000000"/>
                <a:sym typeface="Nunito Black" panose="00000800000000000000"/>
              </a:rPr>
              <a:t> </a:t>
            </a:r>
            <a:r>
              <a:rPr lang="en-GB" sz="12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rPr>
              <a:t>and infographics &amp; images by </a:t>
            </a:r>
            <a:r>
              <a:rPr lang="en-GB" sz="1200">
                <a:solidFill>
                  <a:schemeClr val="accent1"/>
                </a:solidFill>
                <a:uFill>
                  <a:noFill/>
                </a:uFill>
                <a:latin typeface="Nunito Black" panose="00000800000000000000"/>
                <a:ea typeface="Nunito Black" panose="00000800000000000000"/>
                <a:cs typeface="Nunito Black" panose="00000800000000000000"/>
                <a:sym typeface="Nunito Black" panose="00000800000000000000"/>
                <a:hlinkClick r:id="rId4"/>
              </a:rPr>
              <a:t>Freepik</a:t>
            </a:r>
            <a:endParaRPr sz="1200">
              <a:solidFill>
                <a:schemeClr val="accent1"/>
              </a:solidFill>
              <a:latin typeface="Nunito Black" panose="00000800000000000000"/>
              <a:ea typeface="Nunito Black" panose="00000800000000000000"/>
              <a:cs typeface="Nunito Black" panose="00000800000000000000"/>
              <a:sym typeface="Nunito Black" panose="0000080000000000000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words">
  <p:cSld name="MAIN_POINT_1">
    <p:bg>
      <p:bgPr>
        <a:solidFill>
          <a:schemeClr val="dk2"/>
        </a:solidFill>
        <a:effectLst/>
      </p:bgPr>
    </p:bg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8"/>
          <p:cNvSpPr/>
          <p:nvPr/>
        </p:nvSpPr>
        <p:spPr>
          <a:xfrm rot="3985194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32" name="Google Shape;332;p28"/>
          <p:cNvGrpSpPr/>
          <p:nvPr/>
        </p:nvGrpSpPr>
        <p:grpSpPr>
          <a:xfrm flipH="1">
            <a:off x="713213" y="680381"/>
            <a:ext cx="8097575" cy="4121675"/>
            <a:chOff x="885113" y="606631"/>
            <a:chExt cx="8097575" cy="4121675"/>
          </a:xfrm>
        </p:grpSpPr>
        <p:sp>
          <p:nvSpPr>
            <p:cNvPr id="333" name="Google Shape;333;p28"/>
            <p:cNvSpPr/>
            <p:nvPr/>
          </p:nvSpPr>
          <p:spPr>
            <a:xfrm>
              <a:off x="8815888" y="120238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4" name="Google Shape;334;p28"/>
            <p:cNvSpPr/>
            <p:nvPr/>
          </p:nvSpPr>
          <p:spPr>
            <a:xfrm>
              <a:off x="1058338" y="6066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5" name="Google Shape;335;p28"/>
            <p:cNvSpPr/>
            <p:nvPr/>
          </p:nvSpPr>
          <p:spPr>
            <a:xfrm>
              <a:off x="885113" y="46314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6" name="Google Shape;336;p28"/>
            <p:cNvSpPr/>
            <p:nvPr/>
          </p:nvSpPr>
          <p:spPr>
            <a:xfrm>
              <a:off x="1499150" y="42661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37" name="Google Shape;337;p28"/>
          <p:cNvSpPr txBox="1"/>
          <p:nvPr>
            <p:ph type="subTitle" idx="1"/>
          </p:nvPr>
        </p:nvSpPr>
        <p:spPr>
          <a:xfrm>
            <a:off x="3024850" y="2638975"/>
            <a:ext cx="3094200" cy="80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38" name="Google Shape;338;p28"/>
          <p:cNvSpPr txBox="1"/>
          <p:nvPr>
            <p:ph type="ctrTitle"/>
          </p:nvPr>
        </p:nvSpPr>
        <p:spPr>
          <a:xfrm>
            <a:off x="2642550" y="1161475"/>
            <a:ext cx="3858900" cy="147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100"/>
              <a:buFont typeface="Fredoka One" panose="02000000000000000000"/>
              <a:buNone/>
              <a:defRPr sz="51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9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341" name="Google Shape;341;p29"/>
          <p:cNvSpPr txBox="1"/>
          <p:nvPr>
            <p:ph type="ctrTitle" idx="2"/>
          </p:nvPr>
        </p:nvSpPr>
        <p:spPr>
          <a:xfrm>
            <a:off x="3429000" y="2010914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342" name="Google Shape;342;p29"/>
          <p:cNvSpPr txBox="1"/>
          <p:nvPr>
            <p:ph type="subTitle" idx="1"/>
          </p:nvPr>
        </p:nvSpPr>
        <p:spPr>
          <a:xfrm>
            <a:off x="3294450" y="2224165"/>
            <a:ext cx="2555100" cy="15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" panose="00000500000000000000"/>
              <a:buNone/>
              <a:defRPr sz="1600"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dk2"/>
        </a:solidFill>
        <a:effectLst/>
      </p:bgPr>
    </p:bg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0"/>
          <p:cNvSpPr/>
          <p:nvPr/>
        </p:nvSpPr>
        <p:spPr>
          <a:xfrm rot="7563395">
            <a:off x="5544417" y="3444416"/>
            <a:ext cx="5316301" cy="3506950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45" name="Google Shape;345;p30"/>
          <p:cNvSpPr txBox="1"/>
          <p:nvPr>
            <p:ph type="ctrTitle"/>
          </p:nvPr>
        </p:nvSpPr>
        <p:spPr>
          <a:xfrm>
            <a:off x="2346300" y="1844850"/>
            <a:ext cx="4451400" cy="145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Fredoka One" panose="02000000000000000000"/>
              <a:buNone/>
              <a:defRPr sz="3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grpSp>
        <p:nvGrpSpPr>
          <p:cNvPr id="346" name="Google Shape;346;p30"/>
          <p:cNvGrpSpPr/>
          <p:nvPr/>
        </p:nvGrpSpPr>
        <p:grpSpPr>
          <a:xfrm>
            <a:off x="2683896" y="791269"/>
            <a:ext cx="5388338" cy="2929638"/>
            <a:chOff x="2607700" y="717519"/>
            <a:chExt cx="5388338" cy="2929638"/>
          </a:xfrm>
        </p:grpSpPr>
        <p:sp>
          <p:nvSpPr>
            <p:cNvPr id="347" name="Google Shape;347;p30"/>
            <p:cNvSpPr/>
            <p:nvPr/>
          </p:nvSpPr>
          <p:spPr>
            <a:xfrm>
              <a:off x="7505438" y="34803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8" name="Google Shape;348;p30"/>
            <p:cNvSpPr/>
            <p:nvPr/>
          </p:nvSpPr>
          <p:spPr>
            <a:xfrm>
              <a:off x="7899138" y="235268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9" name="Google Shape;349;p30"/>
            <p:cNvSpPr/>
            <p:nvPr/>
          </p:nvSpPr>
          <p:spPr>
            <a:xfrm>
              <a:off x="2607700" y="717519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SECTION_HEADER_1">
    <p:bg>
      <p:bgPr>
        <a:solidFill>
          <a:schemeClr val="dk2"/>
        </a:solidFill>
        <a:effectLst/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/>
          <p:nvPr/>
        </p:nvSpPr>
        <p:spPr>
          <a:xfrm rot="-6814806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9" name="Google Shape;39;p4"/>
          <p:cNvGrpSpPr/>
          <p:nvPr/>
        </p:nvGrpSpPr>
        <p:grpSpPr>
          <a:xfrm rot="10800000">
            <a:off x="601763" y="188081"/>
            <a:ext cx="8167600" cy="4494738"/>
            <a:chOff x="589463" y="104681"/>
            <a:chExt cx="8167600" cy="4494738"/>
          </a:xfrm>
        </p:grpSpPr>
        <p:grpSp>
          <p:nvGrpSpPr>
            <p:cNvPr id="40" name="Google Shape;40;p4"/>
            <p:cNvGrpSpPr/>
            <p:nvPr/>
          </p:nvGrpSpPr>
          <p:grpSpPr>
            <a:xfrm>
              <a:off x="589463" y="338994"/>
              <a:ext cx="8167600" cy="4260425"/>
              <a:chOff x="680850" y="424263"/>
              <a:chExt cx="8167600" cy="4260425"/>
            </a:xfrm>
          </p:grpSpPr>
          <p:sp>
            <p:nvSpPr>
              <p:cNvPr id="41" name="Google Shape;41;p4"/>
              <p:cNvSpPr/>
              <p:nvPr/>
            </p:nvSpPr>
            <p:spPr>
              <a:xfrm>
                <a:off x="8751550" y="72881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2" name="Google Shape;42;p4"/>
              <p:cNvSpPr/>
              <p:nvPr/>
            </p:nvSpPr>
            <p:spPr>
              <a:xfrm>
                <a:off x="4558725" y="42426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3" name="Google Shape;43;p4"/>
              <p:cNvSpPr/>
              <p:nvPr/>
            </p:nvSpPr>
            <p:spPr>
              <a:xfrm>
                <a:off x="2064125" y="1072900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44" name="Google Shape;44;p4"/>
              <p:cNvGrpSpPr/>
              <p:nvPr/>
            </p:nvGrpSpPr>
            <p:grpSpPr>
              <a:xfrm>
                <a:off x="680850" y="1541388"/>
                <a:ext cx="5151263" cy="3143300"/>
                <a:chOff x="-2247950" y="-2535762"/>
                <a:chExt cx="5151263" cy="3143300"/>
              </a:xfrm>
            </p:grpSpPr>
            <p:sp>
              <p:nvSpPr>
                <p:cNvPr id="45" name="Google Shape;45;p4"/>
                <p:cNvSpPr/>
                <p:nvPr/>
              </p:nvSpPr>
              <p:spPr>
                <a:xfrm>
                  <a:off x="2736513" y="440738"/>
                  <a:ext cx="166800" cy="1668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sp>
              <p:nvSpPr>
                <p:cNvPr id="46" name="Google Shape;46;p4"/>
                <p:cNvSpPr/>
                <p:nvPr/>
              </p:nvSpPr>
              <p:spPr>
                <a:xfrm>
                  <a:off x="-2247950" y="-2535762"/>
                  <a:ext cx="96900" cy="969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</p:grpSp>
        </p:grpSp>
        <p:sp>
          <p:nvSpPr>
            <p:cNvPr id="47" name="Google Shape;47;p4"/>
            <p:cNvSpPr/>
            <p:nvPr/>
          </p:nvSpPr>
          <p:spPr>
            <a:xfrm>
              <a:off x="2779375" y="10468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2"/>
        </a:solidFill>
        <a:effectLst/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1"/>
          <p:cNvSpPr/>
          <p:nvPr/>
        </p:nvSpPr>
        <p:spPr>
          <a:xfrm rot="-6814806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52" name="Google Shape;352;p31"/>
          <p:cNvGrpSpPr/>
          <p:nvPr/>
        </p:nvGrpSpPr>
        <p:grpSpPr>
          <a:xfrm>
            <a:off x="321413" y="427181"/>
            <a:ext cx="8729050" cy="4274075"/>
            <a:chOff x="309113" y="378031"/>
            <a:chExt cx="8729050" cy="4274075"/>
          </a:xfrm>
        </p:grpSpPr>
        <p:sp>
          <p:nvSpPr>
            <p:cNvPr id="353" name="Google Shape;353;p31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4" name="Google Shape;354;p31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5" name="Google Shape;355;p31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6" name="Google Shape;356;p31"/>
            <p:cNvSpPr/>
            <p:nvPr/>
          </p:nvSpPr>
          <p:spPr>
            <a:xfrm>
              <a:off x="629813" y="90393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7" name="Google Shape;357;p31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8" name="Google Shape;358;p31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9" name="Google Shape;359;p31"/>
            <p:cNvSpPr/>
            <p:nvPr/>
          </p:nvSpPr>
          <p:spPr>
            <a:xfrm>
              <a:off x="6051125" y="43883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60" name="Google Shape;360;p31"/>
          <p:cNvSpPr txBox="1"/>
          <p:nvPr>
            <p:ph type="title" hasCustomPrompt="1"/>
          </p:nvPr>
        </p:nvSpPr>
        <p:spPr>
          <a:xfrm>
            <a:off x="1342325" y="1724836"/>
            <a:ext cx="6450300" cy="146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Font typeface="Fredoka One" panose="02000000000000000000"/>
              <a:buNone/>
              <a:defRPr sz="120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1" name="Google Shape;361;p31"/>
          <p:cNvSpPr txBox="1"/>
          <p:nvPr>
            <p:ph type="subTitle" idx="1"/>
          </p:nvPr>
        </p:nvSpPr>
        <p:spPr>
          <a:xfrm>
            <a:off x="2691600" y="2886879"/>
            <a:ext cx="3760800" cy="5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 numbers">
  <p:cSld name="BIG_NUMBER_1">
    <p:bg>
      <p:bgPr>
        <a:solidFill>
          <a:schemeClr val="dk2"/>
        </a:solidFill>
        <a:effectLst/>
      </p:bgPr>
    </p:bg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2"/>
          <p:cNvSpPr/>
          <p:nvPr/>
        </p:nvSpPr>
        <p:spPr>
          <a:xfrm rot="6814806" flipH="1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64" name="Google Shape;364;p32"/>
          <p:cNvGrpSpPr/>
          <p:nvPr/>
        </p:nvGrpSpPr>
        <p:grpSpPr>
          <a:xfrm flipH="1">
            <a:off x="-626781" y="378031"/>
            <a:ext cx="8729050" cy="4512413"/>
            <a:chOff x="309113" y="378031"/>
            <a:chExt cx="8729050" cy="4512413"/>
          </a:xfrm>
        </p:grpSpPr>
        <p:sp>
          <p:nvSpPr>
            <p:cNvPr id="365" name="Google Shape;365;p32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6" name="Google Shape;366;p32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7" name="Google Shape;367;p32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8" name="Google Shape;368;p32"/>
            <p:cNvSpPr/>
            <p:nvPr/>
          </p:nvSpPr>
          <p:spPr>
            <a:xfrm>
              <a:off x="629813" y="90393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9" name="Google Shape;369;p32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0" name="Google Shape;370;p32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1" name="Google Shape;371;p32"/>
            <p:cNvSpPr/>
            <p:nvPr/>
          </p:nvSpPr>
          <p:spPr>
            <a:xfrm>
              <a:off x="7108100" y="472364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72" name="Google Shape;372;p32"/>
          <p:cNvSpPr txBox="1"/>
          <p:nvPr>
            <p:ph type="title" hasCustomPrompt="1"/>
          </p:nvPr>
        </p:nvSpPr>
        <p:spPr>
          <a:xfrm>
            <a:off x="991500" y="2786725"/>
            <a:ext cx="3046200" cy="78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373" name="Google Shape;373;p32"/>
          <p:cNvSpPr txBox="1"/>
          <p:nvPr>
            <p:ph type="subTitle" idx="1"/>
          </p:nvPr>
        </p:nvSpPr>
        <p:spPr>
          <a:xfrm>
            <a:off x="1397850" y="3442558"/>
            <a:ext cx="22335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9pPr>
          </a:lstStyle>
          <a:p/>
        </p:txBody>
      </p:sp>
      <p:sp>
        <p:nvSpPr>
          <p:cNvPr id="374" name="Google Shape;374;p32"/>
          <p:cNvSpPr txBox="1"/>
          <p:nvPr>
            <p:ph type="title" idx="2" hasCustomPrompt="1"/>
          </p:nvPr>
        </p:nvSpPr>
        <p:spPr>
          <a:xfrm>
            <a:off x="3048900" y="722575"/>
            <a:ext cx="3046200" cy="78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375" name="Google Shape;375;p32"/>
          <p:cNvSpPr txBox="1"/>
          <p:nvPr>
            <p:ph type="subTitle" idx="3"/>
          </p:nvPr>
        </p:nvSpPr>
        <p:spPr>
          <a:xfrm>
            <a:off x="3455250" y="1341538"/>
            <a:ext cx="22335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9pPr>
          </a:lstStyle>
          <a:p/>
        </p:txBody>
      </p:sp>
      <p:sp>
        <p:nvSpPr>
          <p:cNvPr id="376" name="Google Shape;376;p32"/>
          <p:cNvSpPr txBox="1"/>
          <p:nvPr>
            <p:ph type="title" idx="4" hasCustomPrompt="1"/>
          </p:nvPr>
        </p:nvSpPr>
        <p:spPr>
          <a:xfrm>
            <a:off x="5106300" y="2786725"/>
            <a:ext cx="3046200" cy="78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377" name="Google Shape;377;p32"/>
          <p:cNvSpPr txBox="1"/>
          <p:nvPr>
            <p:ph type="subTitle" idx="5"/>
          </p:nvPr>
        </p:nvSpPr>
        <p:spPr>
          <a:xfrm>
            <a:off x="5512650" y="3442558"/>
            <a:ext cx="22335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solidFill>
          <a:schemeClr val="lt1"/>
        </a:solidFill>
        <a:effectLst/>
      </p:bgPr>
    </p:bg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HEADER_1_1">
    <p:bg>
      <p:bgPr>
        <a:solidFill>
          <a:schemeClr val="dk2"/>
        </a:solidFill>
        <a:effectLst/>
      </p:bgPr>
    </p:bg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5"/>
          <p:cNvSpPr/>
          <p:nvPr/>
        </p:nvSpPr>
        <p:spPr>
          <a:xfrm rot="6814806" flipH="1">
            <a:off x="2365761" y="-3868595"/>
            <a:ext cx="3679860" cy="12396733"/>
          </a:xfrm>
          <a:custGeom>
            <a:avLst/>
            <a:gdLst/>
            <a:ahLst/>
            <a:cxnLst/>
            <a:rect l="l" t="t" r="r" b="b"/>
            <a:pathLst>
              <a:path w="20119" h="67777" extrusionOk="0">
                <a:moveTo>
                  <a:pt x="9189" y="0"/>
                </a:moveTo>
                <a:cubicBezTo>
                  <a:pt x="8993" y="0"/>
                  <a:pt x="8799" y="27"/>
                  <a:pt x="8607" y="83"/>
                </a:cubicBezTo>
                <a:cubicBezTo>
                  <a:pt x="4937" y="1151"/>
                  <a:pt x="13510" y="11825"/>
                  <a:pt x="12643" y="14593"/>
                </a:cubicBezTo>
                <a:cubicBezTo>
                  <a:pt x="11842" y="17162"/>
                  <a:pt x="3803" y="15494"/>
                  <a:pt x="3703" y="16595"/>
                </a:cubicBezTo>
                <a:cubicBezTo>
                  <a:pt x="3536" y="18696"/>
                  <a:pt x="12043" y="26836"/>
                  <a:pt x="11942" y="36042"/>
                </a:cubicBezTo>
                <a:cubicBezTo>
                  <a:pt x="11842" y="42180"/>
                  <a:pt x="1668" y="40579"/>
                  <a:pt x="835" y="45749"/>
                </a:cubicBezTo>
                <a:cubicBezTo>
                  <a:pt x="1" y="50853"/>
                  <a:pt x="8607" y="63295"/>
                  <a:pt x="12876" y="66197"/>
                </a:cubicBezTo>
                <a:cubicBezTo>
                  <a:pt x="14571" y="67317"/>
                  <a:pt x="15922" y="67776"/>
                  <a:pt x="16971" y="67776"/>
                </a:cubicBezTo>
                <a:cubicBezTo>
                  <a:pt x="19266" y="67776"/>
                  <a:pt x="20119" y="65574"/>
                  <a:pt x="19982" y="63262"/>
                </a:cubicBezTo>
                <a:cubicBezTo>
                  <a:pt x="19681" y="58525"/>
                  <a:pt x="8774" y="51720"/>
                  <a:pt x="8707" y="46917"/>
                </a:cubicBezTo>
                <a:cubicBezTo>
                  <a:pt x="8673" y="42247"/>
                  <a:pt x="19815" y="45049"/>
                  <a:pt x="19781" y="39445"/>
                </a:cubicBezTo>
                <a:cubicBezTo>
                  <a:pt x="19715" y="32907"/>
                  <a:pt x="10975" y="27002"/>
                  <a:pt x="10842" y="22733"/>
                </a:cubicBezTo>
                <a:cubicBezTo>
                  <a:pt x="10808" y="20498"/>
                  <a:pt x="19348" y="18096"/>
                  <a:pt x="19214" y="16428"/>
                </a:cubicBezTo>
                <a:cubicBezTo>
                  <a:pt x="19023" y="14000"/>
                  <a:pt x="13658" y="0"/>
                  <a:pt x="91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0" name="Google Shape;50;p5"/>
          <p:cNvGrpSpPr/>
          <p:nvPr/>
        </p:nvGrpSpPr>
        <p:grpSpPr>
          <a:xfrm rot="10800000" flipH="1">
            <a:off x="-357981" y="188081"/>
            <a:ext cx="8167600" cy="4494738"/>
            <a:chOff x="589463" y="104681"/>
            <a:chExt cx="8167600" cy="4494738"/>
          </a:xfrm>
        </p:grpSpPr>
        <p:grpSp>
          <p:nvGrpSpPr>
            <p:cNvPr id="51" name="Google Shape;51;p5"/>
            <p:cNvGrpSpPr/>
            <p:nvPr/>
          </p:nvGrpSpPr>
          <p:grpSpPr>
            <a:xfrm>
              <a:off x="589463" y="338994"/>
              <a:ext cx="8167600" cy="4260425"/>
              <a:chOff x="680850" y="424263"/>
              <a:chExt cx="8167600" cy="4260425"/>
            </a:xfrm>
          </p:grpSpPr>
          <p:sp>
            <p:nvSpPr>
              <p:cNvPr id="52" name="Google Shape;52;p5"/>
              <p:cNvSpPr/>
              <p:nvPr/>
            </p:nvSpPr>
            <p:spPr>
              <a:xfrm>
                <a:off x="8751550" y="72881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3" name="Google Shape;53;p5"/>
              <p:cNvSpPr/>
              <p:nvPr/>
            </p:nvSpPr>
            <p:spPr>
              <a:xfrm>
                <a:off x="4558725" y="424263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4" name="Google Shape;54;p5"/>
              <p:cNvSpPr/>
              <p:nvPr/>
            </p:nvSpPr>
            <p:spPr>
              <a:xfrm>
                <a:off x="2064125" y="1072900"/>
                <a:ext cx="96900" cy="969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55" name="Google Shape;55;p5"/>
              <p:cNvGrpSpPr/>
              <p:nvPr/>
            </p:nvGrpSpPr>
            <p:grpSpPr>
              <a:xfrm>
                <a:off x="680850" y="1541388"/>
                <a:ext cx="5151263" cy="3143300"/>
                <a:chOff x="-2247950" y="-2535762"/>
                <a:chExt cx="5151263" cy="3143300"/>
              </a:xfrm>
            </p:grpSpPr>
            <p:sp>
              <p:nvSpPr>
                <p:cNvPr id="56" name="Google Shape;56;p5"/>
                <p:cNvSpPr/>
                <p:nvPr/>
              </p:nvSpPr>
              <p:spPr>
                <a:xfrm>
                  <a:off x="2736513" y="440738"/>
                  <a:ext cx="166800" cy="1668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sp>
              <p:nvSpPr>
                <p:cNvPr id="57" name="Google Shape;57;p5"/>
                <p:cNvSpPr/>
                <p:nvPr/>
              </p:nvSpPr>
              <p:spPr>
                <a:xfrm>
                  <a:off x="-2247950" y="-2535762"/>
                  <a:ext cx="96900" cy="969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</p:grpSp>
        </p:grpSp>
        <p:sp>
          <p:nvSpPr>
            <p:cNvPr id="58" name="Google Shape;58;p5"/>
            <p:cNvSpPr/>
            <p:nvPr/>
          </p:nvSpPr>
          <p:spPr>
            <a:xfrm>
              <a:off x="2779375" y="104681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bg>
      <p:bgPr>
        <a:solidFill>
          <a:schemeClr val="dk2"/>
        </a:solidFill>
        <a:effectLst/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6"/>
          <p:cNvGrpSpPr/>
          <p:nvPr/>
        </p:nvGrpSpPr>
        <p:grpSpPr>
          <a:xfrm flipH="1">
            <a:off x="309113" y="378031"/>
            <a:ext cx="8729050" cy="4512413"/>
            <a:chOff x="309113" y="378031"/>
            <a:chExt cx="8729050" cy="4512413"/>
          </a:xfrm>
        </p:grpSpPr>
        <p:sp>
          <p:nvSpPr>
            <p:cNvPr id="61" name="Google Shape;61;p6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7108100" y="472364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7" name="Google Shape;67;p6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68" name="Google Shape;68;p6"/>
          <p:cNvSpPr txBox="1"/>
          <p:nvPr>
            <p:ph type="subTitle" idx="1"/>
          </p:nvPr>
        </p:nvSpPr>
        <p:spPr>
          <a:xfrm>
            <a:off x="713225" y="1197100"/>
            <a:ext cx="7708500" cy="3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 panose="00000500000000000000"/>
              <a:buNone/>
              <a:defRPr sz="12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9" name="Google Shape;69;p6"/>
          <p:cNvSpPr/>
          <p:nvPr/>
        </p:nvSpPr>
        <p:spPr>
          <a:xfrm rot="-4262482">
            <a:off x="-2045494" y="-2050372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" name="Google Shape;70;p6"/>
          <p:cNvSpPr/>
          <p:nvPr/>
        </p:nvSpPr>
        <p:spPr>
          <a:xfrm rot="6537518">
            <a:off x="5874033" y="3689497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TITLE_AND_BODY_1">
    <p:bg>
      <p:bgPr>
        <a:solidFill>
          <a:schemeClr val="dk2"/>
        </a:solidFill>
        <a:effectLst/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 flipH="1">
            <a:off x="309113" y="378031"/>
            <a:ext cx="8729050" cy="4512413"/>
            <a:chOff x="309113" y="378031"/>
            <a:chExt cx="8729050" cy="4512413"/>
          </a:xfrm>
        </p:grpSpPr>
        <p:sp>
          <p:nvSpPr>
            <p:cNvPr id="73" name="Google Shape;73;p7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7108100" y="472364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9" name="Google Shape;79;p7"/>
          <p:cNvSpPr/>
          <p:nvPr/>
        </p:nvSpPr>
        <p:spPr>
          <a:xfrm rot="-4262482">
            <a:off x="-2045494" y="-2050372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0" name="Google Shape;80;p7"/>
          <p:cNvSpPr/>
          <p:nvPr/>
        </p:nvSpPr>
        <p:spPr>
          <a:xfrm rot="6537518">
            <a:off x="5874033" y="3689497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bg>
      <p:bgPr>
        <a:solidFill>
          <a:schemeClr val="dk2"/>
        </a:solidFill>
        <a:effectLst/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8"/>
          <p:cNvGrpSpPr/>
          <p:nvPr/>
        </p:nvGrpSpPr>
        <p:grpSpPr>
          <a:xfrm flipH="1">
            <a:off x="309113" y="378031"/>
            <a:ext cx="8729050" cy="4512413"/>
            <a:chOff x="309113" y="378031"/>
            <a:chExt cx="8729050" cy="4512413"/>
          </a:xfrm>
        </p:grpSpPr>
        <p:sp>
          <p:nvSpPr>
            <p:cNvPr id="83" name="Google Shape;83;p8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" name="Google Shape;84;p8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5" name="Google Shape;85;p8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7108100" y="472364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89" name="Google Shape;89;p8"/>
          <p:cNvSpPr/>
          <p:nvPr/>
        </p:nvSpPr>
        <p:spPr>
          <a:xfrm rot="-4262482">
            <a:off x="-2045494" y="-2050372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0" name="Google Shape;90;p8"/>
          <p:cNvSpPr/>
          <p:nvPr/>
        </p:nvSpPr>
        <p:spPr>
          <a:xfrm rot="6537518">
            <a:off x="5874033" y="3689497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1" name="Google Shape;91;p8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92" name="Google Shape;92;p8"/>
          <p:cNvSpPr txBox="1"/>
          <p:nvPr>
            <p:ph type="ctrTitle" idx="2"/>
          </p:nvPr>
        </p:nvSpPr>
        <p:spPr>
          <a:xfrm>
            <a:off x="1499625" y="2010914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93" name="Google Shape;93;p8"/>
          <p:cNvSpPr txBox="1"/>
          <p:nvPr>
            <p:ph type="subTitle" idx="1"/>
          </p:nvPr>
        </p:nvSpPr>
        <p:spPr>
          <a:xfrm>
            <a:off x="1365075" y="2224165"/>
            <a:ext cx="2555100" cy="15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4" name="Google Shape;94;p8"/>
          <p:cNvSpPr txBox="1"/>
          <p:nvPr>
            <p:ph type="ctrTitle" idx="3"/>
          </p:nvPr>
        </p:nvSpPr>
        <p:spPr>
          <a:xfrm>
            <a:off x="5358384" y="2012502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95" name="Google Shape;95;p8"/>
          <p:cNvSpPr txBox="1"/>
          <p:nvPr>
            <p:ph type="subTitle" idx="4"/>
          </p:nvPr>
        </p:nvSpPr>
        <p:spPr>
          <a:xfrm>
            <a:off x="5223834" y="2220786"/>
            <a:ext cx="2555100" cy="150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unito" panose="00000500000000000000"/>
              <a:buNone/>
              <a:defRPr sz="1600">
                <a:solidFill>
                  <a:schemeClr val="lt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_AND_TWO_COLUMNS_3">
    <p:bg>
      <p:bgPr>
        <a:solidFill>
          <a:schemeClr val="dk2"/>
        </a:solidFill>
        <a:effectLst/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9"/>
          <p:cNvGrpSpPr/>
          <p:nvPr/>
        </p:nvGrpSpPr>
        <p:grpSpPr>
          <a:xfrm flipH="1">
            <a:off x="309113" y="378031"/>
            <a:ext cx="8729050" cy="4388188"/>
            <a:chOff x="309113" y="378031"/>
            <a:chExt cx="8729050" cy="4388188"/>
          </a:xfrm>
        </p:grpSpPr>
        <p:sp>
          <p:nvSpPr>
            <p:cNvPr id="98" name="Google Shape;98;p9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4542713" y="28788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4775275" y="4599419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04" name="Google Shape;104;p9"/>
          <p:cNvSpPr/>
          <p:nvPr/>
        </p:nvSpPr>
        <p:spPr>
          <a:xfrm rot="-4262482">
            <a:off x="-2045494" y="-2050372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5" name="Google Shape;105;p9"/>
          <p:cNvSpPr/>
          <p:nvPr/>
        </p:nvSpPr>
        <p:spPr>
          <a:xfrm rot="6537518">
            <a:off x="5874033" y="3689497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6" name="Google Shape;106;p9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07" name="Google Shape;107;p9"/>
          <p:cNvSpPr txBox="1"/>
          <p:nvPr>
            <p:ph type="ctrTitle" idx="2"/>
          </p:nvPr>
        </p:nvSpPr>
        <p:spPr>
          <a:xfrm>
            <a:off x="1499625" y="1782314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08" name="Google Shape;108;p9"/>
          <p:cNvSpPr txBox="1"/>
          <p:nvPr>
            <p:ph type="subTitle" idx="1"/>
          </p:nvPr>
        </p:nvSpPr>
        <p:spPr>
          <a:xfrm>
            <a:off x="1110825" y="2147475"/>
            <a:ext cx="3063600" cy="20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" panose="00000500000000000000"/>
              <a:buNone/>
              <a:defRPr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  <p:sp>
        <p:nvSpPr>
          <p:cNvPr id="109" name="Google Shape;109;p9"/>
          <p:cNvSpPr txBox="1"/>
          <p:nvPr>
            <p:ph type="ctrTitle" idx="3"/>
          </p:nvPr>
        </p:nvSpPr>
        <p:spPr>
          <a:xfrm>
            <a:off x="5358384" y="1783902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Fredoka One" panose="02000000000000000000"/>
              <a:buNone/>
              <a:defRPr sz="23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Fredoka One" panose="02000000000000000000"/>
              <a:buNone/>
              <a:defRPr sz="3800">
                <a:solidFill>
                  <a:schemeClr val="lt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10" name="Google Shape;110;p9"/>
          <p:cNvSpPr txBox="1"/>
          <p:nvPr>
            <p:ph type="subTitle" idx="4"/>
          </p:nvPr>
        </p:nvSpPr>
        <p:spPr>
          <a:xfrm>
            <a:off x="4969583" y="2144575"/>
            <a:ext cx="3063600" cy="201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Nunito" panose="00000500000000000000"/>
              <a:buNone/>
              <a:defRPr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2">
    <p:bg>
      <p:bgPr>
        <a:solidFill>
          <a:schemeClr val="dk2"/>
        </a:solidFill>
        <a:effectLst/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oogle Shape;112;p10"/>
          <p:cNvGrpSpPr/>
          <p:nvPr/>
        </p:nvGrpSpPr>
        <p:grpSpPr>
          <a:xfrm flipH="1">
            <a:off x="309113" y="378031"/>
            <a:ext cx="8729050" cy="4440863"/>
            <a:chOff x="309113" y="378031"/>
            <a:chExt cx="8729050" cy="4440863"/>
          </a:xfrm>
        </p:grpSpPr>
        <p:sp>
          <p:nvSpPr>
            <p:cNvPr id="113" name="Google Shape;113;p10"/>
            <p:cNvSpPr/>
            <p:nvPr/>
          </p:nvSpPr>
          <p:spPr>
            <a:xfrm>
              <a:off x="8871363" y="2404956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4" name="Google Shape;114;p10"/>
            <p:cNvSpPr/>
            <p:nvPr/>
          </p:nvSpPr>
          <p:spPr>
            <a:xfrm>
              <a:off x="8583963" y="422494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" name="Google Shape;115;p10"/>
            <p:cNvSpPr/>
            <p:nvPr/>
          </p:nvSpPr>
          <p:spPr>
            <a:xfrm>
              <a:off x="2506138" y="378031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" name="Google Shape;116;p10"/>
            <p:cNvSpPr/>
            <p:nvPr/>
          </p:nvSpPr>
          <p:spPr>
            <a:xfrm>
              <a:off x="309113" y="2015394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" name="Google Shape;117;p10"/>
            <p:cNvSpPr/>
            <p:nvPr/>
          </p:nvSpPr>
          <p:spPr>
            <a:xfrm>
              <a:off x="3018713" y="4555206"/>
              <a:ext cx="96900" cy="96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" name="Google Shape;118;p10"/>
            <p:cNvSpPr/>
            <p:nvPr/>
          </p:nvSpPr>
          <p:spPr>
            <a:xfrm>
              <a:off x="5946050" y="4652094"/>
              <a:ext cx="166800" cy="1668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19" name="Google Shape;119;p10"/>
          <p:cNvSpPr/>
          <p:nvPr/>
        </p:nvSpPr>
        <p:spPr>
          <a:xfrm rot="-4262482">
            <a:off x="-2045494" y="-2050372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0" name="Google Shape;120;p10"/>
          <p:cNvSpPr/>
          <p:nvPr/>
        </p:nvSpPr>
        <p:spPr>
          <a:xfrm rot="6537518">
            <a:off x="5874033" y="3689497"/>
            <a:ext cx="5316284" cy="3506938"/>
          </a:xfrm>
          <a:custGeom>
            <a:avLst/>
            <a:gdLst/>
            <a:ahLst/>
            <a:cxnLst/>
            <a:rect l="l" t="t" r="r" b="b"/>
            <a:pathLst>
              <a:path w="46668" h="30785" extrusionOk="0">
                <a:moveTo>
                  <a:pt x="29061" y="0"/>
                </a:moveTo>
                <a:cubicBezTo>
                  <a:pt x="21998" y="0"/>
                  <a:pt x="14546" y="4270"/>
                  <a:pt x="9774" y="9559"/>
                </a:cubicBezTo>
                <a:cubicBezTo>
                  <a:pt x="7773" y="11794"/>
                  <a:pt x="0" y="19633"/>
                  <a:pt x="6905" y="20567"/>
                </a:cubicBezTo>
                <a:cubicBezTo>
                  <a:pt x="7056" y="20589"/>
                  <a:pt x="7206" y="20600"/>
                  <a:pt x="7356" y="20600"/>
                </a:cubicBezTo>
                <a:cubicBezTo>
                  <a:pt x="10462" y="20600"/>
                  <a:pt x="13550" y="16119"/>
                  <a:pt x="16275" y="16119"/>
                </a:cubicBezTo>
                <a:cubicBezTo>
                  <a:pt x="17017" y="16119"/>
                  <a:pt x="17732" y="16452"/>
                  <a:pt x="18414" y="17298"/>
                </a:cubicBezTo>
                <a:cubicBezTo>
                  <a:pt x="21082" y="20567"/>
                  <a:pt x="17313" y="29007"/>
                  <a:pt x="21115" y="29574"/>
                </a:cubicBezTo>
                <a:cubicBezTo>
                  <a:pt x="21386" y="29616"/>
                  <a:pt x="21645" y="29636"/>
                  <a:pt x="21893" y="29636"/>
                </a:cubicBezTo>
                <a:cubicBezTo>
                  <a:pt x="25720" y="29636"/>
                  <a:pt x="27031" y="24882"/>
                  <a:pt x="30670" y="24882"/>
                </a:cubicBezTo>
                <a:cubicBezTo>
                  <a:pt x="31419" y="24882"/>
                  <a:pt x="32268" y="25084"/>
                  <a:pt x="33257" y="25571"/>
                </a:cubicBezTo>
                <a:cubicBezTo>
                  <a:pt x="36025" y="26944"/>
                  <a:pt x="37778" y="30785"/>
                  <a:pt x="39932" y="30785"/>
                </a:cubicBezTo>
                <a:cubicBezTo>
                  <a:pt x="41023" y="30785"/>
                  <a:pt x="42218" y="29799"/>
                  <a:pt x="43698" y="27005"/>
                </a:cubicBezTo>
                <a:cubicBezTo>
                  <a:pt x="46667" y="21568"/>
                  <a:pt x="45299" y="11728"/>
                  <a:pt x="41930" y="6891"/>
                </a:cubicBezTo>
                <a:cubicBezTo>
                  <a:pt x="38455" y="1960"/>
                  <a:pt x="33847" y="0"/>
                  <a:pt x="2906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1" name="Google Shape;121;p10"/>
          <p:cNvSpPr txBox="1"/>
          <p:nvPr>
            <p:ph type="ctrTitle"/>
          </p:nvPr>
        </p:nvSpPr>
        <p:spPr>
          <a:xfrm>
            <a:off x="713225" y="539500"/>
            <a:ext cx="7708500" cy="6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 panose="02000000000000000000"/>
              <a:buNone/>
              <a:defRPr sz="30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22" name="Google Shape;122;p10"/>
          <p:cNvSpPr txBox="1"/>
          <p:nvPr>
            <p:ph type="ctrTitle" idx="2"/>
          </p:nvPr>
        </p:nvSpPr>
        <p:spPr>
          <a:xfrm>
            <a:off x="1728225" y="2686864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23" name="Google Shape;123;p10"/>
          <p:cNvSpPr txBox="1"/>
          <p:nvPr>
            <p:ph type="subTitle" idx="1"/>
          </p:nvPr>
        </p:nvSpPr>
        <p:spPr>
          <a:xfrm>
            <a:off x="1593675" y="2898857"/>
            <a:ext cx="2555100" cy="9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24" name="Google Shape;124;p10"/>
          <p:cNvSpPr txBox="1"/>
          <p:nvPr>
            <p:ph type="ctrTitle" idx="3"/>
          </p:nvPr>
        </p:nvSpPr>
        <p:spPr>
          <a:xfrm>
            <a:off x="5129784" y="2688452"/>
            <a:ext cx="2286000" cy="35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300"/>
              <a:buFont typeface="Fredoka One" panose="02000000000000000000"/>
              <a:buNone/>
              <a:defRPr sz="23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Font typeface="Fredoka One" panose="02000000000000000000"/>
              <a:buNone/>
              <a:defRPr sz="3800"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9pPr>
          </a:lstStyle>
          <a:p/>
        </p:txBody>
      </p:sp>
      <p:sp>
        <p:nvSpPr>
          <p:cNvPr id="125" name="Google Shape;125;p10"/>
          <p:cNvSpPr txBox="1"/>
          <p:nvPr>
            <p:ph type="subTitle" idx="4"/>
          </p:nvPr>
        </p:nvSpPr>
        <p:spPr>
          <a:xfrm>
            <a:off x="4995229" y="2896729"/>
            <a:ext cx="2555100" cy="9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None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Fredoka One" panose="02000000000000000000"/>
              <a:buNone/>
              <a:defRPr sz="3000">
                <a:solidFill>
                  <a:schemeClr val="dk1"/>
                </a:solidFill>
                <a:latin typeface="Fredoka One" panose="02000000000000000000"/>
                <a:ea typeface="Fredoka One" panose="02000000000000000000"/>
                <a:cs typeface="Fredoka One" panose="02000000000000000000"/>
                <a:sym typeface="Fredoka One" panose="020000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Char char="●"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Char char="○"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Char char="■"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Char char="●"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Char char="○"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Char char="■"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Char char="●"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unito" panose="00000500000000000000"/>
              <a:buChar char="○"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600"/>
              <a:buFont typeface="Nunito" panose="00000500000000000000"/>
              <a:buChar char="■"/>
              <a:defRPr sz="1600">
                <a:solidFill>
                  <a:schemeClr val="dk1"/>
                </a:solidFill>
                <a:latin typeface="Nunito" panose="00000500000000000000"/>
                <a:ea typeface="Nunito" panose="00000500000000000000"/>
                <a:cs typeface="Nunito" panose="00000500000000000000"/>
                <a:sym typeface="Nunito" panose="00000500000000000000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8F2FF"/>
        </a:solidFill>
        <a:effectLst/>
      </p:bgPr>
    </p:bg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36"/>
          <p:cNvSpPr/>
          <p:nvPr/>
        </p:nvSpPr>
        <p:spPr>
          <a:xfrm>
            <a:off x="904825" y="1055775"/>
            <a:ext cx="7006209" cy="2937280"/>
          </a:xfrm>
          <a:custGeom>
            <a:avLst/>
            <a:gdLst/>
            <a:ahLst/>
            <a:cxnLst/>
            <a:rect l="l" t="t" r="r" b="b"/>
            <a:pathLst>
              <a:path w="19081" h="24216" extrusionOk="0">
                <a:moveTo>
                  <a:pt x="10782" y="1"/>
                </a:moveTo>
                <a:cubicBezTo>
                  <a:pt x="9663" y="1"/>
                  <a:pt x="8461" y="88"/>
                  <a:pt x="7205" y="217"/>
                </a:cubicBezTo>
                <a:cubicBezTo>
                  <a:pt x="5204" y="417"/>
                  <a:pt x="3136" y="1084"/>
                  <a:pt x="2168" y="3019"/>
                </a:cubicBezTo>
                <a:cubicBezTo>
                  <a:pt x="1234" y="4854"/>
                  <a:pt x="0" y="19598"/>
                  <a:pt x="2502" y="22133"/>
                </a:cubicBezTo>
                <a:cubicBezTo>
                  <a:pt x="3914" y="23561"/>
                  <a:pt x="7017" y="24216"/>
                  <a:pt x="10076" y="24216"/>
                </a:cubicBezTo>
                <a:cubicBezTo>
                  <a:pt x="13590" y="24216"/>
                  <a:pt x="17046" y="23351"/>
                  <a:pt x="17813" y="21799"/>
                </a:cubicBezTo>
                <a:cubicBezTo>
                  <a:pt x="19081" y="19231"/>
                  <a:pt x="18880" y="9223"/>
                  <a:pt x="18147" y="4887"/>
                </a:cubicBezTo>
                <a:cubicBezTo>
                  <a:pt x="17450" y="1018"/>
                  <a:pt x="14599" y="1"/>
                  <a:pt x="1078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88" name="Google Shape;388;p36"/>
          <p:cNvGrpSpPr/>
          <p:nvPr/>
        </p:nvGrpSpPr>
        <p:grpSpPr>
          <a:xfrm rot="-1765296">
            <a:off x="2646356" y="4183723"/>
            <a:ext cx="661771" cy="680768"/>
            <a:chOff x="2510200" y="3361463"/>
            <a:chExt cx="488700" cy="510950"/>
          </a:xfrm>
        </p:grpSpPr>
        <p:sp>
          <p:nvSpPr>
            <p:cNvPr id="389" name="Google Shape;389;p36"/>
            <p:cNvSpPr/>
            <p:nvPr/>
          </p:nvSpPr>
          <p:spPr>
            <a:xfrm>
              <a:off x="2696175" y="3569838"/>
              <a:ext cx="95925" cy="92400"/>
            </a:xfrm>
            <a:custGeom>
              <a:avLst/>
              <a:gdLst/>
              <a:ahLst/>
              <a:cxnLst/>
              <a:rect l="l" t="t" r="r" b="b"/>
              <a:pathLst>
                <a:path w="3837" h="3696" extrusionOk="0">
                  <a:moveTo>
                    <a:pt x="1933" y="1"/>
                  </a:moveTo>
                  <a:cubicBezTo>
                    <a:pt x="1676" y="1"/>
                    <a:pt x="1415" y="53"/>
                    <a:pt x="1168" y="160"/>
                  </a:cubicBezTo>
                  <a:cubicBezTo>
                    <a:pt x="400" y="494"/>
                    <a:pt x="0" y="1228"/>
                    <a:pt x="67" y="2028"/>
                  </a:cubicBezTo>
                  <a:cubicBezTo>
                    <a:pt x="67" y="2228"/>
                    <a:pt x="167" y="2462"/>
                    <a:pt x="234" y="2595"/>
                  </a:cubicBezTo>
                  <a:cubicBezTo>
                    <a:pt x="534" y="3296"/>
                    <a:pt x="1201" y="3696"/>
                    <a:pt x="1935" y="3696"/>
                  </a:cubicBezTo>
                  <a:cubicBezTo>
                    <a:pt x="2202" y="3696"/>
                    <a:pt x="2435" y="3663"/>
                    <a:pt x="2702" y="3529"/>
                  </a:cubicBezTo>
                  <a:cubicBezTo>
                    <a:pt x="3169" y="3329"/>
                    <a:pt x="3503" y="2995"/>
                    <a:pt x="3669" y="2495"/>
                  </a:cubicBezTo>
                  <a:cubicBezTo>
                    <a:pt x="3836" y="2061"/>
                    <a:pt x="3836" y="1561"/>
                    <a:pt x="3603" y="1127"/>
                  </a:cubicBezTo>
                  <a:cubicBezTo>
                    <a:pt x="3536" y="961"/>
                    <a:pt x="3436" y="827"/>
                    <a:pt x="3336" y="660"/>
                  </a:cubicBezTo>
                  <a:cubicBezTo>
                    <a:pt x="2997" y="231"/>
                    <a:pt x="2474" y="1"/>
                    <a:pt x="19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0" name="Google Shape;390;p36"/>
            <p:cNvSpPr/>
            <p:nvPr/>
          </p:nvSpPr>
          <p:spPr>
            <a:xfrm>
              <a:off x="2630275" y="3361463"/>
              <a:ext cx="229375" cy="510950"/>
            </a:xfrm>
            <a:custGeom>
              <a:avLst/>
              <a:gdLst/>
              <a:ahLst/>
              <a:cxnLst/>
              <a:rect l="l" t="t" r="r" b="b"/>
              <a:pathLst>
                <a:path w="9175" h="20438" extrusionOk="0">
                  <a:moveTo>
                    <a:pt x="7239" y="489"/>
                  </a:moveTo>
                  <a:cubicBezTo>
                    <a:pt x="7339" y="489"/>
                    <a:pt x="7406" y="523"/>
                    <a:pt x="7506" y="556"/>
                  </a:cubicBezTo>
                  <a:cubicBezTo>
                    <a:pt x="7540" y="556"/>
                    <a:pt x="7573" y="623"/>
                    <a:pt x="7640" y="656"/>
                  </a:cubicBezTo>
                  <a:cubicBezTo>
                    <a:pt x="7673" y="690"/>
                    <a:pt x="7706" y="690"/>
                    <a:pt x="7706" y="723"/>
                  </a:cubicBezTo>
                  <a:lnTo>
                    <a:pt x="7973" y="990"/>
                  </a:lnTo>
                  <a:cubicBezTo>
                    <a:pt x="8073" y="1190"/>
                    <a:pt x="8207" y="1357"/>
                    <a:pt x="8307" y="1557"/>
                  </a:cubicBezTo>
                  <a:cubicBezTo>
                    <a:pt x="8474" y="2057"/>
                    <a:pt x="8574" y="2591"/>
                    <a:pt x="8640" y="3158"/>
                  </a:cubicBezTo>
                  <a:lnTo>
                    <a:pt x="8640" y="3058"/>
                  </a:lnTo>
                  <a:cubicBezTo>
                    <a:pt x="8707" y="3825"/>
                    <a:pt x="8707" y="4559"/>
                    <a:pt x="8674" y="5326"/>
                  </a:cubicBezTo>
                  <a:cubicBezTo>
                    <a:pt x="8640" y="6093"/>
                    <a:pt x="8540" y="6927"/>
                    <a:pt x="8373" y="7728"/>
                  </a:cubicBezTo>
                  <a:lnTo>
                    <a:pt x="8373" y="7695"/>
                  </a:lnTo>
                  <a:cubicBezTo>
                    <a:pt x="8173" y="8995"/>
                    <a:pt x="7873" y="10230"/>
                    <a:pt x="7506" y="11497"/>
                  </a:cubicBezTo>
                  <a:cubicBezTo>
                    <a:pt x="7139" y="12732"/>
                    <a:pt x="6672" y="13932"/>
                    <a:pt x="6139" y="15133"/>
                  </a:cubicBezTo>
                  <a:cubicBezTo>
                    <a:pt x="5571" y="16334"/>
                    <a:pt x="4904" y="17502"/>
                    <a:pt x="4070" y="18536"/>
                  </a:cubicBezTo>
                  <a:cubicBezTo>
                    <a:pt x="3737" y="18903"/>
                    <a:pt x="3403" y="19303"/>
                    <a:pt x="3036" y="19570"/>
                  </a:cubicBezTo>
                  <a:cubicBezTo>
                    <a:pt x="2870" y="19703"/>
                    <a:pt x="2703" y="19770"/>
                    <a:pt x="2503" y="19870"/>
                  </a:cubicBezTo>
                  <a:cubicBezTo>
                    <a:pt x="2369" y="19903"/>
                    <a:pt x="2236" y="19937"/>
                    <a:pt x="2136" y="19937"/>
                  </a:cubicBezTo>
                  <a:lnTo>
                    <a:pt x="1869" y="19937"/>
                  </a:lnTo>
                  <a:cubicBezTo>
                    <a:pt x="1802" y="19937"/>
                    <a:pt x="1702" y="19903"/>
                    <a:pt x="1669" y="19870"/>
                  </a:cubicBezTo>
                  <a:cubicBezTo>
                    <a:pt x="1569" y="19837"/>
                    <a:pt x="1502" y="19770"/>
                    <a:pt x="1469" y="19737"/>
                  </a:cubicBezTo>
                  <a:cubicBezTo>
                    <a:pt x="1368" y="19670"/>
                    <a:pt x="1302" y="19570"/>
                    <a:pt x="1202" y="19436"/>
                  </a:cubicBezTo>
                  <a:cubicBezTo>
                    <a:pt x="1068" y="19303"/>
                    <a:pt x="1002" y="19069"/>
                    <a:pt x="901" y="18903"/>
                  </a:cubicBezTo>
                  <a:cubicBezTo>
                    <a:pt x="868" y="18869"/>
                    <a:pt x="868" y="18769"/>
                    <a:pt x="835" y="18736"/>
                  </a:cubicBezTo>
                  <a:cubicBezTo>
                    <a:pt x="668" y="18269"/>
                    <a:pt x="568" y="17768"/>
                    <a:pt x="535" y="17268"/>
                  </a:cubicBezTo>
                  <a:lnTo>
                    <a:pt x="535" y="17368"/>
                  </a:lnTo>
                  <a:cubicBezTo>
                    <a:pt x="468" y="16568"/>
                    <a:pt x="468" y="15834"/>
                    <a:pt x="501" y="15033"/>
                  </a:cubicBezTo>
                  <a:lnTo>
                    <a:pt x="501" y="14766"/>
                  </a:lnTo>
                  <a:lnTo>
                    <a:pt x="501" y="14733"/>
                  </a:lnTo>
                  <a:cubicBezTo>
                    <a:pt x="535" y="14032"/>
                    <a:pt x="635" y="13365"/>
                    <a:pt x="735" y="12665"/>
                  </a:cubicBezTo>
                  <a:lnTo>
                    <a:pt x="735" y="12598"/>
                  </a:lnTo>
                  <a:cubicBezTo>
                    <a:pt x="901" y="11664"/>
                    <a:pt x="1135" y="10730"/>
                    <a:pt x="1368" y="9763"/>
                  </a:cubicBezTo>
                  <a:cubicBezTo>
                    <a:pt x="1368" y="9729"/>
                    <a:pt x="1368" y="9696"/>
                    <a:pt x="1402" y="9663"/>
                  </a:cubicBezTo>
                  <a:lnTo>
                    <a:pt x="1469" y="9563"/>
                  </a:lnTo>
                  <a:lnTo>
                    <a:pt x="1469" y="9529"/>
                  </a:lnTo>
                  <a:lnTo>
                    <a:pt x="1502" y="9429"/>
                  </a:lnTo>
                  <a:lnTo>
                    <a:pt x="1502" y="9396"/>
                  </a:lnTo>
                  <a:cubicBezTo>
                    <a:pt x="1502" y="9362"/>
                    <a:pt x="1502" y="9362"/>
                    <a:pt x="1535" y="9329"/>
                  </a:cubicBezTo>
                  <a:lnTo>
                    <a:pt x="1535" y="9262"/>
                  </a:lnTo>
                  <a:lnTo>
                    <a:pt x="1535" y="9229"/>
                  </a:lnTo>
                  <a:lnTo>
                    <a:pt x="1535" y="9196"/>
                  </a:lnTo>
                  <a:lnTo>
                    <a:pt x="1535" y="9162"/>
                  </a:lnTo>
                  <a:lnTo>
                    <a:pt x="1535" y="9062"/>
                  </a:lnTo>
                  <a:lnTo>
                    <a:pt x="1535" y="9029"/>
                  </a:lnTo>
                  <a:lnTo>
                    <a:pt x="1535" y="8929"/>
                  </a:lnTo>
                  <a:lnTo>
                    <a:pt x="1535" y="8895"/>
                  </a:lnTo>
                  <a:lnTo>
                    <a:pt x="1535" y="8862"/>
                  </a:lnTo>
                  <a:cubicBezTo>
                    <a:pt x="1535" y="8829"/>
                    <a:pt x="1535" y="8829"/>
                    <a:pt x="1569" y="8762"/>
                  </a:cubicBezTo>
                  <a:cubicBezTo>
                    <a:pt x="1702" y="8362"/>
                    <a:pt x="1835" y="7928"/>
                    <a:pt x="2002" y="7528"/>
                  </a:cubicBezTo>
                  <a:cubicBezTo>
                    <a:pt x="2002" y="7494"/>
                    <a:pt x="2036" y="7428"/>
                    <a:pt x="2036" y="7428"/>
                  </a:cubicBezTo>
                  <a:lnTo>
                    <a:pt x="2069" y="7394"/>
                  </a:lnTo>
                  <a:lnTo>
                    <a:pt x="2069" y="7361"/>
                  </a:lnTo>
                  <a:cubicBezTo>
                    <a:pt x="2336" y="6694"/>
                    <a:pt x="2636" y="5993"/>
                    <a:pt x="2903" y="5360"/>
                  </a:cubicBezTo>
                  <a:cubicBezTo>
                    <a:pt x="3470" y="4159"/>
                    <a:pt x="4137" y="2991"/>
                    <a:pt x="4971" y="1990"/>
                  </a:cubicBezTo>
                  <a:cubicBezTo>
                    <a:pt x="5305" y="1590"/>
                    <a:pt x="5638" y="1257"/>
                    <a:pt x="6005" y="990"/>
                  </a:cubicBezTo>
                  <a:cubicBezTo>
                    <a:pt x="6139" y="890"/>
                    <a:pt x="6239" y="823"/>
                    <a:pt x="6372" y="756"/>
                  </a:cubicBezTo>
                  <a:lnTo>
                    <a:pt x="6505" y="756"/>
                  </a:lnTo>
                  <a:cubicBezTo>
                    <a:pt x="6539" y="756"/>
                    <a:pt x="6572" y="723"/>
                    <a:pt x="6639" y="723"/>
                  </a:cubicBezTo>
                  <a:lnTo>
                    <a:pt x="6672" y="723"/>
                  </a:lnTo>
                  <a:cubicBezTo>
                    <a:pt x="6706" y="723"/>
                    <a:pt x="6806" y="690"/>
                    <a:pt x="6839" y="690"/>
                  </a:cubicBezTo>
                  <a:lnTo>
                    <a:pt x="6872" y="690"/>
                  </a:lnTo>
                  <a:cubicBezTo>
                    <a:pt x="7073" y="489"/>
                    <a:pt x="7173" y="489"/>
                    <a:pt x="7239" y="489"/>
                  </a:cubicBezTo>
                  <a:close/>
                  <a:moveTo>
                    <a:pt x="6953" y="0"/>
                  </a:moveTo>
                  <a:cubicBezTo>
                    <a:pt x="6928" y="0"/>
                    <a:pt x="6900" y="9"/>
                    <a:pt x="6872" y="22"/>
                  </a:cubicBezTo>
                  <a:cubicBezTo>
                    <a:pt x="6839" y="22"/>
                    <a:pt x="6739" y="22"/>
                    <a:pt x="6706" y="56"/>
                  </a:cubicBezTo>
                  <a:cubicBezTo>
                    <a:pt x="6572" y="122"/>
                    <a:pt x="6505" y="156"/>
                    <a:pt x="6372" y="189"/>
                  </a:cubicBezTo>
                  <a:cubicBezTo>
                    <a:pt x="6305" y="223"/>
                    <a:pt x="6205" y="289"/>
                    <a:pt x="6172" y="323"/>
                  </a:cubicBezTo>
                  <a:cubicBezTo>
                    <a:pt x="5905" y="489"/>
                    <a:pt x="5672" y="656"/>
                    <a:pt x="5405" y="856"/>
                  </a:cubicBezTo>
                  <a:lnTo>
                    <a:pt x="5238" y="1023"/>
                  </a:lnTo>
                  <a:lnTo>
                    <a:pt x="5205" y="1056"/>
                  </a:lnTo>
                  <a:cubicBezTo>
                    <a:pt x="5004" y="1290"/>
                    <a:pt x="4838" y="1457"/>
                    <a:pt x="4671" y="1657"/>
                  </a:cubicBezTo>
                  <a:cubicBezTo>
                    <a:pt x="4604" y="1690"/>
                    <a:pt x="4571" y="1724"/>
                    <a:pt x="4571" y="1790"/>
                  </a:cubicBezTo>
                  <a:cubicBezTo>
                    <a:pt x="4371" y="2024"/>
                    <a:pt x="4204" y="2291"/>
                    <a:pt x="4004" y="2558"/>
                  </a:cubicBezTo>
                  <a:cubicBezTo>
                    <a:pt x="3737" y="2924"/>
                    <a:pt x="3503" y="3358"/>
                    <a:pt x="3270" y="3758"/>
                  </a:cubicBezTo>
                  <a:cubicBezTo>
                    <a:pt x="3170" y="3992"/>
                    <a:pt x="3070" y="4192"/>
                    <a:pt x="2936" y="4392"/>
                  </a:cubicBezTo>
                  <a:cubicBezTo>
                    <a:pt x="2536" y="5193"/>
                    <a:pt x="2202" y="6027"/>
                    <a:pt x="1869" y="6861"/>
                  </a:cubicBezTo>
                  <a:cubicBezTo>
                    <a:pt x="1569" y="7594"/>
                    <a:pt x="1335" y="8362"/>
                    <a:pt x="1102" y="9096"/>
                  </a:cubicBezTo>
                  <a:cubicBezTo>
                    <a:pt x="1102" y="9162"/>
                    <a:pt x="1102" y="9162"/>
                    <a:pt x="1068" y="9196"/>
                  </a:cubicBezTo>
                  <a:lnTo>
                    <a:pt x="1068" y="9262"/>
                  </a:lnTo>
                  <a:cubicBezTo>
                    <a:pt x="668" y="10763"/>
                    <a:pt x="334" y="12265"/>
                    <a:pt x="168" y="13832"/>
                  </a:cubicBezTo>
                  <a:cubicBezTo>
                    <a:pt x="168" y="13899"/>
                    <a:pt x="168" y="13932"/>
                    <a:pt x="101" y="14032"/>
                  </a:cubicBezTo>
                  <a:cubicBezTo>
                    <a:pt x="34" y="14866"/>
                    <a:pt x="1" y="15700"/>
                    <a:pt x="1" y="16501"/>
                  </a:cubicBezTo>
                  <a:cubicBezTo>
                    <a:pt x="1" y="16901"/>
                    <a:pt x="34" y="17268"/>
                    <a:pt x="68" y="17702"/>
                  </a:cubicBezTo>
                  <a:cubicBezTo>
                    <a:pt x="101" y="18069"/>
                    <a:pt x="201" y="18436"/>
                    <a:pt x="334" y="18836"/>
                  </a:cubicBezTo>
                  <a:lnTo>
                    <a:pt x="334" y="18869"/>
                  </a:lnTo>
                  <a:lnTo>
                    <a:pt x="334" y="18903"/>
                  </a:lnTo>
                  <a:cubicBezTo>
                    <a:pt x="401" y="19169"/>
                    <a:pt x="535" y="19403"/>
                    <a:pt x="668" y="19603"/>
                  </a:cubicBezTo>
                  <a:cubicBezTo>
                    <a:pt x="768" y="19837"/>
                    <a:pt x="1002" y="20037"/>
                    <a:pt x="1202" y="20204"/>
                  </a:cubicBezTo>
                  <a:cubicBezTo>
                    <a:pt x="1268" y="20270"/>
                    <a:pt x="1402" y="20337"/>
                    <a:pt x="1502" y="20370"/>
                  </a:cubicBezTo>
                  <a:cubicBezTo>
                    <a:pt x="1602" y="20404"/>
                    <a:pt x="1702" y="20437"/>
                    <a:pt x="1835" y="20437"/>
                  </a:cubicBezTo>
                  <a:lnTo>
                    <a:pt x="2169" y="20437"/>
                  </a:lnTo>
                  <a:cubicBezTo>
                    <a:pt x="2302" y="20437"/>
                    <a:pt x="2436" y="20404"/>
                    <a:pt x="2569" y="20370"/>
                  </a:cubicBezTo>
                  <a:cubicBezTo>
                    <a:pt x="2836" y="20270"/>
                    <a:pt x="3070" y="20170"/>
                    <a:pt x="3270" y="20003"/>
                  </a:cubicBezTo>
                  <a:cubicBezTo>
                    <a:pt x="3570" y="19770"/>
                    <a:pt x="3870" y="19536"/>
                    <a:pt x="4104" y="19236"/>
                  </a:cubicBezTo>
                  <a:cubicBezTo>
                    <a:pt x="4604" y="18736"/>
                    <a:pt x="5004" y="18169"/>
                    <a:pt x="5371" y="17535"/>
                  </a:cubicBezTo>
                  <a:cubicBezTo>
                    <a:pt x="5738" y="16901"/>
                    <a:pt x="6072" y="16267"/>
                    <a:pt x="6405" y="15600"/>
                  </a:cubicBezTo>
                  <a:cubicBezTo>
                    <a:pt x="6706" y="14933"/>
                    <a:pt x="7006" y="14333"/>
                    <a:pt x="7239" y="13599"/>
                  </a:cubicBezTo>
                  <a:cubicBezTo>
                    <a:pt x="7773" y="12231"/>
                    <a:pt x="8207" y="10763"/>
                    <a:pt x="8540" y="9362"/>
                  </a:cubicBezTo>
                  <a:cubicBezTo>
                    <a:pt x="8874" y="7895"/>
                    <a:pt x="9074" y="6427"/>
                    <a:pt x="9107" y="4993"/>
                  </a:cubicBezTo>
                  <a:cubicBezTo>
                    <a:pt x="9174" y="4259"/>
                    <a:pt x="9107" y="3558"/>
                    <a:pt x="9041" y="2858"/>
                  </a:cubicBezTo>
                  <a:cubicBezTo>
                    <a:pt x="8974" y="2191"/>
                    <a:pt x="8807" y="1523"/>
                    <a:pt x="8440" y="923"/>
                  </a:cubicBezTo>
                  <a:cubicBezTo>
                    <a:pt x="8340" y="723"/>
                    <a:pt x="8173" y="523"/>
                    <a:pt x="7973" y="389"/>
                  </a:cubicBezTo>
                  <a:lnTo>
                    <a:pt x="7906" y="356"/>
                  </a:lnTo>
                  <a:cubicBezTo>
                    <a:pt x="7873" y="356"/>
                    <a:pt x="7873" y="323"/>
                    <a:pt x="7840" y="323"/>
                  </a:cubicBezTo>
                  <a:cubicBezTo>
                    <a:pt x="7740" y="223"/>
                    <a:pt x="7640" y="189"/>
                    <a:pt x="7506" y="156"/>
                  </a:cubicBezTo>
                  <a:cubicBezTo>
                    <a:pt x="7473" y="156"/>
                    <a:pt x="7406" y="89"/>
                    <a:pt x="7373" y="89"/>
                  </a:cubicBezTo>
                  <a:cubicBezTo>
                    <a:pt x="7306" y="89"/>
                    <a:pt x="7239" y="56"/>
                    <a:pt x="7173" y="56"/>
                  </a:cubicBezTo>
                  <a:lnTo>
                    <a:pt x="7039" y="56"/>
                  </a:lnTo>
                  <a:cubicBezTo>
                    <a:pt x="7020" y="17"/>
                    <a:pt x="6989" y="0"/>
                    <a:pt x="6953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1" name="Google Shape;391;p36"/>
            <p:cNvSpPr/>
            <p:nvPr/>
          </p:nvSpPr>
          <p:spPr>
            <a:xfrm>
              <a:off x="2546900" y="3408713"/>
              <a:ext cx="385300" cy="408650"/>
            </a:xfrm>
            <a:custGeom>
              <a:avLst/>
              <a:gdLst/>
              <a:ahLst/>
              <a:cxnLst/>
              <a:rect l="l" t="t" r="r" b="b"/>
              <a:pathLst>
                <a:path w="15412" h="16346" extrusionOk="0">
                  <a:moveTo>
                    <a:pt x="11708" y="15378"/>
                  </a:moveTo>
                  <a:lnTo>
                    <a:pt x="11708" y="15378"/>
                  </a:lnTo>
                  <a:cubicBezTo>
                    <a:pt x="11714" y="15381"/>
                    <a:pt x="11720" y="15384"/>
                    <a:pt x="11725" y="15386"/>
                  </a:cubicBezTo>
                  <a:lnTo>
                    <a:pt x="11725" y="15386"/>
                  </a:lnTo>
                  <a:cubicBezTo>
                    <a:pt x="11717" y="15378"/>
                    <a:pt x="11708" y="15378"/>
                    <a:pt x="11708" y="15378"/>
                  </a:cubicBezTo>
                  <a:close/>
                  <a:moveTo>
                    <a:pt x="13959" y="15882"/>
                  </a:moveTo>
                  <a:cubicBezTo>
                    <a:pt x="13940" y="15882"/>
                    <a:pt x="13910" y="15912"/>
                    <a:pt x="13910" y="15912"/>
                  </a:cubicBezTo>
                  <a:lnTo>
                    <a:pt x="13977" y="15912"/>
                  </a:lnTo>
                  <a:cubicBezTo>
                    <a:pt x="13977" y="15890"/>
                    <a:pt x="13969" y="15882"/>
                    <a:pt x="13959" y="15882"/>
                  </a:cubicBezTo>
                  <a:close/>
                  <a:moveTo>
                    <a:pt x="1568" y="601"/>
                  </a:moveTo>
                  <a:cubicBezTo>
                    <a:pt x="1801" y="601"/>
                    <a:pt x="2035" y="601"/>
                    <a:pt x="2235" y="634"/>
                  </a:cubicBezTo>
                  <a:cubicBezTo>
                    <a:pt x="2777" y="730"/>
                    <a:pt x="3258" y="917"/>
                    <a:pt x="3736" y="1137"/>
                  </a:cubicBezTo>
                  <a:lnTo>
                    <a:pt x="3736" y="1137"/>
                  </a:lnTo>
                  <a:cubicBezTo>
                    <a:pt x="3736" y="1136"/>
                    <a:pt x="3736" y="1135"/>
                    <a:pt x="3736" y="1135"/>
                  </a:cubicBezTo>
                  <a:lnTo>
                    <a:pt x="3736" y="1135"/>
                  </a:lnTo>
                  <a:cubicBezTo>
                    <a:pt x="3757" y="1145"/>
                    <a:pt x="3779" y="1156"/>
                    <a:pt x="3800" y="1166"/>
                  </a:cubicBezTo>
                  <a:lnTo>
                    <a:pt x="3800" y="1166"/>
                  </a:lnTo>
                  <a:cubicBezTo>
                    <a:pt x="3779" y="1157"/>
                    <a:pt x="3757" y="1147"/>
                    <a:pt x="3736" y="1137"/>
                  </a:cubicBezTo>
                  <a:lnTo>
                    <a:pt x="3736" y="1137"/>
                  </a:lnTo>
                  <a:cubicBezTo>
                    <a:pt x="3739" y="1167"/>
                    <a:pt x="3798" y="1168"/>
                    <a:pt x="3803" y="1168"/>
                  </a:cubicBezTo>
                  <a:lnTo>
                    <a:pt x="3803" y="1168"/>
                  </a:lnTo>
                  <a:cubicBezTo>
                    <a:pt x="3802" y="1167"/>
                    <a:pt x="3801" y="1167"/>
                    <a:pt x="3800" y="1166"/>
                  </a:cubicBezTo>
                  <a:lnTo>
                    <a:pt x="3800" y="1166"/>
                  </a:lnTo>
                  <a:cubicBezTo>
                    <a:pt x="3801" y="1167"/>
                    <a:pt x="3802" y="1167"/>
                    <a:pt x="3803" y="1168"/>
                  </a:cubicBezTo>
                  <a:cubicBezTo>
                    <a:pt x="3803" y="1168"/>
                    <a:pt x="3803" y="1168"/>
                    <a:pt x="3803" y="1168"/>
                  </a:cubicBezTo>
                  <a:lnTo>
                    <a:pt x="3803" y="1168"/>
                  </a:lnTo>
                  <a:cubicBezTo>
                    <a:pt x="4448" y="1493"/>
                    <a:pt x="5091" y="1849"/>
                    <a:pt x="5704" y="2269"/>
                  </a:cubicBezTo>
                  <a:cubicBezTo>
                    <a:pt x="6371" y="2736"/>
                    <a:pt x="7005" y="3236"/>
                    <a:pt x="7639" y="3736"/>
                  </a:cubicBezTo>
                  <a:lnTo>
                    <a:pt x="7572" y="3736"/>
                  </a:lnTo>
                  <a:cubicBezTo>
                    <a:pt x="8573" y="4570"/>
                    <a:pt x="9507" y="5471"/>
                    <a:pt x="10374" y="6438"/>
                  </a:cubicBezTo>
                  <a:cubicBezTo>
                    <a:pt x="11241" y="7406"/>
                    <a:pt x="12042" y="8406"/>
                    <a:pt x="12809" y="9474"/>
                  </a:cubicBezTo>
                  <a:cubicBezTo>
                    <a:pt x="13543" y="10575"/>
                    <a:pt x="14210" y="11742"/>
                    <a:pt x="14677" y="12976"/>
                  </a:cubicBezTo>
                  <a:cubicBezTo>
                    <a:pt x="14844" y="13443"/>
                    <a:pt x="14977" y="13910"/>
                    <a:pt x="15011" y="14411"/>
                  </a:cubicBezTo>
                  <a:lnTo>
                    <a:pt x="15011" y="15011"/>
                  </a:lnTo>
                  <a:cubicBezTo>
                    <a:pt x="14977" y="15145"/>
                    <a:pt x="14977" y="15278"/>
                    <a:pt x="14877" y="15378"/>
                  </a:cubicBezTo>
                  <a:cubicBezTo>
                    <a:pt x="14844" y="15478"/>
                    <a:pt x="14811" y="15545"/>
                    <a:pt x="14744" y="15612"/>
                  </a:cubicBezTo>
                  <a:lnTo>
                    <a:pt x="14577" y="15778"/>
                  </a:lnTo>
                  <a:lnTo>
                    <a:pt x="14344" y="15878"/>
                  </a:lnTo>
                  <a:cubicBezTo>
                    <a:pt x="14210" y="15945"/>
                    <a:pt x="14077" y="15945"/>
                    <a:pt x="13977" y="15979"/>
                  </a:cubicBezTo>
                  <a:cubicBezTo>
                    <a:pt x="13743" y="15979"/>
                    <a:pt x="13543" y="15979"/>
                    <a:pt x="13343" y="15945"/>
                  </a:cubicBezTo>
                  <a:cubicBezTo>
                    <a:pt x="13310" y="15945"/>
                    <a:pt x="13210" y="15878"/>
                    <a:pt x="13143" y="15878"/>
                  </a:cubicBezTo>
                  <a:cubicBezTo>
                    <a:pt x="12648" y="15780"/>
                    <a:pt x="12187" y="15616"/>
                    <a:pt x="11725" y="15386"/>
                  </a:cubicBezTo>
                  <a:lnTo>
                    <a:pt x="11725" y="15386"/>
                  </a:lnTo>
                  <a:cubicBezTo>
                    <a:pt x="11733" y="15395"/>
                    <a:pt x="11742" y="15411"/>
                    <a:pt x="11742" y="15445"/>
                  </a:cubicBezTo>
                  <a:cubicBezTo>
                    <a:pt x="11041" y="15111"/>
                    <a:pt x="10374" y="14678"/>
                    <a:pt x="9740" y="14277"/>
                  </a:cubicBezTo>
                  <a:cubicBezTo>
                    <a:pt x="9674" y="14211"/>
                    <a:pt x="9607" y="14177"/>
                    <a:pt x="9540" y="14144"/>
                  </a:cubicBezTo>
                  <a:cubicBezTo>
                    <a:pt x="8940" y="13710"/>
                    <a:pt x="8406" y="13310"/>
                    <a:pt x="7872" y="12843"/>
                  </a:cubicBezTo>
                  <a:cubicBezTo>
                    <a:pt x="7105" y="12209"/>
                    <a:pt x="6438" y="11542"/>
                    <a:pt x="5738" y="10875"/>
                  </a:cubicBezTo>
                  <a:lnTo>
                    <a:pt x="5671" y="10808"/>
                  </a:lnTo>
                  <a:lnTo>
                    <a:pt x="5571" y="10708"/>
                  </a:lnTo>
                  <a:lnTo>
                    <a:pt x="5504" y="10641"/>
                  </a:lnTo>
                  <a:lnTo>
                    <a:pt x="5471" y="10608"/>
                  </a:lnTo>
                  <a:lnTo>
                    <a:pt x="5404" y="10541"/>
                  </a:lnTo>
                  <a:lnTo>
                    <a:pt x="5371" y="10508"/>
                  </a:lnTo>
                  <a:lnTo>
                    <a:pt x="5337" y="10475"/>
                  </a:lnTo>
                  <a:lnTo>
                    <a:pt x="5304" y="10441"/>
                  </a:lnTo>
                  <a:lnTo>
                    <a:pt x="5237" y="10375"/>
                  </a:lnTo>
                  <a:lnTo>
                    <a:pt x="5204" y="10341"/>
                  </a:lnTo>
                  <a:lnTo>
                    <a:pt x="5170" y="10308"/>
                  </a:lnTo>
                  <a:lnTo>
                    <a:pt x="5137" y="10274"/>
                  </a:lnTo>
                  <a:lnTo>
                    <a:pt x="5070" y="10208"/>
                  </a:lnTo>
                  <a:lnTo>
                    <a:pt x="5037" y="10174"/>
                  </a:lnTo>
                  <a:cubicBezTo>
                    <a:pt x="5037" y="10141"/>
                    <a:pt x="5004" y="10141"/>
                    <a:pt x="5004" y="10108"/>
                  </a:cubicBezTo>
                  <a:cubicBezTo>
                    <a:pt x="4703" y="9774"/>
                    <a:pt x="4403" y="9440"/>
                    <a:pt x="4170" y="9107"/>
                  </a:cubicBezTo>
                  <a:lnTo>
                    <a:pt x="4070" y="9007"/>
                  </a:lnTo>
                  <a:lnTo>
                    <a:pt x="4036" y="8973"/>
                  </a:lnTo>
                  <a:cubicBezTo>
                    <a:pt x="4036" y="8973"/>
                    <a:pt x="4036" y="8940"/>
                    <a:pt x="4003" y="8940"/>
                  </a:cubicBezTo>
                  <a:cubicBezTo>
                    <a:pt x="3536" y="8340"/>
                    <a:pt x="3069" y="7806"/>
                    <a:pt x="2702" y="7172"/>
                  </a:cubicBezTo>
                  <a:cubicBezTo>
                    <a:pt x="1968" y="6105"/>
                    <a:pt x="1301" y="4937"/>
                    <a:pt x="834" y="3703"/>
                  </a:cubicBezTo>
                  <a:cubicBezTo>
                    <a:pt x="667" y="3269"/>
                    <a:pt x="534" y="2802"/>
                    <a:pt x="500" y="2302"/>
                  </a:cubicBezTo>
                  <a:lnTo>
                    <a:pt x="500" y="1868"/>
                  </a:lnTo>
                  <a:lnTo>
                    <a:pt x="500" y="1835"/>
                  </a:lnTo>
                  <a:lnTo>
                    <a:pt x="500" y="1802"/>
                  </a:lnTo>
                  <a:lnTo>
                    <a:pt x="500" y="1768"/>
                  </a:lnTo>
                  <a:lnTo>
                    <a:pt x="500" y="1702"/>
                  </a:lnTo>
                  <a:cubicBezTo>
                    <a:pt x="500" y="1668"/>
                    <a:pt x="500" y="1635"/>
                    <a:pt x="534" y="1602"/>
                  </a:cubicBezTo>
                  <a:lnTo>
                    <a:pt x="534" y="1535"/>
                  </a:lnTo>
                  <a:cubicBezTo>
                    <a:pt x="534" y="1501"/>
                    <a:pt x="567" y="1435"/>
                    <a:pt x="567" y="1368"/>
                  </a:cubicBezTo>
                  <a:lnTo>
                    <a:pt x="567" y="1335"/>
                  </a:lnTo>
                  <a:cubicBezTo>
                    <a:pt x="634" y="1101"/>
                    <a:pt x="667" y="1001"/>
                    <a:pt x="734" y="934"/>
                  </a:cubicBezTo>
                  <a:cubicBezTo>
                    <a:pt x="801" y="901"/>
                    <a:pt x="867" y="801"/>
                    <a:pt x="967" y="768"/>
                  </a:cubicBezTo>
                  <a:cubicBezTo>
                    <a:pt x="1001" y="768"/>
                    <a:pt x="1034" y="734"/>
                    <a:pt x="1068" y="734"/>
                  </a:cubicBezTo>
                  <a:cubicBezTo>
                    <a:pt x="1134" y="734"/>
                    <a:pt x="1168" y="668"/>
                    <a:pt x="1201" y="668"/>
                  </a:cubicBezTo>
                  <a:cubicBezTo>
                    <a:pt x="1334" y="634"/>
                    <a:pt x="1468" y="634"/>
                    <a:pt x="1568" y="601"/>
                  </a:cubicBezTo>
                  <a:close/>
                  <a:moveTo>
                    <a:pt x="1668" y="0"/>
                  </a:moveTo>
                  <a:cubicBezTo>
                    <a:pt x="1401" y="0"/>
                    <a:pt x="1168" y="67"/>
                    <a:pt x="967" y="134"/>
                  </a:cubicBezTo>
                  <a:lnTo>
                    <a:pt x="901" y="134"/>
                  </a:lnTo>
                  <a:cubicBezTo>
                    <a:pt x="867" y="134"/>
                    <a:pt x="867" y="167"/>
                    <a:pt x="834" y="167"/>
                  </a:cubicBezTo>
                  <a:cubicBezTo>
                    <a:pt x="701" y="234"/>
                    <a:pt x="634" y="301"/>
                    <a:pt x="534" y="401"/>
                  </a:cubicBezTo>
                  <a:lnTo>
                    <a:pt x="467" y="467"/>
                  </a:lnTo>
                  <a:cubicBezTo>
                    <a:pt x="400" y="501"/>
                    <a:pt x="367" y="601"/>
                    <a:pt x="334" y="634"/>
                  </a:cubicBezTo>
                  <a:cubicBezTo>
                    <a:pt x="334" y="668"/>
                    <a:pt x="300" y="668"/>
                    <a:pt x="300" y="734"/>
                  </a:cubicBezTo>
                  <a:lnTo>
                    <a:pt x="300" y="768"/>
                  </a:lnTo>
                  <a:cubicBezTo>
                    <a:pt x="167" y="901"/>
                    <a:pt x="167" y="968"/>
                    <a:pt x="134" y="1001"/>
                  </a:cubicBezTo>
                  <a:cubicBezTo>
                    <a:pt x="67" y="1068"/>
                    <a:pt x="67" y="1101"/>
                    <a:pt x="67" y="1168"/>
                  </a:cubicBezTo>
                  <a:cubicBezTo>
                    <a:pt x="33" y="1301"/>
                    <a:pt x="33" y="1435"/>
                    <a:pt x="0" y="1501"/>
                  </a:cubicBezTo>
                  <a:lnTo>
                    <a:pt x="0" y="1768"/>
                  </a:lnTo>
                  <a:cubicBezTo>
                    <a:pt x="0" y="2069"/>
                    <a:pt x="33" y="2402"/>
                    <a:pt x="67" y="2669"/>
                  </a:cubicBezTo>
                  <a:cubicBezTo>
                    <a:pt x="67" y="2769"/>
                    <a:pt x="134" y="2836"/>
                    <a:pt x="134" y="2936"/>
                  </a:cubicBezTo>
                  <a:lnTo>
                    <a:pt x="134" y="2969"/>
                  </a:lnTo>
                  <a:lnTo>
                    <a:pt x="367" y="3736"/>
                  </a:lnTo>
                  <a:cubicBezTo>
                    <a:pt x="367" y="3770"/>
                    <a:pt x="400" y="3803"/>
                    <a:pt x="400" y="3903"/>
                  </a:cubicBezTo>
                  <a:lnTo>
                    <a:pt x="801" y="4770"/>
                  </a:lnTo>
                  <a:cubicBezTo>
                    <a:pt x="1001" y="5171"/>
                    <a:pt x="1201" y="5604"/>
                    <a:pt x="1468" y="6005"/>
                  </a:cubicBezTo>
                  <a:lnTo>
                    <a:pt x="1835" y="6638"/>
                  </a:lnTo>
                  <a:cubicBezTo>
                    <a:pt x="2335" y="7406"/>
                    <a:pt x="2835" y="8140"/>
                    <a:pt x="3403" y="8807"/>
                  </a:cubicBezTo>
                  <a:cubicBezTo>
                    <a:pt x="3903" y="9440"/>
                    <a:pt x="4403" y="10008"/>
                    <a:pt x="4970" y="10608"/>
                  </a:cubicBezTo>
                  <a:lnTo>
                    <a:pt x="5037" y="10675"/>
                  </a:lnTo>
                  <a:lnTo>
                    <a:pt x="5070" y="10741"/>
                  </a:lnTo>
                  <a:cubicBezTo>
                    <a:pt x="6104" y="11842"/>
                    <a:pt x="7305" y="12910"/>
                    <a:pt x="8506" y="13844"/>
                  </a:cubicBezTo>
                  <a:cubicBezTo>
                    <a:pt x="8540" y="13910"/>
                    <a:pt x="8573" y="13944"/>
                    <a:pt x="8673" y="13977"/>
                  </a:cubicBezTo>
                  <a:cubicBezTo>
                    <a:pt x="9340" y="14477"/>
                    <a:pt x="10007" y="14944"/>
                    <a:pt x="10741" y="15345"/>
                  </a:cubicBezTo>
                  <a:cubicBezTo>
                    <a:pt x="11075" y="15578"/>
                    <a:pt x="11442" y="15745"/>
                    <a:pt x="11842" y="15912"/>
                  </a:cubicBezTo>
                  <a:cubicBezTo>
                    <a:pt x="12175" y="16079"/>
                    <a:pt x="12542" y="16179"/>
                    <a:pt x="12909" y="16279"/>
                  </a:cubicBezTo>
                  <a:lnTo>
                    <a:pt x="13009" y="16279"/>
                  </a:lnTo>
                  <a:cubicBezTo>
                    <a:pt x="13243" y="16312"/>
                    <a:pt x="13543" y="16345"/>
                    <a:pt x="13777" y="16345"/>
                  </a:cubicBezTo>
                  <a:cubicBezTo>
                    <a:pt x="14043" y="16345"/>
                    <a:pt x="14277" y="16312"/>
                    <a:pt x="14544" y="16179"/>
                  </a:cubicBezTo>
                  <a:cubicBezTo>
                    <a:pt x="14611" y="16145"/>
                    <a:pt x="14744" y="16079"/>
                    <a:pt x="14844" y="16012"/>
                  </a:cubicBezTo>
                  <a:lnTo>
                    <a:pt x="15078" y="15778"/>
                  </a:lnTo>
                  <a:cubicBezTo>
                    <a:pt x="15178" y="15678"/>
                    <a:pt x="15211" y="15578"/>
                    <a:pt x="15244" y="15478"/>
                  </a:cubicBezTo>
                  <a:cubicBezTo>
                    <a:pt x="15278" y="15345"/>
                    <a:pt x="15344" y="15245"/>
                    <a:pt x="15378" y="15078"/>
                  </a:cubicBezTo>
                  <a:cubicBezTo>
                    <a:pt x="15411" y="14811"/>
                    <a:pt x="15411" y="14511"/>
                    <a:pt x="15411" y="14244"/>
                  </a:cubicBezTo>
                  <a:cubicBezTo>
                    <a:pt x="15378" y="13844"/>
                    <a:pt x="15278" y="13510"/>
                    <a:pt x="15211" y="13143"/>
                  </a:cubicBezTo>
                  <a:cubicBezTo>
                    <a:pt x="15011" y="12476"/>
                    <a:pt x="14711" y="11809"/>
                    <a:pt x="14377" y="11175"/>
                  </a:cubicBezTo>
                  <a:cubicBezTo>
                    <a:pt x="14043" y="10508"/>
                    <a:pt x="13677" y="9941"/>
                    <a:pt x="13243" y="9307"/>
                  </a:cubicBezTo>
                  <a:cubicBezTo>
                    <a:pt x="12843" y="8740"/>
                    <a:pt x="12409" y="8140"/>
                    <a:pt x="11942" y="7572"/>
                  </a:cubicBezTo>
                  <a:cubicBezTo>
                    <a:pt x="11041" y="6405"/>
                    <a:pt x="10007" y="5304"/>
                    <a:pt x="8973" y="4270"/>
                  </a:cubicBezTo>
                  <a:cubicBezTo>
                    <a:pt x="7872" y="3269"/>
                    <a:pt x="6738" y="2302"/>
                    <a:pt x="5504" y="1501"/>
                  </a:cubicBezTo>
                  <a:cubicBezTo>
                    <a:pt x="4904" y="1135"/>
                    <a:pt x="4236" y="768"/>
                    <a:pt x="3603" y="501"/>
                  </a:cubicBezTo>
                  <a:cubicBezTo>
                    <a:pt x="3002" y="267"/>
                    <a:pt x="2335" y="0"/>
                    <a:pt x="1668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2" name="Google Shape;392;p36"/>
            <p:cNvSpPr/>
            <p:nvPr/>
          </p:nvSpPr>
          <p:spPr>
            <a:xfrm>
              <a:off x="2510200" y="3478763"/>
              <a:ext cx="488700" cy="271875"/>
            </a:xfrm>
            <a:custGeom>
              <a:avLst/>
              <a:gdLst/>
              <a:ahLst/>
              <a:cxnLst/>
              <a:rect l="l" t="t" r="r" b="b"/>
              <a:pathLst>
                <a:path w="19548" h="10875" extrusionOk="0">
                  <a:moveTo>
                    <a:pt x="16312" y="401"/>
                  </a:moveTo>
                  <a:cubicBezTo>
                    <a:pt x="16842" y="401"/>
                    <a:pt x="17344" y="409"/>
                    <a:pt x="17846" y="534"/>
                  </a:cubicBezTo>
                  <a:lnTo>
                    <a:pt x="18480" y="801"/>
                  </a:lnTo>
                  <a:cubicBezTo>
                    <a:pt x="18547" y="834"/>
                    <a:pt x="18680" y="934"/>
                    <a:pt x="18780" y="1001"/>
                  </a:cubicBezTo>
                  <a:lnTo>
                    <a:pt x="18847" y="1101"/>
                  </a:lnTo>
                  <a:cubicBezTo>
                    <a:pt x="18881" y="1101"/>
                    <a:pt x="18881" y="1135"/>
                    <a:pt x="18914" y="1168"/>
                  </a:cubicBezTo>
                  <a:cubicBezTo>
                    <a:pt x="18981" y="1201"/>
                    <a:pt x="19014" y="1301"/>
                    <a:pt x="19047" y="1368"/>
                  </a:cubicBezTo>
                  <a:cubicBezTo>
                    <a:pt x="19047" y="1466"/>
                    <a:pt x="19083" y="1528"/>
                    <a:pt x="19011" y="1528"/>
                  </a:cubicBezTo>
                  <a:cubicBezTo>
                    <a:pt x="18984" y="1528"/>
                    <a:pt x="18943" y="1519"/>
                    <a:pt x="18881" y="1501"/>
                  </a:cubicBezTo>
                  <a:lnTo>
                    <a:pt x="18881" y="1535"/>
                  </a:lnTo>
                  <a:lnTo>
                    <a:pt x="18881" y="1702"/>
                  </a:lnTo>
                  <a:lnTo>
                    <a:pt x="18881" y="1735"/>
                  </a:lnTo>
                  <a:lnTo>
                    <a:pt x="18881" y="1868"/>
                  </a:lnTo>
                  <a:lnTo>
                    <a:pt x="18881" y="1902"/>
                  </a:lnTo>
                  <a:lnTo>
                    <a:pt x="18881" y="1968"/>
                  </a:lnTo>
                  <a:lnTo>
                    <a:pt x="18881" y="2002"/>
                  </a:lnTo>
                  <a:cubicBezTo>
                    <a:pt x="18847" y="2169"/>
                    <a:pt x="18814" y="2302"/>
                    <a:pt x="18714" y="2402"/>
                  </a:cubicBezTo>
                  <a:cubicBezTo>
                    <a:pt x="18480" y="2836"/>
                    <a:pt x="18180" y="3203"/>
                    <a:pt x="17846" y="3570"/>
                  </a:cubicBezTo>
                  <a:cubicBezTo>
                    <a:pt x="16912" y="4537"/>
                    <a:pt x="15878" y="5338"/>
                    <a:pt x="14744" y="6038"/>
                  </a:cubicBezTo>
                  <a:cubicBezTo>
                    <a:pt x="14177" y="6405"/>
                    <a:pt x="13510" y="6805"/>
                    <a:pt x="12876" y="7139"/>
                  </a:cubicBezTo>
                  <a:cubicBezTo>
                    <a:pt x="12876" y="7172"/>
                    <a:pt x="12843" y="7172"/>
                    <a:pt x="12843" y="7172"/>
                  </a:cubicBezTo>
                  <a:cubicBezTo>
                    <a:pt x="12843" y="7206"/>
                    <a:pt x="12810" y="7206"/>
                    <a:pt x="12810" y="7206"/>
                  </a:cubicBezTo>
                  <a:cubicBezTo>
                    <a:pt x="12743" y="7206"/>
                    <a:pt x="12743" y="7239"/>
                    <a:pt x="12709" y="7239"/>
                  </a:cubicBezTo>
                  <a:cubicBezTo>
                    <a:pt x="12343" y="7472"/>
                    <a:pt x="11909" y="7673"/>
                    <a:pt x="11542" y="7839"/>
                  </a:cubicBezTo>
                  <a:cubicBezTo>
                    <a:pt x="11509" y="7839"/>
                    <a:pt x="11509" y="7873"/>
                    <a:pt x="11475" y="7873"/>
                  </a:cubicBezTo>
                  <a:cubicBezTo>
                    <a:pt x="11475" y="7906"/>
                    <a:pt x="11409" y="7906"/>
                    <a:pt x="11409" y="7906"/>
                  </a:cubicBezTo>
                  <a:cubicBezTo>
                    <a:pt x="11409" y="7973"/>
                    <a:pt x="11375" y="7973"/>
                    <a:pt x="11375" y="7973"/>
                  </a:cubicBezTo>
                  <a:lnTo>
                    <a:pt x="11308" y="8006"/>
                  </a:lnTo>
                  <a:cubicBezTo>
                    <a:pt x="11308" y="8040"/>
                    <a:pt x="11242" y="8040"/>
                    <a:pt x="11242" y="8040"/>
                  </a:cubicBezTo>
                  <a:cubicBezTo>
                    <a:pt x="11242" y="8073"/>
                    <a:pt x="11208" y="8073"/>
                    <a:pt x="11208" y="8073"/>
                  </a:cubicBezTo>
                  <a:cubicBezTo>
                    <a:pt x="11208" y="8140"/>
                    <a:pt x="11175" y="8140"/>
                    <a:pt x="11175" y="8140"/>
                  </a:cubicBezTo>
                  <a:cubicBezTo>
                    <a:pt x="11175" y="8173"/>
                    <a:pt x="11142" y="8173"/>
                    <a:pt x="11142" y="8173"/>
                  </a:cubicBezTo>
                  <a:cubicBezTo>
                    <a:pt x="11142" y="8206"/>
                    <a:pt x="11075" y="8206"/>
                    <a:pt x="11075" y="8206"/>
                  </a:cubicBezTo>
                  <a:lnTo>
                    <a:pt x="11042" y="8240"/>
                  </a:lnTo>
                  <a:cubicBezTo>
                    <a:pt x="11008" y="8240"/>
                    <a:pt x="11008" y="8306"/>
                    <a:pt x="10975" y="8306"/>
                  </a:cubicBezTo>
                  <a:lnTo>
                    <a:pt x="10908" y="8306"/>
                  </a:lnTo>
                  <a:cubicBezTo>
                    <a:pt x="10875" y="8306"/>
                    <a:pt x="10875" y="8340"/>
                    <a:pt x="10841" y="8340"/>
                  </a:cubicBezTo>
                  <a:lnTo>
                    <a:pt x="10808" y="8340"/>
                  </a:lnTo>
                  <a:cubicBezTo>
                    <a:pt x="10741" y="8340"/>
                    <a:pt x="10741" y="8373"/>
                    <a:pt x="10708" y="8373"/>
                  </a:cubicBezTo>
                  <a:cubicBezTo>
                    <a:pt x="10708" y="8373"/>
                    <a:pt x="10675" y="8406"/>
                    <a:pt x="10641" y="8406"/>
                  </a:cubicBezTo>
                  <a:cubicBezTo>
                    <a:pt x="9774" y="8807"/>
                    <a:pt x="8840" y="9140"/>
                    <a:pt x="7939" y="9407"/>
                  </a:cubicBezTo>
                  <a:lnTo>
                    <a:pt x="7873" y="9407"/>
                  </a:lnTo>
                  <a:cubicBezTo>
                    <a:pt x="7206" y="9641"/>
                    <a:pt x="6538" y="9807"/>
                    <a:pt x="5871" y="9974"/>
                  </a:cubicBezTo>
                  <a:lnTo>
                    <a:pt x="5838" y="9974"/>
                  </a:lnTo>
                  <a:cubicBezTo>
                    <a:pt x="5771" y="9974"/>
                    <a:pt x="5671" y="10008"/>
                    <a:pt x="5604" y="10008"/>
                  </a:cubicBezTo>
                  <a:cubicBezTo>
                    <a:pt x="4837" y="10174"/>
                    <a:pt x="4103" y="10241"/>
                    <a:pt x="3303" y="10308"/>
                  </a:cubicBezTo>
                  <a:lnTo>
                    <a:pt x="3369" y="10308"/>
                  </a:lnTo>
                  <a:cubicBezTo>
                    <a:pt x="3244" y="10316"/>
                    <a:pt x="3119" y="10320"/>
                    <a:pt x="2994" y="10320"/>
                  </a:cubicBezTo>
                  <a:cubicBezTo>
                    <a:pt x="2619" y="10320"/>
                    <a:pt x="2244" y="10283"/>
                    <a:pt x="1868" y="10208"/>
                  </a:cubicBezTo>
                  <a:cubicBezTo>
                    <a:pt x="1802" y="10208"/>
                    <a:pt x="1702" y="10174"/>
                    <a:pt x="1668" y="10174"/>
                  </a:cubicBezTo>
                  <a:cubicBezTo>
                    <a:pt x="1468" y="10141"/>
                    <a:pt x="1301" y="10041"/>
                    <a:pt x="1101" y="9974"/>
                  </a:cubicBezTo>
                  <a:cubicBezTo>
                    <a:pt x="1001" y="9908"/>
                    <a:pt x="868" y="9841"/>
                    <a:pt x="801" y="9741"/>
                  </a:cubicBezTo>
                  <a:cubicBezTo>
                    <a:pt x="768" y="9674"/>
                    <a:pt x="668" y="9641"/>
                    <a:pt x="634" y="9541"/>
                  </a:cubicBezTo>
                  <a:cubicBezTo>
                    <a:pt x="601" y="9474"/>
                    <a:pt x="601" y="9407"/>
                    <a:pt x="534" y="9340"/>
                  </a:cubicBezTo>
                  <a:cubicBezTo>
                    <a:pt x="534" y="9240"/>
                    <a:pt x="501" y="9174"/>
                    <a:pt x="501" y="9074"/>
                  </a:cubicBezTo>
                  <a:cubicBezTo>
                    <a:pt x="501" y="8974"/>
                    <a:pt x="501" y="8840"/>
                    <a:pt x="534" y="8707"/>
                  </a:cubicBezTo>
                  <a:cubicBezTo>
                    <a:pt x="601" y="8507"/>
                    <a:pt x="668" y="8306"/>
                    <a:pt x="768" y="8140"/>
                  </a:cubicBezTo>
                  <a:cubicBezTo>
                    <a:pt x="1001" y="7706"/>
                    <a:pt x="1301" y="7339"/>
                    <a:pt x="1635" y="6972"/>
                  </a:cubicBezTo>
                  <a:cubicBezTo>
                    <a:pt x="2536" y="6005"/>
                    <a:pt x="3603" y="5204"/>
                    <a:pt x="4704" y="4504"/>
                  </a:cubicBezTo>
                  <a:cubicBezTo>
                    <a:pt x="5805" y="3836"/>
                    <a:pt x="6972" y="3203"/>
                    <a:pt x="8140" y="2669"/>
                  </a:cubicBezTo>
                  <a:cubicBezTo>
                    <a:pt x="9307" y="2169"/>
                    <a:pt x="10508" y="1668"/>
                    <a:pt x="11742" y="1301"/>
                  </a:cubicBezTo>
                  <a:lnTo>
                    <a:pt x="11709" y="1301"/>
                  </a:lnTo>
                  <a:cubicBezTo>
                    <a:pt x="12476" y="1068"/>
                    <a:pt x="13243" y="868"/>
                    <a:pt x="14044" y="701"/>
                  </a:cubicBezTo>
                  <a:cubicBezTo>
                    <a:pt x="14811" y="534"/>
                    <a:pt x="15545" y="467"/>
                    <a:pt x="16312" y="401"/>
                  </a:cubicBezTo>
                  <a:close/>
                  <a:moveTo>
                    <a:pt x="16479" y="0"/>
                  </a:moveTo>
                  <a:cubicBezTo>
                    <a:pt x="15778" y="0"/>
                    <a:pt x="15044" y="100"/>
                    <a:pt x="14344" y="201"/>
                  </a:cubicBezTo>
                  <a:cubicBezTo>
                    <a:pt x="12876" y="467"/>
                    <a:pt x="11475" y="868"/>
                    <a:pt x="10108" y="1368"/>
                  </a:cubicBezTo>
                  <a:cubicBezTo>
                    <a:pt x="8707" y="1868"/>
                    <a:pt x="7339" y="2502"/>
                    <a:pt x="6038" y="3203"/>
                  </a:cubicBezTo>
                  <a:cubicBezTo>
                    <a:pt x="5438" y="3536"/>
                    <a:pt x="4804" y="3937"/>
                    <a:pt x="4203" y="4303"/>
                  </a:cubicBezTo>
                  <a:cubicBezTo>
                    <a:pt x="3636" y="4704"/>
                    <a:pt x="3003" y="5137"/>
                    <a:pt x="2469" y="5604"/>
                  </a:cubicBezTo>
                  <a:cubicBezTo>
                    <a:pt x="1935" y="6005"/>
                    <a:pt x="1435" y="6505"/>
                    <a:pt x="968" y="7039"/>
                  </a:cubicBezTo>
                  <a:cubicBezTo>
                    <a:pt x="701" y="7339"/>
                    <a:pt x="501" y="7639"/>
                    <a:pt x="334" y="7973"/>
                  </a:cubicBezTo>
                  <a:cubicBezTo>
                    <a:pt x="201" y="8173"/>
                    <a:pt x="100" y="8473"/>
                    <a:pt x="34" y="8707"/>
                  </a:cubicBezTo>
                  <a:cubicBezTo>
                    <a:pt x="0" y="8840"/>
                    <a:pt x="0" y="9007"/>
                    <a:pt x="0" y="9140"/>
                  </a:cubicBezTo>
                  <a:cubicBezTo>
                    <a:pt x="0" y="9274"/>
                    <a:pt x="0" y="9340"/>
                    <a:pt x="34" y="9474"/>
                  </a:cubicBezTo>
                  <a:cubicBezTo>
                    <a:pt x="100" y="9607"/>
                    <a:pt x="134" y="9707"/>
                    <a:pt x="167" y="9807"/>
                  </a:cubicBezTo>
                  <a:cubicBezTo>
                    <a:pt x="267" y="9941"/>
                    <a:pt x="301" y="10008"/>
                    <a:pt x="367" y="10108"/>
                  </a:cubicBezTo>
                  <a:cubicBezTo>
                    <a:pt x="534" y="10308"/>
                    <a:pt x="768" y="10441"/>
                    <a:pt x="1001" y="10541"/>
                  </a:cubicBezTo>
                  <a:cubicBezTo>
                    <a:pt x="1268" y="10675"/>
                    <a:pt x="1501" y="10775"/>
                    <a:pt x="1768" y="10808"/>
                  </a:cubicBezTo>
                  <a:lnTo>
                    <a:pt x="1835" y="10808"/>
                  </a:lnTo>
                  <a:cubicBezTo>
                    <a:pt x="2202" y="10842"/>
                    <a:pt x="2602" y="10875"/>
                    <a:pt x="2969" y="10875"/>
                  </a:cubicBezTo>
                  <a:cubicBezTo>
                    <a:pt x="3369" y="10875"/>
                    <a:pt x="3770" y="10842"/>
                    <a:pt x="4170" y="10808"/>
                  </a:cubicBezTo>
                  <a:cubicBezTo>
                    <a:pt x="5004" y="10708"/>
                    <a:pt x="5838" y="10541"/>
                    <a:pt x="6638" y="10341"/>
                  </a:cubicBezTo>
                  <a:lnTo>
                    <a:pt x="6805" y="10308"/>
                  </a:lnTo>
                  <a:cubicBezTo>
                    <a:pt x="8306" y="9941"/>
                    <a:pt x="9774" y="9374"/>
                    <a:pt x="11175" y="8773"/>
                  </a:cubicBezTo>
                  <a:cubicBezTo>
                    <a:pt x="11208" y="8707"/>
                    <a:pt x="11208" y="8707"/>
                    <a:pt x="11275" y="8707"/>
                  </a:cubicBezTo>
                  <a:cubicBezTo>
                    <a:pt x="11308" y="8707"/>
                    <a:pt x="11308" y="8673"/>
                    <a:pt x="11342" y="8673"/>
                  </a:cubicBezTo>
                  <a:cubicBezTo>
                    <a:pt x="12042" y="8340"/>
                    <a:pt x="12776" y="8006"/>
                    <a:pt x="13477" y="7639"/>
                  </a:cubicBezTo>
                  <a:cubicBezTo>
                    <a:pt x="14277" y="7172"/>
                    <a:pt x="15011" y="6705"/>
                    <a:pt x="15778" y="6205"/>
                  </a:cubicBezTo>
                  <a:cubicBezTo>
                    <a:pt x="15978" y="6105"/>
                    <a:pt x="16145" y="5938"/>
                    <a:pt x="16345" y="5805"/>
                  </a:cubicBezTo>
                  <a:cubicBezTo>
                    <a:pt x="16712" y="5504"/>
                    <a:pt x="17113" y="5204"/>
                    <a:pt x="17446" y="4937"/>
                  </a:cubicBezTo>
                  <a:cubicBezTo>
                    <a:pt x="17680" y="4704"/>
                    <a:pt x="17947" y="4504"/>
                    <a:pt x="18147" y="4270"/>
                  </a:cubicBezTo>
                  <a:lnTo>
                    <a:pt x="18280" y="4137"/>
                  </a:lnTo>
                  <a:lnTo>
                    <a:pt x="18780" y="3503"/>
                  </a:lnTo>
                  <a:lnTo>
                    <a:pt x="18814" y="3470"/>
                  </a:lnTo>
                  <a:cubicBezTo>
                    <a:pt x="18847" y="3369"/>
                    <a:pt x="18881" y="3336"/>
                    <a:pt x="18947" y="3236"/>
                  </a:cubicBezTo>
                  <a:cubicBezTo>
                    <a:pt x="19114" y="3003"/>
                    <a:pt x="19281" y="2769"/>
                    <a:pt x="19381" y="2469"/>
                  </a:cubicBezTo>
                  <a:cubicBezTo>
                    <a:pt x="19448" y="2369"/>
                    <a:pt x="19448" y="2302"/>
                    <a:pt x="19481" y="2202"/>
                  </a:cubicBezTo>
                  <a:cubicBezTo>
                    <a:pt x="19514" y="2135"/>
                    <a:pt x="19548" y="2002"/>
                    <a:pt x="19548" y="1868"/>
                  </a:cubicBezTo>
                  <a:lnTo>
                    <a:pt x="19548" y="1702"/>
                  </a:lnTo>
                  <a:cubicBezTo>
                    <a:pt x="19548" y="1647"/>
                    <a:pt x="19548" y="1593"/>
                    <a:pt x="19511" y="1593"/>
                  </a:cubicBezTo>
                  <a:cubicBezTo>
                    <a:pt x="19503" y="1593"/>
                    <a:pt x="19493" y="1595"/>
                    <a:pt x="19481" y="1602"/>
                  </a:cubicBezTo>
                  <a:lnTo>
                    <a:pt x="19481" y="1535"/>
                  </a:lnTo>
                  <a:lnTo>
                    <a:pt x="19481" y="1468"/>
                  </a:lnTo>
                  <a:cubicBezTo>
                    <a:pt x="19481" y="1368"/>
                    <a:pt x="19481" y="1335"/>
                    <a:pt x="19448" y="1268"/>
                  </a:cubicBezTo>
                  <a:cubicBezTo>
                    <a:pt x="19448" y="1201"/>
                    <a:pt x="19381" y="1168"/>
                    <a:pt x="19381" y="1135"/>
                  </a:cubicBezTo>
                  <a:cubicBezTo>
                    <a:pt x="19314" y="1034"/>
                    <a:pt x="19281" y="934"/>
                    <a:pt x="19181" y="834"/>
                  </a:cubicBezTo>
                  <a:lnTo>
                    <a:pt x="19147" y="801"/>
                  </a:lnTo>
                  <a:lnTo>
                    <a:pt x="19114" y="768"/>
                  </a:lnTo>
                  <a:cubicBezTo>
                    <a:pt x="18947" y="601"/>
                    <a:pt x="18714" y="434"/>
                    <a:pt x="18480" y="334"/>
                  </a:cubicBezTo>
                  <a:cubicBezTo>
                    <a:pt x="17846" y="34"/>
                    <a:pt x="17146" y="0"/>
                    <a:pt x="16479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93" name="Google Shape;393;p36"/>
          <p:cNvGrpSpPr/>
          <p:nvPr/>
        </p:nvGrpSpPr>
        <p:grpSpPr>
          <a:xfrm rot="1655306">
            <a:off x="7613944" y="2809955"/>
            <a:ext cx="840619" cy="842907"/>
            <a:chOff x="1818025" y="1413863"/>
            <a:chExt cx="507900" cy="585524"/>
          </a:xfrm>
        </p:grpSpPr>
        <p:sp>
          <p:nvSpPr>
            <p:cNvPr id="394" name="Google Shape;394;p36"/>
            <p:cNvSpPr/>
            <p:nvPr/>
          </p:nvSpPr>
          <p:spPr>
            <a:xfrm rot="359476">
              <a:off x="1841080" y="1424291"/>
              <a:ext cx="204991" cy="137830"/>
            </a:xfrm>
            <a:custGeom>
              <a:avLst/>
              <a:gdLst/>
              <a:ahLst/>
              <a:cxnLst/>
              <a:rect l="l" t="t" r="r" b="b"/>
              <a:pathLst>
                <a:path w="6739" h="4571" extrusionOk="0">
                  <a:moveTo>
                    <a:pt x="2669" y="0"/>
                  </a:moveTo>
                  <a:cubicBezTo>
                    <a:pt x="2369" y="0"/>
                    <a:pt x="2069" y="100"/>
                    <a:pt x="1702" y="201"/>
                  </a:cubicBezTo>
                  <a:cubicBezTo>
                    <a:pt x="1502" y="267"/>
                    <a:pt x="1301" y="334"/>
                    <a:pt x="1135" y="434"/>
                  </a:cubicBezTo>
                  <a:cubicBezTo>
                    <a:pt x="1035" y="467"/>
                    <a:pt x="1001" y="467"/>
                    <a:pt x="901" y="501"/>
                  </a:cubicBezTo>
                  <a:cubicBezTo>
                    <a:pt x="801" y="534"/>
                    <a:pt x="634" y="601"/>
                    <a:pt x="501" y="634"/>
                  </a:cubicBezTo>
                  <a:cubicBezTo>
                    <a:pt x="401" y="668"/>
                    <a:pt x="334" y="668"/>
                    <a:pt x="301" y="668"/>
                  </a:cubicBezTo>
                  <a:cubicBezTo>
                    <a:pt x="201" y="701"/>
                    <a:pt x="134" y="701"/>
                    <a:pt x="34" y="701"/>
                  </a:cubicBezTo>
                  <a:cubicBezTo>
                    <a:pt x="34" y="701"/>
                    <a:pt x="1" y="701"/>
                    <a:pt x="1" y="734"/>
                  </a:cubicBezTo>
                  <a:cubicBezTo>
                    <a:pt x="1" y="801"/>
                    <a:pt x="1" y="801"/>
                    <a:pt x="34" y="834"/>
                  </a:cubicBezTo>
                  <a:cubicBezTo>
                    <a:pt x="134" y="868"/>
                    <a:pt x="201" y="968"/>
                    <a:pt x="334" y="1034"/>
                  </a:cubicBezTo>
                  <a:cubicBezTo>
                    <a:pt x="701" y="1368"/>
                    <a:pt x="1001" y="1802"/>
                    <a:pt x="1201" y="2135"/>
                  </a:cubicBezTo>
                  <a:cubicBezTo>
                    <a:pt x="1301" y="2235"/>
                    <a:pt x="1335" y="2335"/>
                    <a:pt x="1402" y="2469"/>
                  </a:cubicBezTo>
                  <a:cubicBezTo>
                    <a:pt x="1635" y="2836"/>
                    <a:pt x="1869" y="3169"/>
                    <a:pt x="2169" y="3503"/>
                  </a:cubicBezTo>
                  <a:cubicBezTo>
                    <a:pt x="2336" y="3703"/>
                    <a:pt x="2536" y="3903"/>
                    <a:pt x="2736" y="4037"/>
                  </a:cubicBezTo>
                  <a:cubicBezTo>
                    <a:pt x="2969" y="4203"/>
                    <a:pt x="3169" y="4337"/>
                    <a:pt x="3403" y="4404"/>
                  </a:cubicBezTo>
                  <a:cubicBezTo>
                    <a:pt x="3636" y="4504"/>
                    <a:pt x="3870" y="4537"/>
                    <a:pt x="4137" y="4570"/>
                  </a:cubicBezTo>
                  <a:lnTo>
                    <a:pt x="4404" y="4570"/>
                  </a:lnTo>
                  <a:cubicBezTo>
                    <a:pt x="4604" y="4570"/>
                    <a:pt x="4704" y="4570"/>
                    <a:pt x="4871" y="4537"/>
                  </a:cubicBezTo>
                  <a:cubicBezTo>
                    <a:pt x="5338" y="4504"/>
                    <a:pt x="5805" y="4337"/>
                    <a:pt x="6138" y="4103"/>
                  </a:cubicBezTo>
                  <a:lnTo>
                    <a:pt x="6172" y="4103"/>
                  </a:lnTo>
                  <a:cubicBezTo>
                    <a:pt x="6205" y="4103"/>
                    <a:pt x="6205" y="4037"/>
                    <a:pt x="6205" y="4037"/>
                  </a:cubicBezTo>
                  <a:cubicBezTo>
                    <a:pt x="6405" y="3870"/>
                    <a:pt x="6639" y="3636"/>
                    <a:pt x="6739" y="3369"/>
                  </a:cubicBezTo>
                  <a:lnTo>
                    <a:pt x="6739" y="3303"/>
                  </a:lnTo>
                  <a:lnTo>
                    <a:pt x="6672" y="3303"/>
                  </a:lnTo>
                  <a:cubicBezTo>
                    <a:pt x="6572" y="3470"/>
                    <a:pt x="6505" y="3603"/>
                    <a:pt x="6372" y="3703"/>
                  </a:cubicBezTo>
                  <a:lnTo>
                    <a:pt x="6238" y="3836"/>
                  </a:lnTo>
                  <a:cubicBezTo>
                    <a:pt x="6338" y="3536"/>
                    <a:pt x="6438" y="3203"/>
                    <a:pt x="6372" y="2869"/>
                  </a:cubicBezTo>
                  <a:cubicBezTo>
                    <a:pt x="6372" y="2602"/>
                    <a:pt x="6305" y="2302"/>
                    <a:pt x="6205" y="1968"/>
                  </a:cubicBezTo>
                  <a:cubicBezTo>
                    <a:pt x="6038" y="1468"/>
                    <a:pt x="5671" y="1034"/>
                    <a:pt x="5204" y="701"/>
                  </a:cubicBezTo>
                  <a:cubicBezTo>
                    <a:pt x="5004" y="601"/>
                    <a:pt x="4804" y="434"/>
                    <a:pt x="4504" y="334"/>
                  </a:cubicBezTo>
                  <a:cubicBezTo>
                    <a:pt x="4237" y="201"/>
                    <a:pt x="4003" y="134"/>
                    <a:pt x="3703" y="100"/>
                  </a:cubicBezTo>
                  <a:cubicBezTo>
                    <a:pt x="3536" y="34"/>
                    <a:pt x="3370" y="0"/>
                    <a:pt x="32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5" name="Google Shape;395;p36"/>
            <p:cNvSpPr/>
            <p:nvPr/>
          </p:nvSpPr>
          <p:spPr>
            <a:xfrm>
              <a:off x="2045700" y="1534863"/>
              <a:ext cx="8375" cy="11700"/>
            </a:xfrm>
            <a:custGeom>
              <a:avLst/>
              <a:gdLst/>
              <a:ahLst/>
              <a:cxnLst/>
              <a:rect l="l" t="t" r="r" b="b"/>
              <a:pathLst>
                <a:path w="335" h="468" extrusionOk="0">
                  <a:moveTo>
                    <a:pt x="234" y="1"/>
                  </a:moveTo>
                  <a:lnTo>
                    <a:pt x="0" y="368"/>
                  </a:lnTo>
                  <a:lnTo>
                    <a:pt x="67" y="468"/>
                  </a:lnTo>
                  <a:lnTo>
                    <a:pt x="334" y="67"/>
                  </a:lnTo>
                  <a:lnTo>
                    <a:pt x="334" y="1"/>
                  </a:lnTo>
                  <a:close/>
                </a:path>
              </a:pathLst>
            </a:custGeom>
            <a:solidFill>
              <a:srgbClr val="00B8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6" name="Google Shape;396;p36"/>
            <p:cNvSpPr/>
            <p:nvPr/>
          </p:nvSpPr>
          <p:spPr>
            <a:xfrm>
              <a:off x="2023175" y="1441463"/>
              <a:ext cx="73425" cy="176825"/>
            </a:xfrm>
            <a:custGeom>
              <a:avLst/>
              <a:gdLst/>
              <a:ahLst/>
              <a:cxnLst/>
              <a:rect l="l" t="t" r="r" b="b"/>
              <a:pathLst>
                <a:path w="2937" h="7073" extrusionOk="0">
                  <a:moveTo>
                    <a:pt x="2269" y="1"/>
                  </a:moveTo>
                  <a:cubicBezTo>
                    <a:pt x="2236" y="67"/>
                    <a:pt x="2136" y="67"/>
                    <a:pt x="2102" y="67"/>
                  </a:cubicBezTo>
                  <a:cubicBezTo>
                    <a:pt x="1969" y="67"/>
                    <a:pt x="1802" y="101"/>
                    <a:pt x="1635" y="134"/>
                  </a:cubicBezTo>
                  <a:cubicBezTo>
                    <a:pt x="1502" y="201"/>
                    <a:pt x="1435" y="234"/>
                    <a:pt x="1302" y="301"/>
                  </a:cubicBezTo>
                  <a:cubicBezTo>
                    <a:pt x="1235" y="368"/>
                    <a:pt x="1135" y="434"/>
                    <a:pt x="1068" y="534"/>
                  </a:cubicBezTo>
                  <a:cubicBezTo>
                    <a:pt x="935" y="635"/>
                    <a:pt x="768" y="801"/>
                    <a:pt x="635" y="1035"/>
                  </a:cubicBezTo>
                  <a:cubicBezTo>
                    <a:pt x="401" y="1402"/>
                    <a:pt x="234" y="1802"/>
                    <a:pt x="134" y="2269"/>
                  </a:cubicBezTo>
                  <a:cubicBezTo>
                    <a:pt x="68" y="2736"/>
                    <a:pt x="1" y="3236"/>
                    <a:pt x="68" y="3703"/>
                  </a:cubicBezTo>
                  <a:cubicBezTo>
                    <a:pt x="101" y="4270"/>
                    <a:pt x="334" y="5405"/>
                    <a:pt x="1235" y="6072"/>
                  </a:cubicBezTo>
                  <a:lnTo>
                    <a:pt x="1302" y="6138"/>
                  </a:lnTo>
                  <a:cubicBezTo>
                    <a:pt x="1335" y="6239"/>
                    <a:pt x="1402" y="6372"/>
                    <a:pt x="1435" y="6439"/>
                  </a:cubicBezTo>
                  <a:cubicBezTo>
                    <a:pt x="1502" y="6639"/>
                    <a:pt x="1669" y="6806"/>
                    <a:pt x="1835" y="7039"/>
                  </a:cubicBezTo>
                  <a:cubicBezTo>
                    <a:pt x="1835" y="7039"/>
                    <a:pt x="1902" y="7072"/>
                    <a:pt x="1936" y="7072"/>
                  </a:cubicBezTo>
                  <a:cubicBezTo>
                    <a:pt x="1969" y="7072"/>
                    <a:pt x="1969" y="7072"/>
                    <a:pt x="2002" y="7039"/>
                  </a:cubicBezTo>
                  <a:cubicBezTo>
                    <a:pt x="2069" y="6972"/>
                    <a:pt x="2069" y="6939"/>
                    <a:pt x="2002" y="6906"/>
                  </a:cubicBezTo>
                  <a:lnTo>
                    <a:pt x="1902" y="6772"/>
                  </a:lnTo>
                  <a:cubicBezTo>
                    <a:pt x="1769" y="6639"/>
                    <a:pt x="1669" y="6472"/>
                    <a:pt x="1635" y="6339"/>
                  </a:cubicBezTo>
                  <a:lnTo>
                    <a:pt x="1635" y="6339"/>
                  </a:lnTo>
                  <a:cubicBezTo>
                    <a:pt x="1635" y="6339"/>
                    <a:pt x="1669" y="6405"/>
                    <a:pt x="1735" y="6405"/>
                  </a:cubicBezTo>
                  <a:lnTo>
                    <a:pt x="1769" y="6405"/>
                  </a:lnTo>
                  <a:cubicBezTo>
                    <a:pt x="1802" y="6405"/>
                    <a:pt x="1802" y="6405"/>
                    <a:pt x="1802" y="6339"/>
                  </a:cubicBezTo>
                  <a:lnTo>
                    <a:pt x="1802" y="6305"/>
                  </a:lnTo>
                  <a:cubicBezTo>
                    <a:pt x="1802" y="6305"/>
                    <a:pt x="1802" y="6272"/>
                    <a:pt x="1769" y="6272"/>
                  </a:cubicBezTo>
                  <a:cubicBezTo>
                    <a:pt x="1669" y="6239"/>
                    <a:pt x="1635" y="6205"/>
                    <a:pt x="1569" y="6138"/>
                  </a:cubicBezTo>
                  <a:cubicBezTo>
                    <a:pt x="1502" y="6005"/>
                    <a:pt x="1502" y="5938"/>
                    <a:pt x="1469" y="5805"/>
                  </a:cubicBezTo>
                  <a:cubicBezTo>
                    <a:pt x="1435" y="5605"/>
                    <a:pt x="1469" y="5438"/>
                    <a:pt x="1469" y="5238"/>
                  </a:cubicBezTo>
                  <a:cubicBezTo>
                    <a:pt x="1502" y="4804"/>
                    <a:pt x="1669" y="4404"/>
                    <a:pt x="1802" y="4070"/>
                  </a:cubicBezTo>
                  <a:cubicBezTo>
                    <a:pt x="1936" y="3803"/>
                    <a:pt x="2069" y="3503"/>
                    <a:pt x="2236" y="3170"/>
                  </a:cubicBezTo>
                  <a:lnTo>
                    <a:pt x="2269" y="3103"/>
                  </a:lnTo>
                  <a:cubicBezTo>
                    <a:pt x="2436" y="2803"/>
                    <a:pt x="2569" y="2503"/>
                    <a:pt x="2669" y="2236"/>
                  </a:cubicBezTo>
                  <a:cubicBezTo>
                    <a:pt x="2769" y="2069"/>
                    <a:pt x="2803" y="1902"/>
                    <a:pt x="2836" y="1735"/>
                  </a:cubicBezTo>
                  <a:cubicBezTo>
                    <a:pt x="2903" y="1569"/>
                    <a:pt x="2936" y="1402"/>
                    <a:pt x="2936" y="1235"/>
                  </a:cubicBezTo>
                  <a:cubicBezTo>
                    <a:pt x="2936" y="1068"/>
                    <a:pt x="2936" y="901"/>
                    <a:pt x="2903" y="735"/>
                  </a:cubicBezTo>
                  <a:cubicBezTo>
                    <a:pt x="2836" y="601"/>
                    <a:pt x="2803" y="468"/>
                    <a:pt x="2769" y="401"/>
                  </a:cubicBezTo>
                  <a:cubicBezTo>
                    <a:pt x="2736" y="301"/>
                    <a:pt x="2636" y="234"/>
                    <a:pt x="2569" y="134"/>
                  </a:cubicBezTo>
                  <a:cubicBezTo>
                    <a:pt x="2469" y="101"/>
                    <a:pt x="2403" y="67"/>
                    <a:pt x="22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7" name="Google Shape;397;p36"/>
            <p:cNvSpPr/>
            <p:nvPr/>
          </p:nvSpPr>
          <p:spPr>
            <a:xfrm>
              <a:off x="1818025" y="1554888"/>
              <a:ext cx="507900" cy="444500"/>
            </a:xfrm>
            <a:custGeom>
              <a:avLst/>
              <a:gdLst/>
              <a:ahLst/>
              <a:cxnLst/>
              <a:rect l="l" t="t" r="r" b="b"/>
              <a:pathLst>
                <a:path w="20316" h="17780" extrusionOk="0">
                  <a:moveTo>
                    <a:pt x="14011" y="0"/>
                  </a:moveTo>
                  <a:cubicBezTo>
                    <a:pt x="13811" y="0"/>
                    <a:pt x="13611" y="0"/>
                    <a:pt x="13377" y="34"/>
                  </a:cubicBezTo>
                  <a:cubicBezTo>
                    <a:pt x="13110" y="67"/>
                    <a:pt x="12810" y="100"/>
                    <a:pt x="12510" y="200"/>
                  </a:cubicBezTo>
                  <a:cubicBezTo>
                    <a:pt x="12210" y="267"/>
                    <a:pt x="11943" y="401"/>
                    <a:pt x="11609" y="534"/>
                  </a:cubicBezTo>
                  <a:cubicBezTo>
                    <a:pt x="11476" y="567"/>
                    <a:pt x="11309" y="667"/>
                    <a:pt x="11176" y="734"/>
                  </a:cubicBezTo>
                  <a:cubicBezTo>
                    <a:pt x="11042" y="834"/>
                    <a:pt x="10875" y="868"/>
                    <a:pt x="10709" y="934"/>
                  </a:cubicBezTo>
                  <a:lnTo>
                    <a:pt x="10108" y="1201"/>
                  </a:lnTo>
                  <a:cubicBezTo>
                    <a:pt x="9675" y="1235"/>
                    <a:pt x="9274" y="1235"/>
                    <a:pt x="8674" y="1235"/>
                  </a:cubicBezTo>
                  <a:lnTo>
                    <a:pt x="6873" y="1235"/>
                  </a:lnTo>
                  <a:cubicBezTo>
                    <a:pt x="6472" y="1235"/>
                    <a:pt x="6105" y="1235"/>
                    <a:pt x="5772" y="1268"/>
                  </a:cubicBezTo>
                  <a:cubicBezTo>
                    <a:pt x="5205" y="1301"/>
                    <a:pt x="4704" y="1401"/>
                    <a:pt x="4271" y="1535"/>
                  </a:cubicBezTo>
                  <a:cubicBezTo>
                    <a:pt x="4004" y="1568"/>
                    <a:pt x="3770" y="1668"/>
                    <a:pt x="3537" y="1768"/>
                  </a:cubicBezTo>
                  <a:cubicBezTo>
                    <a:pt x="3337" y="1868"/>
                    <a:pt x="3103" y="1968"/>
                    <a:pt x="2870" y="2102"/>
                  </a:cubicBezTo>
                  <a:cubicBezTo>
                    <a:pt x="2436" y="2369"/>
                    <a:pt x="2002" y="2736"/>
                    <a:pt x="1635" y="3169"/>
                  </a:cubicBezTo>
                  <a:cubicBezTo>
                    <a:pt x="1302" y="3536"/>
                    <a:pt x="1035" y="3936"/>
                    <a:pt x="802" y="4403"/>
                  </a:cubicBezTo>
                  <a:cubicBezTo>
                    <a:pt x="601" y="4837"/>
                    <a:pt x="435" y="5271"/>
                    <a:pt x="301" y="5771"/>
                  </a:cubicBezTo>
                  <a:cubicBezTo>
                    <a:pt x="101" y="6705"/>
                    <a:pt x="1" y="7706"/>
                    <a:pt x="168" y="8773"/>
                  </a:cubicBezTo>
                  <a:cubicBezTo>
                    <a:pt x="201" y="9240"/>
                    <a:pt x="335" y="9774"/>
                    <a:pt x="468" y="10274"/>
                  </a:cubicBezTo>
                  <a:cubicBezTo>
                    <a:pt x="601" y="10741"/>
                    <a:pt x="768" y="11242"/>
                    <a:pt x="968" y="11742"/>
                  </a:cubicBezTo>
                  <a:cubicBezTo>
                    <a:pt x="1135" y="12209"/>
                    <a:pt x="1369" y="12609"/>
                    <a:pt x="1635" y="13076"/>
                  </a:cubicBezTo>
                  <a:cubicBezTo>
                    <a:pt x="1869" y="13477"/>
                    <a:pt x="2136" y="13910"/>
                    <a:pt x="2503" y="14311"/>
                  </a:cubicBezTo>
                  <a:cubicBezTo>
                    <a:pt x="2836" y="14744"/>
                    <a:pt x="3203" y="15144"/>
                    <a:pt x="3604" y="15578"/>
                  </a:cubicBezTo>
                  <a:cubicBezTo>
                    <a:pt x="4004" y="15945"/>
                    <a:pt x="4437" y="16345"/>
                    <a:pt x="4838" y="16612"/>
                  </a:cubicBezTo>
                  <a:cubicBezTo>
                    <a:pt x="5305" y="16946"/>
                    <a:pt x="5805" y="17213"/>
                    <a:pt x="6272" y="17379"/>
                  </a:cubicBezTo>
                  <a:cubicBezTo>
                    <a:pt x="6772" y="17580"/>
                    <a:pt x="7306" y="17713"/>
                    <a:pt x="7840" y="17746"/>
                  </a:cubicBezTo>
                  <a:cubicBezTo>
                    <a:pt x="8007" y="17746"/>
                    <a:pt x="8207" y="17780"/>
                    <a:pt x="8374" y="17780"/>
                  </a:cubicBezTo>
                  <a:lnTo>
                    <a:pt x="8674" y="17780"/>
                  </a:lnTo>
                  <a:cubicBezTo>
                    <a:pt x="8941" y="17780"/>
                    <a:pt x="9208" y="17713"/>
                    <a:pt x="9541" y="17613"/>
                  </a:cubicBezTo>
                  <a:cubicBezTo>
                    <a:pt x="9875" y="17546"/>
                    <a:pt x="10275" y="17379"/>
                    <a:pt x="10609" y="17246"/>
                  </a:cubicBezTo>
                  <a:lnTo>
                    <a:pt x="11209" y="17013"/>
                  </a:lnTo>
                  <a:cubicBezTo>
                    <a:pt x="11442" y="16912"/>
                    <a:pt x="11609" y="16879"/>
                    <a:pt x="11776" y="16812"/>
                  </a:cubicBezTo>
                  <a:cubicBezTo>
                    <a:pt x="12010" y="16779"/>
                    <a:pt x="12310" y="16746"/>
                    <a:pt x="12643" y="16746"/>
                  </a:cubicBezTo>
                  <a:lnTo>
                    <a:pt x="12710" y="16746"/>
                  </a:lnTo>
                  <a:cubicBezTo>
                    <a:pt x="13110" y="16746"/>
                    <a:pt x="13444" y="16779"/>
                    <a:pt x="13777" y="16812"/>
                  </a:cubicBezTo>
                  <a:cubicBezTo>
                    <a:pt x="14011" y="16879"/>
                    <a:pt x="14311" y="16912"/>
                    <a:pt x="14611" y="16912"/>
                  </a:cubicBezTo>
                  <a:lnTo>
                    <a:pt x="15012" y="16912"/>
                  </a:lnTo>
                  <a:cubicBezTo>
                    <a:pt x="15212" y="16912"/>
                    <a:pt x="15379" y="16912"/>
                    <a:pt x="15545" y="16879"/>
                  </a:cubicBezTo>
                  <a:cubicBezTo>
                    <a:pt x="15779" y="16812"/>
                    <a:pt x="15979" y="16779"/>
                    <a:pt x="16213" y="16712"/>
                  </a:cubicBezTo>
                  <a:cubicBezTo>
                    <a:pt x="16546" y="16612"/>
                    <a:pt x="16880" y="16445"/>
                    <a:pt x="17180" y="16279"/>
                  </a:cubicBezTo>
                  <a:cubicBezTo>
                    <a:pt x="17480" y="16112"/>
                    <a:pt x="17714" y="15912"/>
                    <a:pt x="18014" y="15645"/>
                  </a:cubicBezTo>
                  <a:cubicBezTo>
                    <a:pt x="18481" y="15211"/>
                    <a:pt x="18881" y="14611"/>
                    <a:pt x="19215" y="13910"/>
                  </a:cubicBezTo>
                  <a:cubicBezTo>
                    <a:pt x="19515" y="13243"/>
                    <a:pt x="19748" y="12543"/>
                    <a:pt x="19982" y="11709"/>
                  </a:cubicBezTo>
                  <a:cubicBezTo>
                    <a:pt x="20149" y="10941"/>
                    <a:pt x="20215" y="10108"/>
                    <a:pt x="20249" y="9274"/>
                  </a:cubicBezTo>
                  <a:cubicBezTo>
                    <a:pt x="20315" y="8473"/>
                    <a:pt x="20249" y="7639"/>
                    <a:pt x="20182" y="6905"/>
                  </a:cubicBezTo>
                  <a:cubicBezTo>
                    <a:pt x="20082" y="6138"/>
                    <a:pt x="19982" y="5438"/>
                    <a:pt x="19748" y="4804"/>
                  </a:cubicBezTo>
                  <a:cubicBezTo>
                    <a:pt x="19682" y="4470"/>
                    <a:pt x="19548" y="4203"/>
                    <a:pt x="19415" y="3903"/>
                  </a:cubicBezTo>
                  <a:cubicBezTo>
                    <a:pt x="19215" y="3436"/>
                    <a:pt x="18981" y="2969"/>
                    <a:pt x="18648" y="2569"/>
                  </a:cubicBezTo>
                  <a:cubicBezTo>
                    <a:pt x="18014" y="1735"/>
                    <a:pt x="17247" y="1068"/>
                    <a:pt x="16379" y="667"/>
                  </a:cubicBezTo>
                  <a:cubicBezTo>
                    <a:pt x="15979" y="434"/>
                    <a:pt x="15479" y="267"/>
                    <a:pt x="15012" y="200"/>
                  </a:cubicBezTo>
                  <a:cubicBezTo>
                    <a:pt x="14611" y="0"/>
                    <a:pt x="14311" y="0"/>
                    <a:pt x="140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98" name="Google Shape;398;p36"/>
          <p:cNvGrpSpPr/>
          <p:nvPr/>
        </p:nvGrpSpPr>
        <p:grpSpPr>
          <a:xfrm rot="1060229">
            <a:off x="5744244" y="3640567"/>
            <a:ext cx="2843223" cy="1473517"/>
            <a:chOff x="6535806" y="3518108"/>
            <a:chExt cx="2536111" cy="1314354"/>
          </a:xfrm>
        </p:grpSpPr>
        <p:grpSp>
          <p:nvGrpSpPr>
            <p:cNvPr id="399" name="Google Shape;399;p36"/>
            <p:cNvGrpSpPr/>
            <p:nvPr/>
          </p:nvGrpSpPr>
          <p:grpSpPr>
            <a:xfrm rot="1544990">
              <a:off x="6696980" y="3691243"/>
              <a:ext cx="1021946" cy="968084"/>
              <a:chOff x="3001375" y="1809238"/>
              <a:chExt cx="396975" cy="365275"/>
            </a:xfrm>
          </p:grpSpPr>
          <p:sp>
            <p:nvSpPr>
              <p:cNvPr id="400" name="Google Shape;400;p36"/>
              <p:cNvSpPr/>
              <p:nvPr/>
            </p:nvSpPr>
            <p:spPr>
              <a:xfrm>
                <a:off x="3020550" y="1878438"/>
                <a:ext cx="351125" cy="286900"/>
              </a:xfrm>
              <a:custGeom>
                <a:avLst/>
                <a:gdLst/>
                <a:ahLst/>
                <a:cxnLst/>
                <a:rect l="l" t="t" r="r" b="b"/>
                <a:pathLst>
                  <a:path w="14045" h="11476" extrusionOk="0">
                    <a:moveTo>
                      <a:pt x="9308" y="1"/>
                    </a:moveTo>
                    <a:cubicBezTo>
                      <a:pt x="9274" y="1"/>
                      <a:pt x="1" y="11142"/>
                      <a:pt x="68" y="11242"/>
                    </a:cubicBezTo>
                    <a:cubicBezTo>
                      <a:pt x="101" y="11342"/>
                      <a:pt x="234" y="11476"/>
                      <a:pt x="401" y="11476"/>
                    </a:cubicBezTo>
                    <a:lnTo>
                      <a:pt x="468" y="11476"/>
                    </a:lnTo>
                    <a:lnTo>
                      <a:pt x="6305" y="9908"/>
                    </a:lnTo>
                    <a:lnTo>
                      <a:pt x="12143" y="8307"/>
                    </a:lnTo>
                    <a:lnTo>
                      <a:pt x="13444" y="7973"/>
                    </a:lnTo>
                    <a:cubicBezTo>
                      <a:pt x="13511" y="7706"/>
                      <a:pt x="13611" y="7473"/>
                      <a:pt x="13644" y="7173"/>
                    </a:cubicBezTo>
                    <a:cubicBezTo>
                      <a:pt x="13811" y="6472"/>
                      <a:pt x="13911" y="5805"/>
                      <a:pt x="13978" y="5138"/>
                    </a:cubicBezTo>
                    <a:cubicBezTo>
                      <a:pt x="13978" y="4838"/>
                      <a:pt x="14044" y="4604"/>
                      <a:pt x="14044" y="4304"/>
                    </a:cubicBezTo>
                    <a:cubicBezTo>
                      <a:pt x="14044" y="4171"/>
                      <a:pt x="13944" y="4104"/>
                      <a:pt x="13878" y="4004"/>
                    </a:cubicBezTo>
                    <a:cubicBezTo>
                      <a:pt x="13856" y="3987"/>
                      <a:pt x="13778" y="3979"/>
                      <a:pt x="13657" y="3979"/>
                    </a:cubicBezTo>
                    <a:cubicBezTo>
                      <a:pt x="12825" y="3979"/>
                      <a:pt x="9948" y="4346"/>
                      <a:pt x="9308" y="4638"/>
                    </a:cubicBezTo>
                    <a:cubicBezTo>
                      <a:pt x="9608" y="4104"/>
                      <a:pt x="9808" y="3437"/>
                      <a:pt x="9875" y="2770"/>
                    </a:cubicBezTo>
                    <a:cubicBezTo>
                      <a:pt x="9941" y="2002"/>
                      <a:pt x="9875" y="1235"/>
                      <a:pt x="9641" y="234"/>
                    </a:cubicBezTo>
                    <a:cubicBezTo>
                      <a:pt x="9641" y="134"/>
                      <a:pt x="9574" y="34"/>
                      <a:pt x="9474" y="34"/>
                    </a:cubicBezTo>
                    <a:cubicBezTo>
                      <a:pt x="9441" y="1"/>
                      <a:pt x="9408" y="1"/>
                      <a:pt x="930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1" name="Google Shape;401;p36"/>
              <p:cNvSpPr/>
              <p:nvPr/>
            </p:nvSpPr>
            <p:spPr>
              <a:xfrm>
                <a:off x="3001375" y="1809238"/>
                <a:ext cx="396975" cy="365275"/>
              </a:xfrm>
              <a:custGeom>
                <a:avLst/>
                <a:gdLst/>
                <a:ahLst/>
                <a:cxnLst/>
                <a:rect l="l" t="t" r="r" b="b"/>
                <a:pathLst>
                  <a:path w="15879" h="14611" extrusionOk="0">
                    <a:moveTo>
                      <a:pt x="7339" y="0"/>
                    </a:moveTo>
                    <a:cubicBezTo>
                      <a:pt x="7306" y="0"/>
                      <a:pt x="7206" y="0"/>
                      <a:pt x="7173" y="34"/>
                    </a:cubicBezTo>
                    <a:cubicBezTo>
                      <a:pt x="7139" y="34"/>
                      <a:pt x="7072" y="34"/>
                      <a:pt x="7072" y="67"/>
                    </a:cubicBezTo>
                    <a:cubicBezTo>
                      <a:pt x="6972" y="100"/>
                      <a:pt x="6872" y="234"/>
                      <a:pt x="6839" y="300"/>
                    </a:cubicBezTo>
                    <a:lnTo>
                      <a:pt x="3803" y="6338"/>
                    </a:lnTo>
                    <a:lnTo>
                      <a:pt x="735" y="12342"/>
                    </a:lnTo>
                    <a:lnTo>
                      <a:pt x="301" y="13276"/>
                    </a:lnTo>
                    <a:lnTo>
                      <a:pt x="34" y="13743"/>
                    </a:lnTo>
                    <a:cubicBezTo>
                      <a:pt x="1" y="13844"/>
                      <a:pt x="1" y="13944"/>
                      <a:pt x="1" y="14044"/>
                    </a:cubicBezTo>
                    <a:cubicBezTo>
                      <a:pt x="1" y="14177"/>
                      <a:pt x="34" y="14277"/>
                      <a:pt x="134" y="14377"/>
                    </a:cubicBezTo>
                    <a:cubicBezTo>
                      <a:pt x="168" y="14411"/>
                      <a:pt x="168" y="14444"/>
                      <a:pt x="201" y="14511"/>
                    </a:cubicBezTo>
                    <a:cubicBezTo>
                      <a:pt x="234" y="14544"/>
                      <a:pt x="301" y="14544"/>
                      <a:pt x="334" y="14577"/>
                    </a:cubicBezTo>
                    <a:cubicBezTo>
                      <a:pt x="368" y="14611"/>
                      <a:pt x="401" y="14611"/>
                      <a:pt x="468" y="14611"/>
                    </a:cubicBezTo>
                    <a:lnTo>
                      <a:pt x="534" y="14611"/>
                    </a:lnTo>
                    <a:cubicBezTo>
                      <a:pt x="635" y="14611"/>
                      <a:pt x="701" y="14577"/>
                      <a:pt x="801" y="14544"/>
                    </a:cubicBezTo>
                    <a:cubicBezTo>
                      <a:pt x="968" y="14444"/>
                      <a:pt x="1068" y="14377"/>
                      <a:pt x="1235" y="14277"/>
                    </a:cubicBezTo>
                    <a:cubicBezTo>
                      <a:pt x="1569" y="14110"/>
                      <a:pt x="1902" y="13944"/>
                      <a:pt x="2202" y="13777"/>
                    </a:cubicBezTo>
                    <a:lnTo>
                      <a:pt x="4204" y="12743"/>
                    </a:lnTo>
                    <a:lnTo>
                      <a:pt x="7006" y="11275"/>
                    </a:lnTo>
                    <a:lnTo>
                      <a:pt x="12576" y="8406"/>
                    </a:lnTo>
                    <a:lnTo>
                      <a:pt x="13811" y="7773"/>
                    </a:lnTo>
                    <a:lnTo>
                      <a:pt x="15645" y="6872"/>
                    </a:lnTo>
                    <a:cubicBezTo>
                      <a:pt x="15812" y="6772"/>
                      <a:pt x="15879" y="6672"/>
                      <a:pt x="15879" y="6505"/>
                    </a:cubicBezTo>
                    <a:cubicBezTo>
                      <a:pt x="15879" y="6405"/>
                      <a:pt x="15845" y="6238"/>
                      <a:pt x="15812" y="6171"/>
                    </a:cubicBezTo>
                    <a:cubicBezTo>
                      <a:pt x="15412" y="5604"/>
                      <a:pt x="14911" y="5071"/>
                      <a:pt x="14344" y="4604"/>
                    </a:cubicBezTo>
                    <a:cubicBezTo>
                      <a:pt x="13744" y="4170"/>
                      <a:pt x="13177" y="3770"/>
                      <a:pt x="12510" y="3536"/>
                    </a:cubicBezTo>
                    <a:cubicBezTo>
                      <a:pt x="12476" y="3503"/>
                      <a:pt x="12376" y="3503"/>
                      <a:pt x="12343" y="3503"/>
                    </a:cubicBezTo>
                    <a:lnTo>
                      <a:pt x="12209" y="3503"/>
                    </a:lnTo>
                    <a:cubicBezTo>
                      <a:pt x="12043" y="3503"/>
                      <a:pt x="11976" y="3569"/>
                      <a:pt x="11876" y="3603"/>
                    </a:cubicBezTo>
                    <a:cubicBezTo>
                      <a:pt x="9774" y="5437"/>
                      <a:pt x="7673" y="7272"/>
                      <a:pt x="5571" y="9174"/>
                    </a:cubicBezTo>
                    <a:lnTo>
                      <a:pt x="5571" y="9174"/>
                    </a:lnTo>
                    <a:cubicBezTo>
                      <a:pt x="7439" y="7005"/>
                      <a:pt x="9107" y="4937"/>
                      <a:pt x="10742" y="2936"/>
                    </a:cubicBezTo>
                    <a:cubicBezTo>
                      <a:pt x="10842" y="2836"/>
                      <a:pt x="10875" y="2669"/>
                      <a:pt x="10775" y="2535"/>
                    </a:cubicBezTo>
                    <a:cubicBezTo>
                      <a:pt x="10775" y="2502"/>
                      <a:pt x="10742" y="2435"/>
                      <a:pt x="10708" y="2369"/>
                    </a:cubicBezTo>
                    <a:cubicBezTo>
                      <a:pt x="10308" y="1868"/>
                      <a:pt x="9808" y="1401"/>
                      <a:pt x="9241" y="1001"/>
                    </a:cubicBezTo>
                    <a:cubicBezTo>
                      <a:pt x="8674" y="567"/>
                      <a:pt x="8073" y="234"/>
                      <a:pt x="7506" y="34"/>
                    </a:cubicBezTo>
                    <a:cubicBezTo>
                      <a:pt x="7473" y="34"/>
                      <a:pt x="7406" y="0"/>
                      <a:pt x="73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402" name="Google Shape;402;p36"/>
            <p:cNvGrpSpPr/>
            <p:nvPr/>
          </p:nvGrpSpPr>
          <p:grpSpPr>
            <a:xfrm rot="7155519" flipH="1">
              <a:off x="8090673" y="3471178"/>
              <a:ext cx="511016" cy="1377443"/>
              <a:chOff x="3369975" y="1311388"/>
              <a:chExt cx="211000" cy="568750"/>
            </a:xfrm>
          </p:grpSpPr>
          <p:sp>
            <p:nvSpPr>
              <p:cNvPr id="403" name="Google Shape;403;p36"/>
              <p:cNvSpPr/>
              <p:nvPr/>
            </p:nvSpPr>
            <p:spPr>
              <a:xfrm>
                <a:off x="3540925" y="1311388"/>
                <a:ext cx="32550" cy="60900"/>
              </a:xfrm>
              <a:custGeom>
                <a:avLst/>
                <a:gdLst/>
                <a:ahLst/>
                <a:cxnLst/>
                <a:rect l="l" t="t" r="r" b="b"/>
                <a:pathLst>
                  <a:path w="1302" h="2436" extrusionOk="0">
                    <a:moveTo>
                      <a:pt x="568" y="0"/>
                    </a:moveTo>
                    <a:cubicBezTo>
                      <a:pt x="434" y="0"/>
                      <a:pt x="301" y="100"/>
                      <a:pt x="168" y="167"/>
                    </a:cubicBezTo>
                    <a:cubicBezTo>
                      <a:pt x="101" y="267"/>
                      <a:pt x="1" y="434"/>
                      <a:pt x="34" y="567"/>
                    </a:cubicBezTo>
                    <a:cubicBezTo>
                      <a:pt x="134" y="1001"/>
                      <a:pt x="168" y="1468"/>
                      <a:pt x="201" y="1935"/>
                    </a:cubicBezTo>
                    <a:cubicBezTo>
                      <a:pt x="201" y="2235"/>
                      <a:pt x="501" y="2435"/>
                      <a:pt x="801" y="2435"/>
                    </a:cubicBezTo>
                    <a:cubicBezTo>
                      <a:pt x="1102" y="2402"/>
                      <a:pt x="1302" y="2135"/>
                      <a:pt x="1302" y="1835"/>
                    </a:cubicBezTo>
                    <a:cubicBezTo>
                      <a:pt x="1268" y="1401"/>
                      <a:pt x="1235" y="934"/>
                      <a:pt x="1135" y="467"/>
                    </a:cubicBezTo>
                    <a:cubicBezTo>
                      <a:pt x="1102" y="334"/>
                      <a:pt x="1035" y="234"/>
                      <a:pt x="968" y="133"/>
                    </a:cubicBezTo>
                    <a:cubicBezTo>
                      <a:pt x="868" y="67"/>
                      <a:pt x="768" y="0"/>
                      <a:pt x="63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4" name="Google Shape;404;p36"/>
              <p:cNvSpPr/>
              <p:nvPr/>
            </p:nvSpPr>
            <p:spPr>
              <a:xfrm>
                <a:off x="3555100" y="1410613"/>
                <a:ext cx="25875" cy="64100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2564" extrusionOk="0">
                    <a:moveTo>
                      <a:pt x="34" y="1635"/>
                    </a:moveTo>
                    <a:lnTo>
                      <a:pt x="34" y="1702"/>
                    </a:lnTo>
                    <a:cubicBezTo>
                      <a:pt x="1" y="1702"/>
                      <a:pt x="1" y="1668"/>
                      <a:pt x="34" y="1635"/>
                    </a:cubicBezTo>
                    <a:close/>
                    <a:moveTo>
                      <a:pt x="501" y="1"/>
                    </a:moveTo>
                    <a:cubicBezTo>
                      <a:pt x="201" y="34"/>
                      <a:pt x="1" y="301"/>
                      <a:pt x="1" y="601"/>
                    </a:cubicBezTo>
                    <a:lnTo>
                      <a:pt x="1" y="1768"/>
                    </a:lnTo>
                    <a:lnTo>
                      <a:pt x="1" y="1969"/>
                    </a:lnTo>
                    <a:cubicBezTo>
                      <a:pt x="1" y="2102"/>
                      <a:pt x="1" y="2202"/>
                      <a:pt x="68" y="2336"/>
                    </a:cubicBezTo>
                    <a:cubicBezTo>
                      <a:pt x="168" y="2469"/>
                      <a:pt x="268" y="2536"/>
                      <a:pt x="401" y="2536"/>
                    </a:cubicBezTo>
                    <a:cubicBezTo>
                      <a:pt x="440" y="2555"/>
                      <a:pt x="482" y="2563"/>
                      <a:pt x="524" y="2563"/>
                    </a:cubicBezTo>
                    <a:cubicBezTo>
                      <a:pt x="624" y="2563"/>
                      <a:pt x="721" y="2516"/>
                      <a:pt x="768" y="2469"/>
                    </a:cubicBezTo>
                    <a:cubicBezTo>
                      <a:pt x="902" y="2369"/>
                      <a:pt x="1002" y="2269"/>
                      <a:pt x="1002" y="2135"/>
                    </a:cubicBezTo>
                    <a:cubicBezTo>
                      <a:pt x="1035" y="1602"/>
                      <a:pt x="1035" y="1035"/>
                      <a:pt x="1035" y="468"/>
                    </a:cubicBezTo>
                    <a:cubicBezTo>
                      <a:pt x="1035" y="201"/>
                      <a:pt x="768" y="1"/>
                      <a:pt x="50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5" name="Google Shape;405;p36"/>
              <p:cNvSpPr/>
              <p:nvPr/>
            </p:nvSpPr>
            <p:spPr>
              <a:xfrm>
                <a:off x="3540925" y="1510688"/>
                <a:ext cx="36725" cy="73725"/>
              </a:xfrm>
              <a:custGeom>
                <a:avLst/>
                <a:gdLst/>
                <a:ahLst/>
                <a:cxnLst/>
                <a:rect l="l" t="t" r="r" b="b"/>
                <a:pathLst>
                  <a:path w="1469" h="2949" extrusionOk="0">
                    <a:moveTo>
                      <a:pt x="935" y="0"/>
                    </a:moveTo>
                    <a:cubicBezTo>
                      <a:pt x="668" y="34"/>
                      <a:pt x="468" y="201"/>
                      <a:pt x="434" y="467"/>
                    </a:cubicBezTo>
                    <a:cubicBezTo>
                      <a:pt x="301" y="1101"/>
                      <a:pt x="234" y="1702"/>
                      <a:pt x="68" y="2335"/>
                    </a:cubicBezTo>
                    <a:cubicBezTo>
                      <a:pt x="1" y="2469"/>
                      <a:pt x="68" y="2636"/>
                      <a:pt x="134" y="2702"/>
                    </a:cubicBezTo>
                    <a:cubicBezTo>
                      <a:pt x="201" y="2836"/>
                      <a:pt x="334" y="2936"/>
                      <a:pt x="468" y="2936"/>
                    </a:cubicBezTo>
                    <a:cubicBezTo>
                      <a:pt x="501" y="2944"/>
                      <a:pt x="537" y="2948"/>
                      <a:pt x="572" y="2948"/>
                    </a:cubicBezTo>
                    <a:cubicBezTo>
                      <a:pt x="678" y="2948"/>
                      <a:pt x="785" y="2911"/>
                      <a:pt x="835" y="2836"/>
                    </a:cubicBezTo>
                    <a:cubicBezTo>
                      <a:pt x="968" y="2769"/>
                      <a:pt x="1002" y="2636"/>
                      <a:pt x="1068" y="2502"/>
                    </a:cubicBezTo>
                    <a:cubicBezTo>
                      <a:pt x="1268" y="1868"/>
                      <a:pt x="1335" y="1268"/>
                      <a:pt x="1435" y="634"/>
                    </a:cubicBezTo>
                    <a:cubicBezTo>
                      <a:pt x="1469" y="334"/>
                      <a:pt x="1302" y="100"/>
                      <a:pt x="100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6" name="Google Shape;406;p36"/>
              <p:cNvSpPr/>
              <p:nvPr/>
            </p:nvSpPr>
            <p:spPr>
              <a:xfrm>
                <a:off x="3498400" y="1623063"/>
                <a:ext cx="47550" cy="66425"/>
              </a:xfrm>
              <a:custGeom>
                <a:avLst/>
                <a:gdLst/>
                <a:ahLst/>
                <a:cxnLst/>
                <a:rect l="l" t="t" r="r" b="b"/>
                <a:pathLst>
                  <a:path w="1902" h="2657" extrusionOk="0">
                    <a:moveTo>
                      <a:pt x="1299" y="0"/>
                    </a:moveTo>
                    <a:cubicBezTo>
                      <a:pt x="1082" y="0"/>
                      <a:pt x="952" y="74"/>
                      <a:pt x="868" y="242"/>
                    </a:cubicBezTo>
                    <a:cubicBezTo>
                      <a:pt x="668" y="809"/>
                      <a:pt x="434" y="1376"/>
                      <a:pt x="134" y="1877"/>
                    </a:cubicBezTo>
                    <a:cubicBezTo>
                      <a:pt x="1" y="2143"/>
                      <a:pt x="134" y="2477"/>
                      <a:pt x="368" y="2577"/>
                    </a:cubicBezTo>
                    <a:cubicBezTo>
                      <a:pt x="465" y="2626"/>
                      <a:pt x="563" y="2657"/>
                      <a:pt x="674" y="2657"/>
                    </a:cubicBezTo>
                    <a:cubicBezTo>
                      <a:pt x="714" y="2657"/>
                      <a:pt x="756" y="2653"/>
                      <a:pt x="801" y="2644"/>
                    </a:cubicBezTo>
                    <a:cubicBezTo>
                      <a:pt x="935" y="2577"/>
                      <a:pt x="1001" y="2510"/>
                      <a:pt x="1068" y="2377"/>
                    </a:cubicBezTo>
                    <a:cubicBezTo>
                      <a:pt x="1368" y="1877"/>
                      <a:pt x="1568" y="1310"/>
                      <a:pt x="1835" y="742"/>
                    </a:cubicBezTo>
                    <a:cubicBezTo>
                      <a:pt x="1869" y="642"/>
                      <a:pt x="1902" y="509"/>
                      <a:pt x="1869" y="342"/>
                    </a:cubicBezTo>
                    <a:cubicBezTo>
                      <a:pt x="1835" y="209"/>
                      <a:pt x="1735" y="75"/>
                      <a:pt x="1635" y="42"/>
                    </a:cubicBezTo>
                    <a:cubicBezTo>
                      <a:pt x="1535" y="9"/>
                      <a:pt x="1468" y="9"/>
                      <a:pt x="1435" y="9"/>
                    </a:cubicBezTo>
                    <a:cubicBezTo>
                      <a:pt x="1386" y="3"/>
                      <a:pt x="1341" y="0"/>
                      <a:pt x="129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7" name="Google Shape;407;p36"/>
              <p:cNvSpPr/>
              <p:nvPr/>
            </p:nvSpPr>
            <p:spPr>
              <a:xfrm>
                <a:off x="3444200" y="1725838"/>
                <a:ext cx="53400" cy="59775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2391" extrusionOk="0">
                    <a:moveTo>
                      <a:pt x="1535" y="1"/>
                    </a:moveTo>
                    <a:cubicBezTo>
                      <a:pt x="1335" y="1"/>
                      <a:pt x="1135" y="101"/>
                      <a:pt x="1034" y="267"/>
                    </a:cubicBezTo>
                    <a:cubicBezTo>
                      <a:pt x="968" y="401"/>
                      <a:pt x="868" y="568"/>
                      <a:pt x="801" y="701"/>
                    </a:cubicBezTo>
                    <a:cubicBezTo>
                      <a:pt x="601" y="968"/>
                      <a:pt x="367" y="1268"/>
                      <a:pt x="167" y="1535"/>
                    </a:cubicBezTo>
                    <a:cubicBezTo>
                      <a:pt x="0" y="1735"/>
                      <a:pt x="0" y="2069"/>
                      <a:pt x="201" y="2269"/>
                    </a:cubicBezTo>
                    <a:cubicBezTo>
                      <a:pt x="312" y="2348"/>
                      <a:pt x="454" y="2390"/>
                      <a:pt x="590" y="2390"/>
                    </a:cubicBezTo>
                    <a:cubicBezTo>
                      <a:pt x="739" y="2390"/>
                      <a:pt x="881" y="2340"/>
                      <a:pt x="968" y="2235"/>
                    </a:cubicBezTo>
                    <a:cubicBezTo>
                      <a:pt x="1335" y="1735"/>
                      <a:pt x="1702" y="1268"/>
                      <a:pt x="2002" y="734"/>
                    </a:cubicBezTo>
                    <a:cubicBezTo>
                      <a:pt x="2135" y="501"/>
                      <a:pt x="2002" y="167"/>
                      <a:pt x="1768" y="34"/>
                    </a:cubicBezTo>
                    <a:cubicBezTo>
                      <a:pt x="1668" y="1"/>
                      <a:pt x="1602" y="1"/>
                      <a:pt x="153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8" name="Google Shape;408;p36"/>
              <p:cNvSpPr/>
              <p:nvPr/>
            </p:nvSpPr>
            <p:spPr>
              <a:xfrm>
                <a:off x="3369975" y="1814238"/>
                <a:ext cx="60900" cy="6590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2636" extrusionOk="0">
                    <a:moveTo>
                      <a:pt x="1902" y="0"/>
                    </a:moveTo>
                    <a:cubicBezTo>
                      <a:pt x="1769" y="0"/>
                      <a:pt x="1602" y="67"/>
                      <a:pt x="1568" y="167"/>
                    </a:cubicBezTo>
                    <a:cubicBezTo>
                      <a:pt x="1135" y="734"/>
                      <a:pt x="634" y="1235"/>
                      <a:pt x="134" y="1735"/>
                    </a:cubicBezTo>
                    <a:cubicBezTo>
                      <a:pt x="67" y="1835"/>
                      <a:pt x="1" y="2002"/>
                      <a:pt x="1" y="2135"/>
                    </a:cubicBezTo>
                    <a:cubicBezTo>
                      <a:pt x="1" y="2235"/>
                      <a:pt x="101" y="2369"/>
                      <a:pt x="167" y="2502"/>
                    </a:cubicBezTo>
                    <a:cubicBezTo>
                      <a:pt x="301" y="2569"/>
                      <a:pt x="434" y="2636"/>
                      <a:pt x="568" y="2636"/>
                    </a:cubicBezTo>
                    <a:cubicBezTo>
                      <a:pt x="668" y="2636"/>
                      <a:pt x="801" y="2536"/>
                      <a:pt x="901" y="2469"/>
                    </a:cubicBezTo>
                    <a:cubicBezTo>
                      <a:pt x="1402" y="1968"/>
                      <a:pt x="1902" y="1468"/>
                      <a:pt x="2302" y="868"/>
                    </a:cubicBezTo>
                    <a:cubicBezTo>
                      <a:pt x="2402" y="734"/>
                      <a:pt x="2436" y="634"/>
                      <a:pt x="2436" y="501"/>
                    </a:cubicBezTo>
                    <a:cubicBezTo>
                      <a:pt x="2436" y="367"/>
                      <a:pt x="2336" y="234"/>
                      <a:pt x="2269" y="134"/>
                    </a:cubicBezTo>
                    <a:cubicBezTo>
                      <a:pt x="2169" y="34"/>
                      <a:pt x="2069" y="0"/>
                      <a:pt x="190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409" name="Google Shape;409;p36"/>
          <p:cNvGrpSpPr/>
          <p:nvPr/>
        </p:nvGrpSpPr>
        <p:grpSpPr>
          <a:xfrm>
            <a:off x="6761627" y="344556"/>
            <a:ext cx="1982407" cy="1651335"/>
            <a:chOff x="6260538" y="192100"/>
            <a:chExt cx="2221932" cy="1850857"/>
          </a:xfrm>
        </p:grpSpPr>
        <p:sp>
          <p:nvSpPr>
            <p:cNvPr id="410" name="Google Shape;410;p36"/>
            <p:cNvSpPr/>
            <p:nvPr/>
          </p:nvSpPr>
          <p:spPr>
            <a:xfrm rot="1050147">
              <a:off x="6417762" y="447935"/>
              <a:ext cx="1907485" cy="1339187"/>
            </a:xfrm>
            <a:custGeom>
              <a:avLst/>
              <a:gdLst/>
              <a:ahLst/>
              <a:cxnLst/>
              <a:rect l="l" t="t" r="r" b="b"/>
              <a:pathLst>
                <a:path w="43198" h="30328" extrusionOk="0">
                  <a:moveTo>
                    <a:pt x="21526" y="0"/>
                  </a:moveTo>
                  <a:cubicBezTo>
                    <a:pt x="15938" y="0"/>
                    <a:pt x="9543" y="411"/>
                    <a:pt x="5904" y="3875"/>
                  </a:cubicBezTo>
                  <a:cubicBezTo>
                    <a:pt x="1401" y="8211"/>
                    <a:pt x="0" y="19186"/>
                    <a:pt x="5337" y="23389"/>
                  </a:cubicBezTo>
                  <a:cubicBezTo>
                    <a:pt x="8864" y="26197"/>
                    <a:pt x="14236" y="26811"/>
                    <a:pt x="19274" y="26811"/>
                  </a:cubicBezTo>
                  <a:cubicBezTo>
                    <a:pt x="21717" y="26811"/>
                    <a:pt x="24082" y="26667"/>
                    <a:pt x="26119" y="26558"/>
                  </a:cubicBezTo>
                  <a:lnTo>
                    <a:pt x="26119" y="26558"/>
                  </a:lnTo>
                  <a:cubicBezTo>
                    <a:pt x="25719" y="27492"/>
                    <a:pt x="23550" y="30227"/>
                    <a:pt x="24584" y="30327"/>
                  </a:cubicBezTo>
                  <a:cubicBezTo>
                    <a:pt x="24594" y="30328"/>
                    <a:pt x="24604" y="30328"/>
                    <a:pt x="24614" y="30328"/>
                  </a:cubicBezTo>
                  <a:cubicBezTo>
                    <a:pt x="26048" y="30328"/>
                    <a:pt x="32757" y="25724"/>
                    <a:pt x="32757" y="25724"/>
                  </a:cubicBezTo>
                  <a:cubicBezTo>
                    <a:pt x="32757" y="25724"/>
                    <a:pt x="34558" y="25324"/>
                    <a:pt x="35192" y="25057"/>
                  </a:cubicBezTo>
                  <a:cubicBezTo>
                    <a:pt x="41230" y="22655"/>
                    <a:pt x="43198" y="16217"/>
                    <a:pt x="42597" y="10246"/>
                  </a:cubicBezTo>
                  <a:cubicBezTo>
                    <a:pt x="42230" y="6744"/>
                    <a:pt x="41063" y="3174"/>
                    <a:pt x="37727" y="1473"/>
                  </a:cubicBezTo>
                  <a:cubicBezTo>
                    <a:pt x="35247" y="194"/>
                    <a:pt x="32092" y="18"/>
                    <a:pt x="29159" y="18"/>
                  </a:cubicBezTo>
                  <a:cubicBezTo>
                    <a:pt x="28344" y="18"/>
                    <a:pt x="27547" y="32"/>
                    <a:pt x="26786" y="39"/>
                  </a:cubicBezTo>
                  <a:cubicBezTo>
                    <a:pt x="26657" y="40"/>
                    <a:pt x="26526" y="40"/>
                    <a:pt x="26394" y="40"/>
                  </a:cubicBezTo>
                  <a:cubicBezTo>
                    <a:pt x="24920" y="40"/>
                    <a:pt x="23262" y="0"/>
                    <a:pt x="2152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411" name="Google Shape;411;p36"/>
            <p:cNvGrpSpPr/>
            <p:nvPr/>
          </p:nvGrpSpPr>
          <p:grpSpPr>
            <a:xfrm rot="1339852">
              <a:off x="6850204" y="754040"/>
              <a:ext cx="1171851" cy="555272"/>
              <a:chOff x="1425538" y="2323664"/>
              <a:chExt cx="427837" cy="131258"/>
            </a:xfrm>
          </p:grpSpPr>
          <p:sp>
            <p:nvSpPr>
              <p:cNvPr id="412" name="Google Shape;412;p36"/>
              <p:cNvSpPr/>
              <p:nvPr/>
            </p:nvSpPr>
            <p:spPr>
              <a:xfrm rot="-298630">
                <a:off x="1426277" y="2342092"/>
                <a:ext cx="426359" cy="35677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1427" extrusionOk="0">
                    <a:moveTo>
                      <a:pt x="326" y="1"/>
                    </a:moveTo>
                    <a:cubicBezTo>
                      <a:pt x="276" y="1"/>
                      <a:pt x="234" y="17"/>
                      <a:pt x="201" y="51"/>
                    </a:cubicBezTo>
                    <a:cubicBezTo>
                      <a:pt x="101" y="84"/>
                      <a:pt x="67" y="117"/>
                      <a:pt x="67" y="151"/>
                    </a:cubicBezTo>
                    <a:cubicBezTo>
                      <a:pt x="1" y="284"/>
                      <a:pt x="34" y="484"/>
                      <a:pt x="201" y="718"/>
                    </a:cubicBezTo>
                    <a:cubicBezTo>
                      <a:pt x="368" y="918"/>
                      <a:pt x="568" y="1085"/>
                      <a:pt x="868" y="1218"/>
                    </a:cubicBezTo>
                    <a:cubicBezTo>
                      <a:pt x="1146" y="1357"/>
                      <a:pt x="1424" y="1427"/>
                      <a:pt x="1644" y="1427"/>
                    </a:cubicBezTo>
                    <a:cubicBezTo>
                      <a:pt x="1688" y="1427"/>
                      <a:pt x="1730" y="1424"/>
                      <a:pt x="1769" y="1418"/>
                    </a:cubicBezTo>
                    <a:cubicBezTo>
                      <a:pt x="1869" y="1418"/>
                      <a:pt x="1935" y="1385"/>
                      <a:pt x="2035" y="1385"/>
                    </a:cubicBezTo>
                    <a:cubicBezTo>
                      <a:pt x="2102" y="1318"/>
                      <a:pt x="2135" y="1285"/>
                      <a:pt x="2202" y="1251"/>
                    </a:cubicBezTo>
                    <a:cubicBezTo>
                      <a:pt x="2269" y="1118"/>
                      <a:pt x="2236" y="918"/>
                      <a:pt x="2069" y="751"/>
                    </a:cubicBezTo>
                    <a:cubicBezTo>
                      <a:pt x="1902" y="551"/>
                      <a:pt x="1702" y="384"/>
                      <a:pt x="1402" y="251"/>
                    </a:cubicBezTo>
                    <a:cubicBezTo>
                      <a:pt x="1139" y="120"/>
                      <a:pt x="877" y="30"/>
                      <a:pt x="663" y="30"/>
                    </a:cubicBezTo>
                    <a:cubicBezTo>
                      <a:pt x="605" y="30"/>
                      <a:pt x="551" y="36"/>
                      <a:pt x="501" y="51"/>
                    </a:cubicBezTo>
                    <a:cubicBezTo>
                      <a:pt x="434" y="17"/>
                      <a:pt x="376" y="1"/>
                      <a:pt x="3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13" name="Google Shape;413;p36"/>
              <p:cNvSpPr/>
              <p:nvPr/>
            </p:nvSpPr>
            <p:spPr>
              <a:xfrm rot="-298630">
                <a:off x="1426277" y="2400817"/>
                <a:ext cx="426359" cy="35677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1427" extrusionOk="0">
                    <a:moveTo>
                      <a:pt x="326" y="1"/>
                    </a:moveTo>
                    <a:cubicBezTo>
                      <a:pt x="276" y="1"/>
                      <a:pt x="234" y="17"/>
                      <a:pt x="201" y="51"/>
                    </a:cubicBezTo>
                    <a:cubicBezTo>
                      <a:pt x="101" y="84"/>
                      <a:pt x="67" y="117"/>
                      <a:pt x="67" y="151"/>
                    </a:cubicBezTo>
                    <a:cubicBezTo>
                      <a:pt x="1" y="284"/>
                      <a:pt x="34" y="484"/>
                      <a:pt x="201" y="718"/>
                    </a:cubicBezTo>
                    <a:cubicBezTo>
                      <a:pt x="368" y="918"/>
                      <a:pt x="568" y="1085"/>
                      <a:pt x="868" y="1218"/>
                    </a:cubicBezTo>
                    <a:cubicBezTo>
                      <a:pt x="1146" y="1357"/>
                      <a:pt x="1424" y="1427"/>
                      <a:pt x="1644" y="1427"/>
                    </a:cubicBezTo>
                    <a:cubicBezTo>
                      <a:pt x="1688" y="1427"/>
                      <a:pt x="1730" y="1424"/>
                      <a:pt x="1769" y="1418"/>
                    </a:cubicBezTo>
                    <a:cubicBezTo>
                      <a:pt x="1869" y="1418"/>
                      <a:pt x="1935" y="1385"/>
                      <a:pt x="2035" y="1385"/>
                    </a:cubicBezTo>
                    <a:cubicBezTo>
                      <a:pt x="2102" y="1318"/>
                      <a:pt x="2135" y="1285"/>
                      <a:pt x="2202" y="1251"/>
                    </a:cubicBezTo>
                    <a:cubicBezTo>
                      <a:pt x="2269" y="1118"/>
                      <a:pt x="2236" y="918"/>
                      <a:pt x="2069" y="751"/>
                    </a:cubicBezTo>
                    <a:cubicBezTo>
                      <a:pt x="1902" y="551"/>
                      <a:pt x="1702" y="384"/>
                      <a:pt x="1402" y="251"/>
                    </a:cubicBezTo>
                    <a:cubicBezTo>
                      <a:pt x="1139" y="120"/>
                      <a:pt x="877" y="30"/>
                      <a:pt x="663" y="30"/>
                    </a:cubicBezTo>
                    <a:cubicBezTo>
                      <a:pt x="605" y="30"/>
                      <a:pt x="551" y="36"/>
                      <a:pt x="501" y="51"/>
                    </a:cubicBezTo>
                    <a:cubicBezTo>
                      <a:pt x="434" y="17"/>
                      <a:pt x="376" y="1"/>
                      <a:pt x="3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grpSp>
        <p:nvGrpSpPr>
          <p:cNvPr id="416" name="Google Shape;416;p36"/>
          <p:cNvGrpSpPr/>
          <p:nvPr/>
        </p:nvGrpSpPr>
        <p:grpSpPr>
          <a:xfrm rot="-762978" flipH="1">
            <a:off x="606816" y="2101913"/>
            <a:ext cx="568060" cy="591305"/>
            <a:chOff x="2079900" y="3077638"/>
            <a:chExt cx="367775" cy="382800"/>
          </a:xfrm>
        </p:grpSpPr>
        <p:sp>
          <p:nvSpPr>
            <p:cNvPr id="417" name="Google Shape;417;p36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8" name="Google Shape;418;p36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9" name="Google Shape;419;p36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0" name="Google Shape;420;p36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21" name="Google Shape;421;p36"/>
          <p:cNvGrpSpPr/>
          <p:nvPr/>
        </p:nvGrpSpPr>
        <p:grpSpPr>
          <a:xfrm rot="1362545" flipH="1">
            <a:off x="4527336" y="4320801"/>
            <a:ext cx="390589" cy="406616"/>
            <a:chOff x="2079900" y="3077638"/>
            <a:chExt cx="367775" cy="382800"/>
          </a:xfrm>
        </p:grpSpPr>
        <p:sp>
          <p:nvSpPr>
            <p:cNvPr id="422" name="Google Shape;422;p36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3" name="Google Shape;423;p36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4" name="Google Shape;424;p36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5" name="Google Shape;425;p36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26" name="Google Shape;426;p36"/>
          <p:cNvGrpSpPr/>
          <p:nvPr/>
        </p:nvGrpSpPr>
        <p:grpSpPr>
          <a:xfrm rot="834706">
            <a:off x="7945408" y="2133602"/>
            <a:ext cx="312053" cy="323641"/>
            <a:chOff x="2079900" y="3077638"/>
            <a:chExt cx="367775" cy="382800"/>
          </a:xfrm>
        </p:grpSpPr>
        <p:sp>
          <p:nvSpPr>
            <p:cNvPr id="427" name="Google Shape;427;p36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8" name="Google Shape;428;p36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9" name="Google Shape;429;p36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0" name="Google Shape;430;p36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31" name="Google Shape;431;p36"/>
          <p:cNvGrpSpPr/>
          <p:nvPr/>
        </p:nvGrpSpPr>
        <p:grpSpPr>
          <a:xfrm rot="-1365263">
            <a:off x="5894362" y="508766"/>
            <a:ext cx="312072" cy="323661"/>
            <a:chOff x="2079900" y="3077638"/>
            <a:chExt cx="367775" cy="382800"/>
          </a:xfrm>
        </p:grpSpPr>
        <p:sp>
          <p:nvSpPr>
            <p:cNvPr id="432" name="Google Shape;432;p36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3" name="Google Shape;433;p36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4" name="Google Shape;434;p36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5" name="Google Shape;435;p36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36" name="Google Shape;436;p36"/>
          <p:cNvGrpSpPr/>
          <p:nvPr/>
        </p:nvGrpSpPr>
        <p:grpSpPr>
          <a:xfrm rot="533694">
            <a:off x="1355678" y="294603"/>
            <a:ext cx="968195" cy="1570552"/>
            <a:chOff x="3035825" y="238150"/>
            <a:chExt cx="3118850" cy="5059225"/>
          </a:xfrm>
        </p:grpSpPr>
        <p:sp>
          <p:nvSpPr>
            <p:cNvPr id="437" name="Google Shape;437;p36"/>
            <p:cNvSpPr/>
            <p:nvPr/>
          </p:nvSpPr>
          <p:spPr>
            <a:xfrm>
              <a:off x="3085775" y="1392075"/>
              <a:ext cx="2680425" cy="2875025"/>
            </a:xfrm>
            <a:custGeom>
              <a:avLst/>
              <a:gdLst/>
              <a:ahLst/>
              <a:cxnLst/>
              <a:rect l="l" t="t" r="r" b="b"/>
              <a:pathLst>
                <a:path w="107217" h="115001" extrusionOk="0">
                  <a:moveTo>
                    <a:pt x="30714" y="1"/>
                  </a:moveTo>
                  <a:cubicBezTo>
                    <a:pt x="30665" y="1"/>
                    <a:pt x="30638" y="5"/>
                    <a:pt x="30634" y="14"/>
                  </a:cubicBezTo>
                  <a:lnTo>
                    <a:pt x="30634" y="236"/>
                  </a:lnTo>
                  <a:cubicBezTo>
                    <a:pt x="30190" y="458"/>
                    <a:pt x="1" y="88806"/>
                    <a:pt x="1" y="89028"/>
                  </a:cubicBezTo>
                  <a:cubicBezTo>
                    <a:pt x="847" y="87879"/>
                    <a:pt x="2666" y="87406"/>
                    <a:pt x="4905" y="87406"/>
                  </a:cubicBezTo>
                  <a:cubicBezTo>
                    <a:pt x="10883" y="87406"/>
                    <a:pt x="19857" y="90783"/>
                    <a:pt x="21311" y="93690"/>
                  </a:cubicBezTo>
                  <a:cubicBezTo>
                    <a:pt x="21533" y="94356"/>
                    <a:pt x="21533" y="94800"/>
                    <a:pt x="21755" y="95022"/>
                  </a:cubicBezTo>
                  <a:cubicBezTo>
                    <a:pt x="22199" y="95466"/>
                    <a:pt x="22199" y="95688"/>
                    <a:pt x="22421" y="95910"/>
                  </a:cubicBezTo>
                  <a:lnTo>
                    <a:pt x="22643" y="96132"/>
                  </a:lnTo>
                  <a:lnTo>
                    <a:pt x="22865" y="96132"/>
                  </a:lnTo>
                  <a:lnTo>
                    <a:pt x="23530" y="95688"/>
                  </a:lnTo>
                  <a:cubicBezTo>
                    <a:pt x="23752" y="95244"/>
                    <a:pt x="24196" y="95022"/>
                    <a:pt x="24418" y="94578"/>
                  </a:cubicBezTo>
                  <a:cubicBezTo>
                    <a:pt x="24627" y="93951"/>
                    <a:pt x="30934" y="87620"/>
                    <a:pt x="35747" y="87620"/>
                  </a:cubicBezTo>
                  <a:cubicBezTo>
                    <a:pt x="36047" y="87620"/>
                    <a:pt x="36341" y="87644"/>
                    <a:pt x="36627" y="87697"/>
                  </a:cubicBezTo>
                  <a:cubicBezTo>
                    <a:pt x="43731" y="88584"/>
                    <a:pt x="49280" y="94578"/>
                    <a:pt x="50168" y="101681"/>
                  </a:cubicBezTo>
                  <a:lnTo>
                    <a:pt x="51056" y="105899"/>
                  </a:lnTo>
                  <a:cubicBezTo>
                    <a:pt x="52610" y="104567"/>
                    <a:pt x="54164" y="103235"/>
                    <a:pt x="55940" y="102125"/>
                  </a:cubicBezTo>
                  <a:cubicBezTo>
                    <a:pt x="58775" y="100442"/>
                    <a:pt x="61434" y="99572"/>
                    <a:pt x="63704" y="99572"/>
                  </a:cubicBezTo>
                  <a:cubicBezTo>
                    <a:pt x="67120" y="99572"/>
                    <a:pt x="69657" y="101543"/>
                    <a:pt x="70590" y="105677"/>
                  </a:cubicBezTo>
                  <a:lnTo>
                    <a:pt x="72810" y="115000"/>
                  </a:lnTo>
                  <a:lnTo>
                    <a:pt x="87683" y="78817"/>
                  </a:lnTo>
                  <a:lnTo>
                    <a:pt x="106995" y="28428"/>
                  </a:lnTo>
                  <a:cubicBezTo>
                    <a:pt x="107217" y="27984"/>
                    <a:pt x="92788" y="13777"/>
                    <a:pt x="88571" y="11779"/>
                  </a:cubicBezTo>
                  <a:cubicBezTo>
                    <a:pt x="85526" y="10257"/>
                    <a:pt x="33060" y="1"/>
                    <a:pt x="3071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8" name="Google Shape;438;p36"/>
            <p:cNvSpPr/>
            <p:nvPr/>
          </p:nvSpPr>
          <p:spPr>
            <a:xfrm>
              <a:off x="4450950" y="1351100"/>
              <a:ext cx="9900" cy="2500"/>
            </a:xfrm>
            <a:custGeom>
              <a:avLst/>
              <a:gdLst/>
              <a:ahLst/>
              <a:cxnLst/>
              <a:rect l="l" t="t" r="r" b="b"/>
              <a:pathLst>
                <a:path w="396" h="100" extrusionOk="0">
                  <a:moveTo>
                    <a:pt x="297" y="1"/>
                  </a:moveTo>
                  <a:cubicBezTo>
                    <a:pt x="247" y="1"/>
                    <a:pt x="149" y="25"/>
                    <a:pt x="1" y="99"/>
                  </a:cubicBezTo>
                  <a:cubicBezTo>
                    <a:pt x="297" y="99"/>
                    <a:pt x="395" y="1"/>
                    <a:pt x="297" y="1"/>
                  </a:cubicBezTo>
                  <a:close/>
                </a:path>
              </a:pathLst>
            </a:custGeom>
            <a:solidFill>
              <a:srgbClr val="FE9F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9" name="Google Shape;439;p36"/>
            <p:cNvSpPr/>
            <p:nvPr/>
          </p:nvSpPr>
          <p:spPr>
            <a:xfrm>
              <a:off x="3674025" y="1364675"/>
              <a:ext cx="1526125" cy="2547250"/>
            </a:xfrm>
            <a:custGeom>
              <a:avLst/>
              <a:gdLst/>
              <a:ahLst/>
              <a:cxnLst/>
              <a:rect l="l" t="t" r="r" b="b"/>
              <a:pathLst>
                <a:path w="61045" h="101890" extrusionOk="0">
                  <a:moveTo>
                    <a:pt x="31078" y="0"/>
                  </a:moveTo>
                  <a:lnTo>
                    <a:pt x="25306" y="18203"/>
                  </a:lnTo>
                  <a:lnTo>
                    <a:pt x="24418" y="20422"/>
                  </a:lnTo>
                  <a:lnTo>
                    <a:pt x="19091" y="36183"/>
                  </a:lnTo>
                  <a:lnTo>
                    <a:pt x="11543" y="58603"/>
                  </a:lnTo>
                  <a:lnTo>
                    <a:pt x="5328" y="77471"/>
                  </a:lnTo>
                  <a:lnTo>
                    <a:pt x="0" y="92344"/>
                  </a:lnTo>
                  <a:cubicBezTo>
                    <a:pt x="0" y="92344"/>
                    <a:pt x="7992" y="89458"/>
                    <a:pt x="9324" y="88793"/>
                  </a:cubicBezTo>
                  <a:cubicBezTo>
                    <a:pt x="10656" y="88571"/>
                    <a:pt x="11987" y="88349"/>
                    <a:pt x="13319" y="88349"/>
                  </a:cubicBezTo>
                  <a:cubicBezTo>
                    <a:pt x="14651" y="88349"/>
                    <a:pt x="15983" y="88571"/>
                    <a:pt x="17093" y="88793"/>
                  </a:cubicBezTo>
                  <a:cubicBezTo>
                    <a:pt x="18425" y="89014"/>
                    <a:pt x="19757" y="89680"/>
                    <a:pt x="20867" y="90568"/>
                  </a:cubicBezTo>
                  <a:cubicBezTo>
                    <a:pt x="21311" y="90790"/>
                    <a:pt x="21977" y="91456"/>
                    <a:pt x="22420" y="91900"/>
                  </a:cubicBezTo>
                  <a:cubicBezTo>
                    <a:pt x="23086" y="92566"/>
                    <a:pt x="30190" y="101889"/>
                    <a:pt x="30190" y="101889"/>
                  </a:cubicBezTo>
                  <a:cubicBezTo>
                    <a:pt x="38403" y="77915"/>
                    <a:pt x="45950" y="54829"/>
                    <a:pt x="54386" y="30634"/>
                  </a:cubicBezTo>
                  <a:lnTo>
                    <a:pt x="57715" y="20422"/>
                  </a:lnTo>
                  <a:lnTo>
                    <a:pt x="61045" y="9989"/>
                  </a:lnTo>
                  <a:cubicBezTo>
                    <a:pt x="59269" y="9101"/>
                    <a:pt x="57493" y="8657"/>
                    <a:pt x="55052" y="7769"/>
                  </a:cubicBezTo>
                  <a:cubicBezTo>
                    <a:pt x="51500" y="6216"/>
                    <a:pt x="47726" y="4662"/>
                    <a:pt x="44175" y="3552"/>
                  </a:cubicBezTo>
                  <a:cubicBezTo>
                    <a:pt x="39957" y="1998"/>
                    <a:pt x="35517" y="666"/>
                    <a:pt x="310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0" name="Google Shape;440;p36"/>
            <p:cNvSpPr/>
            <p:nvPr/>
          </p:nvSpPr>
          <p:spPr>
            <a:xfrm>
              <a:off x="4861625" y="3651100"/>
              <a:ext cx="5575" cy="16650"/>
            </a:xfrm>
            <a:custGeom>
              <a:avLst/>
              <a:gdLst/>
              <a:ahLst/>
              <a:cxnLst/>
              <a:rect l="l" t="t" r="r" b="b"/>
              <a:pathLst>
                <a:path w="223" h="666" extrusionOk="0">
                  <a:moveTo>
                    <a:pt x="222" y="1"/>
                  </a:moveTo>
                  <a:cubicBezTo>
                    <a:pt x="221" y="221"/>
                    <a:pt x="0" y="222"/>
                    <a:pt x="0" y="665"/>
                  </a:cubicBezTo>
                  <a:cubicBezTo>
                    <a:pt x="0" y="444"/>
                    <a:pt x="221" y="222"/>
                    <a:pt x="222" y="1"/>
                  </a:cubicBezTo>
                  <a:close/>
                </a:path>
              </a:pathLst>
            </a:custGeom>
            <a:solidFill>
              <a:srgbClr val="EC9E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1" name="Google Shape;441;p36"/>
            <p:cNvSpPr/>
            <p:nvPr/>
          </p:nvSpPr>
          <p:spPr>
            <a:xfrm>
              <a:off x="3873800" y="238150"/>
              <a:ext cx="2280875" cy="1737000"/>
            </a:xfrm>
            <a:custGeom>
              <a:avLst/>
              <a:gdLst/>
              <a:ahLst/>
              <a:cxnLst/>
              <a:rect l="l" t="t" r="r" b="b"/>
              <a:pathLst>
                <a:path w="91235" h="69480" extrusionOk="0">
                  <a:moveTo>
                    <a:pt x="29799" y="1"/>
                  </a:moveTo>
                  <a:cubicBezTo>
                    <a:pt x="25151" y="1"/>
                    <a:pt x="21193" y="634"/>
                    <a:pt x="18425" y="1997"/>
                  </a:cubicBezTo>
                  <a:cubicBezTo>
                    <a:pt x="1" y="11098"/>
                    <a:pt x="1111" y="39512"/>
                    <a:pt x="1111" y="39512"/>
                  </a:cubicBezTo>
                  <a:cubicBezTo>
                    <a:pt x="1111" y="39512"/>
                    <a:pt x="68815" y="69479"/>
                    <a:pt x="71034" y="69479"/>
                  </a:cubicBezTo>
                  <a:cubicBezTo>
                    <a:pt x="84353" y="69479"/>
                    <a:pt x="91235" y="37736"/>
                    <a:pt x="88349" y="28191"/>
                  </a:cubicBezTo>
                  <a:cubicBezTo>
                    <a:pt x="83651" y="12110"/>
                    <a:pt x="50131" y="1"/>
                    <a:pt x="297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2" name="Google Shape;442;p36"/>
            <p:cNvSpPr/>
            <p:nvPr/>
          </p:nvSpPr>
          <p:spPr>
            <a:xfrm>
              <a:off x="3746175" y="1092750"/>
              <a:ext cx="2136575" cy="1176525"/>
            </a:xfrm>
            <a:custGeom>
              <a:avLst/>
              <a:gdLst/>
              <a:ahLst/>
              <a:cxnLst/>
              <a:rect l="l" t="t" r="r" b="b"/>
              <a:pathLst>
                <a:path w="85463" h="47061" extrusionOk="0">
                  <a:moveTo>
                    <a:pt x="5106" y="0"/>
                  </a:moveTo>
                  <a:lnTo>
                    <a:pt x="4884" y="222"/>
                  </a:lnTo>
                  <a:cubicBezTo>
                    <a:pt x="2664" y="2442"/>
                    <a:pt x="1332" y="5328"/>
                    <a:pt x="666" y="8213"/>
                  </a:cubicBezTo>
                  <a:cubicBezTo>
                    <a:pt x="222" y="9767"/>
                    <a:pt x="222" y="11321"/>
                    <a:pt x="0" y="12653"/>
                  </a:cubicBezTo>
                  <a:cubicBezTo>
                    <a:pt x="0" y="14207"/>
                    <a:pt x="444" y="15761"/>
                    <a:pt x="888" y="17093"/>
                  </a:cubicBezTo>
                  <a:cubicBezTo>
                    <a:pt x="1110" y="17759"/>
                    <a:pt x="1554" y="17981"/>
                    <a:pt x="1776" y="17981"/>
                  </a:cubicBezTo>
                  <a:lnTo>
                    <a:pt x="2664" y="17981"/>
                  </a:lnTo>
                  <a:cubicBezTo>
                    <a:pt x="10877" y="18203"/>
                    <a:pt x="18869" y="19312"/>
                    <a:pt x="26860" y="21310"/>
                  </a:cubicBezTo>
                  <a:cubicBezTo>
                    <a:pt x="32631" y="22864"/>
                    <a:pt x="38181" y="24640"/>
                    <a:pt x="43508" y="26638"/>
                  </a:cubicBezTo>
                  <a:cubicBezTo>
                    <a:pt x="54829" y="31521"/>
                    <a:pt x="65706" y="37737"/>
                    <a:pt x="75695" y="44840"/>
                  </a:cubicBezTo>
                  <a:cubicBezTo>
                    <a:pt x="76139" y="45506"/>
                    <a:pt x="76805" y="45728"/>
                    <a:pt x="77249" y="46394"/>
                  </a:cubicBezTo>
                  <a:lnTo>
                    <a:pt x="78137" y="47060"/>
                  </a:lnTo>
                  <a:cubicBezTo>
                    <a:pt x="78581" y="46616"/>
                    <a:pt x="79247" y="45950"/>
                    <a:pt x="79691" y="45284"/>
                  </a:cubicBezTo>
                  <a:cubicBezTo>
                    <a:pt x="82799" y="40623"/>
                    <a:pt x="85463" y="36183"/>
                    <a:pt x="85463" y="30411"/>
                  </a:cubicBezTo>
                  <a:lnTo>
                    <a:pt x="85463" y="29746"/>
                  </a:lnTo>
                  <a:cubicBezTo>
                    <a:pt x="85019" y="29080"/>
                    <a:pt x="75029" y="21532"/>
                    <a:pt x="71034" y="19312"/>
                  </a:cubicBezTo>
                  <a:cubicBezTo>
                    <a:pt x="66594" y="16649"/>
                    <a:pt x="61933" y="14207"/>
                    <a:pt x="57271" y="12209"/>
                  </a:cubicBezTo>
                  <a:cubicBezTo>
                    <a:pt x="41067" y="4440"/>
                    <a:pt x="23308" y="222"/>
                    <a:pt x="53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3" name="Google Shape;443;p36"/>
            <p:cNvSpPr/>
            <p:nvPr/>
          </p:nvSpPr>
          <p:spPr>
            <a:xfrm>
              <a:off x="3674025" y="2428875"/>
              <a:ext cx="233100" cy="330050"/>
            </a:xfrm>
            <a:custGeom>
              <a:avLst/>
              <a:gdLst/>
              <a:ahLst/>
              <a:cxnLst/>
              <a:rect l="l" t="t" r="r" b="b"/>
              <a:pathLst>
                <a:path w="9324" h="13202" extrusionOk="0">
                  <a:moveTo>
                    <a:pt x="6225" y="0"/>
                  </a:moveTo>
                  <a:cubicBezTo>
                    <a:pt x="4474" y="0"/>
                    <a:pt x="2133" y="2330"/>
                    <a:pt x="1110" y="5602"/>
                  </a:cubicBezTo>
                  <a:cubicBezTo>
                    <a:pt x="0" y="9154"/>
                    <a:pt x="666" y="12483"/>
                    <a:pt x="2664" y="13149"/>
                  </a:cubicBezTo>
                  <a:cubicBezTo>
                    <a:pt x="2804" y="13184"/>
                    <a:pt x="2950" y="13201"/>
                    <a:pt x="3100" y="13201"/>
                  </a:cubicBezTo>
                  <a:cubicBezTo>
                    <a:pt x="4850" y="13201"/>
                    <a:pt x="7191" y="10872"/>
                    <a:pt x="8214" y="7600"/>
                  </a:cubicBezTo>
                  <a:cubicBezTo>
                    <a:pt x="9324" y="4048"/>
                    <a:pt x="8658" y="718"/>
                    <a:pt x="6660" y="52"/>
                  </a:cubicBezTo>
                  <a:cubicBezTo>
                    <a:pt x="6520" y="17"/>
                    <a:pt x="6374" y="0"/>
                    <a:pt x="62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4" name="Google Shape;444;p36"/>
            <p:cNvSpPr/>
            <p:nvPr/>
          </p:nvSpPr>
          <p:spPr>
            <a:xfrm>
              <a:off x="4972600" y="2789600"/>
              <a:ext cx="227550" cy="330050"/>
            </a:xfrm>
            <a:custGeom>
              <a:avLst/>
              <a:gdLst/>
              <a:ahLst/>
              <a:cxnLst/>
              <a:rect l="l" t="t" r="r" b="b"/>
              <a:pathLst>
                <a:path w="9102" h="13202" extrusionOk="0">
                  <a:moveTo>
                    <a:pt x="6180" y="0"/>
                  </a:moveTo>
                  <a:cubicBezTo>
                    <a:pt x="4286" y="0"/>
                    <a:pt x="2133" y="2330"/>
                    <a:pt x="1111" y="5602"/>
                  </a:cubicBezTo>
                  <a:cubicBezTo>
                    <a:pt x="1" y="9153"/>
                    <a:pt x="667" y="12483"/>
                    <a:pt x="2443" y="13149"/>
                  </a:cubicBezTo>
                  <a:cubicBezTo>
                    <a:pt x="2600" y="13184"/>
                    <a:pt x="2760" y="13201"/>
                    <a:pt x="2922" y="13201"/>
                  </a:cubicBezTo>
                  <a:cubicBezTo>
                    <a:pt x="4817" y="13201"/>
                    <a:pt x="6970" y="10871"/>
                    <a:pt x="7992" y="7600"/>
                  </a:cubicBezTo>
                  <a:cubicBezTo>
                    <a:pt x="9102" y="4048"/>
                    <a:pt x="8658" y="718"/>
                    <a:pt x="6660" y="52"/>
                  </a:cubicBezTo>
                  <a:cubicBezTo>
                    <a:pt x="6503" y="17"/>
                    <a:pt x="6342" y="0"/>
                    <a:pt x="6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5" name="Google Shape;445;p36"/>
            <p:cNvSpPr/>
            <p:nvPr/>
          </p:nvSpPr>
          <p:spPr>
            <a:xfrm>
              <a:off x="3918200" y="2705775"/>
              <a:ext cx="810250" cy="516625"/>
            </a:xfrm>
            <a:custGeom>
              <a:avLst/>
              <a:gdLst/>
              <a:ahLst/>
              <a:cxnLst/>
              <a:rect l="l" t="t" r="r" b="b"/>
              <a:pathLst>
                <a:path w="32410" h="20665" extrusionOk="0">
                  <a:moveTo>
                    <a:pt x="10142" y="0"/>
                  </a:moveTo>
                  <a:cubicBezTo>
                    <a:pt x="8531" y="0"/>
                    <a:pt x="6915" y="452"/>
                    <a:pt x="5550" y="1407"/>
                  </a:cubicBezTo>
                  <a:cubicBezTo>
                    <a:pt x="1" y="5625"/>
                    <a:pt x="3996" y="14504"/>
                    <a:pt x="8214" y="17834"/>
                  </a:cubicBezTo>
                  <a:cubicBezTo>
                    <a:pt x="10989" y="19721"/>
                    <a:pt x="14207" y="20664"/>
                    <a:pt x="17426" y="20664"/>
                  </a:cubicBezTo>
                  <a:cubicBezTo>
                    <a:pt x="20645" y="20664"/>
                    <a:pt x="23863" y="19721"/>
                    <a:pt x="26638" y="17834"/>
                  </a:cubicBezTo>
                  <a:cubicBezTo>
                    <a:pt x="31300" y="14504"/>
                    <a:pt x="32410" y="6069"/>
                    <a:pt x="25750" y="4071"/>
                  </a:cubicBezTo>
                  <a:cubicBezTo>
                    <a:pt x="25195" y="3960"/>
                    <a:pt x="24585" y="3905"/>
                    <a:pt x="23974" y="3905"/>
                  </a:cubicBezTo>
                  <a:cubicBezTo>
                    <a:pt x="23364" y="3905"/>
                    <a:pt x="22754" y="3960"/>
                    <a:pt x="22199" y="4071"/>
                  </a:cubicBezTo>
                  <a:cubicBezTo>
                    <a:pt x="20867" y="4515"/>
                    <a:pt x="19313" y="4515"/>
                    <a:pt x="17981" y="4515"/>
                  </a:cubicBezTo>
                  <a:cubicBezTo>
                    <a:pt x="15761" y="4071"/>
                    <a:pt x="14873" y="1629"/>
                    <a:pt x="13097" y="519"/>
                  </a:cubicBezTo>
                  <a:cubicBezTo>
                    <a:pt x="12157" y="177"/>
                    <a:pt x="11151" y="0"/>
                    <a:pt x="101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6" name="Google Shape;446;p36"/>
            <p:cNvSpPr/>
            <p:nvPr/>
          </p:nvSpPr>
          <p:spPr>
            <a:xfrm>
              <a:off x="4384350" y="2768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1B2A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7" name="Google Shape;447;p36"/>
            <p:cNvSpPr/>
            <p:nvPr/>
          </p:nvSpPr>
          <p:spPr>
            <a:xfrm>
              <a:off x="4384350" y="2768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1B2A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8" name="Google Shape;448;p36"/>
            <p:cNvSpPr/>
            <p:nvPr/>
          </p:nvSpPr>
          <p:spPr>
            <a:xfrm>
              <a:off x="3696225" y="2124950"/>
              <a:ext cx="355200" cy="223425"/>
            </a:xfrm>
            <a:custGeom>
              <a:avLst/>
              <a:gdLst/>
              <a:ahLst/>
              <a:cxnLst/>
              <a:rect l="l" t="t" r="r" b="b"/>
              <a:pathLst>
                <a:path w="14208" h="8937" extrusionOk="0">
                  <a:moveTo>
                    <a:pt x="6882" y="1"/>
                  </a:moveTo>
                  <a:cubicBezTo>
                    <a:pt x="6438" y="1"/>
                    <a:pt x="5772" y="223"/>
                    <a:pt x="5106" y="223"/>
                  </a:cubicBezTo>
                  <a:cubicBezTo>
                    <a:pt x="1998" y="888"/>
                    <a:pt x="0" y="2886"/>
                    <a:pt x="0" y="4662"/>
                  </a:cubicBezTo>
                  <a:cubicBezTo>
                    <a:pt x="222" y="5994"/>
                    <a:pt x="1110" y="7326"/>
                    <a:pt x="2220" y="7770"/>
                  </a:cubicBezTo>
                  <a:cubicBezTo>
                    <a:pt x="3507" y="8505"/>
                    <a:pt x="4947" y="8936"/>
                    <a:pt x="6413" y="8936"/>
                  </a:cubicBezTo>
                  <a:cubicBezTo>
                    <a:pt x="6716" y="8936"/>
                    <a:pt x="7021" y="8918"/>
                    <a:pt x="7326" y="8880"/>
                  </a:cubicBezTo>
                  <a:cubicBezTo>
                    <a:pt x="7992" y="8880"/>
                    <a:pt x="8658" y="8880"/>
                    <a:pt x="9102" y="8658"/>
                  </a:cubicBezTo>
                  <a:cubicBezTo>
                    <a:pt x="12209" y="7992"/>
                    <a:pt x="14207" y="6216"/>
                    <a:pt x="14207" y="4218"/>
                  </a:cubicBezTo>
                  <a:cubicBezTo>
                    <a:pt x="14207" y="3330"/>
                    <a:pt x="13763" y="2442"/>
                    <a:pt x="13097" y="1998"/>
                  </a:cubicBezTo>
                  <a:cubicBezTo>
                    <a:pt x="11321" y="666"/>
                    <a:pt x="9102" y="1"/>
                    <a:pt x="68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9" name="Google Shape;449;p36"/>
            <p:cNvSpPr/>
            <p:nvPr/>
          </p:nvSpPr>
          <p:spPr>
            <a:xfrm>
              <a:off x="5044750" y="2479050"/>
              <a:ext cx="349650" cy="265350"/>
            </a:xfrm>
            <a:custGeom>
              <a:avLst/>
              <a:gdLst/>
              <a:ahLst/>
              <a:cxnLst/>
              <a:rect l="l" t="t" r="r" b="b"/>
              <a:pathLst>
                <a:path w="13986" h="10614" extrusionOk="0">
                  <a:moveTo>
                    <a:pt x="4189" y="1"/>
                  </a:moveTo>
                  <a:cubicBezTo>
                    <a:pt x="3904" y="1"/>
                    <a:pt x="3617" y="15"/>
                    <a:pt x="3330" y="43"/>
                  </a:cubicBezTo>
                  <a:cubicBezTo>
                    <a:pt x="2442" y="265"/>
                    <a:pt x="1554" y="487"/>
                    <a:pt x="1332" y="1153"/>
                  </a:cubicBezTo>
                  <a:cubicBezTo>
                    <a:pt x="1" y="3151"/>
                    <a:pt x="1332" y="6703"/>
                    <a:pt x="4440" y="8923"/>
                  </a:cubicBezTo>
                  <a:cubicBezTo>
                    <a:pt x="5845" y="9976"/>
                    <a:pt x="7529" y="10613"/>
                    <a:pt x="9270" y="10613"/>
                  </a:cubicBezTo>
                  <a:cubicBezTo>
                    <a:pt x="9729" y="10613"/>
                    <a:pt x="10192" y="10569"/>
                    <a:pt x="10656" y="10476"/>
                  </a:cubicBezTo>
                  <a:cubicBezTo>
                    <a:pt x="11543" y="10254"/>
                    <a:pt x="12431" y="10032"/>
                    <a:pt x="12653" y="9366"/>
                  </a:cubicBezTo>
                  <a:cubicBezTo>
                    <a:pt x="13985" y="7591"/>
                    <a:pt x="12653" y="3817"/>
                    <a:pt x="9546" y="1597"/>
                  </a:cubicBezTo>
                  <a:cubicBezTo>
                    <a:pt x="7999" y="631"/>
                    <a:pt x="6116" y="1"/>
                    <a:pt x="41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0" name="Google Shape;450;p36"/>
            <p:cNvSpPr/>
            <p:nvPr/>
          </p:nvSpPr>
          <p:spPr>
            <a:xfrm>
              <a:off x="4068050" y="2888700"/>
              <a:ext cx="488375" cy="276625"/>
            </a:xfrm>
            <a:custGeom>
              <a:avLst/>
              <a:gdLst/>
              <a:ahLst/>
              <a:cxnLst/>
              <a:rect l="l" t="t" r="r" b="b"/>
              <a:pathLst>
                <a:path w="19535" h="11065" extrusionOk="0">
                  <a:moveTo>
                    <a:pt x="8551" y="1"/>
                  </a:moveTo>
                  <a:cubicBezTo>
                    <a:pt x="6097" y="1"/>
                    <a:pt x="3671" y="792"/>
                    <a:pt x="1554" y="2304"/>
                  </a:cubicBezTo>
                  <a:cubicBezTo>
                    <a:pt x="444" y="2748"/>
                    <a:pt x="0" y="3858"/>
                    <a:pt x="0" y="4967"/>
                  </a:cubicBezTo>
                  <a:cubicBezTo>
                    <a:pt x="0" y="6299"/>
                    <a:pt x="1554" y="7409"/>
                    <a:pt x="2664" y="8075"/>
                  </a:cubicBezTo>
                  <a:cubicBezTo>
                    <a:pt x="3996" y="8963"/>
                    <a:pt x="5328" y="9629"/>
                    <a:pt x="6659" y="10073"/>
                  </a:cubicBezTo>
                  <a:cubicBezTo>
                    <a:pt x="8599" y="10720"/>
                    <a:pt x="10539" y="11065"/>
                    <a:pt x="12479" y="11065"/>
                  </a:cubicBezTo>
                  <a:cubicBezTo>
                    <a:pt x="13869" y="11065"/>
                    <a:pt x="15259" y="10888"/>
                    <a:pt x="16649" y="10517"/>
                  </a:cubicBezTo>
                  <a:cubicBezTo>
                    <a:pt x="17315" y="10295"/>
                    <a:pt x="17980" y="10073"/>
                    <a:pt x="18424" y="9629"/>
                  </a:cubicBezTo>
                  <a:cubicBezTo>
                    <a:pt x="19312" y="8741"/>
                    <a:pt x="19534" y="7631"/>
                    <a:pt x="19312" y="6521"/>
                  </a:cubicBezTo>
                  <a:cubicBezTo>
                    <a:pt x="17980" y="3414"/>
                    <a:pt x="15317" y="1194"/>
                    <a:pt x="11987" y="528"/>
                  </a:cubicBezTo>
                  <a:cubicBezTo>
                    <a:pt x="10855" y="174"/>
                    <a:pt x="9699" y="1"/>
                    <a:pt x="855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1" name="Google Shape;451;p36"/>
            <p:cNvSpPr/>
            <p:nvPr/>
          </p:nvSpPr>
          <p:spPr>
            <a:xfrm>
              <a:off x="3035825" y="3334225"/>
              <a:ext cx="1903500" cy="1615450"/>
            </a:xfrm>
            <a:custGeom>
              <a:avLst/>
              <a:gdLst/>
              <a:ahLst/>
              <a:cxnLst/>
              <a:rect l="l" t="t" r="r" b="b"/>
              <a:pathLst>
                <a:path w="76140" h="64618" extrusionOk="0">
                  <a:moveTo>
                    <a:pt x="15873" y="0"/>
                  </a:moveTo>
                  <a:cubicBezTo>
                    <a:pt x="10236" y="0"/>
                    <a:pt x="3933" y="6400"/>
                    <a:pt x="1999" y="11342"/>
                  </a:cubicBezTo>
                  <a:cubicBezTo>
                    <a:pt x="1111" y="14894"/>
                    <a:pt x="667" y="18224"/>
                    <a:pt x="889" y="21775"/>
                  </a:cubicBezTo>
                  <a:cubicBezTo>
                    <a:pt x="1" y="30655"/>
                    <a:pt x="667" y="39756"/>
                    <a:pt x="2221" y="48857"/>
                  </a:cubicBezTo>
                  <a:cubicBezTo>
                    <a:pt x="2887" y="48191"/>
                    <a:pt x="3552" y="47969"/>
                    <a:pt x="4440" y="47747"/>
                  </a:cubicBezTo>
                  <a:cubicBezTo>
                    <a:pt x="5550" y="47081"/>
                    <a:pt x="6882" y="46637"/>
                    <a:pt x="8214" y="46193"/>
                  </a:cubicBezTo>
                  <a:cubicBezTo>
                    <a:pt x="8880" y="46193"/>
                    <a:pt x="9102" y="45971"/>
                    <a:pt x="9546" y="45971"/>
                  </a:cubicBezTo>
                  <a:cubicBezTo>
                    <a:pt x="10656" y="45749"/>
                    <a:pt x="11766" y="45527"/>
                    <a:pt x="12876" y="45527"/>
                  </a:cubicBezTo>
                  <a:cubicBezTo>
                    <a:pt x="14651" y="45305"/>
                    <a:pt x="16205" y="45083"/>
                    <a:pt x="17981" y="45083"/>
                  </a:cubicBezTo>
                  <a:cubicBezTo>
                    <a:pt x="19757" y="45305"/>
                    <a:pt x="21755" y="45305"/>
                    <a:pt x="23531" y="45749"/>
                  </a:cubicBezTo>
                  <a:cubicBezTo>
                    <a:pt x="25307" y="45971"/>
                    <a:pt x="27304" y="46415"/>
                    <a:pt x="29080" y="46859"/>
                  </a:cubicBezTo>
                  <a:cubicBezTo>
                    <a:pt x="31078" y="47303"/>
                    <a:pt x="32854" y="47969"/>
                    <a:pt x="34630" y="48857"/>
                  </a:cubicBezTo>
                  <a:cubicBezTo>
                    <a:pt x="36406" y="49523"/>
                    <a:pt x="38181" y="50411"/>
                    <a:pt x="39957" y="51521"/>
                  </a:cubicBezTo>
                  <a:cubicBezTo>
                    <a:pt x="41289" y="52409"/>
                    <a:pt x="42843" y="53297"/>
                    <a:pt x="43953" y="54407"/>
                  </a:cubicBezTo>
                  <a:cubicBezTo>
                    <a:pt x="45507" y="55295"/>
                    <a:pt x="46839" y="56627"/>
                    <a:pt x="47948" y="57958"/>
                  </a:cubicBezTo>
                  <a:cubicBezTo>
                    <a:pt x="48836" y="59068"/>
                    <a:pt x="49502" y="59956"/>
                    <a:pt x="50390" y="61066"/>
                  </a:cubicBezTo>
                  <a:cubicBezTo>
                    <a:pt x="51278" y="61954"/>
                    <a:pt x="51944" y="63064"/>
                    <a:pt x="52610" y="64396"/>
                  </a:cubicBezTo>
                  <a:lnTo>
                    <a:pt x="52832" y="64618"/>
                  </a:lnTo>
                  <a:cubicBezTo>
                    <a:pt x="59269" y="59068"/>
                    <a:pt x="65041" y="52853"/>
                    <a:pt x="70146" y="46193"/>
                  </a:cubicBezTo>
                  <a:cubicBezTo>
                    <a:pt x="72366" y="43530"/>
                    <a:pt x="74142" y="40644"/>
                    <a:pt x="75030" y="37314"/>
                  </a:cubicBezTo>
                  <a:cubicBezTo>
                    <a:pt x="75918" y="32875"/>
                    <a:pt x="76140" y="28213"/>
                    <a:pt x="75252" y="23773"/>
                  </a:cubicBezTo>
                  <a:cubicBezTo>
                    <a:pt x="74392" y="19474"/>
                    <a:pt x="72075" y="16215"/>
                    <a:pt x="67091" y="16215"/>
                  </a:cubicBezTo>
                  <a:cubicBezTo>
                    <a:pt x="66929" y="16215"/>
                    <a:pt x="66763" y="16219"/>
                    <a:pt x="66595" y="16226"/>
                  </a:cubicBezTo>
                  <a:cubicBezTo>
                    <a:pt x="63265" y="16670"/>
                    <a:pt x="60379" y="18224"/>
                    <a:pt x="58160" y="20444"/>
                  </a:cubicBezTo>
                  <a:cubicBezTo>
                    <a:pt x="56788" y="21913"/>
                    <a:pt x="56195" y="22647"/>
                    <a:pt x="55941" y="22647"/>
                  </a:cubicBezTo>
                  <a:cubicBezTo>
                    <a:pt x="55619" y="22647"/>
                    <a:pt x="55842" y="21469"/>
                    <a:pt x="55718" y="19112"/>
                  </a:cubicBezTo>
                  <a:cubicBezTo>
                    <a:pt x="55274" y="12674"/>
                    <a:pt x="50834" y="6903"/>
                    <a:pt x="44397" y="5349"/>
                  </a:cubicBezTo>
                  <a:cubicBezTo>
                    <a:pt x="42848" y="4952"/>
                    <a:pt x="41405" y="4768"/>
                    <a:pt x="40050" y="4768"/>
                  </a:cubicBezTo>
                  <a:cubicBezTo>
                    <a:pt x="33833" y="4768"/>
                    <a:pt x="29459" y="8641"/>
                    <a:pt x="25085" y="13562"/>
                  </a:cubicBezTo>
                  <a:cubicBezTo>
                    <a:pt x="25085" y="12008"/>
                    <a:pt x="22199" y="243"/>
                    <a:pt x="16427" y="21"/>
                  </a:cubicBezTo>
                  <a:cubicBezTo>
                    <a:pt x="16243" y="7"/>
                    <a:pt x="16059" y="0"/>
                    <a:pt x="158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2" name="Google Shape;452;p36"/>
            <p:cNvSpPr/>
            <p:nvPr/>
          </p:nvSpPr>
          <p:spPr>
            <a:xfrm>
              <a:off x="3085775" y="4461300"/>
              <a:ext cx="1265325" cy="836075"/>
            </a:xfrm>
            <a:custGeom>
              <a:avLst/>
              <a:gdLst/>
              <a:ahLst/>
              <a:cxnLst/>
              <a:rect l="l" t="t" r="r" b="b"/>
              <a:pathLst>
                <a:path w="50613" h="33443" extrusionOk="0">
                  <a:moveTo>
                    <a:pt x="15761" y="0"/>
                  </a:moveTo>
                  <a:cubicBezTo>
                    <a:pt x="14207" y="0"/>
                    <a:pt x="12432" y="222"/>
                    <a:pt x="10878" y="444"/>
                  </a:cubicBezTo>
                  <a:cubicBezTo>
                    <a:pt x="9768" y="444"/>
                    <a:pt x="8658" y="666"/>
                    <a:pt x="7548" y="888"/>
                  </a:cubicBezTo>
                  <a:cubicBezTo>
                    <a:pt x="6882" y="888"/>
                    <a:pt x="6660" y="1110"/>
                    <a:pt x="6216" y="1110"/>
                  </a:cubicBezTo>
                  <a:cubicBezTo>
                    <a:pt x="4884" y="1554"/>
                    <a:pt x="3552" y="1998"/>
                    <a:pt x="2220" y="2664"/>
                  </a:cubicBezTo>
                  <a:cubicBezTo>
                    <a:pt x="1333" y="2886"/>
                    <a:pt x="667" y="3108"/>
                    <a:pt x="1" y="3774"/>
                  </a:cubicBezTo>
                  <a:cubicBezTo>
                    <a:pt x="223" y="5328"/>
                    <a:pt x="667" y="7104"/>
                    <a:pt x="1111" y="8658"/>
                  </a:cubicBezTo>
                  <a:lnTo>
                    <a:pt x="1111" y="9102"/>
                  </a:lnTo>
                  <a:cubicBezTo>
                    <a:pt x="1554" y="10878"/>
                    <a:pt x="2220" y="12653"/>
                    <a:pt x="2664" y="14429"/>
                  </a:cubicBezTo>
                  <a:cubicBezTo>
                    <a:pt x="4662" y="19757"/>
                    <a:pt x="7326" y="24862"/>
                    <a:pt x="10878" y="29302"/>
                  </a:cubicBezTo>
                  <a:cubicBezTo>
                    <a:pt x="11910" y="30747"/>
                    <a:pt x="13710" y="33344"/>
                    <a:pt x="15563" y="33344"/>
                  </a:cubicBezTo>
                  <a:cubicBezTo>
                    <a:pt x="15703" y="33344"/>
                    <a:pt x="15843" y="33329"/>
                    <a:pt x="15983" y="33298"/>
                  </a:cubicBezTo>
                  <a:cubicBezTo>
                    <a:pt x="16197" y="33389"/>
                    <a:pt x="16703" y="33443"/>
                    <a:pt x="17449" y="33443"/>
                  </a:cubicBezTo>
                  <a:cubicBezTo>
                    <a:pt x="22135" y="33443"/>
                    <a:pt x="36276" y="31321"/>
                    <a:pt x="46616" y="23087"/>
                  </a:cubicBezTo>
                  <a:cubicBezTo>
                    <a:pt x="47948" y="21977"/>
                    <a:pt x="49280" y="20645"/>
                    <a:pt x="50612" y="19535"/>
                  </a:cubicBezTo>
                  <a:lnTo>
                    <a:pt x="50390" y="19313"/>
                  </a:lnTo>
                  <a:cubicBezTo>
                    <a:pt x="49724" y="17981"/>
                    <a:pt x="49058" y="16871"/>
                    <a:pt x="48392" y="15983"/>
                  </a:cubicBezTo>
                  <a:cubicBezTo>
                    <a:pt x="47504" y="14873"/>
                    <a:pt x="46616" y="13985"/>
                    <a:pt x="45728" y="12875"/>
                  </a:cubicBezTo>
                  <a:cubicBezTo>
                    <a:pt x="44619" y="11544"/>
                    <a:pt x="43287" y="10212"/>
                    <a:pt x="41955" y="9324"/>
                  </a:cubicBezTo>
                  <a:cubicBezTo>
                    <a:pt x="40623" y="8214"/>
                    <a:pt x="39291" y="7326"/>
                    <a:pt x="37737" y="6438"/>
                  </a:cubicBezTo>
                  <a:cubicBezTo>
                    <a:pt x="36183" y="5328"/>
                    <a:pt x="34408" y="4440"/>
                    <a:pt x="32410" y="3774"/>
                  </a:cubicBezTo>
                  <a:cubicBezTo>
                    <a:pt x="30634" y="2886"/>
                    <a:pt x="28858" y="2220"/>
                    <a:pt x="26860" y="1776"/>
                  </a:cubicBezTo>
                  <a:cubicBezTo>
                    <a:pt x="25084" y="1332"/>
                    <a:pt x="23309" y="888"/>
                    <a:pt x="21311" y="666"/>
                  </a:cubicBezTo>
                  <a:cubicBezTo>
                    <a:pt x="19535" y="222"/>
                    <a:pt x="17759" y="222"/>
                    <a:pt x="157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53" name="Google Shape;453;p36"/>
          <p:cNvGrpSpPr/>
          <p:nvPr/>
        </p:nvGrpSpPr>
        <p:grpSpPr>
          <a:xfrm rot="-873701">
            <a:off x="892027" y="3049644"/>
            <a:ext cx="1345528" cy="1593878"/>
            <a:chOff x="3607650" y="2243663"/>
            <a:chExt cx="969050" cy="1147550"/>
          </a:xfrm>
        </p:grpSpPr>
        <p:sp>
          <p:nvSpPr>
            <p:cNvPr id="454" name="Google Shape;454;p36"/>
            <p:cNvSpPr/>
            <p:nvPr/>
          </p:nvSpPr>
          <p:spPr>
            <a:xfrm>
              <a:off x="3607650" y="2372963"/>
              <a:ext cx="857300" cy="979900"/>
            </a:xfrm>
            <a:custGeom>
              <a:avLst/>
              <a:gdLst/>
              <a:ahLst/>
              <a:cxnLst/>
              <a:rect l="l" t="t" r="r" b="b"/>
              <a:pathLst>
                <a:path w="34292" h="39196" extrusionOk="0">
                  <a:moveTo>
                    <a:pt x="25952" y="1"/>
                  </a:moveTo>
                  <a:cubicBezTo>
                    <a:pt x="25719" y="1"/>
                    <a:pt x="25519" y="34"/>
                    <a:pt x="25318" y="34"/>
                  </a:cubicBezTo>
                  <a:lnTo>
                    <a:pt x="25152" y="34"/>
                  </a:lnTo>
                  <a:cubicBezTo>
                    <a:pt x="25018" y="34"/>
                    <a:pt x="24851" y="34"/>
                    <a:pt x="24685" y="67"/>
                  </a:cubicBezTo>
                  <a:cubicBezTo>
                    <a:pt x="24551" y="67"/>
                    <a:pt x="24485" y="134"/>
                    <a:pt x="24351" y="134"/>
                  </a:cubicBezTo>
                  <a:cubicBezTo>
                    <a:pt x="24184" y="134"/>
                    <a:pt x="24051" y="168"/>
                    <a:pt x="23884" y="168"/>
                  </a:cubicBezTo>
                  <a:lnTo>
                    <a:pt x="20382" y="768"/>
                  </a:lnTo>
                  <a:lnTo>
                    <a:pt x="4003" y="3737"/>
                  </a:lnTo>
                  <a:cubicBezTo>
                    <a:pt x="3636" y="3837"/>
                    <a:pt x="3303" y="3904"/>
                    <a:pt x="2969" y="4070"/>
                  </a:cubicBezTo>
                  <a:lnTo>
                    <a:pt x="2936" y="4104"/>
                  </a:lnTo>
                  <a:lnTo>
                    <a:pt x="2869" y="4170"/>
                  </a:lnTo>
                  <a:lnTo>
                    <a:pt x="2702" y="4170"/>
                  </a:lnTo>
                  <a:lnTo>
                    <a:pt x="2669" y="4204"/>
                  </a:lnTo>
                  <a:lnTo>
                    <a:pt x="2636" y="4237"/>
                  </a:lnTo>
                  <a:lnTo>
                    <a:pt x="2302" y="4237"/>
                  </a:lnTo>
                  <a:lnTo>
                    <a:pt x="2202" y="4270"/>
                  </a:lnTo>
                  <a:cubicBezTo>
                    <a:pt x="934" y="5104"/>
                    <a:pt x="134" y="6505"/>
                    <a:pt x="34" y="8006"/>
                  </a:cubicBezTo>
                  <a:lnTo>
                    <a:pt x="34" y="7906"/>
                  </a:lnTo>
                  <a:lnTo>
                    <a:pt x="34" y="7906"/>
                  </a:lnTo>
                  <a:cubicBezTo>
                    <a:pt x="0" y="8273"/>
                    <a:pt x="0" y="8674"/>
                    <a:pt x="100" y="9041"/>
                  </a:cubicBezTo>
                  <a:lnTo>
                    <a:pt x="4871" y="35359"/>
                  </a:lnTo>
                  <a:cubicBezTo>
                    <a:pt x="4971" y="35760"/>
                    <a:pt x="5104" y="36127"/>
                    <a:pt x="5271" y="36460"/>
                  </a:cubicBezTo>
                  <a:cubicBezTo>
                    <a:pt x="6005" y="38028"/>
                    <a:pt x="7539" y="39095"/>
                    <a:pt x="9307" y="39195"/>
                  </a:cubicBezTo>
                  <a:lnTo>
                    <a:pt x="9574" y="39195"/>
                  </a:lnTo>
                  <a:cubicBezTo>
                    <a:pt x="9807" y="39195"/>
                    <a:pt x="10108" y="39129"/>
                    <a:pt x="10341" y="39095"/>
                  </a:cubicBezTo>
                  <a:lnTo>
                    <a:pt x="30189" y="35459"/>
                  </a:lnTo>
                  <a:cubicBezTo>
                    <a:pt x="30556" y="35393"/>
                    <a:pt x="30889" y="35326"/>
                    <a:pt x="31256" y="35126"/>
                  </a:cubicBezTo>
                  <a:lnTo>
                    <a:pt x="31289" y="35093"/>
                  </a:lnTo>
                  <a:lnTo>
                    <a:pt x="31423" y="35093"/>
                  </a:lnTo>
                  <a:lnTo>
                    <a:pt x="31490" y="35059"/>
                  </a:lnTo>
                  <a:lnTo>
                    <a:pt x="31523" y="35026"/>
                  </a:lnTo>
                  <a:lnTo>
                    <a:pt x="31790" y="35026"/>
                  </a:lnTo>
                  <a:lnTo>
                    <a:pt x="31823" y="34959"/>
                  </a:lnTo>
                  <a:lnTo>
                    <a:pt x="31856" y="34926"/>
                  </a:lnTo>
                  <a:lnTo>
                    <a:pt x="31923" y="34892"/>
                  </a:lnTo>
                  <a:lnTo>
                    <a:pt x="31957" y="34859"/>
                  </a:lnTo>
                  <a:cubicBezTo>
                    <a:pt x="33257" y="34025"/>
                    <a:pt x="34091" y="32624"/>
                    <a:pt x="34125" y="31090"/>
                  </a:cubicBezTo>
                  <a:cubicBezTo>
                    <a:pt x="34225" y="31323"/>
                    <a:pt x="34225" y="31357"/>
                    <a:pt x="34225" y="31390"/>
                  </a:cubicBezTo>
                  <a:cubicBezTo>
                    <a:pt x="34292" y="31023"/>
                    <a:pt x="34292" y="30656"/>
                    <a:pt x="34191" y="30256"/>
                  </a:cubicBezTo>
                  <a:lnTo>
                    <a:pt x="29388" y="3970"/>
                  </a:lnTo>
                  <a:cubicBezTo>
                    <a:pt x="29378" y="3909"/>
                    <a:pt x="29445" y="3883"/>
                    <a:pt x="29566" y="3883"/>
                  </a:cubicBezTo>
                  <a:cubicBezTo>
                    <a:pt x="30231" y="3883"/>
                    <a:pt x="32524" y="4671"/>
                    <a:pt x="32524" y="4671"/>
                  </a:cubicBezTo>
                  <a:cubicBezTo>
                    <a:pt x="32557" y="4671"/>
                    <a:pt x="32557" y="4704"/>
                    <a:pt x="32624" y="4704"/>
                  </a:cubicBezTo>
                  <a:cubicBezTo>
                    <a:pt x="32657" y="4704"/>
                    <a:pt x="32690" y="4704"/>
                    <a:pt x="32690" y="4671"/>
                  </a:cubicBezTo>
                  <a:cubicBezTo>
                    <a:pt x="32690" y="4637"/>
                    <a:pt x="32724" y="4637"/>
                    <a:pt x="32724" y="4571"/>
                  </a:cubicBezTo>
                  <a:cubicBezTo>
                    <a:pt x="32657" y="4304"/>
                    <a:pt x="32557" y="4037"/>
                    <a:pt x="32457" y="3803"/>
                  </a:cubicBezTo>
                  <a:cubicBezTo>
                    <a:pt x="32323" y="3537"/>
                    <a:pt x="32190" y="3303"/>
                    <a:pt x="32023" y="3036"/>
                  </a:cubicBezTo>
                  <a:cubicBezTo>
                    <a:pt x="31723" y="2569"/>
                    <a:pt x="31356" y="2169"/>
                    <a:pt x="30956" y="1735"/>
                  </a:cubicBezTo>
                  <a:cubicBezTo>
                    <a:pt x="30522" y="1368"/>
                    <a:pt x="30055" y="1035"/>
                    <a:pt x="29521" y="735"/>
                  </a:cubicBezTo>
                  <a:cubicBezTo>
                    <a:pt x="29021" y="501"/>
                    <a:pt x="28521" y="301"/>
                    <a:pt x="27954" y="168"/>
                  </a:cubicBezTo>
                  <a:cubicBezTo>
                    <a:pt x="27653" y="67"/>
                    <a:pt x="27353" y="34"/>
                    <a:pt x="26986" y="34"/>
                  </a:cubicBezTo>
                  <a:cubicBezTo>
                    <a:pt x="26786" y="34"/>
                    <a:pt x="26553" y="1"/>
                    <a:pt x="263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5" name="Google Shape;455;p36"/>
            <p:cNvSpPr/>
            <p:nvPr/>
          </p:nvSpPr>
          <p:spPr>
            <a:xfrm>
              <a:off x="3635175" y="2385738"/>
              <a:ext cx="906500" cy="980075"/>
            </a:xfrm>
            <a:custGeom>
              <a:avLst/>
              <a:gdLst/>
              <a:ahLst/>
              <a:cxnLst/>
              <a:rect l="l" t="t" r="r" b="b"/>
              <a:pathLst>
                <a:path w="36260" h="39203" extrusionOk="0">
                  <a:moveTo>
                    <a:pt x="25558" y="1"/>
                  </a:moveTo>
                  <a:cubicBezTo>
                    <a:pt x="25423" y="1"/>
                    <a:pt x="25287" y="8"/>
                    <a:pt x="25151" y="23"/>
                  </a:cubicBezTo>
                  <a:cubicBezTo>
                    <a:pt x="21315" y="390"/>
                    <a:pt x="12276" y="2225"/>
                    <a:pt x="5871" y="3359"/>
                  </a:cubicBezTo>
                  <a:cubicBezTo>
                    <a:pt x="4737" y="3559"/>
                    <a:pt x="3636" y="3726"/>
                    <a:pt x="2635" y="4226"/>
                  </a:cubicBezTo>
                  <a:cubicBezTo>
                    <a:pt x="1635" y="4727"/>
                    <a:pt x="701" y="5527"/>
                    <a:pt x="334" y="6595"/>
                  </a:cubicBezTo>
                  <a:cubicBezTo>
                    <a:pt x="0" y="7662"/>
                    <a:pt x="200" y="8730"/>
                    <a:pt x="367" y="9830"/>
                  </a:cubicBezTo>
                  <a:cubicBezTo>
                    <a:pt x="1902" y="17936"/>
                    <a:pt x="3503" y="26075"/>
                    <a:pt x="5037" y="34215"/>
                  </a:cubicBezTo>
                  <a:cubicBezTo>
                    <a:pt x="5337" y="35682"/>
                    <a:pt x="5671" y="37250"/>
                    <a:pt x="6772" y="38217"/>
                  </a:cubicBezTo>
                  <a:cubicBezTo>
                    <a:pt x="7618" y="38970"/>
                    <a:pt x="8719" y="39203"/>
                    <a:pt x="9872" y="39203"/>
                  </a:cubicBezTo>
                  <a:cubicBezTo>
                    <a:pt x="10763" y="39203"/>
                    <a:pt x="11684" y="39063"/>
                    <a:pt x="12542" y="38918"/>
                  </a:cubicBezTo>
                  <a:cubicBezTo>
                    <a:pt x="18747" y="37851"/>
                    <a:pt x="24918" y="36783"/>
                    <a:pt x="31122" y="35716"/>
                  </a:cubicBezTo>
                  <a:cubicBezTo>
                    <a:pt x="32457" y="35516"/>
                    <a:pt x="33858" y="35215"/>
                    <a:pt x="34792" y="34248"/>
                  </a:cubicBezTo>
                  <a:cubicBezTo>
                    <a:pt x="36259" y="32780"/>
                    <a:pt x="35993" y="30379"/>
                    <a:pt x="35559" y="28344"/>
                  </a:cubicBezTo>
                  <a:cubicBezTo>
                    <a:pt x="34091" y="20805"/>
                    <a:pt x="32690" y="13200"/>
                    <a:pt x="31222" y="5661"/>
                  </a:cubicBezTo>
                  <a:cubicBezTo>
                    <a:pt x="31056" y="4693"/>
                    <a:pt x="30856" y="3693"/>
                    <a:pt x="30389" y="2825"/>
                  </a:cubicBezTo>
                  <a:cubicBezTo>
                    <a:pt x="29917" y="1976"/>
                    <a:pt x="27785" y="1"/>
                    <a:pt x="255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6" name="Google Shape;456;p36"/>
            <p:cNvSpPr/>
            <p:nvPr/>
          </p:nvSpPr>
          <p:spPr>
            <a:xfrm>
              <a:off x="4303975" y="2393813"/>
              <a:ext cx="1700" cy="25"/>
            </a:xfrm>
            <a:custGeom>
              <a:avLst/>
              <a:gdLst/>
              <a:ahLst/>
              <a:cxnLst/>
              <a:rect l="l" t="t" r="r" b="b"/>
              <a:pathLst>
                <a:path w="68" h="1" extrusionOk="0">
                  <a:moveTo>
                    <a:pt x="1" y="1"/>
                  </a:moveTo>
                  <a:lnTo>
                    <a:pt x="67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7" name="Google Shape;457;p36"/>
            <p:cNvSpPr/>
            <p:nvPr/>
          </p:nvSpPr>
          <p:spPr>
            <a:xfrm>
              <a:off x="3701875" y="2411338"/>
              <a:ext cx="851475" cy="979875"/>
            </a:xfrm>
            <a:custGeom>
              <a:avLst/>
              <a:gdLst/>
              <a:ahLst/>
              <a:cxnLst/>
              <a:rect l="l" t="t" r="r" b="b"/>
              <a:pathLst>
                <a:path w="34059" h="39195" extrusionOk="0">
                  <a:moveTo>
                    <a:pt x="24818" y="0"/>
                  </a:moveTo>
                  <a:cubicBezTo>
                    <a:pt x="24985" y="200"/>
                    <a:pt x="24885" y="200"/>
                    <a:pt x="24818" y="200"/>
                  </a:cubicBezTo>
                  <a:cubicBezTo>
                    <a:pt x="24552" y="200"/>
                    <a:pt x="24251" y="267"/>
                    <a:pt x="24018" y="300"/>
                  </a:cubicBezTo>
                  <a:lnTo>
                    <a:pt x="20515" y="901"/>
                  </a:lnTo>
                  <a:lnTo>
                    <a:pt x="4137" y="3870"/>
                  </a:lnTo>
                  <a:cubicBezTo>
                    <a:pt x="3737" y="3970"/>
                    <a:pt x="3403" y="4036"/>
                    <a:pt x="3070" y="4203"/>
                  </a:cubicBezTo>
                  <a:lnTo>
                    <a:pt x="2736" y="4203"/>
                  </a:lnTo>
                  <a:lnTo>
                    <a:pt x="2703" y="4237"/>
                  </a:lnTo>
                  <a:lnTo>
                    <a:pt x="2302" y="4237"/>
                  </a:lnTo>
                  <a:lnTo>
                    <a:pt x="2202" y="4303"/>
                  </a:lnTo>
                  <a:cubicBezTo>
                    <a:pt x="901" y="5137"/>
                    <a:pt x="134" y="6505"/>
                    <a:pt x="34" y="8006"/>
                  </a:cubicBezTo>
                  <a:lnTo>
                    <a:pt x="34" y="7872"/>
                  </a:lnTo>
                  <a:lnTo>
                    <a:pt x="34" y="7872"/>
                  </a:lnTo>
                  <a:cubicBezTo>
                    <a:pt x="1" y="8239"/>
                    <a:pt x="34" y="8673"/>
                    <a:pt x="67" y="9040"/>
                  </a:cubicBezTo>
                  <a:lnTo>
                    <a:pt x="4871" y="35359"/>
                  </a:lnTo>
                  <a:cubicBezTo>
                    <a:pt x="4971" y="35726"/>
                    <a:pt x="5071" y="36159"/>
                    <a:pt x="5238" y="36493"/>
                  </a:cubicBezTo>
                  <a:cubicBezTo>
                    <a:pt x="6005" y="38027"/>
                    <a:pt x="7539" y="39061"/>
                    <a:pt x="9241" y="39195"/>
                  </a:cubicBezTo>
                  <a:lnTo>
                    <a:pt x="9508" y="39195"/>
                  </a:lnTo>
                  <a:cubicBezTo>
                    <a:pt x="9741" y="39195"/>
                    <a:pt x="10041" y="39162"/>
                    <a:pt x="10308" y="39128"/>
                  </a:cubicBezTo>
                  <a:lnTo>
                    <a:pt x="30156" y="35492"/>
                  </a:lnTo>
                  <a:cubicBezTo>
                    <a:pt x="30523" y="35392"/>
                    <a:pt x="30856" y="35325"/>
                    <a:pt x="31190" y="35159"/>
                  </a:cubicBezTo>
                  <a:lnTo>
                    <a:pt x="31390" y="35159"/>
                  </a:lnTo>
                  <a:lnTo>
                    <a:pt x="31490" y="35092"/>
                  </a:lnTo>
                  <a:lnTo>
                    <a:pt x="31523" y="35059"/>
                  </a:lnTo>
                  <a:lnTo>
                    <a:pt x="31723" y="35059"/>
                  </a:lnTo>
                  <a:lnTo>
                    <a:pt x="31757" y="35025"/>
                  </a:lnTo>
                  <a:cubicBezTo>
                    <a:pt x="31757" y="35025"/>
                    <a:pt x="31823" y="35025"/>
                    <a:pt x="31823" y="34992"/>
                  </a:cubicBezTo>
                  <a:lnTo>
                    <a:pt x="31857" y="34925"/>
                  </a:lnTo>
                  <a:cubicBezTo>
                    <a:pt x="33158" y="34091"/>
                    <a:pt x="33992" y="32724"/>
                    <a:pt x="34025" y="31189"/>
                  </a:cubicBezTo>
                  <a:lnTo>
                    <a:pt x="34025" y="31323"/>
                  </a:lnTo>
                  <a:cubicBezTo>
                    <a:pt x="34058" y="30922"/>
                    <a:pt x="34025" y="30522"/>
                    <a:pt x="33992" y="30155"/>
                  </a:cubicBezTo>
                  <a:lnTo>
                    <a:pt x="29188" y="3836"/>
                  </a:lnTo>
                  <a:cubicBezTo>
                    <a:pt x="29088" y="3469"/>
                    <a:pt x="28988" y="3036"/>
                    <a:pt x="28821" y="2702"/>
                  </a:cubicBezTo>
                  <a:cubicBezTo>
                    <a:pt x="28054" y="1168"/>
                    <a:pt x="26520" y="134"/>
                    <a:pt x="248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8" name="Google Shape;458;p36"/>
            <p:cNvSpPr/>
            <p:nvPr/>
          </p:nvSpPr>
          <p:spPr>
            <a:xfrm>
              <a:off x="3798625" y="2522238"/>
              <a:ext cx="559575" cy="355275"/>
            </a:xfrm>
            <a:custGeom>
              <a:avLst/>
              <a:gdLst/>
              <a:ahLst/>
              <a:cxnLst/>
              <a:rect l="l" t="t" r="r" b="b"/>
              <a:pathLst>
                <a:path w="22383" h="14211" extrusionOk="0">
                  <a:moveTo>
                    <a:pt x="19881" y="1"/>
                  </a:moveTo>
                  <a:cubicBezTo>
                    <a:pt x="19814" y="1"/>
                    <a:pt x="19781" y="1"/>
                    <a:pt x="19681" y="34"/>
                  </a:cubicBezTo>
                  <a:lnTo>
                    <a:pt x="19281" y="101"/>
                  </a:lnTo>
                  <a:lnTo>
                    <a:pt x="534" y="3570"/>
                  </a:lnTo>
                  <a:cubicBezTo>
                    <a:pt x="334" y="3603"/>
                    <a:pt x="167" y="3770"/>
                    <a:pt x="100" y="3903"/>
                  </a:cubicBezTo>
                  <a:cubicBezTo>
                    <a:pt x="0" y="4037"/>
                    <a:pt x="0" y="4170"/>
                    <a:pt x="0" y="4270"/>
                  </a:cubicBezTo>
                  <a:cubicBezTo>
                    <a:pt x="0" y="4337"/>
                    <a:pt x="0" y="4404"/>
                    <a:pt x="34" y="4504"/>
                  </a:cubicBezTo>
                  <a:lnTo>
                    <a:pt x="300" y="5938"/>
                  </a:lnTo>
                  <a:lnTo>
                    <a:pt x="601" y="7406"/>
                  </a:lnTo>
                  <a:lnTo>
                    <a:pt x="1201" y="10875"/>
                  </a:lnTo>
                  <a:lnTo>
                    <a:pt x="1701" y="13677"/>
                  </a:lnTo>
                  <a:cubicBezTo>
                    <a:pt x="1768" y="13877"/>
                    <a:pt x="1935" y="14044"/>
                    <a:pt x="2035" y="14111"/>
                  </a:cubicBezTo>
                  <a:cubicBezTo>
                    <a:pt x="2168" y="14211"/>
                    <a:pt x="2302" y="14211"/>
                    <a:pt x="2402" y="14211"/>
                  </a:cubicBezTo>
                  <a:lnTo>
                    <a:pt x="2635" y="14211"/>
                  </a:lnTo>
                  <a:lnTo>
                    <a:pt x="2869" y="14178"/>
                  </a:lnTo>
                  <a:lnTo>
                    <a:pt x="13009" y="12276"/>
                  </a:lnTo>
                  <a:lnTo>
                    <a:pt x="13143" y="12276"/>
                  </a:lnTo>
                  <a:cubicBezTo>
                    <a:pt x="16012" y="11742"/>
                    <a:pt x="18880" y="11209"/>
                    <a:pt x="21816" y="10675"/>
                  </a:cubicBezTo>
                  <a:cubicBezTo>
                    <a:pt x="22016" y="10608"/>
                    <a:pt x="22183" y="10441"/>
                    <a:pt x="22283" y="10341"/>
                  </a:cubicBezTo>
                  <a:cubicBezTo>
                    <a:pt x="22349" y="10175"/>
                    <a:pt x="22383" y="10008"/>
                    <a:pt x="22349" y="9741"/>
                  </a:cubicBezTo>
                  <a:lnTo>
                    <a:pt x="21516" y="5171"/>
                  </a:lnTo>
                  <a:lnTo>
                    <a:pt x="20682" y="568"/>
                  </a:lnTo>
                  <a:cubicBezTo>
                    <a:pt x="20648" y="368"/>
                    <a:pt x="20481" y="201"/>
                    <a:pt x="20348" y="101"/>
                  </a:cubicBezTo>
                  <a:cubicBezTo>
                    <a:pt x="20148" y="1"/>
                    <a:pt x="20048" y="1"/>
                    <a:pt x="198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9" name="Google Shape;459;p36"/>
            <p:cNvSpPr/>
            <p:nvPr/>
          </p:nvSpPr>
          <p:spPr>
            <a:xfrm>
              <a:off x="3706875" y="2243663"/>
              <a:ext cx="265225" cy="244425"/>
            </a:xfrm>
            <a:custGeom>
              <a:avLst/>
              <a:gdLst/>
              <a:ahLst/>
              <a:cxnLst/>
              <a:rect l="l" t="t" r="r" b="b"/>
              <a:pathLst>
                <a:path w="10609" h="9777" extrusionOk="0">
                  <a:moveTo>
                    <a:pt x="3022" y="0"/>
                  </a:moveTo>
                  <a:cubicBezTo>
                    <a:pt x="3018" y="0"/>
                    <a:pt x="3011" y="2"/>
                    <a:pt x="3003" y="2"/>
                  </a:cubicBezTo>
                  <a:cubicBezTo>
                    <a:pt x="2970" y="2"/>
                    <a:pt x="2970" y="36"/>
                    <a:pt x="2970" y="69"/>
                  </a:cubicBezTo>
                  <a:lnTo>
                    <a:pt x="2970" y="169"/>
                  </a:lnTo>
                  <a:cubicBezTo>
                    <a:pt x="3136" y="403"/>
                    <a:pt x="3303" y="703"/>
                    <a:pt x="3503" y="1036"/>
                  </a:cubicBezTo>
                  <a:cubicBezTo>
                    <a:pt x="3804" y="1604"/>
                    <a:pt x="4004" y="2204"/>
                    <a:pt x="4137" y="2838"/>
                  </a:cubicBezTo>
                  <a:lnTo>
                    <a:pt x="4271" y="3705"/>
                  </a:lnTo>
                  <a:cubicBezTo>
                    <a:pt x="4271" y="3872"/>
                    <a:pt x="4304" y="4005"/>
                    <a:pt x="4304" y="4172"/>
                  </a:cubicBezTo>
                  <a:cubicBezTo>
                    <a:pt x="4137" y="4005"/>
                    <a:pt x="3937" y="3838"/>
                    <a:pt x="3704" y="3705"/>
                  </a:cubicBezTo>
                  <a:cubicBezTo>
                    <a:pt x="3370" y="3438"/>
                    <a:pt x="2970" y="3238"/>
                    <a:pt x="2603" y="3071"/>
                  </a:cubicBezTo>
                  <a:cubicBezTo>
                    <a:pt x="1869" y="2804"/>
                    <a:pt x="1202" y="2604"/>
                    <a:pt x="535" y="2604"/>
                  </a:cubicBezTo>
                  <a:cubicBezTo>
                    <a:pt x="435" y="2604"/>
                    <a:pt x="268" y="2604"/>
                    <a:pt x="134" y="2671"/>
                  </a:cubicBezTo>
                  <a:cubicBezTo>
                    <a:pt x="101" y="2671"/>
                    <a:pt x="101" y="2671"/>
                    <a:pt x="34" y="2704"/>
                  </a:cubicBezTo>
                  <a:lnTo>
                    <a:pt x="1" y="2738"/>
                  </a:lnTo>
                  <a:cubicBezTo>
                    <a:pt x="1" y="2771"/>
                    <a:pt x="1" y="2838"/>
                    <a:pt x="34" y="2871"/>
                  </a:cubicBezTo>
                  <a:lnTo>
                    <a:pt x="101" y="2904"/>
                  </a:lnTo>
                  <a:lnTo>
                    <a:pt x="134" y="2938"/>
                  </a:lnTo>
                  <a:cubicBezTo>
                    <a:pt x="768" y="3371"/>
                    <a:pt x="1335" y="3872"/>
                    <a:pt x="1869" y="4506"/>
                  </a:cubicBezTo>
                  <a:cubicBezTo>
                    <a:pt x="2469" y="5173"/>
                    <a:pt x="3003" y="5940"/>
                    <a:pt x="3437" y="6774"/>
                  </a:cubicBezTo>
                  <a:cubicBezTo>
                    <a:pt x="3804" y="7574"/>
                    <a:pt x="4037" y="8275"/>
                    <a:pt x="4204" y="9042"/>
                  </a:cubicBezTo>
                  <a:cubicBezTo>
                    <a:pt x="4271" y="9176"/>
                    <a:pt x="4271" y="9342"/>
                    <a:pt x="4304" y="9442"/>
                  </a:cubicBezTo>
                  <a:cubicBezTo>
                    <a:pt x="4304" y="9576"/>
                    <a:pt x="4337" y="9676"/>
                    <a:pt x="4337" y="9776"/>
                  </a:cubicBezTo>
                  <a:cubicBezTo>
                    <a:pt x="4671" y="9743"/>
                    <a:pt x="5004" y="9676"/>
                    <a:pt x="5338" y="9609"/>
                  </a:cubicBezTo>
                  <a:cubicBezTo>
                    <a:pt x="7073" y="9342"/>
                    <a:pt x="8841" y="9009"/>
                    <a:pt x="10608" y="8709"/>
                  </a:cubicBezTo>
                  <a:cubicBezTo>
                    <a:pt x="10475" y="8208"/>
                    <a:pt x="10308" y="7741"/>
                    <a:pt x="10141" y="7374"/>
                  </a:cubicBezTo>
                  <a:cubicBezTo>
                    <a:pt x="9975" y="6907"/>
                    <a:pt x="9708" y="6474"/>
                    <a:pt x="9408" y="5873"/>
                  </a:cubicBezTo>
                  <a:cubicBezTo>
                    <a:pt x="9141" y="5373"/>
                    <a:pt x="8841" y="4873"/>
                    <a:pt x="8540" y="4472"/>
                  </a:cubicBezTo>
                  <a:cubicBezTo>
                    <a:pt x="8407" y="4239"/>
                    <a:pt x="8207" y="4005"/>
                    <a:pt x="8040" y="3805"/>
                  </a:cubicBezTo>
                  <a:cubicBezTo>
                    <a:pt x="7873" y="3572"/>
                    <a:pt x="7673" y="3371"/>
                    <a:pt x="7506" y="3138"/>
                  </a:cubicBezTo>
                  <a:cubicBezTo>
                    <a:pt x="6839" y="2371"/>
                    <a:pt x="6172" y="1737"/>
                    <a:pt x="5471" y="1237"/>
                  </a:cubicBezTo>
                  <a:cubicBezTo>
                    <a:pt x="5105" y="1003"/>
                    <a:pt x="4704" y="803"/>
                    <a:pt x="4337" y="569"/>
                  </a:cubicBezTo>
                  <a:cubicBezTo>
                    <a:pt x="3970" y="403"/>
                    <a:pt x="3570" y="236"/>
                    <a:pt x="3136" y="169"/>
                  </a:cubicBezTo>
                  <a:lnTo>
                    <a:pt x="3003" y="169"/>
                  </a:lnTo>
                  <a:cubicBezTo>
                    <a:pt x="3028" y="19"/>
                    <a:pt x="3034" y="0"/>
                    <a:pt x="30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0" name="Google Shape;460;p36"/>
            <p:cNvSpPr/>
            <p:nvPr/>
          </p:nvSpPr>
          <p:spPr>
            <a:xfrm>
              <a:off x="4353175" y="2574788"/>
              <a:ext cx="81750" cy="106750"/>
            </a:xfrm>
            <a:custGeom>
              <a:avLst/>
              <a:gdLst/>
              <a:ahLst/>
              <a:cxnLst/>
              <a:rect l="l" t="t" r="r" b="b"/>
              <a:pathLst>
                <a:path w="3270" h="4270" extrusionOk="0">
                  <a:moveTo>
                    <a:pt x="1302" y="0"/>
                  </a:moveTo>
                  <a:cubicBezTo>
                    <a:pt x="501" y="134"/>
                    <a:pt x="1" y="1168"/>
                    <a:pt x="167" y="2335"/>
                  </a:cubicBezTo>
                  <a:cubicBezTo>
                    <a:pt x="334" y="3436"/>
                    <a:pt x="1035" y="4270"/>
                    <a:pt x="1802" y="4270"/>
                  </a:cubicBezTo>
                  <a:lnTo>
                    <a:pt x="1969" y="4270"/>
                  </a:lnTo>
                  <a:cubicBezTo>
                    <a:pt x="2736" y="4136"/>
                    <a:pt x="3270" y="3102"/>
                    <a:pt x="3103" y="1935"/>
                  </a:cubicBezTo>
                  <a:cubicBezTo>
                    <a:pt x="2936" y="834"/>
                    <a:pt x="2202" y="0"/>
                    <a:pt x="14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1" name="Google Shape;461;p36"/>
            <p:cNvSpPr/>
            <p:nvPr/>
          </p:nvSpPr>
          <p:spPr>
            <a:xfrm>
              <a:off x="4374025" y="2523913"/>
              <a:ext cx="120125" cy="130950"/>
            </a:xfrm>
            <a:custGeom>
              <a:avLst/>
              <a:gdLst/>
              <a:ahLst/>
              <a:cxnLst/>
              <a:rect l="l" t="t" r="r" b="b"/>
              <a:pathLst>
                <a:path w="4805" h="5238" extrusionOk="0">
                  <a:moveTo>
                    <a:pt x="2869" y="0"/>
                  </a:moveTo>
                  <a:cubicBezTo>
                    <a:pt x="2803" y="0"/>
                    <a:pt x="2703" y="0"/>
                    <a:pt x="2636" y="34"/>
                  </a:cubicBezTo>
                  <a:cubicBezTo>
                    <a:pt x="2636" y="134"/>
                    <a:pt x="2669" y="201"/>
                    <a:pt x="2669" y="301"/>
                  </a:cubicBezTo>
                  <a:cubicBezTo>
                    <a:pt x="2669" y="367"/>
                    <a:pt x="2703" y="467"/>
                    <a:pt x="2703" y="501"/>
                  </a:cubicBezTo>
                  <a:lnTo>
                    <a:pt x="2703" y="701"/>
                  </a:lnTo>
                  <a:lnTo>
                    <a:pt x="2703" y="768"/>
                  </a:lnTo>
                  <a:cubicBezTo>
                    <a:pt x="2703" y="934"/>
                    <a:pt x="2703" y="1101"/>
                    <a:pt x="2669" y="1201"/>
                  </a:cubicBezTo>
                  <a:cubicBezTo>
                    <a:pt x="2636" y="1335"/>
                    <a:pt x="2602" y="1401"/>
                    <a:pt x="2536" y="1501"/>
                  </a:cubicBezTo>
                  <a:cubicBezTo>
                    <a:pt x="2502" y="1635"/>
                    <a:pt x="2402" y="1702"/>
                    <a:pt x="2336" y="1802"/>
                  </a:cubicBezTo>
                  <a:cubicBezTo>
                    <a:pt x="2202" y="1902"/>
                    <a:pt x="2035" y="2035"/>
                    <a:pt x="1869" y="2135"/>
                  </a:cubicBezTo>
                  <a:cubicBezTo>
                    <a:pt x="1735" y="2202"/>
                    <a:pt x="1635" y="2302"/>
                    <a:pt x="1502" y="2335"/>
                  </a:cubicBezTo>
                  <a:cubicBezTo>
                    <a:pt x="1235" y="2469"/>
                    <a:pt x="1001" y="2569"/>
                    <a:pt x="801" y="2736"/>
                  </a:cubicBezTo>
                  <a:cubicBezTo>
                    <a:pt x="634" y="2869"/>
                    <a:pt x="468" y="3036"/>
                    <a:pt x="334" y="3169"/>
                  </a:cubicBezTo>
                  <a:cubicBezTo>
                    <a:pt x="234" y="3236"/>
                    <a:pt x="201" y="3336"/>
                    <a:pt x="167" y="3403"/>
                  </a:cubicBezTo>
                  <a:cubicBezTo>
                    <a:pt x="134" y="3503"/>
                    <a:pt x="101" y="3636"/>
                    <a:pt x="34" y="3736"/>
                  </a:cubicBezTo>
                  <a:cubicBezTo>
                    <a:pt x="1" y="3970"/>
                    <a:pt x="1" y="4203"/>
                    <a:pt x="101" y="4404"/>
                  </a:cubicBezTo>
                  <a:cubicBezTo>
                    <a:pt x="167" y="4670"/>
                    <a:pt x="334" y="4837"/>
                    <a:pt x="468" y="4904"/>
                  </a:cubicBezTo>
                  <a:cubicBezTo>
                    <a:pt x="601" y="5037"/>
                    <a:pt x="801" y="5137"/>
                    <a:pt x="1001" y="5171"/>
                  </a:cubicBezTo>
                  <a:cubicBezTo>
                    <a:pt x="1201" y="5204"/>
                    <a:pt x="1435" y="5237"/>
                    <a:pt x="1668" y="5237"/>
                  </a:cubicBezTo>
                  <a:cubicBezTo>
                    <a:pt x="1935" y="5237"/>
                    <a:pt x="2102" y="5204"/>
                    <a:pt x="2302" y="5171"/>
                  </a:cubicBezTo>
                  <a:cubicBezTo>
                    <a:pt x="2502" y="5137"/>
                    <a:pt x="2703" y="5037"/>
                    <a:pt x="2969" y="4904"/>
                  </a:cubicBezTo>
                  <a:cubicBezTo>
                    <a:pt x="3503" y="4637"/>
                    <a:pt x="3970" y="4203"/>
                    <a:pt x="4304" y="3703"/>
                  </a:cubicBezTo>
                  <a:cubicBezTo>
                    <a:pt x="4637" y="3203"/>
                    <a:pt x="4804" y="2569"/>
                    <a:pt x="4771" y="2035"/>
                  </a:cubicBezTo>
                  <a:cubicBezTo>
                    <a:pt x="4771" y="1835"/>
                    <a:pt x="4671" y="1635"/>
                    <a:pt x="4604" y="1368"/>
                  </a:cubicBezTo>
                  <a:cubicBezTo>
                    <a:pt x="4504" y="1168"/>
                    <a:pt x="4370" y="901"/>
                    <a:pt x="4204" y="701"/>
                  </a:cubicBezTo>
                  <a:cubicBezTo>
                    <a:pt x="4003" y="367"/>
                    <a:pt x="3703" y="167"/>
                    <a:pt x="3370" y="0"/>
                  </a:cubicBezTo>
                  <a:cubicBezTo>
                    <a:pt x="3336" y="12"/>
                    <a:pt x="3296" y="15"/>
                    <a:pt x="3247" y="15"/>
                  </a:cubicBezTo>
                  <a:cubicBezTo>
                    <a:pt x="3151" y="15"/>
                    <a:pt x="3025" y="0"/>
                    <a:pt x="28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2" name="Google Shape;462;p36"/>
            <p:cNvSpPr/>
            <p:nvPr/>
          </p:nvSpPr>
          <p:spPr>
            <a:xfrm>
              <a:off x="4469100" y="25330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3" name="Google Shape;463;p36"/>
            <p:cNvSpPr/>
            <p:nvPr/>
          </p:nvSpPr>
          <p:spPr>
            <a:xfrm>
              <a:off x="4469100" y="25330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4" name="Google Shape;464;p36"/>
            <p:cNvSpPr/>
            <p:nvPr/>
          </p:nvSpPr>
          <p:spPr>
            <a:xfrm>
              <a:off x="4469100" y="25330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5" name="Google Shape;465;p36"/>
            <p:cNvSpPr/>
            <p:nvPr/>
          </p:nvSpPr>
          <p:spPr>
            <a:xfrm>
              <a:off x="4442400" y="26239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6" name="Google Shape;466;p36"/>
            <p:cNvSpPr/>
            <p:nvPr/>
          </p:nvSpPr>
          <p:spPr>
            <a:xfrm>
              <a:off x="4442400" y="26239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7" name="Google Shape;467;p36"/>
            <p:cNvSpPr/>
            <p:nvPr/>
          </p:nvSpPr>
          <p:spPr>
            <a:xfrm>
              <a:off x="4379025" y="2719038"/>
              <a:ext cx="81750" cy="105950"/>
            </a:xfrm>
            <a:custGeom>
              <a:avLst/>
              <a:gdLst/>
              <a:ahLst/>
              <a:cxnLst/>
              <a:rect l="l" t="t" r="r" b="b"/>
              <a:pathLst>
                <a:path w="3270" h="4238" extrusionOk="0">
                  <a:moveTo>
                    <a:pt x="1302" y="1"/>
                  </a:moveTo>
                  <a:cubicBezTo>
                    <a:pt x="501" y="134"/>
                    <a:pt x="1" y="1168"/>
                    <a:pt x="168" y="2336"/>
                  </a:cubicBezTo>
                  <a:cubicBezTo>
                    <a:pt x="334" y="3403"/>
                    <a:pt x="1068" y="4237"/>
                    <a:pt x="1802" y="4237"/>
                  </a:cubicBezTo>
                  <a:lnTo>
                    <a:pt x="1969" y="4237"/>
                  </a:lnTo>
                  <a:cubicBezTo>
                    <a:pt x="2769" y="4104"/>
                    <a:pt x="3270" y="3070"/>
                    <a:pt x="3103" y="1902"/>
                  </a:cubicBezTo>
                  <a:cubicBezTo>
                    <a:pt x="2936" y="835"/>
                    <a:pt x="2236" y="1"/>
                    <a:pt x="1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8" name="Google Shape;468;p36"/>
            <p:cNvSpPr/>
            <p:nvPr/>
          </p:nvSpPr>
          <p:spPr>
            <a:xfrm>
              <a:off x="4399875" y="2668188"/>
              <a:ext cx="120125" cy="130950"/>
            </a:xfrm>
            <a:custGeom>
              <a:avLst/>
              <a:gdLst/>
              <a:ahLst/>
              <a:cxnLst/>
              <a:rect l="l" t="t" r="r" b="b"/>
              <a:pathLst>
                <a:path w="4805" h="5238" extrusionOk="0">
                  <a:moveTo>
                    <a:pt x="2903" y="0"/>
                  </a:moveTo>
                  <a:cubicBezTo>
                    <a:pt x="2803" y="0"/>
                    <a:pt x="2736" y="0"/>
                    <a:pt x="2636" y="34"/>
                  </a:cubicBezTo>
                  <a:cubicBezTo>
                    <a:pt x="2636" y="100"/>
                    <a:pt x="2669" y="200"/>
                    <a:pt x="2669" y="267"/>
                  </a:cubicBezTo>
                  <a:cubicBezTo>
                    <a:pt x="2669" y="367"/>
                    <a:pt x="2736" y="434"/>
                    <a:pt x="2736" y="501"/>
                  </a:cubicBezTo>
                  <a:lnTo>
                    <a:pt x="2736" y="701"/>
                  </a:lnTo>
                  <a:lnTo>
                    <a:pt x="2736" y="734"/>
                  </a:lnTo>
                  <a:cubicBezTo>
                    <a:pt x="2736" y="901"/>
                    <a:pt x="2736" y="1068"/>
                    <a:pt x="2669" y="1201"/>
                  </a:cubicBezTo>
                  <a:cubicBezTo>
                    <a:pt x="2636" y="1334"/>
                    <a:pt x="2603" y="1401"/>
                    <a:pt x="2536" y="1468"/>
                  </a:cubicBezTo>
                  <a:cubicBezTo>
                    <a:pt x="2502" y="1601"/>
                    <a:pt x="2436" y="1701"/>
                    <a:pt x="2336" y="1768"/>
                  </a:cubicBezTo>
                  <a:cubicBezTo>
                    <a:pt x="2202" y="1902"/>
                    <a:pt x="2069" y="2035"/>
                    <a:pt x="1869" y="2102"/>
                  </a:cubicBezTo>
                  <a:cubicBezTo>
                    <a:pt x="1769" y="2202"/>
                    <a:pt x="1635" y="2268"/>
                    <a:pt x="1502" y="2302"/>
                  </a:cubicBezTo>
                  <a:cubicBezTo>
                    <a:pt x="1268" y="2435"/>
                    <a:pt x="1001" y="2569"/>
                    <a:pt x="801" y="2735"/>
                  </a:cubicBezTo>
                  <a:cubicBezTo>
                    <a:pt x="634" y="2869"/>
                    <a:pt x="468" y="3036"/>
                    <a:pt x="334" y="3136"/>
                  </a:cubicBezTo>
                  <a:cubicBezTo>
                    <a:pt x="268" y="3236"/>
                    <a:pt x="201" y="3336"/>
                    <a:pt x="167" y="3403"/>
                  </a:cubicBezTo>
                  <a:cubicBezTo>
                    <a:pt x="134" y="3469"/>
                    <a:pt x="101" y="3603"/>
                    <a:pt x="34" y="3736"/>
                  </a:cubicBezTo>
                  <a:cubicBezTo>
                    <a:pt x="1" y="3936"/>
                    <a:pt x="1" y="4203"/>
                    <a:pt x="101" y="4403"/>
                  </a:cubicBezTo>
                  <a:cubicBezTo>
                    <a:pt x="167" y="4637"/>
                    <a:pt x="334" y="4804"/>
                    <a:pt x="468" y="4904"/>
                  </a:cubicBezTo>
                  <a:cubicBezTo>
                    <a:pt x="601" y="5037"/>
                    <a:pt x="801" y="5104"/>
                    <a:pt x="1001" y="5137"/>
                  </a:cubicBezTo>
                  <a:cubicBezTo>
                    <a:pt x="1235" y="5204"/>
                    <a:pt x="1435" y="5237"/>
                    <a:pt x="1669" y="5237"/>
                  </a:cubicBezTo>
                  <a:cubicBezTo>
                    <a:pt x="1935" y="5237"/>
                    <a:pt x="2102" y="5204"/>
                    <a:pt x="2302" y="5137"/>
                  </a:cubicBezTo>
                  <a:cubicBezTo>
                    <a:pt x="2502" y="5104"/>
                    <a:pt x="2736" y="5037"/>
                    <a:pt x="2969" y="4904"/>
                  </a:cubicBezTo>
                  <a:cubicBezTo>
                    <a:pt x="3503" y="4603"/>
                    <a:pt x="3970" y="4203"/>
                    <a:pt x="4304" y="3703"/>
                  </a:cubicBezTo>
                  <a:cubicBezTo>
                    <a:pt x="4637" y="3202"/>
                    <a:pt x="4804" y="2569"/>
                    <a:pt x="4771" y="2035"/>
                  </a:cubicBezTo>
                  <a:cubicBezTo>
                    <a:pt x="4771" y="1801"/>
                    <a:pt x="4671" y="1601"/>
                    <a:pt x="4604" y="1368"/>
                  </a:cubicBezTo>
                  <a:cubicBezTo>
                    <a:pt x="4504" y="1134"/>
                    <a:pt x="4404" y="901"/>
                    <a:pt x="4237" y="701"/>
                  </a:cubicBezTo>
                  <a:cubicBezTo>
                    <a:pt x="4004" y="367"/>
                    <a:pt x="3737" y="134"/>
                    <a:pt x="3403" y="0"/>
                  </a:cubicBezTo>
                  <a:cubicBezTo>
                    <a:pt x="3359" y="11"/>
                    <a:pt x="3310" y="15"/>
                    <a:pt x="3259" y="15"/>
                  </a:cubicBezTo>
                  <a:cubicBezTo>
                    <a:pt x="3155" y="15"/>
                    <a:pt x="3036" y="0"/>
                    <a:pt x="29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9" name="Google Shape;469;p36"/>
            <p:cNvSpPr/>
            <p:nvPr/>
          </p:nvSpPr>
          <p:spPr>
            <a:xfrm>
              <a:off x="4494950" y="26773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0" name="Google Shape;470;p36"/>
            <p:cNvSpPr/>
            <p:nvPr/>
          </p:nvSpPr>
          <p:spPr>
            <a:xfrm>
              <a:off x="4494950" y="2677363"/>
              <a:ext cx="850" cy="25"/>
            </a:xfrm>
            <a:custGeom>
              <a:avLst/>
              <a:gdLst/>
              <a:ahLst/>
              <a:cxnLst/>
              <a:rect l="l" t="t" r="r" b="b"/>
              <a:pathLst>
                <a:path w="34" h="1" extrusionOk="0">
                  <a:moveTo>
                    <a:pt x="0" y="0"/>
                  </a:moveTo>
                  <a:lnTo>
                    <a:pt x="3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1" name="Google Shape;471;p36"/>
            <p:cNvSpPr/>
            <p:nvPr/>
          </p:nvSpPr>
          <p:spPr>
            <a:xfrm>
              <a:off x="4495775" y="26773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2" name="Google Shape;472;p36"/>
            <p:cNvSpPr/>
            <p:nvPr/>
          </p:nvSpPr>
          <p:spPr>
            <a:xfrm>
              <a:off x="4469100" y="27682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3" name="Google Shape;473;p36"/>
            <p:cNvSpPr/>
            <p:nvPr/>
          </p:nvSpPr>
          <p:spPr>
            <a:xfrm>
              <a:off x="4469100" y="27682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4" name="Google Shape;474;p36"/>
            <p:cNvSpPr/>
            <p:nvPr/>
          </p:nvSpPr>
          <p:spPr>
            <a:xfrm>
              <a:off x="4407375" y="2872488"/>
              <a:ext cx="81750" cy="105950"/>
            </a:xfrm>
            <a:custGeom>
              <a:avLst/>
              <a:gdLst/>
              <a:ahLst/>
              <a:cxnLst/>
              <a:rect l="l" t="t" r="r" b="b"/>
              <a:pathLst>
                <a:path w="3270" h="4238" extrusionOk="0">
                  <a:moveTo>
                    <a:pt x="1302" y="1"/>
                  </a:moveTo>
                  <a:cubicBezTo>
                    <a:pt x="501" y="101"/>
                    <a:pt x="1" y="1168"/>
                    <a:pt x="168" y="2336"/>
                  </a:cubicBezTo>
                  <a:cubicBezTo>
                    <a:pt x="334" y="3403"/>
                    <a:pt x="1035" y="4237"/>
                    <a:pt x="1802" y="4237"/>
                  </a:cubicBezTo>
                  <a:lnTo>
                    <a:pt x="1969" y="4237"/>
                  </a:lnTo>
                  <a:cubicBezTo>
                    <a:pt x="2736" y="4104"/>
                    <a:pt x="3270" y="3070"/>
                    <a:pt x="3070" y="1902"/>
                  </a:cubicBezTo>
                  <a:cubicBezTo>
                    <a:pt x="2936" y="768"/>
                    <a:pt x="2202" y="1"/>
                    <a:pt x="14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5" name="Google Shape;475;p36"/>
            <p:cNvSpPr/>
            <p:nvPr/>
          </p:nvSpPr>
          <p:spPr>
            <a:xfrm>
              <a:off x="4523300" y="2829138"/>
              <a:ext cx="25" cy="1675"/>
            </a:xfrm>
            <a:custGeom>
              <a:avLst/>
              <a:gdLst/>
              <a:ahLst/>
              <a:cxnLst/>
              <a:rect l="l" t="t" r="r" b="b"/>
              <a:pathLst>
                <a:path w="1" h="67" extrusionOk="0">
                  <a:moveTo>
                    <a:pt x="1" y="0"/>
                  </a:moveTo>
                  <a:lnTo>
                    <a:pt x="1" y="67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6" name="Google Shape;476;p36"/>
            <p:cNvSpPr/>
            <p:nvPr/>
          </p:nvSpPr>
          <p:spPr>
            <a:xfrm>
              <a:off x="4523300" y="283078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7" name="Google Shape;477;p36"/>
            <p:cNvSpPr/>
            <p:nvPr/>
          </p:nvSpPr>
          <p:spPr>
            <a:xfrm>
              <a:off x="4523300" y="2830788"/>
              <a:ext cx="850" cy="25"/>
            </a:xfrm>
            <a:custGeom>
              <a:avLst/>
              <a:gdLst/>
              <a:ahLst/>
              <a:cxnLst/>
              <a:rect l="l" t="t" r="r" b="b"/>
              <a:pathLst>
                <a:path w="34" h="1" extrusionOk="0">
                  <a:moveTo>
                    <a:pt x="34" y="1"/>
                  </a:moveTo>
                  <a:lnTo>
                    <a:pt x="34" y="1"/>
                  </a:lnTo>
                  <a:lnTo>
                    <a:pt x="1" y="1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8" name="Google Shape;478;p36"/>
            <p:cNvSpPr/>
            <p:nvPr/>
          </p:nvSpPr>
          <p:spPr>
            <a:xfrm>
              <a:off x="4435750" y="3024263"/>
              <a:ext cx="80900" cy="106775"/>
            </a:xfrm>
            <a:custGeom>
              <a:avLst/>
              <a:gdLst/>
              <a:ahLst/>
              <a:cxnLst/>
              <a:rect l="l" t="t" r="r" b="b"/>
              <a:pathLst>
                <a:path w="3236" h="4271" extrusionOk="0">
                  <a:moveTo>
                    <a:pt x="1301" y="1"/>
                  </a:moveTo>
                  <a:cubicBezTo>
                    <a:pt x="500" y="134"/>
                    <a:pt x="0" y="1168"/>
                    <a:pt x="167" y="2336"/>
                  </a:cubicBezTo>
                  <a:cubicBezTo>
                    <a:pt x="334" y="3437"/>
                    <a:pt x="1034" y="4270"/>
                    <a:pt x="1801" y="4270"/>
                  </a:cubicBezTo>
                  <a:lnTo>
                    <a:pt x="1935" y="4270"/>
                  </a:lnTo>
                  <a:cubicBezTo>
                    <a:pt x="2735" y="4137"/>
                    <a:pt x="3236" y="3103"/>
                    <a:pt x="3069" y="1935"/>
                  </a:cubicBezTo>
                  <a:cubicBezTo>
                    <a:pt x="2869" y="835"/>
                    <a:pt x="2202" y="1"/>
                    <a:pt x="14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9" name="Google Shape;479;p36"/>
            <p:cNvSpPr/>
            <p:nvPr/>
          </p:nvSpPr>
          <p:spPr>
            <a:xfrm>
              <a:off x="4456575" y="2973388"/>
              <a:ext cx="120125" cy="130975"/>
            </a:xfrm>
            <a:custGeom>
              <a:avLst/>
              <a:gdLst/>
              <a:ahLst/>
              <a:cxnLst/>
              <a:rect l="l" t="t" r="r" b="b"/>
              <a:pathLst>
                <a:path w="4805" h="5239" extrusionOk="0">
                  <a:moveTo>
                    <a:pt x="2870" y="1"/>
                  </a:moveTo>
                  <a:cubicBezTo>
                    <a:pt x="2803" y="1"/>
                    <a:pt x="2703" y="1"/>
                    <a:pt x="2636" y="34"/>
                  </a:cubicBezTo>
                  <a:cubicBezTo>
                    <a:pt x="2636" y="134"/>
                    <a:pt x="2670" y="201"/>
                    <a:pt x="2670" y="301"/>
                  </a:cubicBezTo>
                  <a:cubicBezTo>
                    <a:pt x="2670" y="368"/>
                    <a:pt x="2703" y="468"/>
                    <a:pt x="2703" y="501"/>
                  </a:cubicBezTo>
                  <a:lnTo>
                    <a:pt x="2703" y="701"/>
                  </a:lnTo>
                  <a:lnTo>
                    <a:pt x="2703" y="735"/>
                  </a:lnTo>
                  <a:cubicBezTo>
                    <a:pt x="2703" y="902"/>
                    <a:pt x="2703" y="1068"/>
                    <a:pt x="2670" y="1202"/>
                  </a:cubicBezTo>
                  <a:cubicBezTo>
                    <a:pt x="2636" y="1335"/>
                    <a:pt x="2569" y="1402"/>
                    <a:pt x="2536" y="1502"/>
                  </a:cubicBezTo>
                  <a:cubicBezTo>
                    <a:pt x="2503" y="1635"/>
                    <a:pt x="2403" y="1702"/>
                    <a:pt x="2336" y="1802"/>
                  </a:cubicBezTo>
                  <a:cubicBezTo>
                    <a:pt x="2203" y="1902"/>
                    <a:pt x="2036" y="2036"/>
                    <a:pt x="1869" y="2136"/>
                  </a:cubicBezTo>
                  <a:cubicBezTo>
                    <a:pt x="1736" y="2203"/>
                    <a:pt x="1602" y="2303"/>
                    <a:pt x="1502" y="2336"/>
                  </a:cubicBezTo>
                  <a:cubicBezTo>
                    <a:pt x="1235" y="2469"/>
                    <a:pt x="1002" y="2569"/>
                    <a:pt x="802" y="2736"/>
                  </a:cubicBezTo>
                  <a:cubicBezTo>
                    <a:pt x="635" y="2870"/>
                    <a:pt x="468" y="3036"/>
                    <a:pt x="335" y="3170"/>
                  </a:cubicBezTo>
                  <a:cubicBezTo>
                    <a:pt x="234" y="3237"/>
                    <a:pt x="201" y="3337"/>
                    <a:pt x="168" y="3403"/>
                  </a:cubicBezTo>
                  <a:cubicBezTo>
                    <a:pt x="134" y="3503"/>
                    <a:pt x="68" y="3637"/>
                    <a:pt x="34" y="3737"/>
                  </a:cubicBezTo>
                  <a:cubicBezTo>
                    <a:pt x="1" y="3970"/>
                    <a:pt x="1" y="4204"/>
                    <a:pt x="68" y="4404"/>
                  </a:cubicBezTo>
                  <a:cubicBezTo>
                    <a:pt x="168" y="4671"/>
                    <a:pt x="335" y="4838"/>
                    <a:pt x="468" y="4904"/>
                  </a:cubicBezTo>
                  <a:cubicBezTo>
                    <a:pt x="568" y="5038"/>
                    <a:pt x="802" y="5138"/>
                    <a:pt x="1002" y="5171"/>
                  </a:cubicBezTo>
                  <a:cubicBezTo>
                    <a:pt x="1202" y="5205"/>
                    <a:pt x="1402" y="5238"/>
                    <a:pt x="1669" y="5238"/>
                  </a:cubicBezTo>
                  <a:cubicBezTo>
                    <a:pt x="1902" y="5238"/>
                    <a:pt x="2069" y="5205"/>
                    <a:pt x="2303" y="5171"/>
                  </a:cubicBezTo>
                  <a:cubicBezTo>
                    <a:pt x="2503" y="5138"/>
                    <a:pt x="2703" y="5038"/>
                    <a:pt x="2970" y="4904"/>
                  </a:cubicBezTo>
                  <a:cubicBezTo>
                    <a:pt x="3503" y="4638"/>
                    <a:pt x="3970" y="4204"/>
                    <a:pt x="4304" y="3704"/>
                  </a:cubicBezTo>
                  <a:cubicBezTo>
                    <a:pt x="4638" y="3203"/>
                    <a:pt x="4804" y="2569"/>
                    <a:pt x="4738" y="2036"/>
                  </a:cubicBezTo>
                  <a:cubicBezTo>
                    <a:pt x="4738" y="1836"/>
                    <a:pt x="4671" y="1635"/>
                    <a:pt x="4571" y="1369"/>
                  </a:cubicBezTo>
                  <a:cubicBezTo>
                    <a:pt x="4504" y="1168"/>
                    <a:pt x="4371" y="902"/>
                    <a:pt x="4204" y="701"/>
                  </a:cubicBezTo>
                  <a:cubicBezTo>
                    <a:pt x="4004" y="368"/>
                    <a:pt x="3704" y="168"/>
                    <a:pt x="3370" y="1"/>
                  </a:cubicBezTo>
                  <a:cubicBezTo>
                    <a:pt x="3326" y="12"/>
                    <a:pt x="3277" y="16"/>
                    <a:pt x="3226" y="16"/>
                  </a:cubicBezTo>
                  <a:cubicBezTo>
                    <a:pt x="3122" y="16"/>
                    <a:pt x="3003" y="1"/>
                    <a:pt x="28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0" name="Google Shape;480;p36"/>
            <p:cNvSpPr/>
            <p:nvPr/>
          </p:nvSpPr>
          <p:spPr>
            <a:xfrm>
              <a:off x="4551650" y="29825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1" name="Google Shape;481;p36"/>
            <p:cNvSpPr/>
            <p:nvPr/>
          </p:nvSpPr>
          <p:spPr>
            <a:xfrm>
              <a:off x="4551650" y="29825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2" name="Google Shape;482;p36"/>
            <p:cNvSpPr/>
            <p:nvPr/>
          </p:nvSpPr>
          <p:spPr>
            <a:xfrm>
              <a:off x="4551650" y="2982563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3" name="Google Shape;483;p36"/>
            <p:cNvSpPr/>
            <p:nvPr/>
          </p:nvSpPr>
          <p:spPr>
            <a:xfrm>
              <a:off x="4524975" y="3072638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0B5A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4" name="Google Shape;484;p36"/>
            <p:cNvSpPr/>
            <p:nvPr/>
          </p:nvSpPr>
          <p:spPr>
            <a:xfrm>
              <a:off x="4188900" y="3191888"/>
              <a:ext cx="35050" cy="5875"/>
            </a:xfrm>
            <a:custGeom>
              <a:avLst/>
              <a:gdLst/>
              <a:ahLst/>
              <a:cxnLst/>
              <a:rect l="l" t="t" r="r" b="b"/>
              <a:pathLst>
                <a:path w="1402" h="235" extrusionOk="0">
                  <a:moveTo>
                    <a:pt x="1168" y="1"/>
                  </a:moveTo>
                  <a:cubicBezTo>
                    <a:pt x="1101" y="1"/>
                    <a:pt x="1101" y="1"/>
                    <a:pt x="1168" y="1"/>
                  </a:cubicBezTo>
                  <a:cubicBezTo>
                    <a:pt x="1101" y="1"/>
                    <a:pt x="1101" y="1"/>
                    <a:pt x="1168" y="1"/>
                  </a:cubicBezTo>
                  <a:close/>
                  <a:moveTo>
                    <a:pt x="1101" y="1"/>
                  </a:moveTo>
                  <a:lnTo>
                    <a:pt x="1101" y="1"/>
                  </a:lnTo>
                  <a:lnTo>
                    <a:pt x="1101" y="1"/>
                  </a:lnTo>
                  <a:close/>
                  <a:moveTo>
                    <a:pt x="1401" y="101"/>
                  </a:moveTo>
                  <a:cubicBezTo>
                    <a:pt x="1401" y="101"/>
                    <a:pt x="1401" y="134"/>
                    <a:pt x="1401" y="101"/>
                  </a:cubicBezTo>
                  <a:cubicBezTo>
                    <a:pt x="1401" y="134"/>
                    <a:pt x="1401" y="101"/>
                    <a:pt x="1401" y="101"/>
                  </a:cubicBezTo>
                  <a:close/>
                  <a:moveTo>
                    <a:pt x="34" y="234"/>
                  </a:moveTo>
                  <a:cubicBezTo>
                    <a:pt x="34" y="234"/>
                    <a:pt x="0" y="234"/>
                    <a:pt x="34" y="234"/>
                  </a:cubicBezTo>
                  <a:cubicBezTo>
                    <a:pt x="0" y="234"/>
                    <a:pt x="34" y="234"/>
                    <a:pt x="34" y="234"/>
                  </a:cubicBezTo>
                  <a:close/>
                </a:path>
              </a:pathLst>
            </a:custGeom>
            <a:solidFill>
              <a:srgbClr val="0024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5" name="Google Shape;485;p36"/>
            <p:cNvSpPr/>
            <p:nvPr/>
          </p:nvSpPr>
          <p:spPr>
            <a:xfrm>
              <a:off x="4428225" y="2819963"/>
              <a:ext cx="120125" cy="131775"/>
            </a:xfrm>
            <a:custGeom>
              <a:avLst/>
              <a:gdLst/>
              <a:ahLst/>
              <a:cxnLst/>
              <a:rect l="l" t="t" r="r" b="b"/>
              <a:pathLst>
                <a:path w="4805" h="5271" extrusionOk="0">
                  <a:moveTo>
                    <a:pt x="2870" y="0"/>
                  </a:moveTo>
                  <a:cubicBezTo>
                    <a:pt x="2803" y="0"/>
                    <a:pt x="2703" y="0"/>
                    <a:pt x="2636" y="34"/>
                  </a:cubicBezTo>
                  <a:cubicBezTo>
                    <a:pt x="2636" y="134"/>
                    <a:pt x="2669" y="200"/>
                    <a:pt x="2669" y="300"/>
                  </a:cubicBezTo>
                  <a:cubicBezTo>
                    <a:pt x="2669" y="367"/>
                    <a:pt x="2703" y="467"/>
                    <a:pt x="2703" y="501"/>
                  </a:cubicBezTo>
                  <a:lnTo>
                    <a:pt x="2703" y="701"/>
                  </a:lnTo>
                  <a:lnTo>
                    <a:pt x="2703" y="767"/>
                  </a:lnTo>
                  <a:cubicBezTo>
                    <a:pt x="2703" y="934"/>
                    <a:pt x="2703" y="1101"/>
                    <a:pt x="2669" y="1201"/>
                  </a:cubicBezTo>
                  <a:cubicBezTo>
                    <a:pt x="2636" y="1335"/>
                    <a:pt x="2603" y="1435"/>
                    <a:pt x="2536" y="1501"/>
                  </a:cubicBezTo>
                  <a:cubicBezTo>
                    <a:pt x="2503" y="1635"/>
                    <a:pt x="2403" y="1701"/>
                    <a:pt x="2336" y="1802"/>
                  </a:cubicBezTo>
                  <a:cubicBezTo>
                    <a:pt x="2202" y="1902"/>
                    <a:pt x="2036" y="2035"/>
                    <a:pt x="1869" y="2135"/>
                  </a:cubicBezTo>
                  <a:cubicBezTo>
                    <a:pt x="1735" y="2202"/>
                    <a:pt x="1635" y="2302"/>
                    <a:pt x="1502" y="2335"/>
                  </a:cubicBezTo>
                  <a:cubicBezTo>
                    <a:pt x="1235" y="2469"/>
                    <a:pt x="1002" y="2569"/>
                    <a:pt x="801" y="2736"/>
                  </a:cubicBezTo>
                  <a:cubicBezTo>
                    <a:pt x="635" y="2869"/>
                    <a:pt x="468" y="3036"/>
                    <a:pt x="334" y="3169"/>
                  </a:cubicBezTo>
                  <a:cubicBezTo>
                    <a:pt x="234" y="3236"/>
                    <a:pt x="201" y="3336"/>
                    <a:pt x="168" y="3403"/>
                  </a:cubicBezTo>
                  <a:cubicBezTo>
                    <a:pt x="134" y="3503"/>
                    <a:pt x="101" y="3636"/>
                    <a:pt x="34" y="3736"/>
                  </a:cubicBezTo>
                  <a:cubicBezTo>
                    <a:pt x="1" y="3970"/>
                    <a:pt x="1" y="4203"/>
                    <a:pt x="101" y="4437"/>
                  </a:cubicBezTo>
                  <a:cubicBezTo>
                    <a:pt x="168" y="4670"/>
                    <a:pt x="334" y="4837"/>
                    <a:pt x="468" y="4937"/>
                  </a:cubicBezTo>
                  <a:cubicBezTo>
                    <a:pt x="568" y="5037"/>
                    <a:pt x="801" y="5137"/>
                    <a:pt x="1002" y="5171"/>
                  </a:cubicBezTo>
                  <a:cubicBezTo>
                    <a:pt x="1202" y="5204"/>
                    <a:pt x="1402" y="5271"/>
                    <a:pt x="1669" y="5271"/>
                  </a:cubicBezTo>
                  <a:cubicBezTo>
                    <a:pt x="1936" y="5271"/>
                    <a:pt x="2102" y="5204"/>
                    <a:pt x="2302" y="5171"/>
                  </a:cubicBezTo>
                  <a:cubicBezTo>
                    <a:pt x="2503" y="5137"/>
                    <a:pt x="2703" y="5037"/>
                    <a:pt x="2970" y="4937"/>
                  </a:cubicBezTo>
                  <a:cubicBezTo>
                    <a:pt x="3503" y="4637"/>
                    <a:pt x="3970" y="4203"/>
                    <a:pt x="4304" y="3703"/>
                  </a:cubicBezTo>
                  <a:cubicBezTo>
                    <a:pt x="4637" y="3203"/>
                    <a:pt x="4804" y="2602"/>
                    <a:pt x="4771" y="2035"/>
                  </a:cubicBezTo>
                  <a:cubicBezTo>
                    <a:pt x="4771" y="1835"/>
                    <a:pt x="4671" y="1635"/>
                    <a:pt x="4604" y="1368"/>
                  </a:cubicBezTo>
                  <a:cubicBezTo>
                    <a:pt x="4504" y="1168"/>
                    <a:pt x="4371" y="934"/>
                    <a:pt x="4204" y="701"/>
                  </a:cubicBezTo>
                  <a:cubicBezTo>
                    <a:pt x="4004" y="367"/>
                    <a:pt x="3703" y="167"/>
                    <a:pt x="3370" y="0"/>
                  </a:cubicBezTo>
                  <a:cubicBezTo>
                    <a:pt x="3320" y="17"/>
                    <a:pt x="3245" y="25"/>
                    <a:pt x="3157" y="25"/>
                  </a:cubicBezTo>
                  <a:cubicBezTo>
                    <a:pt x="3070" y="25"/>
                    <a:pt x="2970" y="17"/>
                    <a:pt x="28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" name="Title 1"/>
          <p:cNvSpPr/>
          <p:nvPr>
            <p:ph type="ctrTitle"/>
          </p:nvPr>
        </p:nvSpPr>
        <p:spPr>
          <a:xfrm>
            <a:off x="1749451" y="1650165"/>
            <a:ext cx="5645100" cy="1892700"/>
          </a:xfrm>
        </p:spPr>
        <p:txBody>
          <a:bodyPr/>
          <a:p>
            <a:r>
              <a:rPr lang="en-US" altLang="zh-CN" sz="54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UVF Chopin Script" panose="02000505090000020004" charset="0"/>
                <a:cs typeface="UVF Chopin Script" panose="02000505090000020004" charset="0"/>
                <a:sym typeface="+mn-ea"/>
              </a:rPr>
              <a:t>Luyện từ và câu</a:t>
            </a:r>
            <a:br>
              <a:rPr lang="en-US" altLang="zh-CN" sz="54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UVF Chopin Script" panose="02000505090000020004" charset="0"/>
                <a:cs typeface="UVF Chopin Script" panose="02000505090000020004" charset="0"/>
              </a:rPr>
            </a:br>
            <a:r>
              <a:rPr lang="en-US" altLang="zh-CN" sz="54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UVF Chopin Script" panose="02000505090000020004" charset="0"/>
                <a:cs typeface="UVF Chopin Script" panose="02000505090000020004" charset="0"/>
                <a:sym typeface="+mn-ea"/>
              </a:rPr>
              <a:t>Từ đồng âm</a:t>
            </a:r>
            <a:endParaRPr lang="en-US" altLang="zh-CN" sz="5400" b="1">
              <a:ln w="13462">
                <a:solidFill>
                  <a:schemeClr val="bg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UVF Chopin Script" panose="02000505090000020004" charset="0"/>
              <a:cs typeface="UVF Chopin Script" panose="02000505090000020004" charset="0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2" descr="C:\Users\Administrator\Documents\Ghi âm của An\đo vui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994535" y="-10795"/>
            <a:ext cx="5154295" cy="51542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2" name="Google Shape;492;p37"/>
          <p:cNvGrpSpPr/>
          <p:nvPr/>
        </p:nvGrpSpPr>
        <p:grpSpPr>
          <a:xfrm rot="8791189" flipH="1">
            <a:off x="8058209" y="889354"/>
            <a:ext cx="371396" cy="375435"/>
            <a:chOff x="2079900" y="3077638"/>
            <a:chExt cx="367775" cy="382800"/>
          </a:xfrm>
        </p:grpSpPr>
        <p:sp>
          <p:nvSpPr>
            <p:cNvPr id="493" name="Google Shape;493;p37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4" name="Google Shape;494;p37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5" name="Google Shape;495;p37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6" name="Google Shape;496;p37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" name="Text Box 4"/>
          <p:cNvSpPr txBox="1"/>
          <p:nvPr/>
        </p:nvSpPr>
        <p:spPr>
          <a:xfrm>
            <a:off x="593090" y="1165860"/>
            <a:ext cx="47580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Đọc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sau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đây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Ông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ngồi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Đoạn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văn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này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có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5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3373120" y="233680"/>
            <a:ext cx="2397760" cy="633560"/>
          </a:xfrm>
          <a:prstGeom prst="roundRect">
            <a:avLst>
              <a:gd name="adj" fmla="val 3325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I. Nhận xét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93403" y="2365044"/>
            <a:ext cx="8143932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1?</a:t>
            </a: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593090" y="2825115"/>
            <a:ext cx="7978140" cy="193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>
            <a:spAutoFit/>
          </a:bodyPr>
          <a:p>
            <a:pPr algn="just">
              <a:buFontTx/>
              <a:buChar char="-"/>
            </a:pPr>
            <a:r>
              <a:rPr lang="en-US" sz="240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Bắt cá, tôm, …bằng móc sắt nhỏ (thường có mồi) buộc ở đầu một sợi dây.</a:t>
            </a:r>
            <a:endParaRPr lang="en-US" sz="240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sz="240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Đơn vị của lời nói diễn đạt một ý trọn vẹn, trên văn bản được mở đầu bằng một chữ cái viết hoa và kết thúc bằng một dấu ngắt câu.</a:t>
            </a:r>
            <a:endParaRPr lang="en-US" sz="240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21030" y="748665"/>
            <a:ext cx="829500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a)  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ngồi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            b)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Đoạn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văn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này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có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5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câu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471170" y="2258060"/>
            <a:ext cx="3751580" cy="201118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p>
            <a:r>
              <a:rPr lang="en-US" sz="2800" b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Bắt cá, tôm, …bằng móc sắt nhỏ (thường có mồi) buộc ở đầu một sợi dây.</a:t>
            </a:r>
            <a:endParaRPr lang="en-US" sz="2800" b="1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4867275" y="1990725"/>
            <a:ext cx="4048760" cy="296611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p>
            <a:pPr indent="0" algn="l">
              <a:buFontTx/>
              <a:buNone/>
            </a:pPr>
            <a:r>
              <a:rPr lang="en-US" sz="2800" b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Đơn vị của lời nói diễn đạt một ý trọn vẹn, trên văn bản được mở đầu bằng một chữ cái viết hoa và kết thúc bằng một dấu ngắt câu.</a:t>
            </a:r>
            <a:endParaRPr lang="en-US" sz="2800" b="1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2023110" y="1414145"/>
            <a:ext cx="648335" cy="6483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6567805" y="1270635"/>
            <a:ext cx="648335" cy="6483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3" name="Google Shape;523;p38"/>
          <p:cNvGrpSpPr/>
          <p:nvPr/>
        </p:nvGrpSpPr>
        <p:grpSpPr>
          <a:xfrm rot="-1765296">
            <a:off x="8349306" y="3072048"/>
            <a:ext cx="661771" cy="680768"/>
            <a:chOff x="2510200" y="3361463"/>
            <a:chExt cx="488700" cy="510950"/>
          </a:xfrm>
        </p:grpSpPr>
        <p:sp>
          <p:nvSpPr>
            <p:cNvPr id="524" name="Google Shape;524;p38"/>
            <p:cNvSpPr/>
            <p:nvPr/>
          </p:nvSpPr>
          <p:spPr>
            <a:xfrm>
              <a:off x="2696175" y="3569838"/>
              <a:ext cx="95925" cy="92400"/>
            </a:xfrm>
            <a:custGeom>
              <a:avLst/>
              <a:gdLst/>
              <a:ahLst/>
              <a:cxnLst/>
              <a:rect l="l" t="t" r="r" b="b"/>
              <a:pathLst>
                <a:path w="3837" h="3696" extrusionOk="0">
                  <a:moveTo>
                    <a:pt x="1933" y="1"/>
                  </a:moveTo>
                  <a:cubicBezTo>
                    <a:pt x="1676" y="1"/>
                    <a:pt x="1415" y="53"/>
                    <a:pt x="1168" y="160"/>
                  </a:cubicBezTo>
                  <a:cubicBezTo>
                    <a:pt x="400" y="494"/>
                    <a:pt x="0" y="1228"/>
                    <a:pt x="67" y="2028"/>
                  </a:cubicBezTo>
                  <a:cubicBezTo>
                    <a:pt x="67" y="2228"/>
                    <a:pt x="167" y="2462"/>
                    <a:pt x="234" y="2595"/>
                  </a:cubicBezTo>
                  <a:cubicBezTo>
                    <a:pt x="534" y="3296"/>
                    <a:pt x="1201" y="3696"/>
                    <a:pt x="1935" y="3696"/>
                  </a:cubicBezTo>
                  <a:cubicBezTo>
                    <a:pt x="2202" y="3696"/>
                    <a:pt x="2435" y="3663"/>
                    <a:pt x="2702" y="3529"/>
                  </a:cubicBezTo>
                  <a:cubicBezTo>
                    <a:pt x="3169" y="3329"/>
                    <a:pt x="3503" y="2995"/>
                    <a:pt x="3669" y="2495"/>
                  </a:cubicBezTo>
                  <a:cubicBezTo>
                    <a:pt x="3836" y="2061"/>
                    <a:pt x="3836" y="1561"/>
                    <a:pt x="3603" y="1127"/>
                  </a:cubicBezTo>
                  <a:cubicBezTo>
                    <a:pt x="3536" y="961"/>
                    <a:pt x="3436" y="827"/>
                    <a:pt x="3336" y="660"/>
                  </a:cubicBezTo>
                  <a:cubicBezTo>
                    <a:pt x="2997" y="231"/>
                    <a:pt x="2474" y="1"/>
                    <a:pt x="19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2630275" y="3361463"/>
              <a:ext cx="229375" cy="510950"/>
            </a:xfrm>
            <a:custGeom>
              <a:avLst/>
              <a:gdLst/>
              <a:ahLst/>
              <a:cxnLst/>
              <a:rect l="l" t="t" r="r" b="b"/>
              <a:pathLst>
                <a:path w="9175" h="20438" extrusionOk="0">
                  <a:moveTo>
                    <a:pt x="7239" y="489"/>
                  </a:moveTo>
                  <a:cubicBezTo>
                    <a:pt x="7339" y="489"/>
                    <a:pt x="7406" y="523"/>
                    <a:pt x="7506" y="556"/>
                  </a:cubicBezTo>
                  <a:cubicBezTo>
                    <a:pt x="7540" y="556"/>
                    <a:pt x="7573" y="623"/>
                    <a:pt x="7640" y="656"/>
                  </a:cubicBezTo>
                  <a:cubicBezTo>
                    <a:pt x="7673" y="690"/>
                    <a:pt x="7706" y="690"/>
                    <a:pt x="7706" y="723"/>
                  </a:cubicBezTo>
                  <a:lnTo>
                    <a:pt x="7973" y="990"/>
                  </a:lnTo>
                  <a:cubicBezTo>
                    <a:pt x="8073" y="1190"/>
                    <a:pt x="8207" y="1357"/>
                    <a:pt x="8307" y="1557"/>
                  </a:cubicBezTo>
                  <a:cubicBezTo>
                    <a:pt x="8474" y="2057"/>
                    <a:pt x="8574" y="2591"/>
                    <a:pt x="8640" y="3158"/>
                  </a:cubicBezTo>
                  <a:lnTo>
                    <a:pt x="8640" y="3058"/>
                  </a:lnTo>
                  <a:cubicBezTo>
                    <a:pt x="8707" y="3825"/>
                    <a:pt x="8707" y="4559"/>
                    <a:pt x="8674" y="5326"/>
                  </a:cubicBezTo>
                  <a:cubicBezTo>
                    <a:pt x="8640" y="6093"/>
                    <a:pt x="8540" y="6927"/>
                    <a:pt x="8373" y="7728"/>
                  </a:cubicBezTo>
                  <a:lnTo>
                    <a:pt x="8373" y="7695"/>
                  </a:lnTo>
                  <a:cubicBezTo>
                    <a:pt x="8173" y="8995"/>
                    <a:pt x="7873" y="10230"/>
                    <a:pt x="7506" y="11497"/>
                  </a:cubicBezTo>
                  <a:cubicBezTo>
                    <a:pt x="7139" y="12732"/>
                    <a:pt x="6672" y="13932"/>
                    <a:pt x="6139" y="15133"/>
                  </a:cubicBezTo>
                  <a:cubicBezTo>
                    <a:pt x="5571" y="16334"/>
                    <a:pt x="4904" y="17502"/>
                    <a:pt x="4070" y="18536"/>
                  </a:cubicBezTo>
                  <a:cubicBezTo>
                    <a:pt x="3737" y="18903"/>
                    <a:pt x="3403" y="19303"/>
                    <a:pt x="3036" y="19570"/>
                  </a:cubicBezTo>
                  <a:cubicBezTo>
                    <a:pt x="2870" y="19703"/>
                    <a:pt x="2703" y="19770"/>
                    <a:pt x="2503" y="19870"/>
                  </a:cubicBezTo>
                  <a:cubicBezTo>
                    <a:pt x="2369" y="19903"/>
                    <a:pt x="2236" y="19937"/>
                    <a:pt x="2136" y="19937"/>
                  </a:cubicBezTo>
                  <a:lnTo>
                    <a:pt x="1869" y="19937"/>
                  </a:lnTo>
                  <a:cubicBezTo>
                    <a:pt x="1802" y="19937"/>
                    <a:pt x="1702" y="19903"/>
                    <a:pt x="1669" y="19870"/>
                  </a:cubicBezTo>
                  <a:cubicBezTo>
                    <a:pt x="1569" y="19837"/>
                    <a:pt x="1502" y="19770"/>
                    <a:pt x="1469" y="19737"/>
                  </a:cubicBezTo>
                  <a:cubicBezTo>
                    <a:pt x="1368" y="19670"/>
                    <a:pt x="1302" y="19570"/>
                    <a:pt x="1202" y="19436"/>
                  </a:cubicBezTo>
                  <a:cubicBezTo>
                    <a:pt x="1068" y="19303"/>
                    <a:pt x="1002" y="19069"/>
                    <a:pt x="901" y="18903"/>
                  </a:cubicBezTo>
                  <a:cubicBezTo>
                    <a:pt x="868" y="18869"/>
                    <a:pt x="868" y="18769"/>
                    <a:pt x="835" y="18736"/>
                  </a:cubicBezTo>
                  <a:cubicBezTo>
                    <a:pt x="668" y="18269"/>
                    <a:pt x="568" y="17768"/>
                    <a:pt x="535" y="17268"/>
                  </a:cubicBezTo>
                  <a:lnTo>
                    <a:pt x="535" y="17368"/>
                  </a:lnTo>
                  <a:cubicBezTo>
                    <a:pt x="468" y="16568"/>
                    <a:pt x="468" y="15834"/>
                    <a:pt x="501" y="15033"/>
                  </a:cubicBezTo>
                  <a:lnTo>
                    <a:pt x="501" y="14766"/>
                  </a:lnTo>
                  <a:lnTo>
                    <a:pt x="501" y="14733"/>
                  </a:lnTo>
                  <a:cubicBezTo>
                    <a:pt x="535" y="14032"/>
                    <a:pt x="635" y="13365"/>
                    <a:pt x="735" y="12665"/>
                  </a:cubicBezTo>
                  <a:lnTo>
                    <a:pt x="735" y="12598"/>
                  </a:lnTo>
                  <a:cubicBezTo>
                    <a:pt x="901" y="11664"/>
                    <a:pt x="1135" y="10730"/>
                    <a:pt x="1368" y="9763"/>
                  </a:cubicBezTo>
                  <a:cubicBezTo>
                    <a:pt x="1368" y="9729"/>
                    <a:pt x="1368" y="9696"/>
                    <a:pt x="1402" y="9663"/>
                  </a:cubicBezTo>
                  <a:lnTo>
                    <a:pt x="1469" y="9563"/>
                  </a:lnTo>
                  <a:lnTo>
                    <a:pt x="1469" y="9529"/>
                  </a:lnTo>
                  <a:lnTo>
                    <a:pt x="1502" y="9429"/>
                  </a:lnTo>
                  <a:lnTo>
                    <a:pt x="1502" y="9396"/>
                  </a:lnTo>
                  <a:cubicBezTo>
                    <a:pt x="1502" y="9362"/>
                    <a:pt x="1502" y="9362"/>
                    <a:pt x="1535" y="9329"/>
                  </a:cubicBezTo>
                  <a:lnTo>
                    <a:pt x="1535" y="9262"/>
                  </a:lnTo>
                  <a:lnTo>
                    <a:pt x="1535" y="9229"/>
                  </a:lnTo>
                  <a:lnTo>
                    <a:pt x="1535" y="9196"/>
                  </a:lnTo>
                  <a:lnTo>
                    <a:pt x="1535" y="9162"/>
                  </a:lnTo>
                  <a:lnTo>
                    <a:pt x="1535" y="9062"/>
                  </a:lnTo>
                  <a:lnTo>
                    <a:pt x="1535" y="9029"/>
                  </a:lnTo>
                  <a:lnTo>
                    <a:pt x="1535" y="8929"/>
                  </a:lnTo>
                  <a:lnTo>
                    <a:pt x="1535" y="8895"/>
                  </a:lnTo>
                  <a:lnTo>
                    <a:pt x="1535" y="8862"/>
                  </a:lnTo>
                  <a:cubicBezTo>
                    <a:pt x="1535" y="8829"/>
                    <a:pt x="1535" y="8829"/>
                    <a:pt x="1569" y="8762"/>
                  </a:cubicBezTo>
                  <a:cubicBezTo>
                    <a:pt x="1702" y="8362"/>
                    <a:pt x="1835" y="7928"/>
                    <a:pt x="2002" y="7528"/>
                  </a:cubicBezTo>
                  <a:cubicBezTo>
                    <a:pt x="2002" y="7494"/>
                    <a:pt x="2036" y="7428"/>
                    <a:pt x="2036" y="7428"/>
                  </a:cubicBezTo>
                  <a:lnTo>
                    <a:pt x="2069" y="7394"/>
                  </a:lnTo>
                  <a:lnTo>
                    <a:pt x="2069" y="7361"/>
                  </a:lnTo>
                  <a:cubicBezTo>
                    <a:pt x="2336" y="6694"/>
                    <a:pt x="2636" y="5993"/>
                    <a:pt x="2903" y="5360"/>
                  </a:cubicBezTo>
                  <a:cubicBezTo>
                    <a:pt x="3470" y="4159"/>
                    <a:pt x="4137" y="2991"/>
                    <a:pt x="4971" y="1990"/>
                  </a:cubicBezTo>
                  <a:cubicBezTo>
                    <a:pt x="5305" y="1590"/>
                    <a:pt x="5638" y="1257"/>
                    <a:pt x="6005" y="990"/>
                  </a:cubicBezTo>
                  <a:cubicBezTo>
                    <a:pt x="6139" y="890"/>
                    <a:pt x="6239" y="823"/>
                    <a:pt x="6372" y="756"/>
                  </a:cubicBezTo>
                  <a:lnTo>
                    <a:pt x="6505" y="756"/>
                  </a:lnTo>
                  <a:cubicBezTo>
                    <a:pt x="6539" y="756"/>
                    <a:pt x="6572" y="723"/>
                    <a:pt x="6639" y="723"/>
                  </a:cubicBezTo>
                  <a:lnTo>
                    <a:pt x="6672" y="723"/>
                  </a:lnTo>
                  <a:cubicBezTo>
                    <a:pt x="6706" y="723"/>
                    <a:pt x="6806" y="690"/>
                    <a:pt x="6839" y="690"/>
                  </a:cubicBezTo>
                  <a:lnTo>
                    <a:pt x="6872" y="690"/>
                  </a:lnTo>
                  <a:cubicBezTo>
                    <a:pt x="7073" y="489"/>
                    <a:pt x="7173" y="489"/>
                    <a:pt x="7239" y="489"/>
                  </a:cubicBezTo>
                  <a:close/>
                  <a:moveTo>
                    <a:pt x="6953" y="0"/>
                  </a:moveTo>
                  <a:cubicBezTo>
                    <a:pt x="6928" y="0"/>
                    <a:pt x="6900" y="9"/>
                    <a:pt x="6872" y="22"/>
                  </a:cubicBezTo>
                  <a:cubicBezTo>
                    <a:pt x="6839" y="22"/>
                    <a:pt x="6739" y="22"/>
                    <a:pt x="6706" y="56"/>
                  </a:cubicBezTo>
                  <a:cubicBezTo>
                    <a:pt x="6572" y="122"/>
                    <a:pt x="6505" y="156"/>
                    <a:pt x="6372" y="189"/>
                  </a:cubicBezTo>
                  <a:cubicBezTo>
                    <a:pt x="6305" y="223"/>
                    <a:pt x="6205" y="289"/>
                    <a:pt x="6172" y="323"/>
                  </a:cubicBezTo>
                  <a:cubicBezTo>
                    <a:pt x="5905" y="489"/>
                    <a:pt x="5672" y="656"/>
                    <a:pt x="5405" y="856"/>
                  </a:cubicBezTo>
                  <a:lnTo>
                    <a:pt x="5238" y="1023"/>
                  </a:lnTo>
                  <a:lnTo>
                    <a:pt x="5205" y="1056"/>
                  </a:lnTo>
                  <a:cubicBezTo>
                    <a:pt x="5004" y="1290"/>
                    <a:pt x="4838" y="1457"/>
                    <a:pt x="4671" y="1657"/>
                  </a:cubicBezTo>
                  <a:cubicBezTo>
                    <a:pt x="4604" y="1690"/>
                    <a:pt x="4571" y="1724"/>
                    <a:pt x="4571" y="1790"/>
                  </a:cubicBezTo>
                  <a:cubicBezTo>
                    <a:pt x="4371" y="2024"/>
                    <a:pt x="4204" y="2291"/>
                    <a:pt x="4004" y="2558"/>
                  </a:cubicBezTo>
                  <a:cubicBezTo>
                    <a:pt x="3737" y="2924"/>
                    <a:pt x="3503" y="3358"/>
                    <a:pt x="3270" y="3758"/>
                  </a:cubicBezTo>
                  <a:cubicBezTo>
                    <a:pt x="3170" y="3992"/>
                    <a:pt x="3070" y="4192"/>
                    <a:pt x="2936" y="4392"/>
                  </a:cubicBezTo>
                  <a:cubicBezTo>
                    <a:pt x="2536" y="5193"/>
                    <a:pt x="2202" y="6027"/>
                    <a:pt x="1869" y="6861"/>
                  </a:cubicBezTo>
                  <a:cubicBezTo>
                    <a:pt x="1569" y="7594"/>
                    <a:pt x="1335" y="8362"/>
                    <a:pt x="1102" y="9096"/>
                  </a:cubicBezTo>
                  <a:cubicBezTo>
                    <a:pt x="1102" y="9162"/>
                    <a:pt x="1102" y="9162"/>
                    <a:pt x="1068" y="9196"/>
                  </a:cubicBezTo>
                  <a:lnTo>
                    <a:pt x="1068" y="9262"/>
                  </a:lnTo>
                  <a:cubicBezTo>
                    <a:pt x="668" y="10763"/>
                    <a:pt x="334" y="12265"/>
                    <a:pt x="168" y="13832"/>
                  </a:cubicBezTo>
                  <a:cubicBezTo>
                    <a:pt x="168" y="13899"/>
                    <a:pt x="168" y="13932"/>
                    <a:pt x="101" y="14032"/>
                  </a:cubicBezTo>
                  <a:cubicBezTo>
                    <a:pt x="34" y="14866"/>
                    <a:pt x="1" y="15700"/>
                    <a:pt x="1" y="16501"/>
                  </a:cubicBezTo>
                  <a:cubicBezTo>
                    <a:pt x="1" y="16901"/>
                    <a:pt x="34" y="17268"/>
                    <a:pt x="68" y="17702"/>
                  </a:cubicBezTo>
                  <a:cubicBezTo>
                    <a:pt x="101" y="18069"/>
                    <a:pt x="201" y="18436"/>
                    <a:pt x="334" y="18836"/>
                  </a:cubicBezTo>
                  <a:lnTo>
                    <a:pt x="334" y="18869"/>
                  </a:lnTo>
                  <a:lnTo>
                    <a:pt x="334" y="18903"/>
                  </a:lnTo>
                  <a:cubicBezTo>
                    <a:pt x="401" y="19169"/>
                    <a:pt x="535" y="19403"/>
                    <a:pt x="668" y="19603"/>
                  </a:cubicBezTo>
                  <a:cubicBezTo>
                    <a:pt x="768" y="19837"/>
                    <a:pt x="1002" y="20037"/>
                    <a:pt x="1202" y="20204"/>
                  </a:cubicBezTo>
                  <a:cubicBezTo>
                    <a:pt x="1268" y="20270"/>
                    <a:pt x="1402" y="20337"/>
                    <a:pt x="1502" y="20370"/>
                  </a:cubicBezTo>
                  <a:cubicBezTo>
                    <a:pt x="1602" y="20404"/>
                    <a:pt x="1702" y="20437"/>
                    <a:pt x="1835" y="20437"/>
                  </a:cubicBezTo>
                  <a:lnTo>
                    <a:pt x="2169" y="20437"/>
                  </a:lnTo>
                  <a:cubicBezTo>
                    <a:pt x="2302" y="20437"/>
                    <a:pt x="2436" y="20404"/>
                    <a:pt x="2569" y="20370"/>
                  </a:cubicBezTo>
                  <a:cubicBezTo>
                    <a:pt x="2836" y="20270"/>
                    <a:pt x="3070" y="20170"/>
                    <a:pt x="3270" y="20003"/>
                  </a:cubicBezTo>
                  <a:cubicBezTo>
                    <a:pt x="3570" y="19770"/>
                    <a:pt x="3870" y="19536"/>
                    <a:pt x="4104" y="19236"/>
                  </a:cubicBezTo>
                  <a:cubicBezTo>
                    <a:pt x="4604" y="18736"/>
                    <a:pt x="5004" y="18169"/>
                    <a:pt x="5371" y="17535"/>
                  </a:cubicBezTo>
                  <a:cubicBezTo>
                    <a:pt x="5738" y="16901"/>
                    <a:pt x="6072" y="16267"/>
                    <a:pt x="6405" y="15600"/>
                  </a:cubicBezTo>
                  <a:cubicBezTo>
                    <a:pt x="6706" y="14933"/>
                    <a:pt x="7006" y="14333"/>
                    <a:pt x="7239" y="13599"/>
                  </a:cubicBezTo>
                  <a:cubicBezTo>
                    <a:pt x="7773" y="12231"/>
                    <a:pt x="8207" y="10763"/>
                    <a:pt x="8540" y="9362"/>
                  </a:cubicBezTo>
                  <a:cubicBezTo>
                    <a:pt x="8874" y="7895"/>
                    <a:pt x="9074" y="6427"/>
                    <a:pt x="9107" y="4993"/>
                  </a:cubicBezTo>
                  <a:cubicBezTo>
                    <a:pt x="9174" y="4259"/>
                    <a:pt x="9107" y="3558"/>
                    <a:pt x="9041" y="2858"/>
                  </a:cubicBezTo>
                  <a:cubicBezTo>
                    <a:pt x="8974" y="2191"/>
                    <a:pt x="8807" y="1523"/>
                    <a:pt x="8440" y="923"/>
                  </a:cubicBezTo>
                  <a:cubicBezTo>
                    <a:pt x="8340" y="723"/>
                    <a:pt x="8173" y="523"/>
                    <a:pt x="7973" y="389"/>
                  </a:cubicBezTo>
                  <a:lnTo>
                    <a:pt x="7906" y="356"/>
                  </a:lnTo>
                  <a:cubicBezTo>
                    <a:pt x="7873" y="356"/>
                    <a:pt x="7873" y="323"/>
                    <a:pt x="7840" y="323"/>
                  </a:cubicBezTo>
                  <a:cubicBezTo>
                    <a:pt x="7740" y="223"/>
                    <a:pt x="7640" y="189"/>
                    <a:pt x="7506" y="156"/>
                  </a:cubicBezTo>
                  <a:cubicBezTo>
                    <a:pt x="7473" y="156"/>
                    <a:pt x="7406" y="89"/>
                    <a:pt x="7373" y="89"/>
                  </a:cubicBezTo>
                  <a:cubicBezTo>
                    <a:pt x="7306" y="89"/>
                    <a:pt x="7239" y="56"/>
                    <a:pt x="7173" y="56"/>
                  </a:cubicBezTo>
                  <a:lnTo>
                    <a:pt x="7039" y="56"/>
                  </a:lnTo>
                  <a:cubicBezTo>
                    <a:pt x="7020" y="17"/>
                    <a:pt x="6989" y="0"/>
                    <a:pt x="6953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6" name="Google Shape;526;p38"/>
            <p:cNvSpPr/>
            <p:nvPr/>
          </p:nvSpPr>
          <p:spPr>
            <a:xfrm>
              <a:off x="2546900" y="3408713"/>
              <a:ext cx="385300" cy="408650"/>
            </a:xfrm>
            <a:custGeom>
              <a:avLst/>
              <a:gdLst/>
              <a:ahLst/>
              <a:cxnLst/>
              <a:rect l="l" t="t" r="r" b="b"/>
              <a:pathLst>
                <a:path w="15412" h="16346" extrusionOk="0">
                  <a:moveTo>
                    <a:pt x="11708" y="15378"/>
                  </a:moveTo>
                  <a:lnTo>
                    <a:pt x="11708" y="15378"/>
                  </a:lnTo>
                  <a:cubicBezTo>
                    <a:pt x="11714" y="15381"/>
                    <a:pt x="11720" y="15384"/>
                    <a:pt x="11725" y="15386"/>
                  </a:cubicBezTo>
                  <a:lnTo>
                    <a:pt x="11725" y="15386"/>
                  </a:lnTo>
                  <a:cubicBezTo>
                    <a:pt x="11717" y="15378"/>
                    <a:pt x="11708" y="15378"/>
                    <a:pt x="11708" y="15378"/>
                  </a:cubicBezTo>
                  <a:close/>
                  <a:moveTo>
                    <a:pt x="13959" y="15882"/>
                  </a:moveTo>
                  <a:cubicBezTo>
                    <a:pt x="13940" y="15882"/>
                    <a:pt x="13910" y="15912"/>
                    <a:pt x="13910" y="15912"/>
                  </a:cubicBezTo>
                  <a:lnTo>
                    <a:pt x="13977" y="15912"/>
                  </a:lnTo>
                  <a:cubicBezTo>
                    <a:pt x="13977" y="15890"/>
                    <a:pt x="13969" y="15882"/>
                    <a:pt x="13959" y="15882"/>
                  </a:cubicBezTo>
                  <a:close/>
                  <a:moveTo>
                    <a:pt x="1568" y="601"/>
                  </a:moveTo>
                  <a:cubicBezTo>
                    <a:pt x="1801" y="601"/>
                    <a:pt x="2035" y="601"/>
                    <a:pt x="2235" y="634"/>
                  </a:cubicBezTo>
                  <a:cubicBezTo>
                    <a:pt x="2777" y="730"/>
                    <a:pt x="3258" y="917"/>
                    <a:pt x="3736" y="1137"/>
                  </a:cubicBezTo>
                  <a:lnTo>
                    <a:pt x="3736" y="1137"/>
                  </a:lnTo>
                  <a:cubicBezTo>
                    <a:pt x="3736" y="1136"/>
                    <a:pt x="3736" y="1135"/>
                    <a:pt x="3736" y="1135"/>
                  </a:cubicBezTo>
                  <a:lnTo>
                    <a:pt x="3736" y="1135"/>
                  </a:lnTo>
                  <a:cubicBezTo>
                    <a:pt x="3757" y="1145"/>
                    <a:pt x="3779" y="1156"/>
                    <a:pt x="3800" y="1166"/>
                  </a:cubicBezTo>
                  <a:lnTo>
                    <a:pt x="3800" y="1166"/>
                  </a:lnTo>
                  <a:cubicBezTo>
                    <a:pt x="3779" y="1157"/>
                    <a:pt x="3757" y="1147"/>
                    <a:pt x="3736" y="1137"/>
                  </a:cubicBezTo>
                  <a:lnTo>
                    <a:pt x="3736" y="1137"/>
                  </a:lnTo>
                  <a:cubicBezTo>
                    <a:pt x="3739" y="1167"/>
                    <a:pt x="3798" y="1168"/>
                    <a:pt x="3803" y="1168"/>
                  </a:cubicBezTo>
                  <a:lnTo>
                    <a:pt x="3803" y="1168"/>
                  </a:lnTo>
                  <a:cubicBezTo>
                    <a:pt x="3802" y="1167"/>
                    <a:pt x="3801" y="1167"/>
                    <a:pt x="3800" y="1166"/>
                  </a:cubicBezTo>
                  <a:lnTo>
                    <a:pt x="3800" y="1166"/>
                  </a:lnTo>
                  <a:cubicBezTo>
                    <a:pt x="3801" y="1167"/>
                    <a:pt x="3802" y="1167"/>
                    <a:pt x="3803" y="1168"/>
                  </a:cubicBezTo>
                  <a:cubicBezTo>
                    <a:pt x="3803" y="1168"/>
                    <a:pt x="3803" y="1168"/>
                    <a:pt x="3803" y="1168"/>
                  </a:cubicBezTo>
                  <a:lnTo>
                    <a:pt x="3803" y="1168"/>
                  </a:lnTo>
                  <a:cubicBezTo>
                    <a:pt x="4448" y="1493"/>
                    <a:pt x="5091" y="1849"/>
                    <a:pt x="5704" y="2269"/>
                  </a:cubicBezTo>
                  <a:cubicBezTo>
                    <a:pt x="6371" y="2736"/>
                    <a:pt x="7005" y="3236"/>
                    <a:pt x="7639" y="3736"/>
                  </a:cubicBezTo>
                  <a:lnTo>
                    <a:pt x="7572" y="3736"/>
                  </a:lnTo>
                  <a:cubicBezTo>
                    <a:pt x="8573" y="4570"/>
                    <a:pt x="9507" y="5471"/>
                    <a:pt x="10374" y="6438"/>
                  </a:cubicBezTo>
                  <a:cubicBezTo>
                    <a:pt x="11241" y="7406"/>
                    <a:pt x="12042" y="8406"/>
                    <a:pt x="12809" y="9474"/>
                  </a:cubicBezTo>
                  <a:cubicBezTo>
                    <a:pt x="13543" y="10575"/>
                    <a:pt x="14210" y="11742"/>
                    <a:pt x="14677" y="12976"/>
                  </a:cubicBezTo>
                  <a:cubicBezTo>
                    <a:pt x="14844" y="13443"/>
                    <a:pt x="14977" y="13910"/>
                    <a:pt x="15011" y="14411"/>
                  </a:cubicBezTo>
                  <a:lnTo>
                    <a:pt x="15011" y="15011"/>
                  </a:lnTo>
                  <a:cubicBezTo>
                    <a:pt x="14977" y="15145"/>
                    <a:pt x="14977" y="15278"/>
                    <a:pt x="14877" y="15378"/>
                  </a:cubicBezTo>
                  <a:cubicBezTo>
                    <a:pt x="14844" y="15478"/>
                    <a:pt x="14811" y="15545"/>
                    <a:pt x="14744" y="15612"/>
                  </a:cubicBezTo>
                  <a:lnTo>
                    <a:pt x="14577" y="15778"/>
                  </a:lnTo>
                  <a:lnTo>
                    <a:pt x="14344" y="15878"/>
                  </a:lnTo>
                  <a:cubicBezTo>
                    <a:pt x="14210" y="15945"/>
                    <a:pt x="14077" y="15945"/>
                    <a:pt x="13977" y="15979"/>
                  </a:cubicBezTo>
                  <a:cubicBezTo>
                    <a:pt x="13743" y="15979"/>
                    <a:pt x="13543" y="15979"/>
                    <a:pt x="13343" y="15945"/>
                  </a:cubicBezTo>
                  <a:cubicBezTo>
                    <a:pt x="13310" y="15945"/>
                    <a:pt x="13210" y="15878"/>
                    <a:pt x="13143" y="15878"/>
                  </a:cubicBezTo>
                  <a:cubicBezTo>
                    <a:pt x="12648" y="15780"/>
                    <a:pt x="12187" y="15616"/>
                    <a:pt x="11725" y="15386"/>
                  </a:cubicBezTo>
                  <a:lnTo>
                    <a:pt x="11725" y="15386"/>
                  </a:lnTo>
                  <a:cubicBezTo>
                    <a:pt x="11733" y="15395"/>
                    <a:pt x="11742" y="15411"/>
                    <a:pt x="11742" y="15445"/>
                  </a:cubicBezTo>
                  <a:cubicBezTo>
                    <a:pt x="11041" y="15111"/>
                    <a:pt x="10374" y="14678"/>
                    <a:pt x="9740" y="14277"/>
                  </a:cubicBezTo>
                  <a:cubicBezTo>
                    <a:pt x="9674" y="14211"/>
                    <a:pt x="9607" y="14177"/>
                    <a:pt x="9540" y="14144"/>
                  </a:cubicBezTo>
                  <a:cubicBezTo>
                    <a:pt x="8940" y="13710"/>
                    <a:pt x="8406" y="13310"/>
                    <a:pt x="7872" y="12843"/>
                  </a:cubicBezTo>
                  <a:cubicBezTo>
                    <a:pt x="7105" y="12209"/>
                    <a:pt x="6438" y="11542"/>
                    <a:pt x="5738" y="10875"/>
                  </a:cubicBezTo>
                  <a:lnTo>
                    <a:pt x="5671" y="10808"/>
                  </a:lnTo>
                  <a:lnTo>
                    <a:pt x="5571" y="10708"/>
                  </a:lnTo>
                  <a:lnTo>
                    <a:pt x="5504" y="10641"/>
                  </a:lnTo>
                  <a:lnTo>
                    <a:pt x="5471" y="10608"/>
                  </a:lnTo>
                  <a:lnTo>
                    <a:pt x="5404" y="10541"/>
                  </a:lnTo>
                  <a:lnTo>
                    <a:pt x="5371" y="10508"/>
                  </a:lnTo>
                  <a:lnTo>
                    <a:pt x="5337" y="10475"/>
                  </a:lnTo>
                  <a:lnTo>
                    <a:pt x="5304" y="10441"/>
                  </a:lnTo>
                  <a:lnTo>
                    <a:pt x="5237" y="10375"/>
                  </a:lnTo>
                  <a:lnTo>
                    <a:pt x="5204" y="10341"/>
                  </a:lnTo>
                  <a:lnTo>
                    <a:pt x="5170" y="10308"/>
                  </a:lnTo>
                  <a:lnTo>
                    <a:pt x="5137" y="10274"/>
                  </a:lnTo>
                  <a:lnTo>
                    <a:pt x="5070" y="10208"/>
                  </a:lnTo>
                  <a:lnTo>
                    <a:pt x="5037" y="10174"/>
                  </a:lnTo>
                  <a:cubicBezTo>
                    <a:pt x="5037" y="10141"/>
                    <a:pt x="5004" y="10141"/>
                    <a:pt x="5004" y="10108"/>
                  </a:cubicBezTo>
                  <a:cubicBezTo>
                    <a:pt x="4703" y="9774"/>
                    <a:pt x="4403" y="9440"/>
                    <a:pt x="4170" y="9107"/>
                  </a:cubicBezTo>
                  <a:lnTo>
                    <a:pt x="4070" y="9007"/>
                  </a:lnTo>
                  <a:lnTo>
                    <a:pt x="4036" y="8973"/>
                  </a:lnTo>
                  <a:cubicBezTo>
                    <a:pt x="4036" y="8973"/>
                    <a:pt x="4036" y="8940"/>
                    <a:pt x="4003" y="8940"/>
                  </a:cubicBezTo>
                  <a:cubicBezTo>
                    <a:pt x="3536" y="8340"/>
                    <a:pt x="3069" y="7806"/>
                    <a:pt x="2702" y="7172"/>
                  </a:cubicBezTo>
                  <a:cubicBezTo>
                    <a:pt x="1968" y="6105"/>
                    <a:pt x="1301" y="4937"/>
                    <a:pt x="834" y="3703"/>
                  </a:cubicBezTo>
                  <a:cubicBezTo>
                    <a:pt x="667" y="3269"/>
                    <a:pt x="534" y="2802"/>
                    <a:pt x="500" y="2302"/>
                  </a:cubicBezTo>
                  <a:lnTo>
                    <a:pt x="500" y="1868"/>
                  </a:lnTo>
                  <a:lnTo>
                    <a:pt x="500" y="1835"/>
                  </a:lnTo>
                  <a:lnTo>
                    <a:pt x="500" y="1802"/>
                  </a:lnTo>
                  <a:lnTo>
                    <a:pt x="500" y="1768"/>
                  </a:lnTo>
                  <a:lnTo>
                    <a:pt x="500" y="1702"/>
                  </a:lnTo>
                  <a:cubicBezTo>
                    <a:pt x="500" y="1668"/>
                    <a:pt x="500" y="1635"/>
                    <a:pt x="534" y="1602"/>
                  </a:cubicBezTo>
                  <a:lnTo>
                    <a:pt x="534" y="1535"/>
                  </a:lnTo>
                  <a:cubicBezTo>
                    <a:pt x="534" y="1501"/>
                    <a:pt x="567" y="1435"/>
                    <a:pt x="567" y="1368"/>
                  </a:cubicBezTo>
                  <a:lnTo>
                    <a:pt x="567" y="1335"/>
                  </a:lnTo>
                  <a:cubicBezTo>
                    <a:pt x="634" y="1101"/>
                    <a:pt x="667" y="1001"/>
                    <a:pt x="734" y="934"/>
                  </a:cubicBezTo>
                  <a:cubicBezTo>
                    <a:pt x="801" y="901"/>
                    <a:pt x="867" y="801"/>
                    <a:pt x="967" y="768"/>
                  </a:cubicBezTo>
                  <a:cubicBezTo>
                    <a:pt x="1001" y="768"/>
                    <a:pt x="1034" y="734"/>
                    <a:pt x="1068" y="734"/>
                  </a:cubicBezTo>
                  <a:cubicBezTo>
                    <a:pt x="1134" y="734"/>
                    <a:pt x="1168" y="668"/>
                    <a:pt x="1201" y="668"/>
                  </a:cubicBezTo>
                  <a:cubicBezTo>
                    <a:pt x="1334" y="634"/>
                    <a:pt x="1468" y="634"/>
                    <a:pt x="1568" y="601"/>
                  </a:cubicBezTo>
                  <a:close/>
                  <a:moveTo>
                    <a:pt x="1668" y="0"/>
                  </a:moveTo>
                  <a:cubicBezTo>
                    <a:pt x="1401" y="0"/>
                    <a:pt x="1168" y="67"/>
                    <a:pt x="967" y="134"/>
                  </a:cubicBezTo>
                  <a:lnTo>
                    <a:pt x="901" y="134"/>
                  </a:lnTo>
                  <a:cubicBezTo>
                    <a:pt x="867" y="134"/>
                    <a:pt x="867" y="167"/>
                    <a:pt x="834" y="167"/>
                  </a:cubicBezTo>
                  <a:cubicBezTo>
                    <a:pt x="701" y="234"/>
                    <a:pt x="634" y="301"/>
                    <a:pt x="534" y="401"/>
                  </a:cubicBezTo>
                  <a:lnTo>
                    <a:pt x="467" y="467"/>
                  </a:lnTo>
                  <a:cubicBezTo>
                    <a:pt x="400" y="501"/>
                    <a:pt x="367" y="601"/>
                    <a:pt x="334" y="634"/>
                  </a:cubicBezTo>
                  <a:cubicBezTo>
                    <a:pt x="334" y="668"/>
                    <a:pt x="300" y="668"/>
                    <a:pt x="300" y="734"/>
                  </a:cubicBezTo>
                  <a:lnTo>
                    <a:pt x="300" y="768"/>
                  </a:lnTo>
                  <a:cubicBezTo>
                    <a:pt x="167" y="901"/>
                    <a:pt x="167" y="968"/>
                    <a:pt x="134" y="1001"/>
                  </a:cubicBezTo>
                  <a:cubicBezTo>
                    <a:pt x="67" y="1068"/>
                    <a:pt x="67" y="1101"/>
                    <a:pt x="67" y="1168"/>
                  </a:cubicBezTo>
                  <a:cubicBezTo>
                    <a:pt x="33" y="1301"/>
                    <a:pt x="33" y="1435"/>
                    <a:pt x="0" y="1501"/>
                  </a:cubicBezTo>
                  <a:lnTo>
                    <a:pt x="0" y="1768"/>
                  </a:lnTo>
                  <a:cubicBezTo>
                    <a:pt x="0" y="2069"/>
                    <a:pt x="33" y="2402"/>
                    <a:pt x="67" y="2669"/>
                  </a:cubicBezTo>
                  <a:cubicBezTo>
                    <a:pt x="67" y="2769"/>
                    <a:pt x="134" y="2836"/>
                    <a:pt x="134" y="2936"/>
                  </a:cubicBezTo>
                  <a:lnTo>
                    <a:pt x="134" y="2969"/>
                  </a:lnTo>
                  <a:lnTo>
                    <a:pt x="367" y="3736"/>
                  </a:lnTo>
                  <a:cubicBezTo>
                    <a:pt x="367" y="3770"/>
                    <a:pt x="400" y="3803"/>
                    <a:pt x="400" y="3903"/>
                  </a:cubicBezTo>
                  <a:lnTo>
                    <a:pt x="801" y="4770"/>
                  </a:lnTo>
                  <a:cubicBezTo>
                    <a:pt x="1001" y="5171"/>
                    <a:pt x="1201" y="5604"/>
                    <a:pt x="1468" y="6005"/>
                  </a:cubicBezTo>
                  <a:lnTo>
                    <a:pt x="1835" y="6638"/>
                  </a:lnTo>
                  <a:cubicBezTo>
                    <a:pt x="2335" y="7406"/>
                    <a:pt x="2835" y="8140"/>
                    <a:pt x="3403" y="8807"/>
                  </a:cubicBezTo>
                  <a:cubicBezTo>
                    <a:pt x="3903" y="9440"/>
                    <a:pt x="4403" y="10008"/>
                    <a:pt x="4970" y="10608"/>
                  </a:cubicBezTo>
                  <a:lnTo>
                    <a:pt x="5037" y="10675"/>
                  </a:lnTo>
                  <a:lnTo>
                    <a:pt x="5070" y="10741"/>
                  </a:lnTo>
                  <a:cubicBezTo>
                    <a:pt x="6104" y="11842"/>
                    <a:pt x="7305" y="12910"/>
                    <a:pt x="8506" y="13844"/>
                  </a:cubicBezTo>
                  <a:cubicBezTo>
                    <a:pt x="8540" y="13910"/>
                    <a:pt x="8573" y="13944"/>
                    <a:pt x="8673" y="13977"/>
                  </a:cubicBezTo>
                  <a:cubicBezTo>
                    <a:pt x="9340" y="14477"/>
                    <a:pt x="10007" y="14944"/>
                    <a:pt x="10741" y="15345"/>
                  </a:cubicBezTo>
                  <a:cubicBezTo>
                    <a:pt x="11075" y="15578"/>
                    <a:pt x="11442" y="15745"/>
                    <a:pt x="11842" y="15912"/>
                  </a:cubicBezTo>
                  <a:cubicBezTo>
                    <a:pt x="12175" y="16079"/>
                    <a:pt x="12542" y="16179"/>
                    <a:pt x="12909" y="16279"/>
                  </a:cubicBezTo>
                  <a:lnTo>
                    <a:pt x="13009" y="16279"/>
                  </a:lnTo>
                  <a:cubicBezTo>
                    <a:pt x="13243" y="16312"/>
                    <a:pt x="13543" y="16345"/>
                    <a:pt x="13777" y="16345"/>
                  </a:cubicBezTo>
                  <a:cubicBezTo>
                    <a:pt x="14043" y="16345"/>
                    <a:pt x="14277" y="16312"/>
                    <a:pt x="14544" y="16179"/>
                  </a:cubicBezTo>
                  <a:cubicBezTo>
                    <a:pt x="14611" y="16145"/>
                    <a:pt x="14744" y="16079"/>
                    <a:pt x="14844" y="16012"/>
                  </a:cubicBezTo>
                  <a:lnTo>
                    <a:pt x="15078" y="15778"/>
                  </a:lnTo>
                  <a:cubicBezTo>
                    <a:pt x="15178" y="15678"/>
                    <a:pt x="15211" y="15578"/>
                    <a:pt x="15244" y="15478"/>
                  </a:cubicBezTo>
                  <a:cubicBezTo>
                    <a:pt x="15278" y="15345"/>
                    <a:pt x="15344" y="15245"/>
                    <a:pt x="15378" y="15078"/>
                  </a:cubicBezTo>
                  <a:cubicBezTo>
                    <a:pt x="15411" y="14811"/>
                    <a:pt x="15411" y="14511"/>
                    <a:pt x="15411" y="14244"/>
                  </a:cubicBezTo>
                  <a:cubicBezTo>
                    <a:pt x="15378" y="13844"/>
                    <a:pt x="15278" y="13510"/>
                    <a:pt x="15211" y="13143"/>
                  </a:cubicBezTo>
                  <a:cubicBezTo>
                    <a:pt x="15011" y="12476"/>
                    <a:pt x="14711" y="11809"/>
                    <a:pt x="14377" y="11175"/>
                  </a:cubicBezTo>
                  <a:cubicBezTo>
                    <a:pt x="14043" y="10508"/>
                    <a:pt x="13677" y="9941"/>
                    <a:pt x="13243" y="9307"/>
                  </a:cubicBezTo>
                  <a:cubicBezTo>
                    <a:pt x="12843" y="8740"/>
                    <a:pt x="12409" y="8140"/>
                    <a:pt x="11942" y="7572"/>
                  </a:cubicBezTo>
                  <a:cubicBezTo>
                    <a:pt x="11041" y="6405"/>
                    <a:pt x="10007" y="5304"/>
                    <a:pt x="8973" y="4270"/>
                  </a:cubicBezTo>
                  <a:cubicBezTo>
                    <a:pt x="7872" y="3269"/>
                    <a:pt x="6738" y="2302"/>
                    <a:pt x="5504" y="1501"/>
                  </a:cubicBezTo>
                  <a:cubicBezTo>
                    <a:pt x="4904" y="1135"/>
                    <a:pt x="4236" y="768"/>
                    <a:pt x="3603" y="501"/>
                  </a:cubicBezTo>
                  <a:cubicBezTo>
                    <a:pt x="3002" y="267"/>
                    <a:pt x="2335" y="0"/>
                    <a:pt x="1668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7" name="Google Shape;527;p38"/>
            <p:cNvSpPr/>
            <p:nvPr/>
          </p:nvSpPr>
          <p:spPr>
            <a:xfrm>
              <a:off x="2510200" y="3478763"/>
              <a:ext cx="488700" cy="271875"/>
            </a:xfrm>
            <a:custGeom>
              <a:avLst/>
              <a:gdLst/>
              <a:ahLst/>
              <a:cxnLst/>
              <a:rect l="l" t="t" r="r" b="b"/>
              <a:pathLst>
                <a:path w="19548" h="10875" extrusionOk="0">
                  <a:moveTo>
                    <a:pt x="16312" y="401"/>
                  </a:moveTo>
                  <a:cubicBezTo>
                    <a:pt x="16842" y="401"/>
                    <a:pt x="17344" y="409"/>
                    <a:pt x="17846" y="534"/>
                  </a:cubicBezTo>
                  <a:lnTo>
                    <a:pt x="18480" y="801"/>
                  </a:lnTo>
                  <a:cubicBezTo>
                    <a:pt x="18547" y="834"/>
                    <a:pt x="18680" y="934"/>
                    <a:pt x="18780" y="1001"/>
                  </a:cubicBezTo>
                  <a:lnTo>
                    <a:pt x="18847" y="1101"/>
                  </a:lnTo>
                  <a:cubicBezTo>
                    <a:pt x="18881" y="1101"/>
                    <a:pt x="18881" y="1135"/>
                    <a:pt x="18914" y="1168"/>
                  </a:cubicBezTo>
                  <a:cubicBezTo>
                    <a:pt x="18981" y="1201"/>
                    <a:pt x="19014" y="1301"/>
                    <a:pt x="19047" y="1368"/>
                  </a:cubicBezTo>
                  <a:cubicBezTo>
                    <a:pt x="19047" y="1466"/>
                    <a:pt x="19083" y="1528"/>
                    <a:pt x="19011" y="1528"/>
                  </a:cubicBezTo>
                  <a:cubicBezTo>
                    <a:pt x="18984" y="1528"/>
                    <a:pt x="18943" y="1519"/>
                    <a:pt x="18881" y="1501"/>
                  </a:cubicBezTo>
                  <a:lnTo>
                    <a:pt x="18881" y="1535"/>
                  </a:lnTo>
                  <a:lnTo>
                    <a:pt x="18881" y="1702"/>
                  </a:lnTo>
                  <a:lnTo>
                    <a:pt x="18881" y="1735"/>
                  </a:lnTo>
                  <a:lnTo>
                    <a:pt x="18881" y="1868"/>
                  </a:lnTo>
                  <a:lnTo>
                    <a:pt x="18881" y="1902"/>
                  </a:lnTo>
                  <a:lnTo>
                    <a:pt x="18881" y="1968"/>
                  </a:lnTo>
                  <a:lnTo>
                    <a:pt x="18881" y="2002"/>
                  </a:lnTo>
                  <a:cubicBezTo>
                    <a:pt x="18847" y="2169"/>
                    <a:pt x="18814" y="2302"/>
                    <a:pt x="18714" y="2402"/>
                  </a:cubicBezTo>
                  <a:cubicBezTo>
                    <a:pt x="18480" y="2836"/>
                    <a:pt x="18180" y="3203"/>
                    <a:pt x="17846" y="3570"/>
                  </a:cubicBezTo>
                  <a:cubicBezTo>
                    <a:pt x="16912" y="4537"/>
                    <a:pt x="15878" y="5338"/>
                    <a:pt x="14744" y="6038"/>
                  </a:cubicBezTo>
                  <a:cubicBezTo>
                    <a:pt x="14177" y="6405"/>
                    <a:pt x="13510" y="6805"/>
                    <a:pt x="12876" y="7139"/>
                  </a:cubicBezTo>
                  <a:cubicBezTo>
                    <a:pt x="12876" y="7172"/>
                    <a:pt x="12843" y="7172"/>
                    <a:pt x="12843" y="7172"/>
                  </a:cubicBezTo>
                  <a:cubicBezTo>
                    <a:pt x="12843" y="7206"/>
                    <a:pt x="12810" y="7206"/>
                    <a:pt x="12810" y="7206"/>
                  </a:cubicBezTo>
                  <a:cubicBezTo>
                    <a:pt x="12743" y="7206"/>
                    <a:pt x="12743" y="7239"/>
                    <a:pt x="12709" y="7239"/>
                  </a:cubicBezTo>
                  <a:cubicBezTo>
                    <a:pt x="12343" y="7472"/>
                    <a:pt x="11909" y="7673"/>
                    <a:pt x="11542" y="7839"/>
                  </a:cubicBezTo>
                  <a:cubicBezTo>
                    <a:pt x="11509" y="7839"/>
                    <a:pt x="11509" y="7873"/>
                    <a:pt x="11475" y="7873"/>
                  </a:cubicBezTo>
                  <a:cubicBezTo>
                    <a:pt x="11475" y="7906"/>
                    <a:pt x="11409" y="7906"/>
                    <a:pt x="11409" y="7906"/>
                  </a:cubicBezTo>
                  <a:cubicBezTo>
                    <a:pt x="11409" y="7973"/>
                    <a:pt x="11375" y="7973"/>
                    <a:pt x="11375" y="7973"/>
                  </a:cubicBezTo>
                  <a:lnTo>
                    <a:pt x="11308" y="8006"/>
                  </a:lnTo>
                  <a:cubicBezTo>
                    <a:pt x="11308" y="8040"/>
                    <a:pt x="11242" y="8040"/>
                    <a:pt x="11242" y="8040"/>
                  </a:cubicBezTo>
                  <a:cubicBezTo>
                    <a:pt x="11242" y="8073"/>
                    <a:pt x="11208" y="8073"/>
                    <a:pt x="11208" y="8073"/>
                  </a:cubicBezTo>
                  <a:cubicBezTo>
                    <a:pt x="11208" y="8140"/>
                    <a:pt x="11175" y="8140"/>
                    <a:pt x="11175" y="8140"/>
                  </a:cubicBezTo>
                  <a:cubicBezTo>
                    <a:pt x="11175" y="8173"/>
                    <a:pt x="11142" y="8173"/>
                    <a:pt x="11142" y="8173"/>
                  </a:cubicBezTo>
                  <a:cubicBezTo>
                    <a:pt x="11142" y="8206"/>
                    <a:pt x="11075" y="8206"/>
                    <a:pt x="11075" y="8206"/>
                  </a:cubicBezTo>
                  <a:lnTo>
                    <a:pt x="11042" y="8240"/>
                  </a:lnTo>
                  <a:cubicBezTo>
                    <a:pt x="11008" y="8240"/>
                    <a:pt x="11008" y="8306"/>
                    <a:pt x="10975" y="8306"/>
                  </a:cubicBezTo>
                  <a:lnTo>
                    <a:pt x="10908" y="8306"/>
                  </a:lnTo>
                  <a:cubicBezTo>
                    <a:pt x="10875" y="8306"/>
                    <a:pt x="10875" y="8340"/>
                    <a:pt x="10841" y="8340"/>
                  </a:cubicBezTo>
                  <a:lnTo>
                    <a:pt x="10808" y="8340"/>
                  </a:lnTo>
                  <a:cubicBezTo>
                    <a:pt x="10741" y="8340"/>
                    <a:pt x="10741" y="8373"/>
                    <a:pt x="10708" y="8373"/>
                  </a:cubicBezTo>
                  <a:cubicBezTo>
                    <a:pt x="10708" y="8373"/>
                    <a:pt x="10675" y="8406"/>
                    <a:pt x="10641" y="8406"/>
                  </a:cubicBezTo>
                  <a:cubicBezTo>
                    <a:pt x="9774" y="8807"/>
                    <a:pt x="8840" y="9140"/>
                    <a:pt x="7939" y="9407"/>
                  </a:cubicBezTo>
                  <a:lnTo>
                    <a:pt x="7873" y="9407"/>
                  </a:lnTo>
                  <a:cubicBezTo>
                    <a:pt x="7206" y="9641"/>
                    <a:pt x="6538" y="9807"/>
                    <a:pt x="5871" y="9974"/>
                  </a:cubicBezTo>
                  <a:lnTo>
                    <a:pt x="5838" y="9974"/>
                  </a:lnTo>
                  <a:cubicBezTo>
                    <a:pt x="5771" y="9974"/>
                    <a:pt x="5671" y="10008"/>
                    <a:pt x="5604" y="10008"/>
                  </a:cubicBezTo>
                  <a:cubicBezTo>
                    <a:pt x="4837" y="10174"/>
                    <a:pt x="4103" y="10241"/>
                    <a:pt x="3303" y="10308"/>
                  </a:cubicBezTo>
                  <a:lnTo>
                    <a:pt x="3369" y="10308"/>
                  </a:lnTo>
                  <a:cubicBezTo>
                    <a:pt x="3244" y="10316"/>
                    <a:pt x="3119" y="10320"/>
                    <a:pt x="2994" y="10320"/>
                  </a:cubicBezTo>
                  <a:cubicBezTo>
                    <a:pt x="2619" y="10320"/>
                    <a:pt x="2244" y="10283"/>
                    <a:pt x="1868" y="10208"/>
                  </a:cubicBezTo>
                  <a:cubicBezTo>
                    <a:pt x="1802" y="10208"/>
                    <a:pt x="1702" y="10174"/>
                    <a:pt x="1668" y="10174"/>
                  </a:cubicBezTo>
                  <a:cubicBezTo>
                    <a:pt x="1468" y="10141"/>
                    <a:pt x="1301" y="10041"/>
                    <a:pt x="1101" y="9974"/>
                  </a:cubicBezTo>
                  <a:cubicBezTo>
                    <a:pt x="1001" y="9908"/>
                    <a:pt x="868" y="9841"/>
                    <a:pt x="801" y="9741"/>
                  </a:cubicBezTo>
                  <a:cubicBezTo>
                    <a:pt x="768" y="9674"/>
                    <a:pt x="668" y="9641"/>
                    <a:pt x="634" y="9541"/>
                  </a:cubicBezTo>
                  <a:cubicBezTo>
                    <a:pt x="601" y="9474"/>
                    <a:pt x="601" y="9407"/>
                    <a:pt x="534" y="9340"/>
                  </a:cubicBezTo>
                  <a:cubicBezTo>
                    <a:pt x="534" y="9240"/>
                    <a:pt x="501" y="9174"/>
                    <a:pt x="501" y="9074"/>
                  </a:cubicBezTo>
                  <a:cubicBezTo>
                    <a:pt x="501" y="8974"/>
                    <a:pt x="501" y="8840"/>
                    <a:pt x="534" y="8707"/>
                  </a:cubicBezTo>
                  <a:cubicBezTo>
                    <a:pt x="601" y="8507"/>
                    <a:pt x="668" y="8306"/>
                    <a:pt x="768" y="8140"/>
                  </a:cubicBezTo>
                  <a:cubicBezTo>
                    <a:pt x="1001" y="7706"/>
                    <a:pt x="1301" y="7339"/>
                    <a:pt x="1635" y="6972"/>
                  </a:cubicBezTo>
                  <a:cubicBezTo>
                    <a:pt x="2536" y="6005"/>
                    <a:pt x="3603" y="5204"/>
                    <a:pt x="4704" y="4504"/>
                  </a:cubicBezTo>
                  <a:cubicBezTo>
                    <a:pt x="5805" y="3836"/>
                    <a:pt x="6972" y="3203"/>
                    <a:pt x="8140" y="2669"/>
                  </a:cubicBezTo>
                  <a:cubicBezTo>
                    <a:pt x="9307" y="2169"/>
                    <a:pt x="10508" y="1668"/>
                    <a:pt x="11742" y="1301"/>
                  </a:cubicBezTo>
                  <a:lnTo>
                    <a:pt x="11709" y="1301"/>
                  </a:lnTo>
                  <a:cubicBezTo>
                    <a:pt x="12476" y="1068"/>
                    <a:pt x="13243" y="868"/>
                    <a:pt x="14044" y="701"/>
                  </a:cubicBezTo>
                  <a:cubicBezTo>
                    <a:pt x="14811" y="534"/>
                    <a:pt x="15545" y="467"/>
                    <a:pt x="16312" y="401"/>
                  </a:cubicBezTo>
                  <a:close/>
                  <a:moveTo>
                    <a:pt x="16479" y="0"/>
                  </a:moveTo>
                  <a:cubicBezTo>
                    <a:pt x="15778" y="0"/>
                    <a:pt x="15044" y="100"/>
                    <a:pt x="14344" y="201"/>
                  </a:cubicBezTo>
                  <a:cubicBezTo>
                    <a:pt x="12876" y="467"/>
                    <a:pt x="11475" y="868"/>
                    <a:pt x="10108" y="1368"/>
                  </a:cubicBezTo>
                  <a:cubicBezTo>
                    <a:pt x="8707" y="1868"/>
                    <a:pt x="7339" y="2502"/>
                    <a:pt x="6038" y="3203"/>
                  </a:cubicBezTo>
                  <a:cubicBezTo>
                    <a:pt x="5438" y="3536"/>
                    <a:pt x="4804" y="3937"/>
                    <a:pt x="4203" y="4303"/>
                  </a:cubicBezTo>
                  <a:cubicBezTo>
                    <a:pt x="3636" y="4704"/>
                    <a:pt x="3003" y="5137"/>
                    <a:pt x="2469" y="5604"/>
                  </a:cubicBezTo>
                  <a:cubicBezTo>
                    <a:pt x="1935" y="6005"/>
                    <a:pt x="1435" y="6505"/>
                    <a:pt x="968" y="7039"/>
                  </a:cubicBezTo>
                  <a:cubicBezTo>
                    <a:pt x="701" y="7339"/>
                    <a:pt x="501" y="7639"/>
                    <a:pt x="334" y="7973"/>
                  </a:cubicBezTo>
                  <a:cubicBezTo>
                    <a:pt x="201" y="8173"/>
                    <a:pt x="100" y="8473"/>
                    <a:pt x="34" y="8707"/>
                  </a:cubicBezTo>
                  <a:cubicBezTo>
                    <a:pt x="0" y="8840"/>
                    <a:pt x="0" y="9007"/>
                    <a:pt x="0" y="9140"/>
                  </a:cubicBezTo>
                  <a:cubicBezTo>
                    <a:pt x="0" y="9274"/>
                    <a:pt x="0" y="9340"/>
                    <a:pt x="34" y="9474"/>
                  </a:cubicBezTo>
                  <a:cubicBezTo>
                    <a:pt x="100" y="9607"/>
                    <a:pt x="134" y="9707"/>
                    <a:pt x="167" y="9807"/>
                  </a:cubicBezTo>
                  <a:cubicBezTo>
                    <a:pt x="267" y="9941"/>
                    <a:pt x="301" y="10008"/>
                    <a:pt x="367" y="10108"/>
                  </a:cubicBezTo>
                  <a:cubicBezTo>
                    <a:pt x="534" y="10308"/>
                    <a:pt x="768" y="10441"/>
                    <a:pt x="1001" y="10541"/>
                  </a:cubicBezTo>
                  <a:cubicBezTo>
                    <a:pt x="1268" y="10675"/>
                    <a:pt x="1501" y="10775"/>
                    <a:pt x="1768" y="10808"/>
                  </a:cubicBezTo>
                  <a:lnTo>
                    <a:pt x="1835" y="10808"/>
                  </a:lnTo>
                  <a:cubicBezTo>
                    <a:pt x="2202" y="10842"/>
                    <a:pt x="2602" y="10875"/>
                    <a:pt x="2969" y="10875"/>
                  </a:cubicBezTo>
                  <a:cubicBezTo>
                    <a:pt x="3369" y="10875"/>
                    <a:pt x="3770" y="10842"/>
                    <a:pt x="4170" y="10808"/>
                  </a:cubicBezTo>
                  <a:cubicBezTo>
                    <a:pt x="5004" y="10708"/>
                    <a:pt x="5838" y="10541"/>
                    <a:pt x="6638" y="10341"/>
                  </a:cubicBezTo>
                  <a:lnTo>
                    <a:pt x="6805" y="10308"/>
                  </a:lnTo>
                  <a:cubicBezTo>
                    <a:pt x="8306" y="9941"/>
                    <a:pt x="9774" y="9374"/>
                    <a:pt x="11175" y="8773"/>
                  </a:cubicBezTo>
                  <a:cubicBezTo>
                    <a:pt x="11208" y="8707"/>
                    <a:pt x="11208" y="8707"/>
                    <a:pt x="11275" y="8707"/>
                  </a:cubicBezTo>
                  <a:cubicBezTo>
                    <a:pt x="11308" y="8707"/>
                    <a:pt x="11308" y="8673"/>
                    <a:pt x="11342" y="8673"/>
                  </a:cubicBezTo>
                  <a:cubicBezTo>
                    <a:pt x="12042" y="8340"/>
                    <a:pt x="12776" y="8006"/>
                    <a:pt x="13477" y="7639"/>
                  </a:cubicBezTo>
                  <a:cubicBezTo>
                    <a:pt x="14277" y="7172"/>
                    <a:pt x="15011" y="6705"/>
                    <a:pt x="15778" y="6205"/>
                  </a:cubicBezTo>
                  <a:cubicBezTo>
                    <a:pt x="15978" y="6105"/>
                    <a:pt x="16145" y="5938"/>
                    <a:pt x="16345" y="5805"/>
                  </a:cubicBezTo>
                  <a:cubicBezTo>
                    <a:pt x="16712" y="5504"/>
                    <a:pt x="17113" y="5204"/>
                    <a:pt x="17446" y="4937"/>
                  </a:cubicBezTo>
                  <a:cubicBezTo>
                    <a:pt x="17680" y="4704"/>
                    <a:pt x="17947" y="4504"/>
                    <a:pt x="18147" y="4270"/>
                  </a:cubicBezTo>
                  <a:lnTo>
                    <a:pt x="18280" y="4137"/>
                  </a:lnTo>
                  <a:lnTo>
                    <a:pt x="18780" y="3503"/>
                  </a:lnTo>
                  <a:lnTo>
                    <a:pt x="18814" y="3470"/>
                  </a:lnTo>
                  <a:cubicBezTo>
                    <a:pt x="18847" y="3369"/>
                    <a:pt x="18881" y="3336"/>
                    <a:pt x="18947" y="3236"/>
                  </a:cubicBezTo>
                  <a:cubicBezTo>
                    <a:pt x="19114" y="3003"/>
                    <a:pt x="19281" y="2769"/>
                    <a:pt x="19381" y="2469"/>
                  </a:cubicBezTo>
                  <a:cubicBezTo>
                    <a:pt x="19448" y="2369"/>
                    <a:pt x="19448" y="2302"/>
                    <a:pt x="19481" y="2202"/>
                  </a:cubicBezTo>
                  <a:cubicBezTo>
                    <a:pt x="19514" y="2135"/>
                    <a:pt x="19548" y="2002"/>
                    <a:pt x="19548" y="1868"/>
                  </a:cubicBezTo>
                  <a:lnTo>
                    <a:pt x="19548" y="1702"/>
                  </a:lnTo>
                  <a:cubicBezTo>
                    <a:pt x="19548" y="1647"/>
                    <a:pt x="19548" y="1593"/>
                    <a:pt x="19511" y="1593"/>
                  </a:cubicBezTo>
                  <a:cubicBezTo>
                    <a:pt x="19503" y="1593"/>
                    <a:pt x="19493" y="1595"/>
                    <a:pt x="19481" y="1602"/>
                  </a:cubicBezTo>
                  <a:lnTo>
                    <a:pt x="19481" y="1535"/>
                  </a:lnTo>
                  <a:lnTo>
                    <a:pt x="19481" y="1468"/>
                  </a:lnTo>
                  <a:cubicBezTo>
                    <a:pt x="19481" y="1368"/>
                    <a:pt x="19481" y="1335"/>
                    <a:pt x="19448" y="1268"/>
                  </a:cubicBezTo>
                  <a:cubicBezTo>
                    <a:pt x="19448" y="1201"/>
                    <a:pt x="19381" y="1168"/>
                    <a:pt x="19381" y="1135"/>
                  </a:cubicBezTo>
                  <a:cubicBezTo>
                    <a:pt x="19314" y="1034"/>
                    <a:pt x="19281" y="934"/>
                    <a:pt x="19181" y="834"/>
                  </a:cubicBezTo>
                  <a:lnTo>
                    <a:pt x="19147" y="801"/>
                  </a:lnTo>
                  <a:lnTo>
                    <a:pt x="19114" y="768"/>
                  </a:lnTo>
                  <a:cubicBezTo>
                    <a:pt x="18947" y="601"/>
                    <a:pt x="18714" y="434"/>
                    <a:pt x="18480" y="334"/>
                  </a:cubicBezTo>
                  <a:cubicBezTo>
                    <a:pt x="17846" y="34"/>
                    <a:pt x="17146" y="0"/>
                    <a:pt x="16479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28" name="Google Shape;528;p38"/>
          <p:cNvGrpSpPr/>
          <p:nvPr/>
        </p:nvGrpSpPr>
        <p:grpSpPr>
          <a:xfrm rot="632919">
            <a:off x="8039421" y="852037"/>
            <a:ext cx="641652" cy="668105"/>
            <a:chOff x="2079900" y="3077638"/>
            <a:chExt cx="367775" cy="382800"/>
          </a:xfrm>
        </p:grpSpPr>
        <p:sp>
          <p:nvSpPr>
            <p:cNvPr id="529" name="Google Shape;529;p38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33" name="Google Shape;533;p38"/>
          <p:cNvGrpSpPr/>
          <p:nvPr/>
        </p:nvGrpSpPr>
        <p:grpSpPr>
          <a:xfrm rot="-148811" flipH="1">
            <a:off x="545985" y="3981174"/>
            <a:ext cx="371396" cy="375435"/>
            <a:chOff x="2079900" y="3077638"/>
            <a:chExt cx="367775" cy="382800"/>
          </a:xfrm>
        </p:grpSpPr>
        <p:sp>
          <p:nvSpPr>
            <p:cNvPr id="534" name="Google Shape;534;p38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6" name="Google Shape;536;p38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7" name="Google Shape;537;p38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3" name="Rectangle 3"/>
          <p:cNvSpPr/>
          <p:nvPr/>
        </p:nvSpPr>
        <p:spPr>
          <a:xfrm>
            <a:off x="285403" y="212388"/>
            <a:ext cx="33538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AutoNum type="alphaLcParenR"/>
            </a:pP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Ông ngồi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cá.      </a:t>
            </a:r>
            <a:endParaRPr lang="en-US" sz="24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4"/>
          <p:cNvSpPr/>
          <p:nvPr/>
        </p:nvSpPr>
        <p:spPr>
          <a:xfrm>
            <a:off x="4357369" y="212388"/>
            <a:ext cx="34868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Đoạn văn này có 5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vi-VN" sz="2400">
              <a:solidFill>
                <a:srgbClr val="FF0000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649220" y="3712845"/>
            <a:ext cx="4011295" cy="127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6179832" y="1519129"/>
            <a:ext cx="78581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 flipH="1" flipV="1">
            <a:off x="2284873" y="3355660"/>
            <a:ext cx="715174" cy="7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V="1">
            <a:off x="6344783" y="3387880"/>
            <a:ext cx="657010" cy="2614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2536494" y="1519129"/>
            <a:ext cx="78581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352550" y="1913255"/>
            <a:ext cx="3004820" cy="114998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endParaRPr lang="en-US" sz="2600" b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giống nhau</a:t>
            </a:r>
            <a:endParaRPr lang="vi-VN" sz="26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5070475" y="1920240"/>
            <a:ext cx="3004820" cy="114998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</a:t>
            </a:r>
            <a:endParaRPr lang="en-US" sz="2600" b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 nhau</a:t>
            </a:r>
            <a:endParaRPr lang="vi-VN" sz="26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2285667" y="1097780"/>
            <a:ext cx="521497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2065662" y="846953"/>
            <a:ext cx="500066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 flipH="1" flipV="1">
            <a:off x="7237334" y="861021"/>
            <a:ext cx="500066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787900" y="3712845"/>
            <a:ext cx="635" cy="44323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25"/>
          <p:cNvSpPr/>
          <p:nvPr/>
        </p:nvSpPr>
        <p:spPr>
          <a:xfrm>
            <a:off x="3445510" y="4220845"/>
            <a:ext cx="2685415" cy="6273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ĐỒNG ÂM</a:t>
            </a:r>
            <a:endParaRPr lang="en-US" sz="2600" b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7272259" y="583646"/>
            <a:ext cx="42862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186093" y="598812"/>
            <a:ext cx="42862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ldLvl="0" animBg="1"/>
      <p:bldP spid="33" grpId="0" bldLvl="0" animBg="1"/>
      <p:bldP spid="38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39"/>
          <p:cNvSpPr/>
          <p:nvPr/>
        </p:nvSpPr>
        <p:spPr>
          <a:xfrm>
            <a:off x="961313" y="632475"/>
            <a:ext cx="7037278" cy="4075780"/>
          </a:xfrm>
          <a:custGeom>
            <a:avLst/>
            <a:gdLst/>
            <a:ahLst/>
            <a:cxnLst/>
            <a:rect l="l" t="t" r="r" b="b"/>
            <a:pathLst>
              <a:path w="43198" h="30328" extrusionOk="0">
                <a:moveTo>
                  <a:pt x="21526" y="0"/>
                </a:moveTo>
                <a:cubicBezTo>
                  <a:pt x="15938" y="0"/>
                  <a:pt x="9543" y="411"/>
                  <a:pt x="5904" y="3875"/>
                </a:cubicBezTo>
                <a:cubicBezTo>
                  <a:pt x="1401" y="8211"/>
                  <a:pt x="0" y="19186"/>
                  <a:pt x="5337" y="23389"/>
                </a:cubicBezTo>
                <a:cubicBezTo>
                  <a:pt x="8864" y="26197"/>
                  <a:pt x="14236" y="26811"/>
                  <a:pt x="19274" y="26811"/>
                </a:cubicBezTo>
                <a:cubicBezTo>
                  <a:pt x="21717" y="26811"/>
                  <a:pt x="24082" y="26667"/>
                  <a:pt x="26119" y="26558"/>
                </a:cubicBezTo>
                <a:lnTo>
                  <a:pt x="26119" y="26558"/>
                </a:lnTo>
                <a:cubicBezTo>
                  <a:pt x="25719" y="27492"/>
                  <a:pt x="23550" y="30227"/>
                  <a:pt x="24584" y="30327"/>
                </a:cubicBezTo>
                <a:cubicBezTo>
                  <a:pt x="24594" y="30328"/>
                  <a:pt x="24604" y="30328"/>
                  <a:pt x="24614" y="30328"/>
                </a:cubicBezTo>
                <a:cubicBezTo>
                  <a:pt x="26048" y="30328"/>
                  <a:pt x="32757" y="25724"/>
                  <a:pt x="32757" y="25724"/>
                </a:cubicBezTo>
                <a:cubicBezTo>
                  <a:pt x="32757" y="25724"/>
                  <a:pt x="34558" y="25324"/>
                  <a:pt x="35192" y="25057"/>
                </a:cubicBezTo>
                <a:cubicBezTo>
                  <a:pt x="41230" y="22655"/>
                  <a:pt x="43198" y="16217"/>
                  <a:pt x="42597" y="10246"/>
                </a:cubicBezTo>
                <a:cubicBezTo>
                  <a:pt x="42230" y="6744"/>
                  <a:pt x="41063" y="3174"/>
                  <a:pt x="37727" y="1473"/>
                </a:cubicBezTo>
                <a:cubicBezTo>
                  <a:pt x="35247" y="194"/>
                  <a:pt x="32092" y="18"/>
                  <a:pt x="29159" y="18"/>
                </a:cubicBezTo>
                <a:cubicBezTo>
                  <a:pt x="28344" y="18"/>
                  <a:pt x="27547" y="32"/>
                  <a:pt x="26786" y="39"/>
                </a:cubicBezTo>
                <a:cubicBezTo>
                  <a:pt x="26657" y="40"/>
                  <a:pt x="26526" y="40"/>
                  <a:pt x="26394" y="40"/>
                </a:cubicBezTo>
                <a:cubicBezTo>
                  <a:pt x="24920" y="40"/>
                  <a:pt x="23262" y="0"/>
                  <a:pt x="2152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64" name="Google Shape;564;p39"/>
          <p:cNvGrpSpPr/>
          <p:nvPr/>
        </p:nvGrpSpPr>
        <p:grpSpPr>
          <a:xfrm rot="-544829" flipH="1">
            <a:off x="366370" y="3088686"/>
            <a:ext cx="322982" cy="326452"/>
            <a:chOff x="2079900" y="3077638"/>
            <a:chExt cx="367775" cy="382800"/>
          </a:xfrm>
        </p:grpSpPr>
        <p:sp>
          <p:nvSpPr>
            <p:cNvPr id="565" name="Google Shape;565;p39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6" name="Google Shape;566;p39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7" name="Google Shape;567;p39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8" name="Google Shape;568;p39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69" name="Google Shape;569;p39"/>
          <p:cNvGrpSpPr/>
          <p:nvPr/>
        </p:nvGrpSpPr>
        <p:grpSpPr>
          <a:xfrm rot="-1765296">
            <a:off x="7445606" y="192811"/>
            <a:ext cx="661771" cy="680768"/>
            <a:chOff x="2510200" y="3361463"/>
            <a:chExt cx="488700" cy="510950"/>
          </a:xfrm>
        </p:grpSpPr>
        <p:sp>
          <p:nvSpPr>
            <p:cNvPr id="570" name="Google Shape;570;p39"/>
            <p:cNvSpPr/>
            <p:nvPr/>
          </p:nvSpPr>
          <p:spPr>
            <a:xfrm>
              <a:off x="2696175" y="3569838"/>
              <a:ext cx="95925" cy="92400"/>
            </a:xfrm>
            <a:custGeom>
              <a:avLst/>
              <a:gdLst/>
              <a:ahLst/>
              <a:cxnLst/>
              <a:rect l="l" t="t" r="r" b="b"/>
              <a:pathLst>
                <a:path w="3837" h="3696" extrusionOk="0">
                  <a:moveTo>
                    <a:pt x="1933" y="1"/>
                  </a:moveTo>
                  <a:cubicBezTo>
                    <a:pt x="1676" y="1"/>
                    <a:pt x="1415" y="53"/>
                    <a:pt x="1168" y="160"/>
                  </a:cubicBezTo>
                  <a:cubicBezTo>
                    <a:pt x="400" y="494"/>
                    <a:pt x="0" y="1228"/>
                    <a:pt x="67" y="2028"/>
                  </a:cubicBezTo>
                  <a:cubicBezTo>
                    <a:pt x="67" y="2228"/>
                    <a:pt x="167" y="2462"/>
                    <a:pt x="234" y="2595"/>
                  </a:cubicBezTo>
                  <a:cubicBezTo>
                    <a:pt x="534" y="3296"/>
                    <a:pt x="1201" y="3696"/>
                    <a:pt x="1935" y="3696"/>
                  </a:cubicBezTo>
                  <a:cubicBezTo>
                    <a:pt x="2202" y="3696"/>
                    <a:pt x="2435" y="3663"/>
                    <a:pt x="2702" y="3529"/>
                  </a:cubicBezTo>
                  <a:cubicBezTo>
                    <a:pt x="3169" y="3329"/>
                    <a:pt x="3503" y="2995"/>
                    <a:pt x="3669" y="2495"/>
                  </a:cubicBezTo>
                  <a:cubicBezTo>
                    <a:pt x="3836" y="2061"/>
                    <a:pt x="3836" y="1561"/>
                    <a:pt x="3603" y="1127"/>
                  </a:cubicBezTo>
                  <a:cubicBezTo>
                    <a:pt x="3536" y="961"/>
                    <a:pt x="3436" y="827"/>
                    <a:pt x="3336" y="660"/>
                  </a:cubicBezTo>
                  <a:cubicBezTo>
                    <a:pt x="2997" y="231"/>
                    <a:pt x="2474" y="1"/>
                    <a:pt x="193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1" name="Google Shape;571;p39"/>
            <p:cNvSpPr/>
            <p:nvPr/>
          </p:nvSpPr>
          <p:spPr>
            <a:xfrm>
              <a:off x="2630275" y="3361463"/>
              <a:ext cx="229375" cy="510950"/>
            </a:xfrm>
            <a:custGeom>
              <a:avLst/>
              <a:gdLst/>
              <a:ahLst/>
              <a:cxnLst/>
              <a:rect l="l" t="t" r="r" b="b"/>
              <a:pathLst>
                <a:path w="9175" h="20438" extrusionOk="0">
                  <a:moveTo>
                    <a:pt x="7239" y="489"/>
                  </a:moveTo>
                  <a:cubicBezTo>
                    <a:pt x="7339" y="489"/>
                    <a:pt x="7406" y="523"/>
                    <a:pt x="7506" y="556"/>
                  </a:cubicBezTo>
                  <a:cubicBezTo>
                    <a:pt x="7540" y="556"/>
                    <a:pt x="7573" y="623"/>
                    <a:pt x="7640" y="656"/>
                  </a:cubicBezTo>
                  <a:cubicBezTo>
                    <a:pt x="7673" y="690"/>
                    <a:pt x="7706" y="690"/>
                    <a:pt x="7706" y="723"/>
                  </a:cubicBezTo>
                  <a:lnTo>
                    <a:pt x="7973" y="990"/>
                  </a:lnTo>
                  <a:cubicBezTo>
                    <a:pt x="8073" y="1190"/>
                    <a:pt x="8207" y="1357"/>
                    <a:pt x="8307" y="1557"/>
                  </a:cubicBezTo>
                  <a:cubicBezTo>
                    <a:pt x="8474" y="2057"/>
                    <a:pt x="8574" y="2591"/>
                    <a:pt x="8640" y="3158"/>
                  </a:cubicBezTo>
                  <a:lnTo>
                    <a:pt x="8640" y="3058"/>
                  </a:lnTo>
                  <a:cubicBezTo>
                    <a:pt x="8707" y="3825"/>
                    <a:pt x="8707" y="4559"/>
                    <a:pt x="8674" y="5326"/>
                  </a:cubicBezTo>
                  <a:cubicBezTo>
                    <a:pt x="8640" y="6093"/>
                    <a:pt x="8540" y="6927"/>
                    <a:pt x="8373" y="7728"/>
                  </a:cubicBezTo>
                  <a:lnTo>
                    <a:pt x="8373" y="7695"/>
                  </a:lnTo>
                  <a:cubicBezTo>
                    <a:pt x="8173" y="8995"/>
                    <a:pt x="7873" y="10230"/>
                    <a:pt x="7506" y="11497"/>
                  </a:cubicBezTo>
                  <a:cubicBezTo>
                    <a:pt x="7139" y="12732"/>
                    <a:pt x="6672" y="13932"/>
                    <a:pt x="6139" y="15133"/>
                  </a:cubicBezTo>
                  <a:cubicBezTo>
                    <a:pt x="5571" y="16334"/>
                    <a:pt x="4904" y="17502"/>
                    <a:pt x="4070" y="18536"/>
                  </a:cubicBezTo>
                  <a:cubicBezTo>
                    <a:pt x="3737" y="18903"/>
                    <a:pt x="3403" y="19303"/>
                    <a:pt x="3036" y="19570"/>
                  </a:cubicBezTo>
                  <a:cubicBezTo>
                    <a:pt x="2870" y="19703"/>
                    <a:pt x="2703" y="19770"/>
                    <a:pt x="2503" y="19870"/>
                  </a:cubicBezTo>
                  <a:cubicBezTo>
                    <a:pt x="2369" y="19903"/>
                    <a:pt x="2236" y="19937"/>
                    <a:pt x="2136" y="19937"/>
                  </a:cubicBezTo>
                  <a:lnTo>
                    <a:pt x="1869" y="19937"/>
                  </a:lnTo>
                  <a:cubicBezTo>
                    <a:pt x="1802" y="19937"/>
                    <a:pt x="1702" y="19903"/>
                    <a:pt x="1669" y="19870"/>
                  </a:cubicBezTo>
                  <a:cubicBezTo>
                    <a:pt x="1569" y="19837"/>
                    <a:pt x="1502" y="19770"/>
                    <a:pt x="1469" y="19737"/>
                  </a:cubicBezTo>
                  <a:cubicBezTo>
                    <a:pt x="1368" y="19670"/>
                    <a:pt x="1302" y="19570"/>
                    <a:pt x="1202" y="19436"/>
                  </a:cubicBezTo>
                  <a:cubicBezTo>
                    <a:pt x="1068" y="19303"/>
                    <a:pt x="1002" y="19069"/>
                    <a:pt x="901" y="18903"/>
                  </a:cubicBezTo>
                  <a:cubicBezTo>
                    <a:pt x="868" y="18869"/>
                    <a:pt x="868" y="18769"/>
                    <a:pt x="835" y="18736"/>
                  </a:cubicBezTo>
                  <a:cubicBezTo>
                    <a:pt x="668" y="18269"/>
                    <a:pt x="568" y="17768"/>
                    <a:pt x="535" y="17268"/>
                  </a:cubicBezTo>
                  <a:lnTo>
                    <a:pt x="535" y="17368"/>
                  </a:lnTo>
                  <a:cubicBezTo>
                    <a:pt x="468" y="16568"/>
                    <a:pt x="468" y="15834"/>
                    <a:pt x="501" y="15033"/>
                  </a:cubicBezTo>
                  <a:lnTo>
                    <a:pt x="501" y="14766"/>
                  </a:lnTo>
                  <a:lnTo>
                    <a:pt x="501" y="14733"/>
                  </a:lnTo>
                  <a:cubicBezTo>
                    <a:pt x="535" y="14032"/>
                    <a:pt x="635" y="13365"/>
                    <a:pt x="735" y="12665"/>
                  </a:cubicBezTo>
                  <a:lnTo>
                    <a:pt x="735" y="12598"/>
                  </a:lnTo>
                  <a:cubicBezTo>
                    <a:pt x="901" y="11664"/>
                    <a:pt x="1135" y="10730"/>
                    <a:pt x="1368" y="9763"/>
                  </a:cubicBezTo>
                  <a:cubicBezTo>
                    <a:pt x="1368" y="9729"/>
                    <a:pt x="1368" y="9696"/>
                    <a:pt x="1402" y="9663"/>
                  </a:cubicBezTo>
                  <a:lnTo>
                    <a:pt x="1469" y="9563"/>
                  </a:lnTo>
                  <a:lnTo>
                    <a:pt x="1469" y="9529"/>
                  </a:lnTo>
                  <a:lnTo>
                    <a:pt x="1502" y="9429"/>
                  </a:lnTo>
                  <a:lnTo>
                    <a:pt x="1502" y="9396"/>
                  </a:lnTo>
                  <a:cubicBezTo>
                    <a:pt x="1502" y="9362"/>
                    <a:pt x="1502" y="9362"/>
                    <a:pt x="1535" y="9329"/>
                  </a:cubicBezTo>
                  <a:lnTo>
                    <a:pt x="1535" y="9262"/>
                  </a:lnTo>
                  <a:lnTo>
                    <a:pt x="1535" y="9229"/>
                  </a:lnTo>
                  <a:lnTo>
                    <a:pt x="1535" y="9196"/>
                  </a:lnTo>
                  <a:lnTo>
                    <a:pt x="1535" y="9162"/>
                  </a:lnTo>
                  <a:lnTo>
                    <a:pt x="1535" y="9062"/>
                  </a:lnTo>
                  <a:lnTo>
                    <a:pt x="1535" y="9029"/>
                  </a:lnTo>
                  <a:lnTo>
                    <a:pt x="1535" y="8929"/>
                  </a:lnTo>
                  <a:lnTo>
                    <a:pt x="1535" y="8895"/>
                  </a:lnTo>
                  <a:lnTo>
                    <a:pt x="1535" y="8862"/>
                  </a:lnTo>
                  <a:cubicBezTo>
                    <a:pt x="1535" y="8829"/>
                    <a:pt x="1535" y="8829"/>
                    <a:pt x="1569" y="8762"/>
                  </a:cubicBezTo>
                  <a:cubicBezTo>
                    <a:pt x="1702" y="8362"/>
                    <a:pt x="1835" y="7928"/>
                    <a:pt x="2002" y="7528"/>
                  </a:cubicBezTo>
                  <a:cubicBezTo>
                    <a:pt x="2002" y="7494"/>
                    <a:pt x="2036" y="7428"/>
                    <a:pt x="2036" y="7428"/>
                  </a:cubicBezTo>
                  <a:lnTo>
                    <a:pt x="2069" y="7394"/>
                  </a:lnTo>
                  <a:lnTo>
                    <a:pt x="2069" y="7361"/>
                  </a:lnTo>
                  <a:cubicBezTo>
                    <a:pt x="2336" y="6694"/>
                    <a:pt x="2636" y="5993"/>
                    <a:pt x="2903" y="5360"/>
                  </a:cubicBezTo>
                  <a:cubicBezTo>
                    <a:pt x="3470" y="4159"/>
                    <a:pt x="4137" y="2991"/>
                    <a:pt x="4971" y="1990"/>
                  </a:cubicBezTo>
                  <a:cubicBezTo>
                    <a:pt x="5305" y="1590"/>
                    <a:pt x="5638" y="1257"/>
                    <a:pt x="6005" y="990"/>
                  </a:cubicBezTo>
                  <a:cubicBezTo>
                    <a:pt x="6139" y="890"/>
                    <a:pt x="6239" y="823"/>
                    <a:pt x="6372" y="756"/>
                  </a:cubicBezTo>
                  <a:lnTo>
                    <a:pt x="6505" y="756"/>
                  </a:lnTo>
                  <a:cubicBezTo>
                    <a:pt x="6539" y="756"/>
                    <a:pt x="6572" y="723"/>
                    <a:pt x="6639" y="723"/>
                  </a:cubicBezTo>
                  <a:lnTo>
                    <a:pt x="6672" y="723"/>
                  </a:lnTo>
                  <a:cubicBezTo>
                    <a:pt x="6706" y="723"/>
                    <a:pt x="6806" y="690"/>
                    <a:pt x="6839" y="690"/>
                  </a:cubicBezTo>
                  <a:lnTo>
                    <a:pt x="6872" y="690"/>
                  </a:lnTo>
                  <a:cubicBezTo>
                    <a:pt x="7073" y="489"/>
                    <a:pt x="7173" y="489"/>
                    <a:pt x="7239" y="489"/>
                  </a:cubicBezTo>
                  <a:close/>
                  <a:moveTo>
                    <a:pt x="6953" y="0"/>
                  </a:moveTo>
                  <a:cubicBezTo>
                    <a:pt x="6928" y="0"/>
                    <a:pt x="6900" y="9"/>
                    <a:pt x="6872" y="22"/>
                  </a:cubicBezTo>
                  <a:cubicBezTo>
                    <a:pt x="6839" y="22"/>
                    <a:pt x="6739" y="22"/>
                    <a:pt x="6706" y="56"/>
                  </a:cubicBezTo>
                  <a:cubicBezTo>
                    <a:pt x="6572" y="122"/>
                    <a:pt x="6505" y="156"/>
                    <a:pt x="6372" y="189"/>
                  </a:cubicBezTo>
                  <a:cubicBezTo>
                    <a:pt x="6305" y="223"/>
                    <a:pt x="6205" y="289"/>
                    <a:pt x="6172" y="323"/>
                  </a:cubicBezTo>
                  <a:cubicBezTo>
                    <a:pt x="5905" y="489"/>
                    <a:pt x="5672" y="656"/>
                    <a:pt x="5405" y="856"/>
                  </a:cubicBezTo>
                  <a:lnTo>
                    <a:pt x="5238" y="1023"/>
                  </a:lnTo>
                  <a:lnTo>
                    <a:pt x="5205" y="1056"/>
                  </a:lnTo>
                  <a:cubicBezTo>
                    <a:pt x="5004" y="1290"/>
                    <a:pt x="4838" y="1457"/>
                    <a:pt x="4671" y="1657"/>
                  </a:cubicBezTo>
                  <a:cubicBezTo>
                    <a:pt x="4604" y="1690"/>
                    <a:pt x="4571" y="1724"/>
                    <a:pt x="4571" y="1790"/>
                  </a:cubicBezTo>
                  <a:cubicBezTo>
                    <a:pt x="4371" y="2024"/>
                    <a:pt x="4204" y="2291"/>
                    <a:pt x="4004" y="2558"/>
                  </a:cubicBezTo>
                  <a:cubicBezTo>
                    <a:pt x="3737" y="2924"/>
                    <a:pt x="3503" y="3358"/>
                    <a:pt x="3270" y="3758"/>
                  </a:cubicBezTo>
                  <a:cubicBezTo>
                    <a:pt x="3170" y="3992"/>
                    <a:pt x="3070" y="4192"/>
                    <a:pt x="2936" y="4392"/>
                  </a:cubicBezTo>
                  <a:cubicBezTo>
                    <a:pt x="2536" y="5193"/>
                    <a:pt x="2202" y="6027"/>
                    <a:pt x="1869" y="6861"/>
                  </a:cubicBezTo>
                  <a:cubicBezTo>
                    <a:pt x="1569" y="7594"/>
                    <a:pt x="1335" y="8362"/>
                    <a:pt x="1102" y="9096"/>
                  </a:cubicBezTo>
                  <a:cubicBezTo>
                    <a:pt x="1102" y="9162"/>
                    <a:pt x="1102" y="9162"/>
                    <a:pt x="1068" y="9196"/>
                  </a:cubicBezTo>
                  <a:lnTo>
                    <a:pt x="1068" y="9262"/>
                  </a:lnTo>
                  <a:cubicBezTo>
                    <a:pt x="668" y="10763"/>
                    <a:pt x="334" y="12265"/>
                    <a:pt x="168" y="13832"/>
                  </a:cubicBezTo>
                  <a:cubicBezTo>
                    <a:pt x="168" y="13899"/>
                    <a:pt x="168" y="13932"/>
                    <a:pt x="101" y="14032"/>
                  </a:cubicBezTo>
                  <a:cubicBezTo>
                    <a:pt x="34" y="14866"/>
                    <a:pt x="1" y="15700"/>
                    <a:pt x="1" y="16501"/>
                  </a:cubicBezTo>
                  <a:cubicBezTo>
                    <a:pt x="1" y="16901"/>
                    <a:pt x="34" y="17268"/>
                    <a:pt x="68" y="17702"/>
                  </a:cubicBezTo>
                  <a:cubicBezTo>
                    <a:pt x="101" y="18069"/>
                    <a:pt x="201" y="18436"/>
                    <a:pt x="334" y="18836"/>
                  </a:cubicBezTo>
                  <a:lnTo>
                    <a:pt x="334" y="18869"/>
                  </a:lnTo>
                  <a:lnTo>
                    <a:pt x="334" y="18903"/>
                  </a:lnTo>
                  <a:cubicBezTo>
                    <a:pt x="401" y="19169"/>
                    <a:pt x="535" y="19403"/>
                    <a:pt x="668" y="19603"/>
                  </a:cubicBezTo>
                  <a:cubicBezTo>
                    <a:pt x="768" y="19837"/>
                    <a:pt x="1002" y="20037"/>
                    <a:pt x="1202" y="20204"/>
                  </a:cubicBezTo>
                  <a:cubicBezTo>
                    <a:pt x="1268" y="20270"/>
                    <a:pt x="1402" y="20337"/>
                    <a:pt x="1502" y="20370"/>
                  </a:cubicBezTo>
                  <a:cubicBezTo>
                    <a:pt x="1602" y="20404"/>
                    <a:pt x="1702" y="20437"/>
                    <a:pt x="1835" y="20437"/>
                  </a:cubicBezTo>
                  <a:lnTo>
                    <a:pt x="2169" y="20437"/>
                  </a:lnTo>
                  <a:cubicBezTo>
                    <a:pt x="2302" y="20437"/>
                    <a:pt x="2436" y="20404"/>
                    <a:pt x="2569" y="20370"/>
                  </a:cubicBezTo>
                  <a:cubicBezTo>
                    <a:pt x="2836" y="20270"/>
                    <a:pt x="3070" y="20170"/>
                    <a:pt x="3270" y="20003"/>
                  </a:cubicBezTo>
                  <a:cubicBezTo>
                    <a:pt x="3570" y="19770"/>
                    <a:pt x="3870" y="19536"/>
                    <a:pt x="4104" y="19236"/>
                  </a:cubicBezTo>
                  <a:cubicBezTo>
                    <a:pt x="4604" y="18736"/>
                    <a:pt x="5004" y="18169"/>
                    <a:pt x="5371" y="17535"/>
                  </a:cubicBezTo>
                  <a:cubicBezTo>
                    <a:pt x="5738" y="16901"/>
                    <a:pt x="6072" y="16267"/>
                    <a:pt x="6405" y="15600"/>
                  </a:cubicBezTo>
                  <a:cubicBezTo>
                    <a:pt x="6706" y="14933"/>
                    <a:pt x="7006" y="14333"/>
                    <a:pt x="7239" y="13599"/>
                  </a:cubicBezTo>
                  <a:cubicBezTo>
                    <a:pt x="7773" y="12231"/>
                    <a:pt x="8207" y="10763"/>
                    <a:pt x="8540" y="9362"/>
                  </a:cubicBezTo>
                  <a:cubicBezTo>
                    <a:pt x="8874" y="7895"/>
                    <a:pt x="9074" y="6427"/>
                    <a:pt x="9107" y="4993"/>
                  </a:cubicBezTo>
                  <a:cubicBezTo>
                    <a:pt x="9174" y="4259"/>
                    <a:pt x="9107" y="3558"/>
                    <a:pt x="9041" y="2858"/>
                  </a:cubicBezTo>
                  <a:cubicBezTo>
                    <a:pt x="8974" y="2191"/>
                    <a:pt x="8807" y="1523"/>
                    <a:pt x="8440" y="923"/>
                  </a:cubicBezTo>
                  <a:cubicBezTo>
                    <a:pt x="8340" y="723"/>
                    <a:pt x="8173" y="523"/>
                    <a:pt x="7973" y="389"/>
                  </a:cubicBezTo>
                  <a:lnTo>
                    <a:pt x="7906" y="356"/>
                  </a:lnTo>
                  <a:cubicBezTo>
                    <a:pt x="7873" y="356"/>
                    <a:pt x="7873" y="323"/>
                    <a:pt x="7840" y="323"/>
                  </a:cubicBezTo>
                  <a:cubicBezTo>
                    <a:pt x="7740" y="223"/>
                    <a:pt x="7640" y="189"/>
                    <a:pt x="7506" y="156"/>
                  </a:cubicBezTo>
                  <a:cubicBezTo>
                    <a:pt x="7473" y="156"/>
                    <a:pt x="7406" y="89"/>
                    <a:pt x="7373" y="89"/>
                  </a:cubicBezTo>
                  <a:cubicBezTo>
                    <a:pt x="7306" y="89"/>
                    <a:pt x="7239" y="56"/>
                    <a:pt x="7173" y="56"/>
                  </a:cubicBezTo>
                  <a:lnTo>
                    <a:pt x="7039" y="56"/>
                  </a:lnTo>
                  <a:cubicBezTo>
                    <a:pt x="7020" y="17"/>
                    <a:pt x="6989" y="0"/>
                    <a:pt x="6953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2" name="Google Shape;572;p39"/>
            <p:cNvSpPr/>
            <p:nvPr/>
          </p:nvSpPr>
          <p:spPr>
            <a:xfrm>
              <a:off x="2546900" y="3408713"/>
              <a:ext cx="385300" cy="408650"/>
            </a:xfrm>
            <a:custGeom>
              <a:avLst/>
              <a:gdLst/>
              <a:ahLst/>
              <a:cxnLst/>
              <a:rect l="l" t="t" r="r" b="b"/>
              <a:pathLst>
                <a:path w="15412" h="16346" extrusionOk="0">
                  <a:moveTo>
                    <a:pt x="11708" y="15378"/>
                  </a:moveTo>
                  <a:lnTo>
                    <a:pt x="11708" y="15378"/>
                  </a:lnTo>
                  <a:cubicBezTo>
                    <a:pt x="11714" y="15381"/>
                    <a:pt x="11720" y="15384"/>
                    <a:pt x="11725" y="15386"/>
                  </a:cubicBezTo>
                  <a:lnTo>
                    <a:pt x="11725" y="15386"/>
                  </a:lnTo>
                  <a:cubicBezTo>
                    <a:pt x="11717" y="15378"/>
                    <a:pt x="11708" y="15378"/>
                    <a:pt x="11708" y="15378"/>
                  </a:cubicBezTo>
                  <a:close/>
                  <a:moveTo>
                    <a:pt x="13959" y="15882"/>
                  </a:moveTo>
                  <a:cubicBezTo>
                    <a:pt x="13940" y="15882"/>
                    <a:pt x="13910" y="15912"/>
                    <a:pt x="13910" y="15912"/>
                  </a:cubicBezTo>
                  <a:lnTo>
                    <a:pt x="13977" y="15912"/>
                  </a:lnTo>
                  <a:cubicBezTo>
                    <a:pt x="13977" y="15890"/>
                    <a:pt x="13969" y="15882"/>
                    <a:pt x="13959" y="15882"/>
                  </a:cubicBezTo>
                  <a:close/>
                  <a:moveTo>
                    <a:pt x="1568" y="601"/>
                  </a:moveTo>
                  <a:cubicBezTo>
                    <a:pt x="1801" y="601"/>
                    <a:pt x="2035" y="601"/>
                    <a:pt x="2235" y="634"/>
                  </a:cubicBezTo>
                  <a:cubicBezTo>
                    <a:pt x="2777" y="730"/>
                    <a:pt x="3258" y="917"/>
                    <a:pt x="3736" y="1137"/>
                  </a:cubicBezTo>
                  <a:lnTo>
                    <a:pt x="3736" y="1137"/>
                  </a:lnTo>
                  <a:cubicBezTo>
                    <a:pt x="3736" y="1136"/>
                    <a:pt x="3736" y="1135"/>
                    <a:pt x="3736" y="1135"/>
                  </a:cubicBezTo>
                  <a:lnTo>
                    <a:pt x="3736" y="1135"/>
                  </a:lnTo>
                  <a:cubicBezTo>
                    <a:pt x="3757" y="1145"/>
                    <a:pt x="3779" y="1156"/>
                    <a:pt x="3800" y="1166"/>
                  </a:cubicBezTo>
                  <a:lnTo>
                    <a:pt x="3800" y="1166"/>
                  </a:lnTo>
                  <a:cubicBezTo>
                    <a:pt x="3779" y="1157"/>
                    <a:pt x="3757" y="1147"/>
                    <a:pt x="3736" y="1137"/>
                  </a:cubicBezTo>
                  <a:lnTo>
                    <a:pt x="3736" y="1137"/>
                  </a:lnTo>
                  <a:cubicBezTo>
                    <a:pt x="3739" y="1167"/>
                    <a:pt x="3798" y="1168"/>
                    <a:pt x="3803" y="1168"/>
                  </a:cubicBezTo>
                  <a:lnTo>
                    <a:pt x="3803" y="1168"/>
                  </a:lnTo>
                  <a:cubicBezTo>
                    <a:pt x="3802" y="1167"/>
                    <a:pt x="3801" y="1167"/>
                    <a:pt x="3800" y="1166"/>
                  </a:cubicBezTo>
                  <a:lnTo>
                    <a:pt x="3800" y="1166"/>
                  </a:lnTo>
                  <a:cubicBezTo>
                    <a:pt x="3801" y="1167"/>
                    <a:pt x="3802" y="1167"/>
                    <a:pt x="3803" y="1168"/>
                  </a:cubicBezTo>
                  <a:cubicBezTo>
                    <a:pt x="3803" y="1168"/>
                    <a:pt x="3803" y="1168"/>
                    <a:pt x="3803" y="1168"/>
                  </a:cubicBezTo>
                  <a:lnTo>
                    <a:pt x="3803" y="1168"/>
                  </a:lnTo>
                  <a:cubicBezTo>
                    <a:pt x="4448" y="1493"/>
                    <a:pt x="5091" y="1849"/>
                    <a:pt x="5704" y="2269"/>
                  </a:cubicBezTo>
                  <a:cubicBezTo>
                    <a:pt x="6371" y="2736"/>
                    <a:pt x="7005" y="3236"/>
                    <a:pt x="7639" y="3736"/>
                  </a:cubicBezTo>
                  <a:lnTo>
                    <a:pt x="7572" y="3736"/>
                  </a:lnTo>
                  <a:cubicBezTo>
                    <a:pt x="8573" y="4570"/>
                    <a:pt x="9507" y="5471"/>
                    <a:pt x="10374" y="6438"/>
                  </a:cubicBezTo>
                  <a:cubicBezTo>
                    <a:pt x="11241" y="7406"/>
                    <a:pt x="12042" y="8406"/>
                    <a:pt x="12809" y="9474"/>
                  </a:cubicBezTo>
                  <a:cubicBezTo>
                    <a:pt x="13543" y="10575"/>
                    <a:pt x="14210" y="11742"/>
                    <a:pt x="14677" y="12976"/>
                  </a:cubicBezTo>
                  <a:cubicBezTo>
                    <a:pt x="14844" y="13443"/>
                    <a:pt x="14977" y="13910"/>
                    <a:pt x="15011" y="14411"/>
                  </a:cubicBezTo>
                  <a:lnTo>
                    <a:pt x="15011" y="15011"/>
                  </a:lnTo>
                  <a:cubicBezTo>
                    <a:pt x="14977" y="15145"/>
                    <a:pt x="14977" y="15278"/>
                    <a:pt x="14877" y="15378"/>
                  </a:cubicBezTo>
                  <a:cubicBezTo>
                    <a:pt x="14844" y="15478"/>
                    <a:pt x="14811" y="15545"/>
                    <a:pt x="14744" y="15612"/>
                  </a:cubicBezTo>
                  <a:lnTo>
                    <a:pt x="14577" y="15778"/>
                  </a:lnTo>
                  <a:lnTo>
                    <a:pt x="14344" y="15878"/>
                  </a:lnTo>
                  <a:cubicBezTo>
                    <a:pt x="14210" y="15945"/>
                    <a:pt x="14077" y="15945"/>
                    <a:pt x="13977" y="15979"/>
                  </a:cubicBezTo>
                  <a:cubicBezTo>
                    <a:pt x="13743" y="15979"/>
                    <a:pt x="13543" y="15979"/>
                    <a:pt x="13343" y="15945"/>
                  </a:cubicBezTo>
                  <a:cubicBezTo>
                    <a:pt x="13310" y="15945"/>
                    <a:pt x="13210" y="15878"/>
                    <a:pt x="13143" y="15878"/>
                  </a:cubicBezTo>
                  <a:cubicBezTo>
                    <a:pt x="12648" y="15780"/>
                    <a:pt x="12187" y="15616"/>
                    <a:pt x="11725" y="15386"/>
                  </a:cubicBezTo>
                  <a:lnTo>
                    <a:pt x="11725" y="15386"/>
                  </a:lnTo>
                  <a:cubicBezTo>
                    <a:pt x="11733" y="15395"/>
                    <a:pt x="11742" y="15411"/>
                    <a:pt x="11742" y="15445"/>
                  </a:cubicBezTo>
                  <a:cubicBezTo>
                    <a:pt x="11041" y="15111"/>
                    <a:pt x="10374" y="14678"/>
                    <a:pt x="9740" y="14277"/>
                  </a:cubicBezTo>
                  <a:cubicBezTo>
                    <a:pt x="9674" y="14211"/>
                    <a:pt x="9607" y="14177"/>
                    <a:pt x="9540" y="14144"/>
                  </a:cubicBezTo>
                  <a:cubicBezTo>
                    <a:pt x="8940" y="13710"/>
                    <a:pt x="8406" y="13310"/>
                    <a:pt x="7872" y="12843"/>
                  </a:cubicBezTo>
                  <a:cubicBezTo>
                    <a:pt x="7105" y="12209"/>
                    <a:pt x="6438" y="11542"/>
                    <a:pt x="5738" y="10875"/>
                  </a:cubicBezTo>
                  <a:lnTo>
                    <a:pt x="5671" y="10808"/>
                  </a:lnTo>
                  <a:lnTo>
                    <a:pt x="5571" y="10708"/>
                  </a:lnTo>
                  <a:lnTo>
                    <a:pt x="5504" y="10641"/>
                  </a:lnTo>
                  <a:lnTo>
                    <a:pt x="5471" y="10608"/>
                  </a:lnTo>
                  <a:lnTo>
                    <a:pt x="5404" y="10541"/>
                  </a:lnTo>
                  <a:lnTo>
                    <a:pt x="5371" y="10508"/>
                  </a:lnTo>
                  <a:lnTo>
                    <a:pt x="5337" y="10475"/>
                  </a:lnTo>
                  <a:lnTo>
                    <a:pt x="5304" y="10441"/>
                  </a:lnTo>
                  <a:lnTo>
                    <a:pt x="5237" y="10375"/>
                  </a:lnTo>
                  <a:lnTo>
                    <a:pt x="5204" y="10341"/>
                  </a:lnTo>
                  <a:lnTo>
                    <a:pt x="5170" y="10308"/>
                  </a:lnTo>
                  <a:lnTo>
                    <a:pt x="5137" y="10274"/>
                  </a:lnTo>
                  <a:lnTo>
                    <a:pt x="5070" y="10208"/>
                  </a:lnTo>
                  <a:lnTo>
                    <a:pt x="5037" y="10174"/>
                  </a:lnTo>
                  <a:cubicBezTo>
                    <a:pt x="5037" y="10141"/>
                    <a:pt x="5004" y="10141"/>
                    <a:pt x="5004" y="10108"/>
                  </a:cubicBezTo>
                  <a:cubicBezTo>
                    <a:pt x="4703" y="9774"/>
                    <a:pt x="4403" y="9440"/>
                    <a:pt x="4170" y="9107"/>
                  </a:cubicBezTo>
                  <a:lnTo>
                    <a:pt x="4070" y="9007"/>
                  </a:lnTo>
                  <a:lnTo>
                    <a:pt x="4036" y="8973"/>
                  </a:lnTo>
                  <a:cubicBezTo>
                    <a:pt x="4036" y="8973"/>
                    <a:pt x="4036" y="8940"/>
                    <a:pt x="4003" y="8940"/>
                  </a:cubicBezTo>
                  <a:cubicBezTo>
                    <a:pt x="3536" y="8340"/>
                    <a:pt x="3069" y="7806"/>
                    <a:pt x="2702" y="7172"/>
                  </a:cubicBezTo>
                  <a:cubicBezTo>
                    <a:pt x="1968" y="6105"/>
                    <a:pt x="1301" y="4937"/>
                    <a:pt x="834" y="3703"/>
                  </a:cubicBezTo>
                  <a:cubicBezTo>
                    <a:pt x="667" y="3269"/>
                    <a:pt x="534" y="2802"/>
                    <a:pt x="500" y="2302"/>
                  </a:cubicBezTo>
                  <a:lnTo>
                    <a:pt x="500" y="1868"/>
                  </a:lnTo>
                  <a:lnTo>
                    <a:pt x="500" y="1835"/>
                  </a:lnTo>
                  <a:lnTo>
                    <a:pt x="500" y="1802"/>
                  </a:lnTo>
                  <a:lnTo>
                    <a:pt x="500" y="1768"/>
                  </a:lnTo>
                  <a:lnTo>
                    <a:pt x="500" y="1702"/>
                  </a:lnTo>
                  <a:cubicBezTo>
                    <a:pt x="500" y="1668"/>
                    <a:pt x="500" y="1635"/>
                    <a:pt x="534" y="1602"/>
                  </a:cubicBezTo>
                  <a:lnTo>
                    <a:pt x="534" y="1535"/>
                  </a:lnTo>
                  <a:cubicBezTo>
                    <a:pt x="534" y="1501"/>
                    <a:pt x="567" y="1435"/>
                    <a:pt x="567" y="1368"/>
                  </a:cubicBezTo>
                  <a:lnTo>
                    <a:pt x="567" y="1335"/>
                  </a:lnTo>
                  <a:cubicBezTo>
                    <a:pt x="634" y="1101"/>
                    <a:pt x="667" y="1001"/>
                    <a:pt x="734" y="934"/>
                  </a:cubicBezTo>
                  <a:cubicBezTo>
                    <a:pt x="801" y="901"/>
                    <a:pt x="867" y="801"/>
                    <a:pt x="967" y="768"/>
                  </a:cubicBezTo>
                  <a:cubicBezTo>
                    <a:pt x="1001" y="768"/>
                    <a:pt x="1034" y="734"/>
                    <a:pt x="1068" y="734"/>
                  </a:cubicBezTo>
                  <a:cubicBezTo>
                    <a:pt x="1134" y="734"/>
                    <a:pt x="1168" y="668"/>
                    <a:pt x="1201" y="668"/>
                  </a:cubicBezTo>
                  <a:cubicBezTo>
                    <a:pt x="1334" y="634"/>
                    <a:pt x="1468" y="634"/>
                    <a:pt x="1568" y="601"/>
                  </a:cubicBezTo>
                  <a:close/>
                  <a:moveTo>
                    <a:pt x="1668" y="0"/>
                  </a:moveTo>
                  <a:cubicBezTo>
                    <a:pt x="1401" y="0"/>
                    <a:pt x="1168" y="67"/>
                    <a:pt x="967" y="134"/>
                  </a:cubicBezTo>
                  <a:lnTo>
                    <a:pt x="901" y="134"/>
                  </a:lnTo>
                  <a:cubicBezTo>
                    <a:pt x="867" y="134"/>
                    <a:pt x="867" y="167"/>
                    <a:pt x="834" y="167"/>
                  </a:cubicBezTo>
                  <a:cubicBezTo>
                    <a:pt x="701" y="234"/>
                    <a:pt x="634" y="301"/>
                    <a:pt x="534" y="401"/>
                  </a:cubicBezTo>
                  <a:lnTo>
                    <a:pt x="467" y="467"/>
                  </a:lnTo>
                  <a:cubicBezTo>
                    <a:pt x="400" y="501"/>
                    <a:pt x="367" y="601"/>
                    <a:pt x="334" y="634"/>
                  </a:cubicBezTo>
                  <a:cubicBezTo>
                    <a:pt x="334" y="668"/>
                    <a:pt x="300" y="668"/>
                    <a:pt x="300" y="734"/>
                  </a:cubicBezTo>
                  <a:lnTo>
                    <a:pt x="300" y="768"/>
                  </a:lnTo>
                  <a:cubicBezTo>
                    <a:pt x="167" y="901"/>
                    <a:pt x="167" y="968"/>
                    <a:pt x="134" y="1001"/>
                  </a:cubicBezTo>
                  <a:cubicBezTo>
                    <a:pt x="67" y="1068"/>
                    <a:pt x="67" y="1101"/>
                    <a:pt x="67" y="1168"/>
                  </a:cubicBezTo>
                  <a:cubicBezTo>
                    <a:pt x="33" y="1301"/>
                    <a:pt x="33" y="1435"/>
                    <a:pt x="0" y="1501"/>
                  </a:cubicBezTo>
                  <a:lnTo>
                    <a:pt x="0" y="1768"/>
                  </a:lnTo>
                  <a:cubicBezTo>
                    <a:pt x="0" y="2069"/>
                    <a:pt x="33" y="2402"/>
                    <a:pt x="67" y="2669"/>
                  </a:cubicBezTo>
                  <a:cubicBezTo>
                    <a:pt x="67" y="2769"/>
                    <a:pt x="134" y="2836"/>
                    <a:pt x="134" y="2936"/>
                  </a:cubicBezTo>
                  <a:lnTo>
                    <a:pt x="134" y="2969"/>
                  </a:lnTo>
                  <a:lnTo>
                    <a:pt x="367" y="3736"/>
                  </a:lnTo>
                  <a:cubicBezTo>
                    <a:pt x="367" y="3770"/>
                    <a:pt x="400" y="3803"/>
                    <a:pt x="400" y="3903"/>
                  </a:cubicBezTo>
                  <a:lnTo>
                    <a:pt x="801" y="4770"/>
                  </a:lnTo>
                  <a:cubicBezTo>
                    <a:pt x="1001" y="5171"/>
                    <a:pt x="1201" y="5604"/>
                    <a:pt x="1468" y="6005"/>
                  </a:cubicBezTo>
                  <a:lnTo>
                    <a:pt x="1835" y="6638"/>
                  </a:lnTo>
                  <a:cubicBezTo>
                    <a:pt x="2335" y="7406"/>
                    <a:pt x="2835" y="8140"/>
                    <a:pt x="3403" y="8807"/>
                  </a:cubicBezTo>
                  <a:cubicBezTo>
                    <a:pt x="3903" y="9440"/>
                    <a:pt x="4403" y="10008"/>
                    <a:pt x="4970" y="10608"/>
                  </a:cubicBezTo>
                  <a:lnTo>
                    <a:pt x="5037" y="10675"/>
                  </a:lnTo>
                  <a:lnTo>
                    <a:pt x="5070" y="10741"/>
                  </a:lnTo>
                  <a:cubicBezTo>
                    <a:pt x="6104" y="11842"/>
                    <a:pt x="7305" y="12910"/>
                    <a:pt x="8506" y="13844"/>
                  </a:cubicBezTo>
                  <a:cubicBezTo>
                    <a:pt x="8540" y="13910"/>
                    <a:pt x="8573" y="13944"/>
                    <a:pt x="8673" y="13977"/>
                  </a:cubicBezTo>
                  <a:cubicBezTo>
                    <a:pt x="9340" y="14477"/>
                    <a:pt x="10007" y="14944"/>
                    <a:pt x="10741" y="15345"/>
                  </a:cubicBezTo>
                  <a:cubicBezTo>
                    <a:pt x="11075" y="15578"/>
                    <a:pt x="11442" y="15745"/>
                    <a:pt x="11842" y="15912"/>
                  </a:cubicBezTo>
                  <a:cubicBezTo>
                    <a:pt x="12175" y="16079"/>
                    <a:pt x="12542" y="16179"/>
                    <a:pt x="12909" y="16279"/>
                  </a:cubicBezTo>
                  <a:lnTo>
                    <a:pt x="13009" y="16279"/>
                  </a:lnTo>
                  <a:cubicBezTo>
                    <a:pt x="13243" y="16312"/>
                    <a:pt x="13543" y="16345"/>
                    <a:pt x="13777" y="16345"/>
                  </a:cubicBezTo>
                  <a:cubicBezTo>
                    <a:pt x="14043" y="16345"/>
                    <a:pt x="14277" y="16312"/>
                    <a:pt x="14544" y="16179"/>
                  </a:cubicBezTo>
                  <a:cubicBezTo>
                    <a:pt x="14611" y="16145"/>
                    <a:pt x="14744" y="16079"/>
                    <a:pt x="14844" y="16012"/>
                  </a:cubicBezTo>
                  <a:lnTo>
                    <a:pt x="15078" y="15778"/>
                  </a:lnTo>
                  <a:cubicBezTo>
                    <a:pt x="15178" y="15678"/>
                    <a:pt x="15211" y="15578"/>
                    <a:pt x="15244" y="15478"/>
                  </a:cubicBezTo>
                  <a:cubicBezTo>
                    <a:pt x="15278" y="15345"/>
                    <a:pt x="15344" y="15245"/>
                    <a:pt x="15378" y="15078"/>
                  </a:cubicBezTo>
                  <a:cubicBezTo>
                    <a:pt x="15411" y="14811"/>
                    <a:pt x="15411" y="14511"/>
                    <a:pt x="15411" y="14244"/>
                  </a:cubicBezTo>
                  <a:cubicBezTo>
                    <a:pt x="15378" y="13844"/>
                    <a:pt x="15278" y="13510"/>
                    <a:pt x="15211" y="13143"/>
                  </a:cubicBezTo>
                  <a:cubicBezTo>
                    <a:pt x="15011" y="12476"/>
                    <a:pt x="14711" y="11809"/>
                    <a:pt x="14377" y="11175"/>
                  </a:cubicBezTo>
                  <a:cubicBezTo>
                    <a:pt x="14043" y="10508"/>
                    <a:pt x="13677" y="9941"/>
                    <a:pt x="13243" y="9307"/>
                  </a:cubicBezTo>
                  <a:cubicBezTo>
                    <a:pt x="12843" y="8740"/>
                    <a:pt x="12409" y="8140"/>
                    <a:pt x="11942" y="7572"/>
                  </a:cubicBezTo>
                  <a:cubicBezTo>
                    <a:pt x="11041" y="6405"/>
                    <a:pt x="10007" y="5304"/>
                    <a:pt x="8973" y="4270"/>
                  </a:cubicBezTo>
                  <a:cubicBezTo>
                    <a:pt x="7872" y="3269"/>
                    <a:pt x="6738" y="2302"/>
                    <a:pt x="5504" y="1501"/>
                  </a:cubicBezTo>
                  <a:cubicBezTo>
                    <a:pt x="4904" y="1135"/>
                    <a:pt x="4236" y="768"/>
                    <a:pt x="3603" y="501"/>
                  </a:cubicBezTo>
                  <a:cubicBezTo>
                    <a:pt x="3002" y="267"/>
                    <a:pt x="2335" y="0"/>
                    <a:pt x="1668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3" name="Google Shape;573;p39"/>
            <p:cNvSpPr/>
            <p:nvPr/>
          </p:nvSpPr>
          <p:spPr>
            <a:xfrm>
              <a:off x="2510200" y="3478763"/>
              <a:ext cx="488700" cy="271875"/>
            </a:xfrm>
            <a:custGeom>
              <a:avLst/>
              <a:gdLst/>
              <a:ahLst/>
              <a:cxnLst/>
              <a:rect l="l" t="t" r="r" b="b"/>
              <a:pathLst>
                <a:path w="19548" h="10875" extrusionOk="0">
                  <a:moveTo>
                    <a:pt x="16312" y="401"/>
                  </a:moveTo>
                  <a:cubicBezTo>
                    <a:pt x="16842" y="401"/>
                    <a:pt x="17344" y="409"/>
                    <a:pt x="17846" y="534"/>
                  </a:cubicBezTo>
                  <a:lnTo>
                    <a:pt x="18480" y="801"/>
                  </a:lnTo>
                  <a:cubicBezTo>
                    <a:pt x="18547" y="834"/>
                    <a:pt x="18680" y="934"/>
                    <a:pt x="18780" y="1001"/>
                  </a:cubicBezTo>
                  <a:lnTo>
                    <a:pt x="18847" y="1101"/>
                  </a:lnTo>
                  <a:cubicBezTo>
                    <a:pt x="18881" y="1101"/>
                    <a:pt x="18881" y="1135"/>
                    <a:pt x="18914" y="1168"/>
                  </a:cubicBezTo>
                  <a:cubicBezTo>
                    <a:pt x="18981" y="1201"/>
                    <a:pt x="19014" y="1301"/>
                    <a:pt x="19047" y="1368"/>
                  </a:cubicBezTo>
                  <a:cubicBezTo>
                    <a:pt x="19047" y="1466"/>
                    <a:pt x="19083" y="1528"/>
                    <a:pt x="19011" y="1528"/>
                  </a:cubicBezTo>
                  <a:cubicBezTo>
                    <a:pt x="18984" y="1528"/>
                    <a:pt x="18943" y="1519"/>
                    <a:pt x="18881" y="1501"/>
                  </a:cubicBezTo>
                  <a:lnTo>
                    <a:pt x="18881" y="1535"/>
                  </a:lnTo>
                  <a:lnTo>
                    <a:pt x="18881" y="1702"/>
                  </a:lnTo>
                  <a:lnTo>
                    <a:pt x="18881" y="1735"/>
                  </a:lnTo>
                  <a:lnTo>
                    <a:pt x="18881" y="1868"/>
                  </a:lnTo>
                  <a:lnTo>
                    <a:pt x="18881" y="1902"/>
                  </a:lnTo>
                  <a:lnTo>
                    <a:pt x="18881" y="1968"/>
                  </a:lnTo>
                  <a:lnTo>
                    <a:pt x="18881" y="2002"/>
                  </a:lnTo>
                  <a:cubicBezTo>
                    <a:pt x="18847" y="2169"/>
                    <a:pt x="18814" y="2302"/>
                    <a:pt x="18714" y="2402"/>
                  </a:cubicBezTo>
                  <a:cubicBezTo>
                    <a:pt x="18480" y="2836"/>
                    <a:pt x="18180" y="3203"/>
                    <a:pt x="17846" y="3570"/>
                  </a:cubicBezTo>
                  <a:cubicBezTo>
                    <a:pt x="16912" y="4537"/>
                    <a:pt x="15878" y="5338"/>
                    <a:pt x="14744" y="6038"/>
                  </a:cubicBezTo>
                  <a:cubicBezTo>
                    <a:pt x="14177" y="6405"/>
                    <a:pt x="13510" y="6805"/>
                    <a:pt x="12876" y="7139"/>
                  </a:cubicBezTo>
                  <a:cubicBezTo>
                    <a:pt x="12876" y="7172"/>
                    <a:pt x="12843" y="7172"/>
                    <a:pt x="12843" y="7172"/>
                  </a:cubicBezTo>
                  <a:cubicBezTo>
                    <a:pt x="12843" y="7206"/>
                    <a:pt x="12810" y="7206"/>
                    <a:pt x="12810" y="7206"/>
                  </a:cubicBezTo>
                  <a:cubicBezTo>
                    <a:pt x="12743" y="7206"/>
                    <a:pt x="12743" y="7239"/>
                    <a:pt x="12709" y="7239"/>
                  </a:cubicBezTo>
                  <a:cubicBezTo>
                    <a:pt x="12343" y="7472"/>
                    <a:pt x="11909" y="7673"/>
                    <a:pt x="11542" y="7839"/>
                  </a:cubicBezTo>
                  <a:cubicBezTo>
                    <a:pt x="11509" y="7839"/>
                    <a:pt x="11509" y="7873"/>
                    <a:pt x="11475" y="7873"/>
                  </a:cubicBezTo>
                  <a:cubicBezTo>
                    <a:pt x="11475" y="7906"/>
                    <a:pt x="11409" y="7906"/>
                    <a:pt x="11409" y="7906"/>
                  </a:cubicBezTo>
                  <a:cubicBezTo>
                    <a:pt x="11409" y="7973"/>
                    <a:pt x="11375" y="7973"/>
                    <a:pt x="11375" y="7973"/>
                  </a:cubicBezTo>
                  <a:lnTo>
                    <a:pt x="11308" y="8006"/>
                  </a:lnTo>
                  <a:cubicBezTo>
                    <a:pt x="11308" y="8040"/>
                    <a:pt x="11242" y="8040"/>
                    <a:pt x="11242" y="8040"/>
                  </a:cubicBezTo>
                  <a:cubicBezTo>
                    <a:pt x="11242" y="8073"/>
                    <a:pt x="11208" y="8073"/>
                    <a:pt x="11208" y="8073"/>
                  </a:cubicBezTo>
                  <a:cubicBezTo>
                    <a:pt x="11208" y="8140"/>
                    <a:pt x="11175" y="8140"/>
                    <a:pt x="11175" y="8140"/>
                  </a:cubicBezTo>
                  <a:cubicBezTo>
                    <a:pt x="11175" y="8173"/>
                    <a:pt x="11142" y="8173"/>
                    <a:pt x="11142" y="8173"/>
                  </a:cubicBezTo>
                  <a:cubicBezTo>
                    <a:pt x="11142" y="8206"/>
                    <a:pt x="11075" y="8206"/>
                    <a:pt x="11075" y="8206"/>
                  </a:cubicBezTo>
                  <a:lnTo>
                    <a:pt x="11042" y="8240"/>
                  </a:lnTo>
                  <a:cubicBezTo>
                    <a:pt x="11008" y="8240"/>
                    <a:pt x="11008" y="8306"/>
                    <a:pt x="10975" y="8306"/>
                  </a:cubicBezTo>
                  <a:lnTo>
                    <a:pt x="10908" y="8306"/>
                  </a:lnTo>
                  <a:cubicBezTo>
                    <a:pt x="10875" y="8306"/>
                    <a:pt x="10875" y="8340"/>
                    <a:pt x="10841" y="8340"/>
                  </a:cubicBezTo>
                  <a:lnTo>
                    <a:pt x="10808" y="8340"/>
                  </a:lnTo>
                  <a:cubicBezTo>
                    <a:pt x="10741" y="8340"/>
                    <a:pt x="10741" y="8373"/>
                    <a:pt x="10708" y="8373"/>
                  </a:cubicBezTo>
                  <a:cubicBezTo>
                    <a:pt x="10708" y="8373"/>
                    <a:pt x="10675" y="8406"/>
                    <a:pt x="10641" y="8406"/>
                  </a:cubicBezTo>
                  <a:cubicBezTo>
                    <a:pt x="9774" y="8807"/>
                    <a:pt x="8840" y="9140"/>
                    <a:pt x="7939" y="9407"/>
                  </a:cubicBezTo>
                  <a:lnTo>
                    <a:pt x="7873" y="9407"/>
                  </a:lnTo>
                  <a:cubicBezTo>
                    <a:pt x="7206" y="9641"/>
                    <a:pt x="6538" y="9807"/>
                    <a:pt x="5871" y="9974"/>
                  </a:cubicBezTo>
                  <a:lnTo>
                    <a:pt x="5838" y="9974"/>
                  </a:lnTo>
                  <a:cubicBezTo>
                    <a:pt x="5771" y="9974"/>
                    <a:pt x="5671" y="10008"/>
                    <a:pt x="5604" y="10008"/>
                  </a:cubicBezTo>
                  <a:cubicBezTo>
                    <a:pt x="4837" y="10174"/>
                    <a:pt x="4103" y="10241"/>
                    <a:pt x="3303" y="10308"/>
                  </a:cubicBezTo>
                  <a:lnTo>
                    <a:pt x="3369" y="10308"/>
                  </a:lnTo>
                  <a:cubicBezTo>
                    <a:pt x="3244" y="10316"/>
                    <a:pt x="3119" y="10320"/>
                    <a:pt x="2994" y="10320"/>
                  </a:cubicBezTo>
                  <a:cubicBezTo>
                    <a:pt x="2619" y="10320"/>
                    <a:pt x="2244" y="10283"/>
                    <a:pt x="1868" y="10208"/>
                  </a:cubicBezTo>
                  <a:cubicBezTo>
                    <a:pt x="1802" y="10208"/>
                    <a:pt x="1702" y="10174"/>
                    <a:pt x="1668" y="10174"/>
                  </a:cubicBezTo>
                  <a:cubicBezTo>
                    <a:pt x="1468" y="10141"/>
                    <a:pt x="1301" y="10041"/>
                    <a:pt x="1101" y="9974"/>
                  </a:cubicBezTo>
                  <a:cubicBezTo>
                    <a:pt x="1001" y="9908"/>
                    <a:pt x="868" y="9841"/>
                    <a:pt x="801" y="9741"/>
                  </a:cubicBezTo>
                  <a:cubicBezTo>
                    <a:pt x="768" y="9674"/>
                    <a:pt x="668" y="9641"/>
                    <a:pt x="634" y="9541"/>
                  </a:cubicBezTo>
                  <a:cubicBezTo>
                    <a:pt x="601" y="9474"/>
                    <a:pt x="601" y="9407"/>
                    <a:pt x="534" y="9340"/>
                  </a:cubicBezTo>
                  <a:cubicBezTo>
                    <a:pt x="534" y="9240"/>
                    <a:pt x="501" y="9174"/>
                    <a:pt x="501" y="9074"/>
                  </a:cubicBezTo>
                  <a:cubicBezTo>
                    <a:pt x="501" y="8974"/>
                    <a:pt x="501" y="8840"/>
                    <a:pt x="534" y="8707"/>
                  </a:cubicBezTo>
                  <a:cubicBezTo>
                    <a:pt x="601" y="8507"/>
                    <a:pt x="668" y="8306"/>
                    <a:pt x="768" y="8140"/>
                  </a:cubicBezTo>
                  <a:cubicBezTo>
                    <a:pt x="1001" y="7706"/>
                    <a:pt x="1301" y="7339"/>
                    <a:pt x="1635" y="6972"/>
                  </a:cubicBezTo>
                  <a:cubicBezTo>
                    <a:pt x="2536" y="6005"/>
                    <a:pt x="3603" y="5204"/>
                    <a:pt x="4704" y="4504"/>
                  </a:cubicBezTo>
                  <a:cubicBezTo>
                    <a:pt x="5805" y="3836"/>
                    <a:pt x="6972" y="3203"/>
                    <a:pt x="8140" y="2669"/>
                  </a:cubicBezTo>
                  <a:cubicBezTo>
                    <a:pt x="9307" y="2169"/>
                    <a:pt x="10508" y="1668"/>
                    <a:pt x="11742" y="1301"/>
                  </a:cubicBezTo>
                  <a:lnTo>
                    <a:pt x="11709" y="1301"/>
                  </a:lnTo>
                  <a:cubicBezTo>
                    <a:pt x="12476" y="1068"/>
                    <a:pt x="13243" y="868"/>
                    <a:pt x="14044" y="701"/>
                  </a:cubicBezTo>
                  <a:cubicBezTo>
                    <a:pt x="14811" y="534"/>
                    <a:pt x="15545" y="467"/>
                    <a:pt x="16312" y="401"/>
                  </a:cubicBezTo>
                  <a:close/>
                  <a:moveTo>
                    <a:pt x="16479" y="0"/>
                  </a:moveTo>
                  <a:cubicBezTo>
                    <a:pt x="15778" y="0"/>
                    <a:pt x="15044" y="100"/>
                    <a:pt x="14344" y="201"/>
                  </a:cubicBezTo>
                  <a:cubicBezTo>
                    <a:pt x="12876" y="467"/>
                    <a:pt x="11475" y="868"/>
                    <a:pt x="10108" y="1368"/>
                  </a:cubicBezTo>
                  <a:cubicBezTo>
                    <a:pt x="8707" y="1868"/>
                    <a:pt x="7339" y="2502"/>
                    <a:pt x="6038" y="3203"/>
                  </a:cubicBezTo>
                  <a:cubicBezTo>
                    <a:pt x="5438" y="3536"/>
                    <a:pt x="4804" y="3937"/>
                    <a:pt x="4203" y="4303"/>
                  </a:cubicBezTo>
                  <a:cubicBezTo>
                    <a:pt x="3636" y="4704"/>
                    <a:pt x="3003" y="5137"/>
                    <a:pt x="2469" y="5604"/>
                  </a:cubicBezTo>
                  <a:cubicBezTo>
                    <a:pt x="1935" y="6005"/>
                    <a:pt x="1435" y="6505"/>
                    <a:pt x="968" y="7039"/>
                  </a:cubicBezTo>
                  <a:cubicBezTo>
                    <a:pt x="701" y="7339"/>
                    <a:pt x="501" y="7639"/>
                    <a:pt x="334" y="7973"/>
                  </a:cubicBezTo>
                  <a:cubicBezTo>
                    <a:pt x="201" y="8173"/>
                    <a:pt x="100" y="8473"/>
                    <a:pt x="34" y="8707"/>
                  </a:cubicBezTo>
                  <a:cubicBezTo>
                    <a:pt x="0" y="8840"/>
                    <a:pt x="0" y="9007"/>
                    <a:pt x="0" y="9140"/>
                  </a:cubicBezTo>
                  <a:cubicBezTo>
                    <a:pt x="0" y="9274"/>
                    <a:pt x="0" y="9340"/>
                    <a:pt x="34" y="9474"/>
                  </a:cubicBezTo>
                  <a:cubicBezTo>
                    <a:pt x="100" y="9607"/>
                    <a:pt x="134" y="9707"/>
                    <a:pt x="167" y="9807"/>
                  </a:cubicBezTo>
                  <a:cubicBezTo>
                    <a:pt x="267" y="9941"/>
                    <a:pt x="301" y="10008"/>
                    <a:pt x="367" y="10108"/>
                  </a:cubicBezTo>
                  <a:cubicBezTo>
                    <a:pt x="534" y="10308"/>
                    <a:pt x="768" y="10441"/>
                    <a:pt x="1001" y="10541"/>
                  </a:cubicBezTo>
                  <a:cubicBezTo>
                    <a:pt x="1268" y="10675"/>
                    <a:pt x="1501" y="10775"/>
                    <a:pt x="1768" y="10808"/>
                  </a:cubicBezTo>
                  <a:lnTo>
                    <a:pt x="1835" y="10808"/>
                  </a:lnTo>
                  <a:cubicBezTo>
                    <a:pt x="2202" y="10842"/>
                    <a:pt x="2602" y="10875"/>
                    <a:pt x="2969" y="10875"/>
                  </a:cubicBezTo>
                  <a:cubicBezTo>
                    <a:pt x="3369" y="10875"/>
                    <a:pt x="3770" y="10842"/>
                    <a:pt x="4170" y="10808"/>
                  </a:cubicBezTo>
                  <a:cubicBezTo>
                    <a:pt x="5004" y="10708"/>
                    <a:pt x="5838" y="10541"/>
                    <a:pt x="6638" y="10341"/>
                  </a:cubicBezTo>
                  <a:lnTo>
                    <a:pt x="6805" y="10308"/>
                  </a:lnTo>
                  <a:cubicBezTo>
                    <a:pt x="8306" y="9941"/>
                    <a:pt x="9774" y="9374"/>
                    <a:pt x="11175" y="8773"/>
                  </a:cubicBezTo>
                  <a:cubicBezTo>
                    <a:pt x="11208" y="8707"/>
                    <a:pt x="11208" y="8707"/>
                    <a:pt x="11275" y="8707"/>
                  </a:cubicBezTo>
                  <a:cubicBezTo>
                    <a:pt x="11308" y="8707"/>
                    <a:pt x="11308" y="8673"/>
                    <a:pt x="11342" y="8673"/>
                  </a:cubicBezTo>
                  <a:cubicBezTo>
                    <a:pt x="12042" y="8340"/>
                    <a:pt x="12776" y="8006"/>
                    <a:pt x="13477" y="7639"/>
                  </a:cubicBezTo>
                  <a:cubicBezTo>
                    <a:pt x="14277" y="7172"/>
                    <a:pt x="15011" y="6705"/>
                    <a:pt x="15778" y="6205"/>
                  </a:cubicBezTo>
                  <a:cubicBezTo>
                    <a:pt x="15978" y="6105"/>
                    <a:pt x="16145" y="5938"/>
                    <a:pt x="16345" y="5805"/>
                  </a:cubicBezTo>
                  <a:cubicBezTo>
                    <a:pt x="16712" y="5504"/>
                    <a:pt x="17113" y="5204"/>
                    <a:pt x="17446" y="4937"/>
                  </a:cubicBezTo>
                  <a:cubicBezTo>
                    <a:pt x="17680" y="4704"/>
                    <a:pt x="17947" y="4504"/>
                    <a:pt x="18147" y="4270"/>
                  </a:cubicBezTo>
                  <a:lnTo>
                    <a:pt x="18280" y="4137"/>
                  </a:lnTo>
                  <a:lnTo>
                    <a:pt x="18780" y="3503"/>
                  </a:lnTo>
                  <a:lnTo>
                    <a:pt x="18814" y="3470"/>
                  </a:lnTo>
                  <a:cubicBezTo>
                    <a:pt x="18847" y="3369"/>
                    <a:pt x="18881" y="3336"/>
                    <a:pt x="18947" y="3236"/>
                  </a:cubicBezTo>
                  <a:cubicBezTo>
                    <a:pt x="19114" y="3003"/>
                    <a:pt x="19281" y="2769"/>
                    <a:pt x="19381" y="2469"/>
                  </a:cubicBezTo>
                  <a:cubicBezTo>
                    <a:pt x="19448" y="2369"/>
                    <a:pt x="19448" y="2302"/>
                    <a:pt x="19481" y="2202"/>
                  </a:cubicBezTo>
                  <a:cubicBezTo>
                    <a:pt x="19514" y="2135"/>
                    <a:pt x="19548" y="2002"/>
                    <a:pt x="19548" y="1868"/>
                  </a:cubicBezTo>
                  <a:lnTo>
                    <a:pt x="19548" y="1702"/>
                  </a:lnTo>
                  <a:cubicBezTo>
                    <a:pt x="19548" y="1647"/>
                    <a:pt x="19548" y="1593"/>
                    <a:pt x="19511" y="1593"/>
                  </a:cubicBezTo>
                  <a:cubicBezTo>
                    <a:pt x="19503" y="1593"/>
                    <a:pt x="19493" y="1595"/>
                    <a:pt x="19481" y="1602"/>
                  </a:cubicBezTo>
                  <a:lnTo>
                    <a:pt x="19481" y="1535"/>
                  </a:lnTo>
                  <a:lnTo>
                    <a:pt x="19481" y="1468"/>
                  </a:lnTo>
                  <a:cubicBezTo>
                    <a:pt x="19481" y="1368"/>
                    <a:pt x="19481" y="1335"/>
                    <a:pt x="19448" y="1268"/>
                  </a:cubicBezTo>
                  <a:cubicBezTo>
                    <a:pt x="19448" y="1201"/>
                    <a:pt x="19381" y="1168"/>
                    <a:pt x="19381" y="1135"/>
                  </a:cubicBezTo>
                  <a:cubicBezTo>
                    <a:pt x="19314" y="1034"/>
                    <a:pt x="19281" y="934"/>
                    <a:pt x="19181" y="834"/>
                  </a:cubicBezTo>
                  <a:lnTo>
                    <a:pt x="19147" y="801"/>
                  </a:lnTo>
                  <a:lnTo>
                    <a:pt x="19114" y="768"/>
                  </a:lnTo>
                  <a:cubicBezTo>
                    <a:pt x="18947" y="601"/>
                    <a:pt x="18714" y="434"/>
                    <a:pt x="18480" y="334"/>
                  </a:cubicBezTo>
                  <a:cubicBezTo>
                    <a:pt x="17846" y="34"/>
                    <a:pt x="17146" y="0"/>
                    <a:pt x="16479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74" name="Google Shape;574;p39"/>
          <p:cNvGrpSpPr/>
          <p:nvPr/>
        </p:nvGrpSpPr>
        <p:grpSpPr>
          <a:xfrm rot="632919">
            <a:off x="8039421" y="852037"/>
            <a:ext cx="641652" cy="668105"/>
            <a:chOff x="2079900" y="3077638"/>
            <a:chExt cx="367775" cy="382800"/>
          </a:xfrm>
        </p:grpSpPr>
        <p:sp>
          <p:nvSpPr>
            <p:cNvPr id="575" name="Google Shape;575;p39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6" name="Google Shape;576;p39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7" name="Google Shape;577;p39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8" name="Google Shape;578;p39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79" name="Google Shape;579;p39"/>
          <p:cNvGrpSpPr/>
          <p:nvPr/>
        </p:nvGrpSpPr>
        <p:grpSpPr>
          <a:xfrm rot="-148811" flipH="1">
            <a:off x="1793990" y="4411704"/>
            <a:ext cx="371396" cy="375435"/>
            <a:chOff x="2079900" y="3077638"/>
            <a:chExt cx="367775" cy="382800"/>
          </a:xfrm>
        </p:grpSpPr>
        <p:sp>
          <p:nvSpPr>
            <p:cNvPr id="580" name="Google Shape;580;p39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1" name="Google Shape;581;p39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2" name="Google Shape;582;p39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3" name="Google Shape;583;p39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" name="Text Box 2"/>
          <p:cNvSpPr txBox="1"/>
          <p:nvPr/>
        </p:nvSpPr>
        <p:spPr>
          <a:xfrm>
            <a:off x="3592830" y="990600"/>
            <a:ext cx="19583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800" b="1"/>
              <a:t>II. Ghi nhớ</a:t>
            </a:r>
            <a:endParaRPr lang="en-US" sz="2800" b="1"/>
          </a:p>
        </p:txBody>
      </p:sp>
      <p:sp>
        <p:nvSpPr>
          <p:cNvPr id="2" name="Text Box 1"/>
          <p:cNvSpPr txBox="1"/>
          <p:nvPr/>
        </p:nvSpPr>
        <p:spPr>
          <a:xfrm>
            <a:off x="2136775" y="1959610"/>
            <a:ext cx="50660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sz="2400">
                <a:solidFill>
                  <a:schemeClr val="bg1"/>
                </a:solidFill>
              </a:rPr>
              <a:t>Từ đồng âm là những từ giống nhau về âm nhưng khác hẳn nhau về nghĩa.</a:t>
            </a:r>
            <a:endParaRPr lang="en-US" sz="2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Google Shape;615;p40"/>
          <p:cNvGrpSpPr/>
          <p:nvPr/>
        </p:nvGrpSpPr>
        <p:grpSpPr>
          <a:xfrm rot="-148811" flipH="1">
            <a:off x="617740" y="4411704"/>
            <a:ext cx="371396" cy="375435"/>
            <a:chOff x="2079900" y="3077638"/>
            <a:chExt cx="367775" cy="382800"/>
          </a:xfrm>
        </p:grpSpPr>
        <p:sp>
          <p:nvSpPr>
            <p:cNvPr id="616" name="Google Shape;616;p40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7" name="Google Shape;617;p40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8" name="Google Shape;618;p40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19" name="Google Shape;619;p40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20" name="Google Shape;620;p40"/>
          <p:cNvGrpSpPr/>
          <p:nvPr/>
        </p:nvGrpSpPr>
        <p:grpSpPr>
          <a:xfrm rot="148811">
            <a:off x="8174552" y="998366"/>
            <a:ext cx="371396" cy="375435"/>
            <a:chOff x="2079900" y="3077638"/>
            <a:chExt cx="367775" cy="382800"/>
          </a:xfrm>
        </p:grpSpPr>
        <p:sp>
          <p:nvSpPr>
            <p:cNvPr id="621" name="Google Shape;621;p40"/>
            <p:cNvSpPr/>
            <p:nvPr/>
          </p:nvSpPr>
          <p:spPr>
            <a:xfrm>
              <a:off x="2079900" y="3077638"/>
              <a:ext cx="367775" cy="382800"/>
            </a:xfrm>
            <a:custGeom>
              <a:avLst/>
              <a:gdLst/>
              <a:ahLst/>
              <a:cxnLst/>
              <a:rect l="l" t="t" r="r" b="b"/>
              <a:pathLst>
                <a:path w="14711" h="15312" extrusionOk="0">
                  <a:moveTo>
                    <a:pt x="7739" y="1"/>
                  </a:moveTo>
                  <a:cubicBezTo>
                    <a:pt x="7305" y="34"/>
                    <a:pt x="6838" y="267"/>
                    <a:pt x="6505" y="534"/>
                  </a:cubicBezTo>
                  <a:cubicBezTo>
                    <a:pt x="5704" y="1101"/>
                    <a:pt x="5137" y="2035"/>
                    <a:pt x="4670" y="2869"/>
                  </a:cubicBezTo>
                  <a:cubicBezTo>
                    <a:pt x="4537" y="3069"/>
                    <a:pt x="4403" y="3336"/>
                    <a:pt x="4270" y="3570"/>
                  </a:cubicBezTo>
                  <a:cubicBezTo>
                    <a:pt x="4003" y="3536"/>
                    <a:pt x="3669" y="3536"/>
                    <a:pt x="3369" y="3536"/>
                  </a:cubicBezTo>
                  <a:cubicBezTo>
                    <a:pt x="3036" y="3536"/>
                    <a:pt x="2702" y="3536"/>
                    <a:pt x="2402" y="3570"/>
                  </a:cubicBezTo>
                  <a:cubicBezTo>
                    <a:pt x="1901" y="3603"/>
                    <a:pt x="1501" y="3737"/>
                    <a:pt x="1168" y="3903"/>
                  </a:cubicBezTo>
                  <a:cubicBezTo>
                    <a:pt x="934" y="4003"/>
                    <a:pt x="767" y="4104"/>
                    <a:pt x="601" y="4270"/>
                  </a:cubicBezTo>
                  <a:cubicBezTo>
                    <a:pt x="434" y="4437"/>
                    <a:pt x="300" y="4671"/>
                    <a:pt x="167" y="4904"/>
                  </a:cubicBezTo>
                  <a:cubicBezTo>
                    <a:pt x="67" y="5071"/>
                    <a:pt x="0" y="5338"/>
                    <a:pt x="0" y="5571"/>
                  </a:cubicBezTo>
                  <a:cubicBezTo>
                    <a:pt x="0" y="5771"/>
                    <a:pt x="0" y="6038"/>
                    <a:pt x="33" y="6238"/>
                  </a:cubicBezTo>
                  <a:cubicBezTo>
                    <a:pt x="167" y="6705"/>
                    <a:pt x="367" y="7139"/>
                    <a:pt x="734" y="7573"/>
                  </a:cubicBezTo>
                  <a:cubicBezTo>
                    <a:pt x="1001" y="7906"/>
                    <a:pt x="1334" y="8240"/>
                    <a:pt x="1768" y="8607"/>
                  </a:cubicBezTo>
                  <a:cubicBezTo>
                    <a:pt x="1868" y="8673"/>
                    <a:pt x="1901" y="8707"/>
                    <a:pt x="2002" y="8774"/>
                  </a:cubicBezTo>
                  <a:lnTo>
                    <a:pt x="1735" y="9674"/>
                  </a:lnTo>
                  <a:cubicBezTo>
                    <a:pt x="1635" y="10175"/>
                    <a:pt x="1501" y="10675"/>
                    <a:pt x="1401" y="11175"/>
                  </a:cubicBezTo>
                  <a:cubicBezTo>
                    <a:pt x="1301" y="12143"/>
                    <a:pt x="1301" y="13243"/>
                    <a:pt x="2068" y="13911"/>
                  </a:cubicBezTo>
                  <a:cubicBezTo>
                    <a:pt x="2235" y="14044"/>
                    <a:pt x="2402" y="14177"/>
                    <a:pt x="2602" y="14211"/>
                  </a:cubicBezTo>
                  <a:cubicBezTo>
                    <a:pt x="2791" y="14258"/>
                    <a:pt x="2946" y="14305"/>
                    <a:pt x="3127" y="14305"/>
                  </a:cubicBezTo>
                  <a:cubicBezTo>
                    <a:pt x="3202" y="14305"/>
                    <a:pt x="3281" y="14297"/>
                    <a:pt x="3369" y="14277"/>
                  </a:cubicBezTo>
                  <a:cubicBezTo>
                    <a:pt x="3569" y="14277"/>
                    <a:pt x="3769" y="14244"/>
                    <a:pt x="4003" y="14177"/>
                  </a:cubicBezTo>
                  <a:cubicBezTo>
                    <a:pt x="4203" y="14111"/>
                    <a:pt x="4403" y="14011"/>
                    <a:pt x="4603" y="13911"/>
                  </a:cubicBezTo>
                  <a:cubicBezTo>
                    <a:pt x="5437" y="13510"/>
                    <a:pt x="6205" y="12843"/>
                    <a:pt x="6872" y="12176"/>
                  </a:cubicBezTo>
                  <a:cubicBezTo>
                    <a:pt x="6905" y="12243"/>
                    <a:pt x="6972" y="12276"/>
                    <a:pt x="6972" y="12376"/>
                  </a:cubicBezTo>
                  <a:cubicBezTo>
                    <a:pt x="7205" y="12843"/>
                    <a:pt x="7472" y="13277"/>
                    <a:pt x="7806" y="13710"/>
                  </a:cubicBezTo>
                  <a:cubicBezTo>
                    <a:pt x="8073" y="14111"/>
                    <a:pt x="8439" y="14511"/>
                    <a:pt x="8873" y="14778"/>
                  </a:cubicBezTo>
                  <a:cubicBezTo>
                    <a:pt x="9073" y="14911"/>
                    <a:pt x="9240" y="15045"/>
                    <a:pt x="9507" y="15111"/>
                  </a:cubicBezTo>
                  <a:lnTo>
                    <a:pt x="9874" y="15245"/>
                  </a:lnTo>
                  <a:cubicBezTo>
                    <a:pt x="10007" y="15312"/>
                    <a:pt x="10174" y="15312"/>
                    <a:pt x="10307" y="15312"/>
                  </a:cubicBezTo>
                  <a:cubicBezTo>
                    <a:pt x="10508" y="15312"/>
                    <a:pt x="10708" y="15245"/>
                    <a:pt x="10908" y="15178"/>
                  </a:cubicBezTo>
                  <a:cubicBezTo>
                    <a:pt x="11141" y="15078"/>
                    <a:pt x="11342" y="14911"/>
                    <a:pt x="11508" y="14744"/>
                  </a:cubicBezTo>
                  <a:cubicBezTo>
                    <a:pt x="11809" y="14478"/>
                    <a:pt x="12009" y="14077"/>
                    <a:pt x="12142" y="13710"/>
                  </a:cubicBezTo>
                  <a:cubicBezTo>
                    <a:pt x="12476" y="12810"/>
                    <a:pt x="12509" y="11776"/>
                    <a:pt x="12509" y="10842"/>
                  </a:cubicBezTo>
                  <a:cubicBezTo>
                    <a:pt x="12509" y="10508"/>
                    <a:pt x="12509" y="10175"/>
                    <a:pt x="12476" y="9841"/>
                  </a:cubicBezTo>
                  <a:cubicBezTo>
                    <a:pt x="12909" y="9574"/>
                    <a:pt x="13343" y="9307"/>
                    <a:pt x="13710" y="8974"/>
                  </a:cubicBezTo>
                  <a:cubicBezTo>
                    <a:pt x="13877" y="8840"/>
                    <a:pt x="14010" y="8673"/>
                    <a:pt x="14177" y="8507"/>
                  </a:cubicBezTo>
                  <a:cubicBezTo>
                    <a:pt x="14310" y="8340"/>
                    <a:pt x="14410" y="8140"/>
                    <a:pt x="14510" y="7973"/>
                  </a:cubicBezTo>
                  <a:cubicBezTo>
                    <a:pt x="14644" y="7706"/>
                    <a:pt x="14711" y="7239"/>
                    <a:pt x="14644" y="6839"/>
                  </a:cubicBezTo>
                  <a:cubicBezTo>
                    <a:pt x="14510" y="6138"/>
                    <a:pt x="13977" y="5571"/>
                    <a:pt x="12976" y="5171"/>
                  </a:cubicBezTo>
                  <a:cubicBezTo>
                    <a:pt x="12376" y="4904"/>
                    <a:pt x="11708" y="4737"/>
                    <a:pt x="11041" y="4637"/>
                  </a:cubicBezTo>
                  <a:cubicBezTo>
                    <a:pt x="11041" y="4537"/>
                    <a:pt x="11041" y="4404"/>
                    <a:pt x="11008" y="4337"/>
                  </a:cubicBezTo>
                  <a:cubicBezTo>
                    <a:pt x="10908" y="3803"/>
                    <a:pt x="10841" y="3303"/>
                    <a:pt x="10708" y="2736"/>
                  </a:cubicBezTo>
                  <a:cubicBezTo>
                    <a:pt x="10574" y="2236"/>
                    <a:pt x="10408" y="1735"/>
                    <a:pt x="10174" y="1335"/>
                  </a:cubicBezTo>
                  <a:cubicBezTo>
                    <a:pt x="10041" y="1135"/>
                    <a:pt x="9907" y="968"/>
                    <a:pt x="9807" y="801"/>
                  </a:cubicBezTo>
                  <a:cubicBezTo>
                    <a:pt x="9707" y="701"/>
                    <a:pt x="9640" y="634"/>
                    <a:pt x="9507" y="534"/>
                  </a:cubicBezTo>
                  <a:lnTo>
                    <a:pt x="9140" y="267"/>
                  </a:lnTo>
                  <a:cubicBezTo>
                    <a:pt x="8906" y="167"/>
                    <a:pt x="8673" y="67"/>
                    <a:pt x="8473" y="34"/>
                  </a:cubicBezTo>
                  <a:cubicBezTo>
                    <a:pt x="8339" y="1"/>
                    <a:pt x="8173" y="1"/>
                    <a:pt x="80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2" name="Google Shape;622;p40"/>
            <p:cNvSpPr/>
            <p:nvPr/>
          </p:nvSpPr>
          <p:spPr>
            <a:xfrm>
              <a:off x="2219150" y="3095988"/>
              <a:ext cx="65900" cy="75075"/>
            </a:xfrm>
            <a:custGeom>
              <a:avLst/>
              <a:gdLst/>
              <a:ahLst/>
              <a:cxnLst/>
              <a:rect l="l" t="t" r="r" b="b"/>
              <a:pathLst>
                <a:path w="2636" h="3003" extrusionOk="0">
                  <a:moveTo>
                    <a:pt x="2402" y="0"/>
                  </a:moveTo>
                  <a:cubicBezTo>
                    <a:pt x="2336" y="0"/>
                    <a:pt x="2302" y="0"/>
                    <a:pt x="2269" y="67"/>
                  </a:cubicBezTo>
                  <a:cubicBezTo>
                    <a:pt x="1802" y="334"/>
                    <a:pt x="1335" y="668"/>
                    <a:pt x="1001" y="1068"/>
                  </a:cubicBezTo>
                  <a:cubicBezTo>
                    <a:pt x="635" y="1468"/>
                    <a:pt x="334" y="1935"/>
                    <a:pt x="101" y="2436"/>
                  </a:cubicBezTo>
                  <a:cubicBezTo>
                    <a:pt x="1" y="2636"/>
                    <a:pt x="67" y="2903"/>
                    <a:pt x="268" y="2969"/>
                  </a:cubicBezTo>
                  <a:cubicBezTo>
                    <a:pt x="334" y="3003"/>
                    <a:pt x="468" y="3003"/>
                    <a:pt x="568" y="3003"/>
                  </a:cubicBezTo>
                  <a:cubicBezTo>
                    <a:pt x="635" y="2969"/>
                    <a:pt x="768" y="2903"/>
                    <a:pt x="801" y="2802"/>
                  </a:cubicBezTo>
                  <a:cubicBezTo>
                    <a:pt x="1001" y="2269"/>
                    <a:pt x="1268" y="1768"/>
                    <a:pt x="1602" y="1301"/>
                  </a:cubicBezTo>
                  <a:cubicBezTo>
                    <a:pt x="1769" y="1068"/>
                    <a:pt x="1969" y="801"/>
                    <a:pt x="2236" y="601"/>
                  </a:cubicBezTo>
                  <a:cubicBezTo>
                    <a:pt x="2302" y="501"/>
                    <a:pt x="2436" y="467"/>
                    <a:pt x="2503" y="401"/>
                  </a:cubicBezTo>
                  <a:cubicBezTo>
                    <a:pt x="2603" y="334"/>
                    <a:pt x="2636" y="167"/>
                    <a:pt x="2569" y="101"/>
                  </a:cubicBezTo>
                  <a:cubicBezTo>
                    <a:pt x="2503" y="0"/>
                    <a:pt x="2436" y="0"/>
                    <a:pt x="24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3" name="Google Shape;623;p40"/>
            <p:cNvSpPr/>
            <p:nvPr/>
          </p:nvSpPr>
          <p:spPr>
            <a:xfrm>
              <a:off x="2105750" y="3184388"/>
              <a:ext cx="65900" cy="39225"/>
            </a:xfrm>
            <a:custGeom>
              <a:avLst/>
              <a:gdLst/>
              <a:ahLst/>
              <a:cxnLst/>
              <a:rect l="l" t="t" r="r" b="b"/>
              <a:pathLst>
                <a:path w="2636" h="1569" extrusionOk="0">
                  <a:moveTo>
                    <a:pt x="2002" y="0"/>
                  </a:moveTo>
                  <a:cubicBezTo>
                    <a:pt x="1701" y="0"/>
                    <a:pt x="1435" y="67"/>
                    <a:pt x="1134" y="167"/>
                  </a:cubicBezTo>
                  <a:cubicBezTo>
                    <a:pt x="701" y="334"/>
                    <a:pt x="334" y="634"/>
                    <a:pt x="100" y="968"/>
                  </a:cubicBezTo>
                  <a:cubicBezTo>
                    <a:pt x="34" y="1068"/>
                    <a:pt x="0" y="1134"/>
                    <a:pt x="0" y="1235"/>
                  </a:cubicBezTo>
                  <a:cubicBezTo>
                    <a:pt x="0" y="1301"/>
                    <a:pt x="34" y="1401"/>
                    <a:pt x="134" y="1468"/>
                  </a:cubicBezTo>
                  <a:cubicBezTo>
                    <a:pt x="200" y="1568"/>
                    <a:pt x="300" y="1568"/>
                    <a:pt x="367" y="1568"/>
                  </a:cubicBezTo>
                  <a:cubicBezTo>
                    <a:pt x="501" y="1568"/>
                    <a:pt x="634" y="1468"/>
                    <a:pt x="667" y="1335"/>
                  </a:cubicBezTo>
                  <a:cubicBezTo>
                    <a:pt x="701" y="1301"/>
                    <a:pt x="701" y="1268"/>
                    <a:pt x="767" y="1235"/>
                  </a:cubicBezTo>
                  <a:cubicBezTo>
                    <a:pt x="834" y="1101"/>
                    <a:pt x="968" y="1001"/>
                    <a:pt x="1034" y="901"/>
                  </a:cubicBezTo>
                  <a:cubicBezTo>
                    <a:pt x="1168" y="801"/>
                    <a:pt x="1301" y="667"/>
                    <a:pt x="1468" y="634"/>
                  </a:cubicBezTo>
                  <a:cubicBezTo>
                    <a:pt x="1601" y="601"/>
                    <a:pt x="1668" y="567"/>
                    <a:pt x="1801" y="501"/>
                  </a:cubicBezTo>
                  <a:cubicBezTo>
                    <a:pt x="1890" y="501"/>
                    <a:pt x="1965" y="486"/>
                    <a:pt x="2044" y="486"/>
                  </a:cubicBezTo>
                  <a:cubicBezTo>
                    <a:pt x="2083" y="486"/>
                    <a:pt x="2124" y="490"/>
                    <a:pt x="2168" y="501"/>
                  </a:cubicBezTo>
                  <a:lnTo>
                    <a:pt x="2268" y="501"/>
                  </a:lnTo>
                  <a:cubicBezTo>
                    <a:pt x="2369" y="501"/>
                    <a:pt x="2535" y="467"/>
                    <a:pt x="2535" y="301"/>
                  </a:cubicBezTo>
                  <a:cubicBezTo>
                    <a:pt x="2635" y="234"/>
                    <a:pt x="2535" y="67"/>
                    <a:pt x="2369" y="67"/>
                  </a:cubicBezTo>
                  <a:cubicBezTo>
                    <a:pt x="2268" y="67"/>
                    <a:pt x="2135" y="0"/>
                    <a:pt x="20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24" name="Google Shape;624;p40"/>
            <p:cNvSpPr/>
            <p:nvPr/>
          </p:nvSpPr>
          <p:spPr>
            <a:xfrm>
              <a:off x="2130750" y="3327813"/>
              <a:ext cx="28400" cy="75925"/>
            </a:xfrm>
            <a:custGeom>
              <a:avLst/>
              <a:gdLst/>
              <a:ahLst/>
              <a:cxnLst/>
              <a:rect l="l" t="t" r="r" b="b"/>
              <a:pathLst>
                <a:path w="1136" h="3037" extrusionOk="0">
                  <a:moveTo>
                    <a:pt x="935" y="1"/>
                  </a:moveTo>
                  <a:cubicBezTo>
                    <a:pt x="835" y="1"/>
                    <a:pt x="768" y="34"/>
                    <a:pt x="701" y="101"/>
                  </a:cubicBezTo>
                  <a:cubicBezTo>
                    <a:pt x="468" y="501"/>
                    <a:pt x="301" y="901"/>
                    <a:pt x="134" y="1368"/>
                  </a:cubicBezTo>
                  <a:cubicBezTo>
                    <a:pt x="1" y="1835"/>
                    <a:pt x="1" y="2269"/>
                    <a:pt x="168" y="2736"/>
                  </a:cubicBezTo>
                  <a:cubicBezTo>
                    <a:pt x="201" y="2869"/>
                    <a:pt x="234" y="2970"/>
                    <a:pt x="368" y="3003"/>
                  </a:cubicBezTo>
                  <a:cubicBezTo>
                    <a:pt x="468" y="3036"/>
                    <a:pt x="568" y="3036"/>
                    <a:pt x="701" y="3036"/>
                  </a:cubicBezTo>
                  <a:cubicBezTo>
                    <a:pt x="968" y="2970"/>
                    <a:pt x="1068" y="2669"/>
                    <a:pt x="902" y="2402"/>
                  </a:cubicBezTo>
                  <a:cubicBezTo>
                    <a:pt x="868" y="2369"/>
                    <a:pt x="835" y="2302"/>
                    <a:pt x="835" y="2236"/>
                  </a:cubicBezTo>
                  <a:cubicBezTo>
                    <a:pt x="801" y="2136"/>
                    <a:pt x="735" y="2036"/>
                    <a:pt x="735" y="1902"/>
                  </a:cubicBezTo>
                  <a:cubicBezTo>
                    <a:pt x="701" y="1735"/>
                    <a:pt x="701" y="1569"/>
                    <a:pt x="701" y="1402"/>
                  </a:cubicBezTo>
                  <a:cubicBezTo>
                    <a:pt x="735" y="1202"/>
                    <a:pt x="801" y="1035"/>
                    <a:pt x="835" y="868"/>
                  </a:cubicBezTo>
                  <a:lnTo>
                    <a:pt x="1068" y="368"/>
                  </a:lnTo>
                  <a:cubicBezTo>
                    <a:pt x="1135" y="234"/>
                    <a:pt x="1102" y="101"/>
                    <a:pt x="1002" y="34"/>
                  </a:cubicBezTo>
                  <a:cubicBezTo>
                    <a:pt x="968" y="34"/>
                    <a:pt x="968" y="1"/>
                    <a:pt x="9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2" name="Text Box 11"/>
          <p:cNvSpPr txBox="1"/>
          <p:nvPr/>
        </p:nvSpPr>
        <p:spPr>
          <a:xfrm>
            <a:off x="3189605" y="233680"/>
            <a:ext cx="2765425" cy="664610"/>
          </a:xfrm>
          <a:prstGeom prst="roundRect">
            <a:avLst>
              <a:gd name="adj" fmla="val 3325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III. Luyện tập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3"/>
          <p:cNvSpPr txBox="1"/>
          <p:nvPr/>
        </p:nvSpPr>
        <p:spPr>
          <a:xfrm>
            <a:off x="429550" y="1168020"/>
            <a:ext cx="8286808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cụm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930012" y="1611814"/>
            <a:ext cx="435771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58178" y="1611814"/>
            <a:ext cx="242889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43192" y="2040442"/>
            <a:ext cx="100013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TextBox 9"/>
          <p:cNvSpPr txBox="1"/>
          <p:nvPr/>
        </p:nvSpPr>
        <p:spPr>
          <a:xfrm>
            <a:off x="598777" y="961378"/>
            <a:ext cx="80724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treo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8805" y="421640"/>
            <a:ext cx="85445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027405" y="850250"/>
            <a:ext cx="128588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884793" y="863220"/>
            <a:ext cx="3714776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2" name="Picture 7" descr="C:\Users\Administrator\Documents\Ghi âm của An\ban co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2400" y="3136265"/>
            <a:ext cx="2802890" cy="1868805"/>
          </a:xfrm>
          <a:prstGeom prst="rect">
            <a:avLst/>
          </a:prstGeom>
          <a:noFill/>
        </p:spPr>
      </p:pic>
      <p:pic>
        <p:nvPicPr>
          <p:cNvPr id="1026" name="Picture 2" descr="E:\New folder\lacodosaova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8035" y="2419350"/>
            <a:ext cx="2794000" cy="1853565"/>
          </a:xfrm>
          <a:prstGeom prst="rect">
            <a:avLst/>
          </a:prstGeom>
          <a:noFill/>
        </p:spPr>
      </p:pic>
      <p:sp>
        <p:nvSpPr>
          <p:cNvPr id="27" name="Oval 36"/>
          <p:cNvSpPr>
            <a:spLocks noChangeArrowheads="1"/>
          </p:cNvSpPr>
          <p:nvPr/>
        </p:nvSpPr>
        <p:spPr bwMode="auto">
          <a:xfrm>
            <a:off x="812554" y="1856295"/>
            <a:ext cx="609600" cy="4572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</a:ln>
        </p:spPr>
        <p:txBody>
          <a:bodyPr wrap="none" anchor="ctr"/>
          <a:p>
            <a:endParaRPr lang="vi-VN"/>
          </a:p>
        </p:txBody>
      </p:sp>
      <p:sp>
        <p:nvSpPr>
          <p:cNvPr id="28" name="Oval 36"/>
          <p:cNvSpPr>
            <a:spLocks noChangeArrowheads="1"/>
          </p:cNvSpPr>
          <p:nvPr/>
        </p:nvSpPr>
        <p:spPr bwMode="auto">
          <a:xfrm>
            <a:off x="2803525" y="1393825"/>
            <a:ext cx="548005" cy="484505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</a:ln>
        </p:spPr>
        <p:txBody>
          <a:bodyPr wrap="none" anchor="ctr"/>
          <a:p>
            <a:endParaRPr lang="vi-VN"/>
          </a:p>
        </p:txBody>
      </p:sp>
      <p:cxnSp>
        <p:nvCxnSpPr>
          <p:cNvPr id="32" name="Straight Arrow Connector 31"/>
          <p:cNvCxnSpPr/>
          <p:nvPr/>
        </p:nvCxnSpPr>
        <p:spPr>
          <a:xfrm rot="16200000" flipH="1">
            <a:off x="1384277" y="2207257"/>
            <a:ext cx="928694" cy="9286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endCxn id="1026" idx="1"/>
          </p:cNvCxnSpPr>
          <p:nvPr/>
        </p:nvCxnSpPr>
        <p:spPr>
          <a:xfrm>
            <a:off x="3186430" y="1878330"/>
            <a:ext cx="2681605" cy="1468120"/>
          </a:xfrm>
          <a:prstGeom prst="bentConnector3">
            <a:avLst>
              <a:gd name="adj1" fmla="val 5001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8" grpId="0" animBg="1"/>
      <p:bldP spid="27" grpId="0" animBg="1"/>
      <p:bldP spid="28" grpId="1" animBg="1"/>
      <p:bldP spid="2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Box 4"/>
          <p:cNvSpPr txBox="1"/>
          <p:nvPr/>
        </p:nvSpPr>
        <p:spPr>
          <a:xfrm>
            <a:off x="598805" y="421640"/>
            <a:ext cx="826008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Đọc mẩu chuyện vui dưới đây và cho biết vì sao Nam tưởng ba mình đã chuyển sang làm việc tại ngân hàng.</a:t>
            </a:r>
            <a:endParaRPr lang="en-US" altLang="vi-V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7" name="Picture 3" descr="C:\Program Files (x86)\Microsoft Office\MEDIA\CAGCAT10\j0216516.wmf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17265" y="2573655"/>
            <a:ext cx="2109470" cy="244221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525395" y="1805305"/>
            <a:ext cx="3797935" cy="7683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vi-VN" sz="4400" b="1" cap="all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lt"/>
                <a:cs typeface="+mn-lt"/>
              </a:rPr>
              <a:t>Tiền tiêu</a:t>
            </a:r>
            <a:endParaRPr lang="vi-VN" sz="4400" b="1" cap="all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lt"/>
              <a:cs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Text Box 5"/>
          <p:cNvSpPr txBox="1"/>
          <p:nvPr/>
        </p:nvSpPr>
        <p:spPr>
          <a:xfrm>
            <a:off x="1009015" y="434975"/>
            <a:ext cx="71259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/>
              <a:t>Tiêu</a:t>
            </a:r>
            <a:r>
              <a:rPr lang="en-US" sz="2400"/>
              <a:t>: Vị trí quan trọng, nơi có bố trí canh gác ở phía trước khu vực trú quân, hướng về phía địch. </a:t>
            </a:r>
            <a:endParaRPr lang="en-US" sz="240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33600" y="1374140"/>
            <a:ext cx="4876800" cy="35909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lementary School Weekly Planner by Slidesgo">
  <a:themeElements>
    <a:clrScheme name="Simple Light">
      <a:dk1>
        <a:srgbClr val="00354E"/>
      </a:dk1>
      <a:lt1>
        <a:srgbClr val="FFFFFF"/>
      </a:lt1>
      <a:dk2>
        <a:srgbClr val="B8F2FF"/>
      </a:dk2>
      <a:lt2>
        <a:srgbClr val="7D9BFF"/>
      </a:lt2>
      <a:accent1>
        <a:srgbClr val="FF4A95"/>
      </a:accent1>
      <a:accent2>
        <a:srgbClr val="FFB428"/>
      </a:accent2>
      <a:accent3>
        <a:srgbClr val="E48700"/>
      </a:accent3>
      <a:accent4>
        <a:srgbClr val="FFFFFF"/>
      </a:accent4>
      <a:accent5>
        <a:srgbClr val="70C974"/>
      </a:accent5>
      <a:accent6>
        <a:srgbClr val="7D9BFF"/>
      </a:accent6>
      <a:hlink>
        <a:srgbClr val="FF4A9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1289</Words>
  <Application>WPS Presentation</Application>
  <PresentationFormat/>
  <Paragraphs>56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5" baseType="lpstr">
      <vt:lpstr>Arial</vt:lpstr>
      <vt:lpstr>SimSun</vt:lpstr>
      <vt:lpstr>Wingdings</vt:lpstr>
      <vt:lpstr>Arial</vt:lpstr>
      <vt:lpstr>Fredoka One</vt:lpstr>
      <vt:lpstr>Nunito</vt:lpstr>
      <vt:lpstr>Nanum Gothic</vt:lpstr>
      <vt:lpstr>Segoe Print</vt:lpstr>
      <vt:lpstr>Nunito Black</vt:lpstr>
      <vt:lpstr>UVF Chopin Script</vt:lpstr>
      <vt:lpstr>Sitka Text</vt:lpstr>
      <vt:lpstr>Times New Roman</vt:lpstr>
      <vt:lpstr>Microsoft YaHei</vt:lpstr>
      <vt:lpstr>Arial Unicode MS</vt:lpstr>
      <vt:lpstr>Elementary School Weekly Planner by Slidesgo</vt:lpstr>
      <vt:lpstr>Luyện từ và câu Từ đồng âm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từ và câu Từ đồng âm</dc:title>
  <dc:creator/>
  <cp:lastModifiedBy>Hiền Hiền</cp:lastModifiedBy>
  <cp:revision>4</cp:revision>
  <dcterms:created xsi:type="dcterms:W3CDTF">2020-10-07T15:17:00Z</dcterms:created>
  <dcterms:modified xsi:type="dcterms:W3CDTF">2021-03-02T16:36:04Z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