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93" r:id="rId3"/>
    <p:sldId id="279" r:id="rId4"/>
    <p:sldId id="265" r:id="rId5"/>
    <p:sldId id="273" r:id="rId6"/>
    <p:sldId id="283" r:id="rId7"/>
    <p:sldId id="276" r:id="rId8"/>
    <p:sldId id="280" r:id="rId9"/>
    <p:sldId id="281" r:id="rId10"/>
    <p:sldId id="28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06BA"/>
    <a:srgbClr val="CC00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5" autoAdjust="0"/>
    <p:restoredTop sz="92181" autoAdjust="0"/>
  </p:normalViewPr>
  <p:slideViewPr>
    <p:cSldViewPr snapToGrid="0">
      <p:cViewPr varScale="1">
        <p:scale>
          <a:sx n="69" d="100"/>
          <a:sy n="69" d="100"/>
        </p:scale>
        <p:origin x="64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32365" y="2419168"/>
            <a:ext cx="7038108" cy="1753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5400" b="1" spc="28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 tả (Nghe – viết)</a:t>
            </a:r>
            <a:endParaRPr lang="en-US" sz="5400" b="1" spc="28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spc="28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gái của t</a:t>
            </a:r>
            <a:r>
              <a:rPr lang="vi-VN" sz="5400" b="1" spc="28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5400" b="1" spc="28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lai</a:t>
            </a:r>
            <a:endParaRPr lang="en-US" sz="5400" b="1" spc="28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/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1424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830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355" indent="-409575" defTabSz="1306830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855" indent="-327025" defTabSz="130683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83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780" indent="-325755" defTabSz="130683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9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31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3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5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2018 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tương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lai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https://image3.tienphong.vn/w665/uploaded/oldimages/731/2673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0" b="6997"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830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355" indent="-409575" defTabSz="1306830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855" indent="-327025" defTabSz="130683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83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780" indent="-325755" defTabSz="130683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9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31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3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5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tương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lai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68492" y="1405575"/>
            <a:ext cx="11655188" cy="451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Qua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in-tơ-nét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 Anh15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xtrây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-li-a).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báo. Trong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Lan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nh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nay, có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830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355" indent="-409575" defTabSz="1306830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855" indent="-327025" defTabSz="130683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83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780" indent="-325755" defTabSz="130683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9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31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3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580" indent="-325755" defTabSz="130683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tương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lai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5093" y="1422604"/>
            <a:ext cx="11395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Bài chính tả nói về ai?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FontTx/>
              <a:buChar char="-"/>
              <a:tabLst>
                <a:tab pos="5486400" algn="l"/>
              </a:tabLst>
            </a:pPr>
            <a:r>
              <a:rPr lang="en-US" sz="3200">
                <a:solidFill>
                  <a:srgbClr val="1306B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 Anh là một cô gái giỏi giang, thông minh. Em được xem là một trong những mẫu người của tương lai.</a:t>
            </a:r>
            <a:endParaRPr lang="en-US" sz="3200">
              <a:solidFill>
                <a:srgbClr val="1306B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2/ Trong bài có những từ nào là tiếng phiên âm nước ngoài, tên của một tổ chức?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FontTx/>
              <a:buChar char="-"/>
              <a:tabLst>
                <a:tab pos="5486400" algn="l"/>
              </a:tabLst>
            </a:pPr>
            <a:r>
              <a:rPr lang="en-US" sz="3200" spc="-5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Phiên âm nước ngoài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>
                <a:solidFill>
                  <a:srgbClr val="1306B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– tơ – nét, Ốt – xtrây – li – a.</a:t>
            </a:r>
            <a:endParaRPr lang="en-US" sz="3200" b="1" dirty="0">
              <a:solidFill>
                <a:srgbClr val="1306B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FontTx/>
              <a:buChar char="-"/>
              <a:tabLst>
                <a:tab pos="548640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 của một tổ chức: </a:t>
            </a:r>
            <a:r>
              <a:rPr lang="en-US" sz="3200" b="1">
                <a:solidFill>
                  <a:srgbClr val="1306B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Nghị viện Thanh niên.</a:t>
            </a:r>
            <a:endParaRPr lang="en-US" sz="3200" b="1" dirty="0">
              <a:solidFill>
                <a:srgbClr val="1306B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205453" y="2254059"/>
            <a:ext cx="48020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Từ khó: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03721" y="2192503"/>
            <a:ext cx="39157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– tơ - nét</a:t>
            </a:r>
            <a:endParaRPr lang="en-US" sz="3600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06488" y="2917354"/>
            <a:ext cx="44770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Ốt – xtrây – li - a </a:t>
            </a:r>
            <a:endParaRPr lang="en-US" sz="3600" b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32701" y="3638631"/>
            <a:ext cx="54577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600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endParaRPr lang="en-US" sz="3600" b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40740" y="4359908"/>
            <a:ext cx="3208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rình </a:t>
            </a:r>
            <a:r>
              <a:rPr lang="en-US" sz="3600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endParaRPr lang="en-US" sz="3600" b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3" grpId="2"/>
      <p:bldP spid="16" grpId="0"/>
      <p:bldP spid="16" grpId="1"/>
      <p:bldP spid="16" grpId="2"/>
      <p:bldP spid="17" grpId="0"/>
      <p:bldP spid="17" grpId="1"/>
      <p:bldP spid="17" grpId="2"/>
      <p:bldP spid="14" grpId="0"/>
      <p:bldP spid="14" grpId="1"/>
      <p:bldP spid="14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291152" y="325579"/>
            <a:ext cx="11596048" cy="6198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3975" indent="34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Những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altLang="en-US" sz="28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từ in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Bác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“Non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vóc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do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dệt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214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(1985),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1997)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(1998),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2000).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717" y="2234399"/>
            <a:ext cx="3393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135" y="4741542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925" y="2725717"/>
            <a:ext cx="50770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289" y="3230688"/>
            <a:ext cx="40927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216" y="3735652"/>
            <a:ext cx="53848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496" y="4226975"/>
            <a:ext cx="60083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164407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Những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2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77562" y="2236671"/>
            <a:ext cx="3613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89276" y="4743814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uân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ộc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hất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82418" y="2727989"/>
            <a:ext cx="53270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86782" y="3232960"/>
            <a:ext cx="42386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uân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82709" y="3737924"/>
            <a:ext cx="5641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uân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ộc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79637" y="4229247"/>
            <a:ext cx="6300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uân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6003357" y="2348245"/>
            <a:ext cx="13648" cy="28796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inh anh huan chuong sao va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62" y="1604998"/>
            <a:ext cx="3229070" cy="454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019" y="2057530"/>
            <a:ext cx="3274325" cy="3825293"/>
          </a:xfrm>
          <a:prstGeom prst="rect">
            <a:avLst/>
          </a:prstGeom>
        </p:spPr>
      </p:pic>
      <p:pic>
        <p:nvPicPr>
          <p:cNvPr id="1032" name="Picture 8" descr="Hình ảnh có liên qua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5"/>
          <a:stretch>
            <a:fillRect/>
          </a:stretch>
        </p:blipFill>
        <p:spPr bwMode="auto">
          <a:xfrm>
            <a:off x="4312692" y="1651379"/>
            <a:ext cx="3562065" cy="45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46664" y="5945645"/>
            <a:ext cx="2552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Huân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Sao </a:t>
            </a:r>
            <a:r>
              <a:rPr lang="en-US" dirty="0" err="1"/>
              <a:t>vàng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70070" y="5947917"/>
            <a:ext cx="2552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Huân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công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450256" y="5947917"/>
            <a:ext cx="2552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Huân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Lao </a:t>
            </a:r>
            <a:r>
              <a:rPr lang="en-US" dirty="0" err="1"/>
              <a:t>động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36727" y="1753641"/>
            <a:ext cx="1142317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3.Tên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4"/>
          <p:cNvSpPr>
            <a:spLocks noChangeArrowheads="1"/>
          </p:cNvSpPr>
          <p:nvPr/>
        </p:nvSpPr>
        <p:spPr bwMode="auto">
          <a:xfrm>
            <a:off x="6952947" y="2339234"/>
            <a:ext cx="4387756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Sao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6727" y="4168459"/>
            <a:ext cx="11508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…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6727" y="3118454"/>
            <a:ext cx="11508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b)…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2" grpId="0"/>
      <p:bldP spid="2" grpId="1"/>
      <p:bldP spid="3" grpId="0"/>
      <p:bldP spid="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2585</Words>
  <Application>WPS Presentation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181</cp:revision>
  <dcterms:created xsi:type="dcterms:W3CDTF">2017-11-24T09:12:00Z</dcterms:created>
  <dcterms:modified xsi:type="dcterms:W3CDTF">2021-03-02T07:00:42Z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