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60" r:id="rId3"/>
    <p:sldId id="333" r:id="rId5"/>
    <p:sldId id="374" r:id="rId6"/>
    <p:sldId id="314" r:id="rId7"/>
    <p:sldId id="376" r:id="rId8"/>
    <p:sldId id="377" r:id="rId9"/>
    <p:sldId id="378" r:id="rId10"/>
    <p:sldId id="379" r:id="rId11"/>
    <p:sldId id="362" r:id="rId12"/>
    <p:sldId id="320" r:id="rId13"/>
    <p:sldId id="319" r:id="rId14"/>
    <p:sldId id="316" r:id="rId15"/>
    <p:sldId id="266" r:id="rId16"/>
    <p:sldId id="307" r:id="rId17"/>
    <p:sldId id="326" r:id="rId18"/>
    <p:sldId id="328" r:id="rId19"/>
    <p:sldId id="264" r:id="rId20"/>
    <p:sldId id="313" r:id="rId21"/>
  </p:sldIdLst>
  <p:sldSz cx="12192000" cy="6858000"/>
  <p:notesSz cx="6858000" cy="9144000"/>
  <p:custDataLst>
    <p:tags r:id="rId25"/>
  </p:custDataLst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1E7E5"/>
    <a:srgbClr val="FFFFFF"/>
    <a:srgbClr val="F2F2F2"/>
    <a:srgbClr val="239071"/>
    <a:srgbClr val="FCA821"/>
    <a:srgbClr val="F9FCFB"/>
    <a:srgbClr val="DC5389"/>
    <a:srgbClr val="57C0D5"/>
    <a:srgbClr val="F2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1244" autoAdjust="0"/>
  </p:normalViewPr>
  <p:slideViewPr>
    <p:cSldViewPr snapToGrid="0">
      <p:cViewPr varScale="1">
        <p:scale>
          <a:sx n="64" d="100"/>
          <a:sy n="64" d="100"/>
        </p:scale>
        <p:origin x="528" y="72"/>
      </p:cViewPr>
      <p:guideLst>
        <p:guide orient="horz" pos="2160"/>
        <p:guide pos="3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5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7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649B75-C036-43A6-B586-D4D3956B97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模板来自于 </a:t>
            </a:r>
            <a:r>
              <a:rPr lang="en-US" altLang="zh-CN" noProof="0" dirty="0"/>
              <a:t>http://docer.mysoeasy.com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7F35CC-AECF-450E-A632-155F605872F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295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4AECACE-C708-43AA-9ADF-9E0A79DBA94A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14" y="845128"/>
            <a:ext cx="7441077" cy="260455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27B1-864B-47CB-B8FD-7D024961E14C}" type="datetimeFigureOut">
              <a:rPr lang="zh-CN" altLang="en-US"/>
            </a:fld>
            <a:endParaRPr lang="zh-CN" altLang="en-US"/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EE4C-9BF1-4250-B807-668456CE46A3}" type="slidenum">
              <a:rPr lang="zh-CN" altLang="en-US"/>
            </a:fld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22524" y="3581521"/>
            <a:ext cx="7480178" cy="671821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AE8C-B19C-4977-8BCA-B32C13833C88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551E-31EC-4F7A-A252-B2FCA315F6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3A26-0640-4C70-A709-B1491CCE26F4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1408-E647-409A-B508-321AFC4E7C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9D4B-2CA7-47A8-86E5-FE890B1AEF36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27CC-6915-48A9-B008-AF3C75820C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44" y="933148"/>
            <a:ext cx="7162901" cy="2467282"/>
          </a:xfrm>
        </p:spPr>
        <p:txBody>
          <a:bodyPr anchor="ctr"/>
          <a:lstStyle>
            <a:lvl1pPr algn="ctr">
              <a:lnSpc>
                <a:spcPct val="15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968" y="3458940"/>
            <a:ext cx="7052653" cy="855891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990E-E653-4FD8-923B-A2D860A8A90E}" type="datetimeFigureOut">
              <a:rPr lang="zh-CN" altLang="en-US"/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55DE-A138-432A-8102-1E3083C6FA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3295-1E4B-43CB-ACE7-ED4E99C07012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0ABD-4112-4B46-AE5F-F7B3FCC151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70D5-879E-4918-AA43-1581FF74425B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617F-1FAF-4B1F-8DA8-C199C45268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57CE-0B02-4E23-8C71-0AC50F027A2D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7C59-ACF1-46EC-AA2B-C1494FFFC0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2F33-1B8F-49A4-B81C-5C1A866997DB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7A2D-2746-4C2C-8659-5794A5D30568}" type="slidenum">
              <a:rPr lang="zh-CN" altLang="en-US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2" cy="6858001"/>
          </a:xfrm>
          <a:prstGeom prst="rect">
            <a:avLst/>
          </a:prstGeom>
          <a:solidFill>
            <a:srgbClr val="D1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lvl="0" algn="ctr" defTabSz="914400" eaLnBrk="1" latinLnBrk="0" hangingPunct="1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F24E-7ACB-4130-A95E-31B492E4DC89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9992-9A03-4D74-B6F7-FDB10D1C50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4395-4959-4A0C-96FB-5F242B3DEB06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BC8F-9660-4E80-9F8E-C4E5D79BDA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0"/>
            <a:ext cx="12192002" cy="6858001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769806"/>
            <a:ext cx="10680700" cy="458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9557E7-78E4-435A-A3A8-EB5A40A4B307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3DC92C-287B-43BD-8FAB-B84E3B43B89E}" type="slidenum">
              <a:rPr lang="zh-CN" altLang="en-US"/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754063" y="162393"/>
            <a:ext cx="10680700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file:///C:\Documents%20and%20Settings\All%20Users\Documents\My%20Music\Sample%20Music\Beethoven's%20Symphony%20No.%209%20(Scherzo).wma" TargetMode="External"/><Relationship Id="rId2" Type="http://schemas.openxmlformats.org/officeDocument/2006/relationships/audio" Target="file:///C:\Documents%20and%20Settings\All%20Users\Documents\My%20Music\Sample%20Music\Beethoven's%20Symphony%20No.%209%20(Scherzo).wma" TargetMode="Externa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1544" y="1159453"/>
            <a:ext cx="7441077" cy="2604550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SVN-Androgyne" panose="02040603050506020204" charset="0"/>
                <a:cs typeface="SVN-Androgyne" panose="02040603050506020204" charset="0"/>
              </a:rPr>
              <a:t>Luyện từ và câu </a:t>
            </a:r>
            <a:br>
              <a:rPr lang="en-US" sz="4800" dirty="0" smtClean="0">
                <a:solidFill>
                  <a:srgbClr val="002060"/>
                </a:solidFill>
                <a:latin typeface="SVN-Androgyne" panose="02040603050506020204" charset="0"/>
                <a:cs typeface="SVN-Androgyne" panose="02040603050506020204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SVN-Androgyne" panose="02040603050506020204" charset="0"/>
                <a:cs typeface="SVN-Androgyne" panose="02040603050506020204" charset="0"/>
              </a:rPr>
              <a:t>Luyện tập về từ đồng nghĩa</a:t>
            </a:r>
            <a:endParaRPr lang="en-US" sz="4800" dirty="0" smtClean="0">
              <a:solidFill>
                <a:srgbClr val="002060"/>
              </a:solidFill>
              <a:latin typeface="SVN-Androgyne" panose="02040603050506020204" charset="0"/>
              <a:cs typeface="SVN-Androgyne" panose="0204060305050602020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41270" y="1544126"/>
          <a:ext cx="5178270" cy="442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045"/>
                <a:gridCol w="863045"/>
                <a:gridCol w="863045"/>
                <a:gridCol w="863045"/>
                <a:gridCol w="863045"/>
                <a:gridCol w="863045"/>
              </a:tblGrid>
              <a:tr h="736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1665" y="1633929"/>
            <a:ext cx="355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       Ì         N      H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9684" y="2385935"/>
            <a:ext cx="355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      Ổ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1664" y="3137941"/>
            <a:ext cx="355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Q</a:t>
            </a:r>
            <a:r>
              <a:rPr lang="en-US" sz="3200" b="1" dirty="0" smtClean="0">
                <a:solidFill>
                  <a:srgbClr val="7030A0"/>
                </a:solidFill>
              </a:rPr>
              <a:t>       U      A      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1663" y="3867461"/>
            <a:ext cx="355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U       Ố       N     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4711" y="4567161"/>
            <a:ext cx="355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       Ố      N       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05328" y="5344150"/>
            <a:ext cx="355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       Ó       C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38466" y="1618938"/>
            <a:ext cx="644577" cy="64457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43463" y="3066814"/>
            <a:ext cx="644577" cy="64457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13482" y="3805159"/>
            <a:ext cx="644577" cy="64457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13482" y="4557166"/>
            <a:ext cx="644577" cy="64457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13482" y="5254368"/>
            <a:ext cx="644577" cy="64457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338466" y="2342876"/>
            <a:ext cx="644577" cy="64457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事故已经发生该怎么办?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防拥挤踩踏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sym typeface="+mn-ea"/>
              </a:rPr>
              <a:t>防拥挤踩踏</a:t>
            </a:r>
            <a:endParaRPr lang="en-US" altLang="zh-CN" dirty="0"/>
          </a:p>
        </p:txBody>
      </p:sp>
      <p:sp>
        <p:nvSpPr>
          <p:cNvPr id="29" name="圆角矩形 85"/>
          <p:cNvSpPr/>
          <p:nvPr/>
        </p:nvSpPr>
        <p:spPr>
          <a:xfrm>
            <a:off x="2236773" y="3570771"/>
            <a:ext cx="2689254" cy="4420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</a:t>
            </a:r>
            <a:endParaRPr lang="en-US" altLang="zh-CN" sz="1800" dirty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68400" y="2399665"/>
            <a:ext cx="4127500" cy="1002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爱护楼梯间设置的指示、警示标志，安全指示灯等，发现损坏，立即报告。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6" name="圆角矩形 85"/>
          <p:cNvSpPr/>
          <p:nvPr/>
        </p:nvSpPr>
        <p:spPr>
          <a:xfrm>
            <a:off x="7265973" y="3570771"/>
            <a:ext cx="2689254" cy="4420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endParaRPr lang="en-US" altLang="zh-CN" sz="1800" dirty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197600" y="2399665"/>
            <a:ext cx="4127500" cy="1002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晚自习若遇停电，有蜡烛则点亮蜡烛，无蜡烛时，要在各自的座位上等候来电，不要叫喊、哄闹，更不要蜂拥离开教室。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5387908" y="2705166"/>
            <a:ext cx="1416185" cy="3175687"/>
            <a:chOff x="815" y="1510"/>
            <a:chExt cx="891" cy="1998"/>
          </a:xfrm>
          <a:solidFill>
            <a:schemeClr val="accent1"/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815" y="1510"/>
              <a:ext cx="891" cy="1998"/>
            </a:xfrm>
            <a:custGeom>
              <a:avLst/>
              <a:gdLst>
                <a:gd name="T0" fmla="*/ 350 w 374"/>
                <a:gd name="T1" fmla="*/ 345 h 843"/>
                <a:gd name="T2" fmla="*/ 300 w 374"/>
                <a:gd name="T3" fmla="*/ 220 h 843"/>
                <a:gd name="T4" fmla="*/ 214 w 374"/>
                <a:gd name="T5" fmla="*/ 65 h 843"/>
                <a:gd name="T6" fmla="*/ 153 w 374"/>
                <a:gd name="T7" fmla="*/ 7 h 843"/>
                <a:gd name="T8" fmla="*/ 61 w 374"/>
                <a:gd name="T9" fmla="*/ 237 h 843"/>
                <a:gd name="T10" fmla="*/ 70 w 374"/>
                <a:gd name="T11" fmla="*/ 384 h 843"/>
                <a:gd name="T12" fmla="*/ 32 w 374"/>
                <a:gd name="T13" fmla="*/ 324 h 843"/>
                <a:gd name="T14" fmla="*/ 11 w 374"/>
                <a:gd name="T15" fmla="*/ 334 h 843"/>
                <a:gd name="T16" fmla="*/ 75 w 374"/>
                <a:gd name="T17" fmla="*/ 473 h 843"/>
                <a:gd name="T18" fmla="*/ 103 w 374"/>
                <a:gd name="T19" fmla="*/ 731 h 843"/>
                <a:gd name="T20" fmla="*/ 70 w 374"/>
                <a:gd name="T21" fmla="*/ 830 h 843"/>
                <a:gd name="T22" fmla="*/ 106 w 374"/>
                <a:gd name="T23" fmla="*/ 834 h 843"/>
                <a:gd name="T24" fmla="*/ 107 w 374"/>
                <a:gd name="T25" fmla="*/ 830 h 843"/>
                <a:gd name="T26" fmla="*/ 187 w 374"/>
                <a:gd name="T27" fmla="*/ 759 h 843"/>
                <a:gd name="T28" fmla="*/ 306 w 374"/>
                <a:gd name="T29" fmla="*/ 830 h 843"/>
                <a:gd name="T30" fmla="*/ 334 w 374"/>
                <a:gd name="T31" fmla="*/ 837 h 843"/>
                <a:gd name="T32" fmla="*/ 315 w 374"/>
                <a:gd name="T33" fmla="*/ 821 h 843"/>
                <a:gd name="T34" fmla="*/ 316 w 374"/>
                <a:gd name="T35" fmla="*/ 691 h 843"/>
                <a:gd name="T36" fmla="*/ 305 w 374"/>
                <a:gd name="T37" fmla="*/ 456 h 843"/>
                <a:gd name="T38" fmla="*/ 355 w 374"/>
                <a:gd name="T39" fmla="*/ 351 h 843"/>
                <a:gd name="T40" fmla="*/ 8 w 374"/>
                <a:gd name="T41" fmla="*/ 318 h 843"/>
                <a:gd name="T42" fmla="*/ 14 w 374"/>
                <a:gd name="T43" fmla="*/ 329 h 843"/>
                <a:gd name="T44" fmla="*/ 77 w 374"/>
                <a:gd name="T45" fmla="*/ 831 h 843"/>
                <a:gd name="T46" fmla="*/ 93 w 374"/>
                <a:gd name="T47" fmla="*/ 833 h 843"/>
                <a:gd name="T48" fmla="*/ 326 w 374"/>
                <a:gd name="T49" fmla="*/ 832 h 843"/>
                <a:gd name="T50" fmla="*/ 110 w 374"/>
                <a:gd name="T51" fmla="*/ 138 h 843"/>
                <a:gd name="T52" fmla="*/ 217 w 374"/>
                <a:gd name="T53" fmla="*/ 86 h 843"/>
                <a:gd name="T54" fmla="*/ 288 w 374"/>
                <a:gd name="T55" fmla="*/ 218 h 843"/>
                <a:gd name="T56" fmla="*/ 210 w 374"/>
                <a:gd name="T57" fmla="*/ 240 h 843"/>
                <a:gd name="T58" fmla="*/ 155 w 374"/>
                <a:gd name="T59" fmla="*/ 241 h 843"/>
                <a:gd name="T60" fmla="*/ 126 w 374"/>
                <a:gd name="T61" fmla="*/ 226 h 843"/>
                <a:gd name="T62" fmla="*/ 68 w 374"/>
                <a:gd name="T63" fmla="*/ 234 h 843"/>
                <a:gd name="T64" fmla="*/ 126 w 374"/>
                <a:gd name="T65" fmla="*/ 735 h 843"/>
                <a:gd name="T66" fmla="*/ 196 w 374"/>
                <a:gd name="T67" fmla="*/ 705 h 843"/>
                <a:gd name="T68" fmla="*/ 309 w 374"/>
                <a:gd name="T69" fmla="*/ 685 h 843"/>
                <a:gd name="T70" fmla="*/ 303 w 374"/>
                <a:gd name="T71" fmla="*/ 699 h 843"/>
                <a:gd name="T72" fmla="*/ 90 w 374"/>
                <a:gd name="T73" fmla="*/ 687 h 843"/>
                <a:gd name="T74" fmla="*/ 308 w 374"/>
                <a:gd name="T75" fmla="*/ 686 h 843"/>
                <a:gd name="T76" fmla="*/ 199 w 374"/>
                <a:gd name="T77" fmla="*/ 679 h 843"/>
                <a:gd name="T78" fmla="*/ 68 w 374"/>
                <a:gd name="T79" fmla="*/ 244 h 843"/>
                <a:gd name="T80" fmla="*/ 184 w 374"/>
                <a:gd name="T81" fmla="*/ 233 h 843"/>
                <a:gd name="T82" fmla="*/ 297 w 374"/>
                <a:gd name="T83" fmla="*/ 459 h 843"/>
                <a:gd name="T84" fmla="*/ 355 w 374"/>
                <a:gd name="T85" fmla="*/ 343 h 843"/>
                <a:gd name="T86" fmla="*/ 339 w 374"/>
                <a:gd name="T87" fmla="*/ 33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843">
                  <a:moveTo>
                    <a:pt x="345" y="314"/>
                  </a:moveTo>
                  <a:cubicBezTo>
                    <a:pt x="336" y="316"/>
                    <a:pt x="329" y="325"/>
                    <a:pt x="332" y="334"/>
                  </a:cubicBezTo>
                  <a:cubicBezTo>
                    <a:pt x="334" y="342"/>
                    <a:pt x="342" y="347"/>
                    <a:pt x="350" y="345"/>
                  </a:cubicBezTo>
                  <a:cubicBezTo>
                    <a:pt x="347" y="356"/>
                    <a:pt x="344" y="366"/>
                    <a:pt x="336" y="374"/>
                  </a:cubicBezTo>
                  <a:cubicBezTo>
                    <a:pt x="328" y="383"/>
                    <a:pt x="316" y="387"/>
                    <a:pt x="303" y="384"/>
                  </a:cubicBezTo>
                  <a:cubicBezTo>
                    <a:pt x="302" y="329"/>
                    <a:pt x="301" y="275"/>
                    <a:pt x="300" y="220"/>
                  </a:cubicBezTo>
                  <a:cubicBezTo>
                    <a:pt x="300" y="219"/>
                    <a:pt x="299" y="218"/>
                    <a:pt x="299" y="218"/>
                  </a:cubicBezTo>
                  <a:cubicBezTo>
                    <a:pt x="299" y="217"/>
                    <a:pt x="299" y="217"/>
                    <a:pt x="299" y="216"/>
                  </a:cubicBezTo>
                  <a:cubicBezTo>
                    <a:pt x="273" y="165"/>
                    <a:pt x="243" y="115"/>
                    <a:pt x="214" y="65"/>
                  </a:cubicBezTo>
                  <a:cubicBezTo>
                    <a:pt x="207" y="53"/>
                    <a:pt x="200" y="41"/>
                    <a:pt x="193" y="29"/>
                  </a:cubicBezTo>
                  <a:cubicBezTo>
                    <a:pt x="189" y="21"/>
                    <a:pt x="184" y="12"/>
                    <a:pt x="177" y="7"/>
                  </a:cubicBezTo>
                  <a:cubicBezTo>
                    <a:pt x="170" y="1"/>
                    <a:pt x="158" y="0"/>
                    <a:pt x="153" y="7"/>
                  </a:cubicBezTo>
                  <a:cubicBezTo>
                    <a:pt x="152" y="8"/>
                    <a:pt x="151" y="8"/>
                    <a:pt x="151" y="9"/>
                  </a:cubicBezTo>
                  <a:cubicBezTo>
                    <a:pt x="134" y="47"/>
                    <a:pt x="120" y="87"/>
                    <a:pt x="105" y="126"/>
                  </a:cubicBezTo>
                  <a:cubicBezTo>
                    <a:pt x="91" y="163"/>
                    <a:pt x="73" y="200"/>
                    <a:pt x="61" y="237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9"/>
                    <a:pt x="60" y="240"/>
                    <a:pt x="61" y="241"/>
                  </a:cubicBezTo>
                  <a:cubicBezTo>
                    <a:pt x="64" y="288"/>
                    <a:pt x="67" y="336"/>
                    <a:pt x="70" y="384"/>
                  </a:cubicBezTo>
                  <a:cubicBezTo>
                    <a:pt x="57" y="382"/>
                    <a:pt x="45" y="381"/>
                    <a:pt x="34" y="371"/>
                  </a:cubicBezTo>
                  <a:cubicBezTo>
                    <a:pt x="23" y="361"/>
                    <a:pt x="20" y="347"/>
                    <a:pt x="16" y="333"/>
                  </a:cubicBezTo>
                  <a:cubicBezTo>
                    <a:pt x="22" y="336"/>
                    <a:pt x="29" y="330"/>
                    <a:pt x="32" y="324"/>
                  </a:cubicBezTo>
                  <a:cubicBezTo>
                    <a:pt x="35" y="314"/>
                    <a:pt x="31" y="304"/>
                    <a:pt x="21" y="302"/>
                  </a:cubicBezTo>
                  <a:cubicBezTo>
                    <a:pt x="11" y="300"/>
                    <a:pt x="3" y="308"/>
                    <a:pt x="2" y="317"/>
                  </a:cubicBezTo>
                  <a:cubicBezTo>
                    <a:pt x="0" y="323"/>
                    <a:pt x="4" y="333"/>
                    <a:pt x="11" y="334"/>
                  </a:cubicBezTo>
                  <a:cubicBezTo>
                    <a:pt x="11" y="351"/>
                    <a:pt x="19" y="369"/>
                    <a:pt x="33" y="380"/>
                  </a:cubicBezTo>
                  <a:cubicBezTo>
                    <a:pt x="43" y="388"/>
                    <a:pt x="58" y="394"/>
                    <a:pt x="70" y="390"/>
                  </a:cubicBezTo>
                  <a:cubicBezTo>
                    <a:pt x="72" y="417"/>
                    <a:pt x="74" y="445"/>
                    <a:pt x="75" y="473"/>
                  </a:cubicBezTo>
                  <a:cubicBezTo>
                    <a:pt x="79" y="550"/>
                    <a:pt x="79" y="628"/>
                    <a:pt x="86" y="705"/>
                  </a:cubicBezTo>
                  <a:cubicBezTo>
                    <a:pt x="86" y="706"/>
                    <a:pt x="87" y="706"/>
                    <a:pt x="88" y="707"/>
                  </a:cubicBezTo>
                  <a:cubicBezTo>
                    <a:pt x="90" y="716"/>
                    <a:pt x="95" y="724"/>
                    <a:pt x="103" y="731"/>
                  </a:cubicBezTo>
                  <a:cubicBezTo>
                    <a:pt x="107" y="734"/>
                    <a:pt x="112" y="737"/>
                    <a:pt x="116" y="739"/>
                  </a:cubicBezTo>
                  <a:cubicBezTo>
                    <a:pt x="88" y="749"/>
                    <a:pt x="87" y="800"/>
                    <a:pt x="99" y="826"/>
                  </a:cubicBezTo>
                  <a:cubicBezTo>
                    <a:pt x="88" y="821"/>
                    <a:pt x="73" y="819"/>
                    <a:pt x="70" y="830"/>
                  </a:cubicBezTo>
                  <a:cubicBezTo>
                    <a:pt x="69" y="836"/>
                    <a:pt x="74" y="841"/>
                    <a:pt x="79" y="842"/>
                  </a:cubicBezTo>
                  <a:cubicBezTo>
                    <a:pt x="84" y="843"/>
                    <a:pt x="88" y="841"/>
                    <a:pt x="92" y="840"/>
                  </a:cubicBezTo>
                  <a:cubicBezTo>
                    <a:pt x="97" y="838"/>
                    <a:pt x="102" y="837"/>
                    <a:pt x="106" y="834"/>
                  </a:cubicBezTo>
                  <a:cubicBezTo>
                    <a:pt x="107" y="834"/>
                    <a:pt x="107" y="834"/>
                    <a:pt x="107" y="833"/>
                  </a:cubicBezTo>
                  <a:cubicBezTo>
                    <a:pt x="107" y="833"/>
                    <a:pt x="107" y="833"/>
                    <a:pt x="107" y="833"/>
                  </a:cubicBezTo>
                  <a:cubicBezTo>
                    <a:pt x="108" y="832"/>
                    <a:pt x="108" y="831"/>
                    <a:pt x="107" y="830"/>
                  </a:cubicBezTo>
                  <a:cubicBezTo>
                    <a:pt x="107" y="830"/>
                    <a:pt x="107" y="830"/>
                    <a:pt x="107" y="830"/>
                  </a:cubicBezTo>
                  <a:cubicBezTo>
                    <a:pt x="96" y="798"/>
                    <a:pt x="98" y="768"/>
                    <a:pt x="121" y="742"/>
                  </a:cubicBezTo>
                  <a:cubicBezTo>
                    <a:pt x="141" y="752"/>
                    <a:pt x="165" y="758"/>
                    <a:pt x="187" y="759"/>
                  </a:cubicBezTo>
                  <a:cubicBezTo>
                    <a:pt x="217" y="762"/>
                    <a:pt x="254" y="754"/>
                    <a:pt x="281" y="735"/>
                  </a:cubicBezTo>
                  <a:cubicBezTo>
                    <a:pt x="293" y="738"/>
                    <a:pt x="304" y="770"/>
                    <a:pt x="306" y="779"/>
                  </a:cubicBezTo>
                  <a:cubicBezTo>
                    <a:pt x="311" y="796"/>
                    <a:pt x="310" y="813"/>
                    <a:pt x="306" y="830"/>
                  </a:cubicBezTo>
                  <a:cubicBezTo>
                    <a:pt x="305" y="832"/>
                    <a:pt x="307" y="834"/>
                    <a:pt x="309" y="834"/>
                  </a:cubicBezTo>
                  <a:cubicBezTo>
                    <a:pt x="310" y="835"/>
                    <a:pt x="310" y="835"/>
                    <a:pt x="311" y="835"/>
                  </a:cubicBezTo>
                  <a:cubicBezTo>
                    <a:pt x="318" y="839"/>
                    <a:pt x="326" y="839"/>
                    <a:pt x="334" y="837"/>
                  </a:cubicBezTo>
                  <a:cubicBezTo>
                    <a:pt x="340" y="835"/>
                    <a:pt x="349" y="829"/>
                    <a:pt x="347" y="821"/>
                  </a:cubicBezTo>
                  <a:cubicBezTo>
                    <a:pt x="344" y="814"/>
                    <a:pt x="335" y="812"/>
                    <a:pt x="328" y="814"/>
                  </a:cubicBezTo>
                  <a:cubicBezTo>
                    <a:pt x="324" y="815"/>
                    <a:pt x="319" y="818"/>
                    <a:pt x="315" y="821"/>
                  </a:cubicBezTo>
                  <a:cubicBezTo>
                    <a:pt x="319" y="801"/>
                    <a:pt x="317" y="780"/>
                    <a:pt x="309" y="762"/>
                  </a:cubicBezTo>
                  <a:cubicBezTo>
                    <a:pt x="306" y="756"/>
                    <a:pt x="296" y="736"/>
                    <a:pt x="286" y="731"/>
                  </a:cubicBezTo>
                  <a:cubicBezTo>
                    <a:pt x="300" y="721"/>
                    <a:pt x="310" y="707"/>
                    <a:pt x="316" y="691"/>
                  </a:cubicBezTo>
                  <a:cubicBezTo>
                    <a:pt x="316" y="689"/>
                    <a:pt x="315" y="688"/>
                    <a:pt x="314" y="687"/>
                  </a:cubicBezTo>
                  <a:cubicBezTo>
                    <a:pt x="316" y="650"/>
                    <a:pt x="312" y="611"/>
                    <a:pt x="310" y="574"/>
                  </a:cubicBezTo>
                  <a:cubicBezTo>
                    <a:pt x="308" y="534"/>
                    <a:pt x="307" y="495"/>
                    <a:pt x="305" y="456"/>
                  </a:cubicBezTo>
                  <a:cubicBezTo>
                    <a:pt x="305" y="433"/>
                    <a:pt x="304" y="410"/>
                    <a:pt x="303" y="387"/>
                  </a:cubicBezTo>
                  <a:cubicBezTo>
                    <a:pt x="328" y="399"/>
                    <a:pt x="351" y="375"/>
                    <a:pt x="355" y="351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74" y="345"/>
                    <a:pt x="364" y="311"/>
                    <a:pt x="345" y="314"/>
                  </a:cubicBezTo>
                  <a:close/>
                  <a:moveTo>
                    <a:pt x="14" y="329"/>
                  </a:moveTo>
                  <a:cubicBezTo>
                    <a:pt x="10" y="327"/>
                    <a:pt x="7" y="323"/>
                    <a:pt x="8" y="318"/>
                  </a:cubicBezTo>
                  <a:cubicBezTo>
                    <a:pt x="9" y="313"/>
                    <a:pt x="13" y="309"/>
                    <a:pt x="18" y="308"/>
                  </a:cubicBezTo>
                  <a:cubicBezTo>
                    <a:pt x="35" y="308"/>
                    <a:pt x="25" y="334"/>
                    <a:pt x="16" y="329"/>
                  </a:cubicBezTo>
                  <a:cubicBezTo>
                    <a:pt x="15" y="328"/>
                    <a:pt x="15" y="328"/>
                    <a:pt x="14" y="329"/>
                  </a:cubicBezTo>
                  <a:close/>
                  <a:moveTo>
                    <a:pt x="93" y="833"/>
                  </a:moveTo>
                  <a:cubicBezTo>
                    <a:pt x="91" y="834"/>
                    <a:pt x="89" y="834"/>
                    <a:pt x="86" y="835"/>
                  </a:cubicBezTo>
                  <a:cubicBezTo>
                    <a:pt x="86" y="835"/>
                    <a:pt x="74" y="837"/>
                    <a:pt x="77" y="831"/>
                  </a:cubicBezTo>
                  <a:cubicBezTo>
                    <a:pt x="79" y="828"/>
                    <a:pt x="88" y="829"/>
                    <a:pt x="91" y="829"/>
                  </a:cubicBezTo>
                  <a:cubicBezTo>
                    <a:pt x="94" y="829"/>
                    <a:pt x="97" y="830"/>
                    <a:pt x="100" y="831"/>
                  </a:cubicBezTo>
                  <a:cubicBezTo>
                    <a:pt x="98" y="832"/>
                    <a:pt x="95" y="832"/>
                    <a:pt x="93" y="833"/>
                  </a:cubicBezTo>
                  <a:close/>
                  <a:moveTo>
                    <a:pt x="324" y="823"/>
                  </a:moveTo>
                  <a:cubicBezTo>
                    <a:pt x="328" y="821"/>
                    <a:pt x="339" y="817"/>
                    <a:pt x="339" y="824"/>
                  </a:cubicBezTo>
                  <a:cubicBezTo>
                    <a:pt x="339" y="829"/>
                    <a:pt x="331" y="832"/>
                    <a:pt x="326" y="832"/>
                  </a:cubicBezTo>
                  <a:cubicBezTo>
                    <a:pt x="322" y="833"/>
                    <a:pt x="319" y="832"/>
                    <a:pt x="315" y="832"/>
                  </a:cubicBezTo>
                  <a:cubicBezTo>
                    <a:pt x="318" y="828"/>
                    <a:pt x="320" y="825"/>
                    <a:pt x="324" y="823"/>
                  </a:cubicBezTo>
                  <a:close/>
                  <a:moveTo>
                    <a:pt x="110" y="138"/>
                  </a:moveTo>
                  <a:cubicBezTo>
                    <a:pt x="116" y="123"/>
                    <a:pt x="122" y="108"/>
                    <a:pt x="128" y="93"/>
                  </a:cubicBezTo>
                  <a:cubicBezTo>
                    <a:pt x="128" y="94"/>
                    <a:pt x="129" y="94"/>
                    <a:pt x="129" y="95"/>
                  </a:cubicBezTo>
                  <a:cubicBezTo>
                    <a:pt x="155" y="112"/>
                    <a:pt x="195" y="107"/>
                    <a:pt x="217" y="86"/>
                  </a:cubicBezTo>
                  <a:cubicBezTo>
                    <a:pt x="222" y="94"/>
                    <a:pt x="227" y="102"/>
                    <a:pt x="231" y="111"/>
                  </a:cubicBezTo>
                  <a:cubicBezTo>
                    <a:pt x="252" y="145"/>
                    <a:pt x="271" y="182"/>
                    <a:pt x="291" y="217"/>
                  </a:cubicBezTo>
                  <a:cubicBezTo>
                    <a:pt x="290" y="216"/>
                    <a:pt x="289" y="217"/>
                    <a:pt x="288" y="218"/>
                  </a:cubicBezTo>
                  <a:cubicBezTo>
                    <a:pt x="277" y="237"/>
                    <a:pt x="257" y="236"/>
                    <a:pt x="242" y="222"/>
                  </a:cubicBezTo>
                  <a:cubicBezTo>
                    <a:pt x="241" y="220"/>
                    <a:pt x="238" y="220"/>
                    <a:pt x="236" y="222"/>
                  </a:cubicBezTo>
                  <a:cubicBezTo>
                    <a:pt x="229" y="231"/>
                    <a:pt x="223" y="240"/>
                    <a:pt x="210" y="240"/>
                  </a:cubicBezTo>
                  <a:cubicBezTo>
                    <a:pt x="199" y="240"/>
                    <a:pt x="191" y="233"/>
                    <a:pt x="185" y="225"/>
                  </a:cubicBezTo>
                  <a:cubicBezTo>
                    <a:pt x="184" y="222"/>
                    <a:pt x="180" y="221"/>
                    <a:pt x="179" y="224"/>
                  </a:cubicBezTo>
                  <a:cubicBezTo>
                    <a:pt x="175" y="236"/>
                    <a:pt x="167" y="241"/>
                    <a:pt x="155" y="241"/>
                  </a:cubicBezTo>
                  <a:cubicBezTo>
                    <a:pt x="145" y="241"/>
                    <a:pt x="134" y="238"/>
                    <a:pt x="132" y="227"/>
                  </a:cubicBezTo>
                  <a:cubicBezTo>
                    <a:pt x="131" y="225"/>
                    <a:pt x="130" y="225"/>
                    <a:pt x="129" y="226"/>
                  </a:cubicBezTo>
                  <a:cubicBezTo>
                    <a:pt x="128" y="225"/>
                    <a:pt x="127" y="225"/>
                    <a:pt x="126" y="226"/>
                  </a:cubicBezTo>
                  <a:cubicBezTo>
                    <a:pt x="118" y="233"/>
                    <a:pt x="114" y="242"/>
                    <a:pt x="102" y="245"/>
                  </a:cubicBezTo>
                  <a:cubicBezTo>
                    <a:pt x="96" y="247"/>
                    <a:pt x="89" y="246"/>
                    <a:pt x="83" y="244"/>
                  </a:cubicBezTo>
                  <a:cubicBezTo>
                    <a:pt x="79" y="243"/>
                    <a:pt x="70" y="239"/>
                    <a:pt x="68" y="234"/>
                  </a:cubicBezTo>
                  <a:cubicBezTo>
                    <a:pt x="88" y="206"/>
                    <a:pt x="98" y="169"/>
                    <a:pt x="110" y="138"/>
                  </a:cubicBezTo>
                  <a:close/>
                  <a:moveTo>
                    <a:pt x="198" y="753"/>
                  </a:moveTo>
                  <a:cubicBezTo>
                    <a:pt x="174" y="753"/>
                    <a:pt x="149" y="746"/>
                    <a:pt x="126" y="735"/>
                  </a:cubicBezTo>
                  <a:cubicBezTo>
                    <a:pt x="112" y="729"/>
                    <a:pt x="99" y="721"/>
                    <a:pt x="94" y="705"/>
                  </a:cubicBezTo>
                  <a:cubicBezTo>
                    <a:pt x="93" y="704"/>
                    <a:pt x="93" y="702"/>
                    <a:pt x="92" y="700"/>
                  </a:cubicBezTo>
                  <a:cubicBezTo>
                    <a:pt x="127" y="704"/>
                    <a:pt x="162" y="704"/>
                    <a:pt x="196" y="705"/>
                  </a:cubicBezTo>
                  <a:cubicBezTo>
                    <a:pt x="231" y="705"/>
                    <a:pt x="266" y="707"/>
                    <a:pt x="300" y="704"/>
                  </a:cubicBezTo>
                  <a:cubicBezTo>
                    <a:pt x="277" y="736"/>
                    <a:pt x="238" y="753"/>
                    <a:pt x="198" y="753"/>
                  </a:cubicBezTo>
                  <a:close/>
                  <a:moveTo>
                    <a:pt x="309" y="685"/>
                  </a:moveTo>
                  <a:cubicBezTo>
                    <a:pt x="309" y="687"/>
                    <a:pt x="309" y="688"/>
                    <a:pt x="309" y="689"/>
                  </a:cubicBezTo>
                  <a:cubicBezTo>
                    <a:pt x="308" y="693"/>
                    <a:pt x="306" y="696"/>
                    <a:pt x="304" y="699"/>
                  </a:cubicBezTo>
                  <a:cubicBezTo>
                    <a:pt x="303" y="699"/>
                    <a:pt x="303" y="699"/>
                    <a:pt x="303" y="699"/>
                  </a:cubicBezTo>
                  <a:cubicBezTo>
                    <a:pt x="267" y="698"/>
                    <a:pt x="232" y="699"/>
                    <a:pt x="196" y="699"/>
                  </a:cubicBezTo>
                  <a:cubicBezTo>
                    <a:pt x="161" y="698"/>
                    <a:pt x="126" y="696"/>
                    <a:pt x="91" y="696"/>
                  </a:cubicBezTo>
                  <a:cubicBezTo>
                    <a:pt x="91" y="693"/>
                    <a:pt x="91" y="690"/>
                    <a:pt x="90" y="687"/>
                  </a:cubicBezTo>
                  <a:cubicBezTo>
                    <a:pt x="90" y="686"/>
                    <a:pt x="90" y="684"/>
                    <a:pt x="90" y="683"/>
                  </a:cubicBezTo>
                  <a:cubicBezTo>
                    <a:pt x="126" y="687"/>
                    <a:pt x="163" y="685"/>
                    <a:pt x="199" y="685"/>
                  </a:cubicBezTo>
                  <a:cubicBezTo>
                    <a:pt x="235" y="685"/>
                    <a:pt x="272" y="685"/>
                    <a:pt x="308" y="686"/>
                  </a:cubicBezTo>
                  <a:cubicBezTo>
                    <a:pt x="308" y="686"/>
                    <a:pt x="309" y="685"/>
                    <a:pt x="309" y="685"/>
                  </a:cubicBezTo>
                  <a:close/>
                  <a:moveTo>
                    <a:pt x="308" y="679"/>
                  </a:moveTo>
                  <a:cubicBezTo>
                    <a:pt x="271" y="679"/>
                    <a:pt x="235" y="679"/>
                    <a:pt x="199" y="679"/>
                  </a:cubicBezTo>
                  <a:cubicBezTo>
                    <a:pt x="163" y="679"/>
                    <a:pt x="126" y="677"/>
                    <a:pt x="90" y="680"/>
                  </a:cubicBezTo>
                  <a:cubicBezTo>
                    <a:pt x="91" y="611"/>
                    <a:pt x="86" y="541"/>
                    <a:pt x="82" y="473"/>
                  </a:cubicBezTo>
                  <a:cubicBezTo>
                    <a:pt x="79" y="396"/>
                    <a:pt x="74" y="320"/>
                    <a:pt x="68" y="244"/>
                  </a:cubicBezTo>
                  <a:cubicBezTo>
                    <a:pt x="76" y="251"/>
                    <a:pt x="90" y="254"/>
                    <a:pt x="96" y="254"/>
                  </a:cubicBezTo>
                  <a:cubicBezTo>
                    <a:pt x="108" y="253"/>
                    <a:pt x="123" y="246"/>
                    <a:pt x="128" y="235"/>
                  </a:cubicBezTo>
                  <a:cubicBezTo>
                    <a:pt x="134" y="255"/>
                    <a:pt x="177" y="254"/>
                    <a:pt x="184" y="233"/>
                  </a:cubicBezTo>
                  <a:cubicBezTo>
                    <a:pt x="195" y="254"/>
                    <a:pt x="233" y="252"/>
                    <a:pt x="241" y="230"/>
                  </a:cubicBezTo>
                  <a:cubicBezTo>
                    <a:pt x="252" y="247"/>
                    <a:pt x="280" y="244"/>
                    <a:pt x="291" y="226"/>
                  </a:cubicBezTo>
                  <a:cubicBezTo>
                    <a:pt x="292" y="304"/>
                    <a:pt x="294" y="381"/>
                    <a:pt x="297" y="459"/>
                  </a:cubicBezTo>
                  <a:cubicBezTo>
                    <a:pt x="299" y="498"/>
                    <a:pt x="300" y="538"/>
                    <a:pt x="302" y="577"/>
                  </a:cubicBezTo>
                  <a:cubicBezTo>
                    <a:pt x="304" y="610"/>
                    <a:pt x="303" y="645"/>
                    <a:pt x="308" y="679"/>
                  </a:cubicBezTo>
                  <a:close/>
                  <a:moveTo>
                    <a:pt x="355" y="343"/>
                  </a:moveTo>
                  <a:cubicBezTo>
                    <a:pt x="355" y="342"/>
                    <a:pt x="354" y="342"/>
                    <a:pt x="354" y="341"/>
                  </a:cubicBezTo>
                  <a:cubicBezTo>
                    <a:pt x="353" y="341"/>
                    <a:pt x="353" y="340"/>
                    <a:pt x="352" y="341"/>
                  </a:cubicBezTo>
                  <a:cubicBezTo>
                    <a:pt x="347" y="341"/>
                    <a:pt x="341" y="339"/>
                    <a:pt x="339" y="334"/>
                  </a:cubicBezTo>
                  <a:cubicBezTo>
                    <a:pt x="336" y="329"/>
                    <a:pt x="340" y="321"/>
                    <a:pt x="347" y="320"/>
                  </a:cubicBezTo>
                  <a:cubicBezTo>
                    <a:pt x="357" y="320"/>
                    <a:pt x="363" y="337"/>
                    <a:pt x="355" y="343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037" y="2486"/>
              <a:ext cx="107" cy="81"/>
            </a:xfrm>
            <a:custGeom>
              <a:avLst/>
              <a:gdLst>
                <a:gd name="T0" fmla="*/ 17 w 45"/>
                <a:gd name="T1" fmla="*/ 4 h 34"/>
                <a:gd name="T2" fmla="*/ 9 w 45"/>
                <a:gd name="T3" fmla="*/ 32 h 34"/>
                <a:gd name="T4" fmla="*/ 13 w 45"/>
                <a:gd name="T5" fmla="*/ 29 h 34"/>
                <a:gd name="T6" fmla="*/ 20 w 45"/>
                <a:gd name="T7" fmla="*/ 13 h 34"/>
                <a:gd name="T8" fmla="*/ 30 w 45"/>
                <a:gd name="T9" fmla="*/ 15 h 34"/>
                <a:gd name="T10" fmla="*/ 34 w 45"/>
                <a:gd name="T11" fmla="*/ 23 h 34"/>
                <a:gd name="T12" fmla="*/ 43 w 45"/>
                <a:gd name="T13" fmla="*/ 22 h 34"/>
                <a:gd name="T14" fmla="*/ 17 w 45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4">
                  <a:moveTo>
                    <a:pt x="17" y="4"/>
                  </a:moveTo>
                  <a:cubicBezTo>
                    <a:pt x="6" y="7"/>
                    <a:pt x="0" y="23"/>
                    <a:pt x="9" y="32"/>
                  </a:cubicBezTo>
                  <a:cubicBezTo>
                    <a:pt x="11" y="34"/>
                    <a:pt x="14" y="32"/>
                    <a:pt x="13" y="29"/>
                  </a:cubicBezTo>
                  <a:cubicBezTo>
                    <a:pt x="12" y="23"/>
                    <a:pt x="13" y="15"/>
                    <a:pt x="20" y="13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32" y="17"/>
                    <a:pt x="33" y="20"/>
                    <a:pt x="34" y="23"/>
                  </a:cubicBezTo>
                  <a:cubicBezTo>
                    <a:pt x="36" y="27"/>
                    <a:pt x="42" y="26"/>
                    <a:pt x="43" y="22"/>
                  </a:cubicBezTo>
                  <a:cubicBezTo>
                    <a:pt x="45" y="9"/>
                    <a:pt x="28" y="0"/>
                    <a:pt x="17" y="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1342" y="2479"/>
              <a:ext cx="93" cy="73"/>
            </a:xfrm>
            <a:custGeom>
              <a:avLst/>
              <a:gdLst>
                <a:gd name="T0" fmla="*/ 22 w 39"/>
                <a:gd name="T1" fmla="*/ 2 h 31"/>
                <a:gd name="T2" fmla="*/ 2 w 39"/>
                <a:gd name="T3" fmla="*/ 27 h 31"/>
                <a:gd name="T4" fmla="*/ 7 w 39"/>
                <a:gd name="T5" fmla="*/ 27 h 31"/>
                <a:gd name="T6" fmla="*/ 19 w 39"/>
                <a:gd name="T7" fmla="*/ 11 h 31"/>
                <a:gd name="T8" fmla="*/ 25 w 39"/>
                <a:gd name="T9" fmla="*/ 21 h 31"/>
                <a:gd name="T10" fmla="*/ 33 w 39"/>
                <a:gd name="T11" fmla="*/ 26 h 31"/>
                <a:gd name="T12" fmla="*/ 22 w 3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22" y="2"/>
                  </a:moveTo>
                  <a:cubicBezTo>
                    <a:pt x="8" y="0"/>
                    <a:pt x="0" y="15"/>
                    <a:pt x="2" y="27"/>
                  </a:cubicBezTo>
                  <a:cubicBezTo>
                    <a:pt x="2" y="30"/>
                    <a:pt x="6" y="29"/>
                    <a:pt x="7" y="27"/>
                  </a:cubicBezTo>
                  <a:cubicBezTo>
                    <a:pt x="9" y="21"/>
                    <a:pt x="11" y="12"/>
                    <a:pt x="19" y="11"/>
                  </a:cubicBezTo>
                  <a:cubicBezTo>
                    <a:pt x="24" y="10"/>
                    <a:pt x="27" y="17"/>
                    <a:pt x="25" y="21"/>
                  </a:cubicBezTo>
                  <a:cubicBezTo>
                    <a:pt x="23" y="27"/>
                    <a:pt x="30" y="31"/>
                    <a:pt x="33" y="26"/>
                  </a:cubicBezTo>
                  <a:cubicBezTo>
                    <a:pt x="39" y="17"/>
                    <a:pt x="32" y="3"/>
                    <a:pt x="22" y="2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1220" y="2571"/>
              <a:ext cx="50" cy="50"/>
            </a:xfrm>
            <a:custGeom>
              <a:avLst/>
              <a:gdLst>
                <a:gd name="T0" fmla="*/ 17 w 21"/>
                <a:gd name="T1" fmla="*/ 4 h 21"/>
                <a:gd name="T2" fmla="*/ 1 w 21"/>
                <a:gd name="T3" fmla="*/ 6 h 21"/>
                <a:gd name="T4" fmla="*/ 2 w 21"/>
                <a:gd name="T5" fmla="*/ 8 h 21"/>
                <a:gd name="T6" fmla="*/ 12 w 21"/>
                <a:gd name="T7" fmla="*/ 8 h 21"/>
                <a:gd name="T8" fmla="*/ 11 w 21"/>
                <a:gd name="T9" fmla="*/ 18 h 21"/>
                <a:gd name="T10" fmla="*/ 13 w 21"/>
                <a:gd name="T11" fmla="*/ 21 h 21"/>
                <a:gd name="T12" fmla="*/ 17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7" y="4"/>
                  </a:moveTo>
                  <a:cubicBezTo>
                    <a:pt x="12" y="0"/>
                    <a:pt x="3" y="0"/>
                    <a:pt x="1" y="6"/>
                  </a:cubicBezTo>
                  <a:cubicBezTo>
                    <a:pt x="0" y="7"/>
                    <a:pt x="1" y="9"/>
                    <a:pt x="2" y="8"/>
                  </a:cubicBezTo>
                  <a:cubicBezTo>
                    <a:pt x="5" y="6"/>
                    <a:pt x="10" y="5"/>
                    <a:pt x="12" y="8"/>
                  </a:cubicBezTo>
                  <a:cubicBezTo>
                    <a:pt x="15" y="11"/>
                    <a:pt x="12" y="14"/>
                    <a:pt x="11" y="18"/>
                  </a:cubicBezTo>
                  <a:cubicBezTo>
                    <a:pt x="10" y="19"/>
                    <a:pt x="12" y="21"/>
                    <a:pt x="13" y="21"/>
                  </a:cubicBezTo>
                  <a:cubicBezTo>
                    <a:pt x="21" y="20"/>
                    <a:pt x="21" y="8"/>
                    <a:pt x="17" y="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1120" y="2640"/>
              <a:ext cx="258" cy="142"/>
            </a:xfrm>
            <a:custGeom>
              <a:avLst/>
              <a:gdLst>
                <a:gd name="T0" fmla="*/ 100 w 108"/>
                <a:gd name="T1" fmla="*/ 4 h 60"/>
                <a:gd name="T2" fmla="*/ 50 w 108"/>
                <a:gd name="T3" fmla="*/ 16 h 60"/>
                <a:gd name="T4" fmla="*/ 24 w 108"/>
                <a:gd name="T5" fmla="*/ 12 h 60"/>
                <a:gd name="T6" fmla="*/ 4 w 108"/>
                <a:gd name="T7" fmla="*/ 7 h 60"/>
                <a:gd name="T8" fmla="*/ 4 w 108"/>
                <a:gd name="T9" fmla="*/ 7 h 60"/>
                <a:gd name="T10" fmla="*/ 0 w 108"/>
                <a:gd name="T11" fmla="*/ 8 h 60"/>
                <a:gd name="T12" fmla="*/ 108 w 108"/>
                <a:gd name="T13" fmla="*/ 6 h 60"/>
                <a:gd name="T14" fmla="*/ 100 w 108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0" y="4"/>
                  </a:moveTo>
                  <a:cubicBezTo>
                    <a:pt x="83" y="10"/>
                    <a:pt x="69" y="17"/>
                    <a:pt x="50" y="16"/>
                  </a:cubicBezTo>
                  <a:cubicBezTo>
                    <a:pt x="41" y="16"/>
                    <a:pt x="32" y="15"/>
                    <a:pt x="24" y="12"/>
                  </a:cubicBezTo>
                  <a:cubicBezTo>
                    <a:pt x="17" y="10"/>
                    <a:pt x="1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0" y="6"/>
                    <a:pt x="0" y="8"/>
                  </a:cubicBezTo>
                  <a:cubicBezTo>
                    <a:pt x="5" y="60"/>
                    <a:pt x="105" y="58"/>
                    <a:pt x="108" y="6"/>
                  </a:cubicBezTo>
                  <a:cubicBezTo>
                    <a:pt x="108" y="1"/>
                    <a:pt x="102" y="0"/>
                    <a:pt x="100" y="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圆角矩形 85"/>
          <p:cNvSpPr/>
          <p:nvPr/>
        </p:nvSpPr>
        <p:spPr>
          <a:xfrm>
            <a:off x="2236773" y="5698339"/>
            <a:ext cx="2689254" cy="4420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endParaRPr lang="en-US" altLang="zh-CN" sz="1800" dirty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68400" y="4527550"/>
            <a:ext cx="4127500" cy="1002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晚上上下自习，若正值集体行走在楼梯中停电时，有照明工具的应速拿出照明，并应向前后同学招呼，放慢速度，注意安全，并尽可能靠近楼梯扶手，扶着扶手上下，切不推促、拥挤。尚未踏上楼梯的，此时不要急于踏上，避开人流高峰后再上下楼梯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" name="圆角矩形 85"/>
          <p:cNvSpPr/>
          <p:nvPr/>
        </p:nvSpPr>
        <p:spPr>
          <a:xfrm>
            <a:off x="7265973" y="5698339"/>
            <a:ext cx="2689254" cy="4420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>
                <a:solidFill>
                  <a:srgbClr val="FE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endParaRPr lang="en-US" altLang="zh-CN" sz="1800" dirty="0">
              <a:solidFill>
                <a:srgbClr val="FE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97600" y="4527550"/>
            <a:ext cx="4127500" cy="1002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一旦发生拥挤，直身站稳，千万不要在拥挤中弯腰去捡踩掉的鞋袜或掉下去的东西。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防拥挤踩踏</a:t>
            </a:r>
            <a:endParaRPr lang="zh-CN" altLang="en-US" dirty="0"/>
          </a:p>
        </p:txBody>
      </p:sp>
      <p:sp>
        <p:nvSpPr>
          <p:cNvPr id="24" name="圆角矩形 31"/>
          <p:cNvSpPr/>
          <p:nvPr/>
        </p:nvSpPr>
        <p:spPr>
          <a:xfrm rot="20248206">
            <a:off x="1338647" y="4424656"/>
            <a:ext cx="1014383" cy="1490412"/>
          </a:xfrm>
          <a:prstGeom prst="roundRect">
            <a:avLst>
              <a:gd name="adj" fmla="val 1213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CN" sz="8800" kern="0" dirty="0">
                <a:solidFill>
                  <a:sysClr val="window" lastClr="FFFFFF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</a:t>
            </a:r>
            <a:endParaRPr lang="zh-CN" altLang="en-US" sz="8800" kern="0" dirty="0">
              <a:solidFill>
                <a:sysClr val="window" lastClr="FFFFFF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4" name="圆角矩形 9"/>
          <p:cNvSpPr/>
          <p:nvPr/>
        </p:nvSpPr>
        <p:spPr>
          <a:xfrm rot="20248206">
            <a:off x="1486943" y="5171217"/>
            <a:ext cx="1014383" cy="722202"/>
          </a:xfrm>
          <a:custGeom>
            <a:avLst/>
            <a:gdLst/>
            <a:ahLst/>
            <a:cxnLst/>
            <a:rect l="l" t="t" r="r" b="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843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45" name="KSO_GN1"/>
          <p:cNvSpPr/>
          <p:nvPr/>
        </p:nvSpPr>
        <p:spPr>
          <a:xfrm rot="20248206">
            <a:off x="1381846" y="4455207"/>
            <a:ext cx="931612" cy="1428311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3128874" y="5626072"/>
            <a:ext cx="2242418" cy="39624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zh-CN" altLang="en-US" sz="2000" dirty="0">
                <a:sym typeface="+mn-ea"/>
              </a:rPr>
              <a:t>防拥挤踩踏</a:t>
            </a:r>
            <a:endParaRPr lang="zh-CN" sz="2000" dirty="0">
              <a:latin typeface="+mj-ea"/>
              <a:ea typeface="+mj-ea"/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3128874" y="4061366"/>
            <a:ext cx="206124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7200" u="sng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en-US" altLang="zh-CN" sz="4000" u="sng" dirty="0">
                <a:solidFill>
                  <a:schemeClr val="accent1"/>
                </a:solidFill>
                <a:latin typeface="+mn-lt"/>
              </a:rPr>
              <a:t>%</a:t>
            </a:r>
            <a:endParaRPr lang="zh-CN" altLang="en-US" sz="5400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8" name="圆角矩形 31"/>
          <p:cNvSpPr/>
          <p:nvPr/>
        </p:nvSpPr>
        <p:spPr>
          <a:xfrm rot="20248206">
            <a:off x="6820709" y="4424656"/>
            <a:ext cx="1014383" cy="1490412"/>
          </a:xfrm>
          <a:prstGeom prst="roundRect">
            <a:avLst>
              <a:gd name="adj" fmla="val 1213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CN" sz="8800" kern="0" dirty="0">
                <a:solidFill>
                  <a:sysClr val="window" lastClr="FFFFFF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</a:t>
            </a:r>
            <a:endParaRPr lang="zh-CN" altLang="en-US" sz="8800" kern="0" dirty="0">
              <a:solidFill>
                <a:sysClr val="window" lastClr="FFFFFF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9" name="圆角矩形 9"/>
          <p:cNvSpPr/>
          <p:nvPr/>
        </p:nvSpPr>
        <p:spPr>
          <a:xfrm rot="20248206">
            <a:off x="6969005" y="5171217"/>
            <a:ext cx="1014383" cy="722202"/>
          </a:xfrm>
          <a:custGeom>
            <a:avLst/>
            <a:gdLst/>
            <a:ahLst/>
            <a:cxnLst/>
            <a:rect l="l" t="t" r="r" b="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843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50" name="KSO_GN1"/>
          <p:cNvSpPr/>
          <p:nvPr/>
        </p:nvSpPr>
        <p:spPr>
          <a:xfrm rot="20248206">
            <a:off x="6863908" y="4455207"/>
            <a:ext cx="931612" cy="1428311"/>
          </a:xfrm>
          <a:prstGeom prst="roundRect">
            <a:avLst>
              <a:gd name="adj" fmla="val 12132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8610936" y="5626072"/>
            <a:ext cx="2242418" cy="39624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zh-CN" altLang="en-US" sz="2000" dirty="0">
                <a:sym typeface="+mn-ea"/>
              </a:rPr>
              <a:t>防拥挤踩踏</a:t>
            </a:r>
            <a:endParaRPr lang="zh-CN" sz="2000" dirty="0">
              <a:latin typeface="+mj-ea"/>
              <a:ea typeface="+mj-ea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8610936" y="4061366"/>
            <a:ext cx="206124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7200" u="sng" dirty="0">
                <a:solidFill>
                  <a:schemeClr val="accent1"/>
                </a:solidFill>
                <a:latin typeface="+mn-lt"/>
              </a:rPr>
              <a:t>99</a:t>
            </a:r>
            <a:r>
              <a:rPr lang="en-US" altLang="zh-CN" sz="4000" u="sng" dirty="0">
                <a:solidFill>
                  <a:schemeClr val="accent1"/>
                </a:solidFill>
                <a:latin typeface="+mn-lt"/>
              </a:rPr>
              <a:t>%</a:t>
            </a:r>
            <a:endParaRPr lang="zh-CN" altLang="en-US" sz="5400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36015" y="2105025"/>
            <a:ext cx="9919970" cy="983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发生踩踏事故时应听从老师和管理人员的指挥，按相关预案向有关部门(巡警110、火警119、医疗急救120、交警122)报告求救和作出的相应处置。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04621" y="1652625"/>
            <a:ext cx="64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Bernard MT Condensed" panose="02050806060905020404" pitchFamily="18" charset="0"/>
              </a:rPr>
              <a:t>“</a:t>
            </a:r>
            <a:endParaRPr lang="zh-CN" altLang="en-US" sz="4800" b="1" dirty="0"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校园防踩踏安全常识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校园防踩踏安全常识</a:t>
            </a:r>
            <a:endParaRPr lang="zh-CN" altLang="en-US" dirty="0"/>
          </a:p>
        </p:txBody>
      </p:sp>
      <p:sp>
        <p:nvSpPr>
          <p:cNvPr id="14" name="KSO_Shape"/>
          <p:cNvSpPr/>
          <p:nvPr/>
        </p:nvSpPr>
        <p:spPr bwMode="auto">
          <a:xfrm>
            <a:off x="4991276" y="3640360"/>
            <a:ext cx="2209448" cy="3217640"/>
          </a:xfrm>
          <a:custGeom>
            <a:avLst/>
            <a:gdLst>
              <a:gd name="T0" fmla="*/ 846755 w 4439"/>
              <a:gd name="T1" fmla="*/ 733328 h 6458"/>
              <a:gd name="T2" fmla="*/ 824953 w 4439"/>
              <a:gd name="T3" fmla="*/ 769906 h 6458"/>
              <a:gd name="T4" fmla="*/ 806097 w 4439"/>
              <a:gd name="T5" fmla="*/ 743357 h 6458"/>
              <a:gd name="T6" fmla="*/ 797258 w 4439"/>
              <a:gd name="T7" fmla="*/ 133037 h 6458"/>
              <a:gd name="T8" fmla="*/ 792839 w 4439"/>
              <a:gd name="T9" fmla="*/ 67256 h 6458"/>
              <a:gd name="T10" fmla="*/ 773688 w 4439"/>
              <a:gd name="T11" fmla="*/ 30678 h 6458"/>
              <a:gd name="T12" fmla="*/ 733030 w 4439"/>
              <a:gd name="T13" fmla="*/ 3835 h 6458"/>
              <a:gd name="T14" fmla="*/ 671158 w 4439"/>
              <a:gd name="T15" fmla="*/ 8849 h 6458"/>
              <a:gd name="T16" fmla="*/ 642579 w 4439"/>
              <a:gd name="T17" fmla="*/ 33038 h 6458"/>
              <a:gd name="T18" fmla="*/ 624902 w 4439"/>
              <a:gd name="T19" fmla="*/ 73156 h 6458"/>
              <a:gd name="T20" fmla="*/ 616358 w 4439"/>
              <a:gd name="T21" fmla="*/ 710319 h 6458"/>
              <a:gd name="T22" fmla="*/ 613117 w 4439"/>
              <a:gd name="T23" fmla="*/ 747782 h 6458"/>
              <a:gd name="T24" fmla="*/ 597796 w 4439"/>
              <a:gd name="T25" fmla="*/ 750142 h 6458"/>
              <a:gd name="T26" fmla="*/ 586600 w 4439"/>
              <a:gd name="T27" fmla="*/ 723298 h 6458"/>
              <a:gd name="T28" fmla="*/ 494677 w 4439"/>
              <a:gd name="T29" fmla="*/ 208258 h 6458"/>
              <a:gd name="T30" fmla="*/ 455492 w 4439"/>
              <a:gd name="T31" fmla="*/ 166075 h 6458"/>
              <a:gd name="T32" fmla="*/ 393326 w 4439"/>
              <a:gd name="T33" fmla="*/ 164306 h 6458"/>
              <a:gd name="T34" fmla="*/ 365336 w 4439"/>
              <a:gd name="T35" fmla="*/ 187609 h 6458"/>
              <a:gd name="T36" fmla="*/ 351194 w 4439"/>
              <a:gd name="T37" fmla="*/ 224777 h 6458"/>
              <a:gd name="T38" fmla="*/ 401870 w 4439"/>
              <a:gd name="T39" fmla="*/ 785540 h 6458"/>
              <a:gd name="T40" fmla="*/ 397451 w 4439"/>
              <a:gd name="T41" fmla="*/ 886719 h 6458"/>
              <a:gd name="T42" fmla="*/ 375943 w 4439"/>
              <a:gd name="T43" fmla="*/ 947190 h 6458"/>
              <a:gd name="T44" fmla="*/ 348837 w 4439"/>
              <a:gd name="T45" fmla="*/ 977574 h 6458"/>
              <a:gd name="T46" fmla="*/ 323794 w 4439"/>
              <a:gd name="T47" fmla="*/ 966954 h 6458"/>
              <a:gd name="T48" fmla="*/ 307000 w 4439"/>
              <a:gd name="T49" fmla="*/ 941586 h 6458"/>
              <a:gd name="T50" fmla="*/ 235701 w 4439"/>
              <a:gd name="T51" fmla="*/ 769021 h 6458"/>
              <a:gd name="T52" fmla="*/ 183552 w 4439"/>
              <a:gd name="T53" fmla="*/ 662827 h 6458"/>
              <a:gd name="T54" fmla="*/ 138474 w 4439"/>
              <a:gd name="T55" fmla="*/ 627724 h 6458"/>
              <a:gd name="T56" fmla="*/ 61282 w 4439"/>
              <a:gd name="T57" fmla="*/ 610910 h 6458"/>
              <a:gd name="T58" fmla="*/ 25338 w 4439"/>
              <a:gd name="T59" fmla="*/ 624184 h 6458"/>
              <a:gd name="T60" fmla="*/ 7071 w 4439"/>
              <a:gd name="T61" fmla="*/ 653092 h 6458"/>
              <a:gd name="T62" fmla="*/ 589 w 4439"/>
              <a:gd name="T63" fmla="*/ 672561 h 6458"/>
              <a:gd name="T64" fmla="*/ 41837 w 4439"/>
              <a:gd name="T65" fmla="*/ 770201 h 6458"/>
              <a:gd name="T66" fmla="*/ 66585 w 4439"/>
              <a:gd name="T67" fmla="*/ 908843 h 6458"/>
              <a:gd name="T68" fmla="*/ 84558 w 4439"/>
              <a:gd name="T69" fmla="*/ 983178 h 6458"/>
              <a:gd name="T70" fmla="*/ 124038 w 4439"/>
              <a:gd name="T71" fmla="*/ 1076983 h 6458"/>
              <a:gd name="T72" fmla="*/ 167348 w 4439"/>
              <a:gd name="T73" fmla="*/ 1206185 h 6458"/>
              <a:gd name="T74" fmla="*/ 187088 w 4439"/>
              <a:gd name="T75" fmla="*/ 1289076 h 6458"/>
              <a:gd name="T76" fmla="*/ 243361 w 4439"/>
              <a:gd name="T77" fmla="*/ 1434502 h 6458"/>
              <a:gd name="T78" fmla="*/ 303465 w 4439"/>
              <a:gd name="T79" fmla="*/ 1533616 h 6458"/>
              <a:gd name="T80" fmla="*/ 399513 w 4439"/>
              <a:gd name="T81" fmla="*/ 1625946 h 6458"/>
              <a:gd name="T82" fmla="*/ 456965 w 4439"/>
              <a:gd name="T83" fmla="*/ 1694382 h 6458"/>
              <a:gd name="T84" fmla="*/ 472580 w 4439"/>
              <a:gd name="T85" fmla="*/ 1761343 h 6458"/>
              <a:gd name="T86" fmla="*/ 1044449 w 4439"/>
              <a:gd name="T87" fmla="*/ 1695857 h 6458"/>
              <a:gd name="T88" fmla="*/ 1109562 w 4439"/>
              <a:gd name="T89" fmla="*/ 1600283 h 6458"/>
              <a:gd name="T90" fmla="*/ 1165541 w 4439"/>
              <a:gd name="T91" fmla="*/ 1447776 h 6458"/>
              <a:gd name="T92" fmla="*/ 1191468 w 4439"/>
              <a:gd name="T93" fmla="*/ 1281701 h 6458"/>
              <a:gd name="T94" fmla="*/ 1214154 w 4439"/>
              <a:gd name="T95" fmla="*/ 1001172 h 6458"/>
              <a:gd name="T96" fmla="*/ 1305783 w 4439"/>
              <a:gd name="T97" fmla="*/ 393802 h 6458"/>
              <a:gd name="T98" fmla="*/ 1305488 w 4439"/>
              <a:gd name="T99" fmla="*/ 351915 h 6458"/>
              <a:gd name="T100" fmla="*/ 1270427 w 4439"/>
              <a:gd name="T101" fmla="*/ 302358 h 6458"/>
              <a:gd name="T102" fmla="*/ 1210913 w 4439"/>
              <a:gd name="T103" fmla="*/ 299113 h 6458"/>
              <a:gd name="T104" fmla="*/ 1178210 w 4439"/>
              <a:gd name="T105" fmla="*/ 327136 h 6458"/>
              <a:gd name="T106" fmla="*/ 1160237 w 4439"/>
              <a:gd name="T107" fmla="*/ 368729 h 6458"/>
              <a:gd name="T108" fmla="*/ 1039441 w 4439"/>
              <a:gd name="T109" fmla="*/ 841586 h 6458"/>
              <a:gd name="T110" fmla="*/ 1024415 w 4439"/>
              <a:gd name="T111" fmla="*/ 820348 h 6458"/>
              <a:gd name="T112" fmla="*/ 1078626 w 4439"/>
              <a:gd name="T113" fmla="*/ 187019 h 6458"/>
              <a:gd name="T114" fmla="*/ 1076269 w 4439"/>
              <a:gd name="T115" fmla="*/ 147786 h 6458"/>
              <a:gd name="T116" fmla="*/ 1053583 w 4439"/>
              <a:gd name="T117" fmla="*/ 107669 h 6458"/>
              <a:gd name="T118" fmla="*/ 996425 w 4439"/>
              <a:gd name="T119" fmla="*/ 90265 h 6458"/>
              <a:gd name="T120" fmla="*/ 944866 w 4439"/>
              <a:gd name="T121" fmla="*/ 125368 h 6458"/>
              <a:gd name="T122" fmla="*/ 933081 w 4439"/>
              <a:gd name="T123" fmla="*/ 158111 h 64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439" h="6458">
                <a:moveTo>
                  <a:pt x="3167" y="536"/>
                </a:moveTo>
                <a:lnTo>
                  <a:pt x="3167" y="536"/>
                </a:lnTo>
                <a:lnTo>
                  <a:pt x="3145" y="675"/>
                </a:lnTo>
                <a:lnTo>
                  <a:pt x="3107" y="917"/>
                </a:lnTo>
                <a:lnTo>
                  <a:pt x="3010" y="1559"/>
                </a:lnTo>
                <a:lnTo>
                  <a:pt x="2879" y="2433"/>
                </a:lnTo>
                <a:lnTo>
                  <a:pt x="2876" y="2468"/>
                </a:lnTo>
                <a:lnTo>
                  <a:pt x="2874" y="2486"/>
                </a:lnTo>
                <a:lnTo>
                  <a:pt x="2870" y="2504"/>
                </a:lnTo>
                <a:lnTo>
                  <a:pt x="2866" y="2523"/>
                </a:lnTo>
                <a:lnTo>
                  <a:pt x="2859" y="2541"/>
                </a:lnTo>
                <a:lnTo>
                  <a:pt x="2851" y="2558"/>
                </a:lnTo>
                <a:lnTo>
                  <a:pt x="2841" y="2573"/>
                </a:lnTo>
                <a:lnTo>
                  <a:pt x="2829" y="2587"/>
                </a:lnTo>
                <a:lnTo>
                  <a:pt x="2816" y="2599"/>
                </a:lnTo>
                <a:lnTo>
                  <a:pt x="2800" y="2610"/>
                </a:lnTo>
                <a:lnTo>
                  <a:pt x="2782" y="2620"/>
                </a:lnTo>
                <a:lnTo>
                  <a:pt x="2770" y="2608"/>
                </a:lnTo>
                <a:lnTo>
                  <a:pt x="2760" y="2594"/>
                </a:lnTo>
                <a:lnTo>
                  <a:pt x="2751" y="2581"/>
                </a:lnTo>
                <a:lnTo>
                  <a:pt x="2745" y="2566"/>
                </a:lnTo>
                <a:lnTo>
                  <a:pt x="2741" y="2552"/>
                </a:lnTo>
                <a:lnTo>
                  <a:pt x="2738" y="2536"/>
                </a:lnTo>
                <a:lnTo>
                  <a:pt x="2736" y="2520"/>
                </a:lnTo>
                <a:lnTo>
                  <a:pt x="2736" y="2503"/>
                </a:lnTo>
                <a:lnTo>
                  <a:pt x="2736" y="2428"/>
                </a:lnTo>
                <a:lnTo>
                  <a:pt x="2735" y="2324"/>
                </a:lnTo>
                <a:lnTo>
                  <a:pt x="2733" y="2046"/>
                </a:lnTo>
                <a:lnTo>
                  <a:pt x="2728" y="1702"/>
                </a:lnTo>
                <a:lnTo>
                  <a:pt x="2722" y="1334"/>
                </a:lnTo>
                <a:lnTo>
                  <a:pt x="2711" y="670"/>
                </a:lnTo>
                <a:lnTo>
                  <a:pt x="2706" y="451"/>
                </a:lnTo>
                <a:lnTo>
                  <a:pt x="2705" y="356"/>
                </a:lnTo>
                <a:lnTo>
                  <a:pt x="2705" y="336"/>
                </a:lnTo>
                <a:lnTo>
                  <a:pt x="2705" y="317"/>
                </a:lnTo>
                <a:lnTo>
                  <a:pt x="2704" y="298"/>
                </a:lnTo>
                <a:lnTo>
                  <a:pt x="2702" y="279"/>
                </a:lnTo>
                <a:lnTo>
                  <a:pt x="2699" y="261"/>
                </a:lnTo>
                <a:lnTo>
                  <a:pt x="2695" y="244"/>
                </a:lnTo>
                <a:lnTo>
                  <a:pt x="2691" y="228"/>
                </a:lnTo>
                <a:lnTo>
                  <a:pt x="2686" y="212"/>
                </a:lnTo>
                <a:lnTo>
                  <a:pt x="2681" y="196"/>
                </a:lnTo>
                <a:lnTo>
                  <a:pt x="2674" y="181"/>
                </a:lnTo>
                <a:lnTo>
                  <a:pt x="2667" y="167"/>
                </a:lnTo>
                <a:lnTo>
                  <a:pt x="2661" y="153"/>
                </a:lnTo>
                <a:lnTo>
                  <a:pt x="2653" y="139"/>
                </a:lnTo>
                <a:lnTo>
                  <a:pt x="2644" y="127"/>
                </a:lnTo>
                <a:lnTo>
                  <a:pt x="2635" y="115"/>
                </a:lnTo>
                <a:lnTo>
                  <a:pt x="2626" y="104"/>
                </a:lnTo>
                <a:lnTo>
                  <a:pt x="2616" y="93"/>
                </a:lnTo>
                <a:lnTo>
                  <a:pt x="2606" y="83"/>
                </a:lnTo>
                <a:lnTo>
                  <a:pt x="2596" y="74"/>
                </a:lnTo>
                <a:lnTo>
                  <a:pt x="2585" y="64"/>
                </a:lnTo>
                <a:lnTo>
                  <a:pt x="2574" y="56"/>
                </a:lnTo>
                <a:lnTo>
                  <a:pt x="2562" y="48"/>
                </a:lnTo>
                <a:lnTo>
                  <a:pt x="2538" y="33"/>
                </a:lnTo>
                <a:lnTo>
                  <a:pt x="2513" y="22"/>
                </a:lnTo>
                <a:lnTo>
                  <a:pt x="2488" y="13"/>
                </a:lnTo>
                <a:lnTo>
                  <a:pt x="2462" y="7"/>
                </a:lnTo>
                <a:lnTo>
                  <a:pt x="2435" y="2"/>
                </a:lnTo>
                <a:lnTo>
                  <a:pt x="2409" y="0"/>
                </a:lnTo>
                <a:lnTo>
                  <a:pt x="2382" y="1"/>
                </a:lnTo>
                <a:lnTo>
                  <a:pt x="2355" y="4"/>
                </a:lnTo>
                <a:lnTo>
                  <a:pt x="2328" y="10"/>
                </a:lnTo>
                <a:lnTo>
                  <a:pt x="2303" y="19"/>
                </a:lnTo>
                <a:lnTo>
                  <a:pt x="2290" y="23"/>
                </a:lnTo>
                <a:lnTo>
                  <a:pt x="2278" y="30"/>
                </a:lnTo>
                <a:lnTo>
                  <a:pt x="2266" y="37"/>
                </a:lnTo>
                <a:lnTo>
                  <a:pt x="2253" y="43"/>
                </a:lnTo>
                <a:lnTo>
                  <a:pt x="2242" y="51"/>
                </a:lnTo>
                <a:lnTo>
                  <a:pt x="2231" y="59"/>
                </a:lnTo>
                <a:lnTo>
                  <a:pt x="2220" y="69"/>
                </a:lnTo>
                <a:lnTo>
                  <a:pt x="2210" y="78"/>
                </a:lnTo>
                <a:lnTo>
                  <a:pt x="2200" y="89"/>
                </a:lnTo>
                <a:lnTo>
                  <a:pt x="2190" y="100"/>
                </a:lnTo>
                <a:lnTo>
                  <a:pt x="2181" y="112"/>
                </a:lnTo>
                <a:lnTo>
                  <a:pt x="2172" y="124"/>
                </a:lnTo>
                <a:lnTo>
                  <a:pt x="2163" y="137"/>
                </a:lnTo>
                <a:lnTo>
                  <a:pt x="2155" y="151"/>
                </a:lnTo>
                <a:lnTo>
                  <a:pt x="2149" y="165"/>
                </a:lnTo>
                <a:lnTo>
                  <a:pt x="2142" y="181"/>
                </a:lnTo>
                <a:lnTo>
                  <a:pt x="2135" y="196"/>
                </a:lnTo>
                <a:lnTo>
                  <a:pt x="2130" y="213"/>
                </a:lnTo>
                <a:lnTo>
                  <a:pt x="2125" y="230"/>
                </a:lnTo>
                <a:lnTo>
                  <a:pt x="2121" y="248"/>
                </a:lnTo>
                <a:lnTo>
                  <a:pt x="2116" y="267"/>
                </a:lnTo>
                <a:lnTo>
                  <a:pt x="2114" y="286"/>
                </a:lnTo>
                <a:lnTo>
                  <a:pt x="2110" y="591"/>
                </a:lnTo>
                <a:lnTo>
                  <a:pt x="2101" y="1282"/>
                </a:lnTo>
                <a:lnTo>
                  <a:pt x="2097" y="1667"/>
                </a:lnTo>
                <a:lnTo>
                  <a:pt x="2094" y="2022"/>
                </a:lnTo>
                <a:lnTo>
                  <a:pt x="2092" y="2307"/>
                </a:lnTo>
                <a:lnTo>
                  <a:pt x="2092" y="2408"/>
                </a:lnTo>
                <a:lnTo>
                  <a:pt x="2093" y="2476"/>
                </a:lnTo>
                <a:lnTo>
                  <a:pt x="2093" y="2487"/>
                </a:lnTo>
                <a:lnTo>
                  <a:pt x="2093" y="2498"/>
                </a:lnTo>
                <a:lnTo>
                  <a:pt x="2092" y="2507"/>
                </a:lnTo>
                <a:lnTo>
                  <a:pt x="2090" y="2516"/>
                </a:lnTo>
                <a:lnTo>
                  <a:pt x="2087" y="2523"/>
                </a:lnTo>
                <a:lnTo>
                  <a:pt x="2084" y="2530"/>
                </a:lnTo>
                <a:lnTo>
                  <a:pt x="2081" y="2535"/>
                </a:lnTo>
                <a:lnTo>
                  <a:pt x="2077" y="2540"/>
                </a:lnTo>
                <a:lnTo>
                  <a:pt x="2074" y="2544"/>
                </a:lnTo>
                <a:lnTo>
                  <a:pt x="2069" y="2546"/>
                </a:lnTo>
                <a:lnTo>
                  <a:pt x="2065" y="2549"/>
                </a:lnTo>
                <a:lnTo>
                  <a:pt x="2059" y="2551"/>
                </a:lnTo>
                <a:lnTo>
                  <a:pt x="2055" y="2551"/>
                </a:lnTo>
                <a:lnTo>
                  <a:pt x="2049" y="2551"/>
                </a:lnTo>
                <a:lnTo>
                  <a:pt x="2039" y="2549"/>
                </a:lnTo>
                <a:lnTo>
                  <a:pt x="2029" y="2543"/>
                </a:lnTo>
                <a:lnTo>
                  <a:pt x="2019" y="2535"/>
                </a:lnTo>
                <a:lnTo>
                  <a:pt x="2010" y="2526"/>
                </a:lnTo>
                <a:lnTo>
                  <a:pt x="2003" y="2514"/>
                </a:lnTo>
                <a:lnTo>
                  <a:pt x="1997" y="2501"/>
                </a:lnTo>
                <a:lnTo>
                  <a:pt x="1992" y="2485"/>
                </a:lnTo>
                <a:lnTo>
                  <a:pt x="1991" y="2477"/>
                </a:lnTo>
                <a:lnTo>
                  <a:pt x="1990" y="2468"/>
                </a:lnTo>
                <a:lnTo>
                  <a:pt x="1990" y="2460"/>
                </a:lnTo>
                <a:lnTo>
                  <a:pt x="1991" y="2452"/>
                </a:lnTo>
                <a:lnTo>
                  <a:pt x="1705" y="812"/>
                </a:lnTo>
                <a:lnTo>
                  <a:pt x="1702" y="795"/>
                </a:lnTo>
                <a:lnTo>
                  <a:pt x="1700" y="779"/>
                </a:lnTo>
                <a:lnTo>
                  <a:pt x="1697" y="763"/>
                </a:lnTo>
                <a:lnTo>
                  <a:pt x="1694" y="748"/>
                </a:lnTo>
                <a:lnTo>
                  <a:pt x="1689" y="734"/>
                </a:lnTo>
                <a:lnTo>
                  <a:pt x="1685" y="719"/>
                </a:lnTo>
                <a:lnTo>
                  <a:pt x="1679" y="706"/>
                </a:lnTo>
                <a:lnTo>
                  <a:pt x="1673" y="693"/>
                </a:lnTo>
                <a:lnTo>
                  <a:pt x="1667" y="680"/>
                </a:lnTo>
                <a:lnTo>
                  <a:pt x="1660" y="668"/>
                </a:lnTo>
                <a:lnTo>
                  <a:pt x="1644" y="646"/>
                </a:lnTo>
                <a:lnTo>
                  <a:pt x="1628" y="625"/>
                </a:lnTo>
                <a:lnTo>
                  <a:pt x="1610" y="607"/>
                </a:lnTo>
                <a:lnTo>
                  <a:pt x="1590" y="590"/>
                </a:lnTo>
                <a:lnTo>
                  <a:pt x="1569" y="576"/>
                </a:lnTo>
                <a:lnTo>
                  <a:pt x="1546" y="563"/>
                </a:lnTo>
                <a:lnTo>
                  <a:pt x="1524" y="554"/>
                </a:lnTo>
                <a:lnTo>
                  <a:pt x="1501" y="547"/>
                </a:lnTo>
                <a:lnTo>
                  <a:pt x="1477" y="541"/>
                </a:lnTo>
                <a:lnTo>
                  <a:pt x="1453" y="538"/>
                </a:lnTo>
                <a:lnTo>
                  <a:pt x="1428" y="536"/>
                </a:lnTo>
                <a:lnTo>
                  <a:pt x="1405" y="538"/>
                </a:lnTo>
                <a:lnTo>
                  <a:pt x="1381" y="542"/>
                </a:lnTo>
                <a:lnTo>
                  <a:pt x="1358" y="548"/>
                </a:lnTo>
                <a:lnTo>
                  <a:pt x="1335" y="557"/>
                </a:lnTo>
                <a:lnTo>
                  <a:pt x="1314" y="567"/>
                </a:lnTo>
                <a:lnTo>
                  <a:pt x="1303" y="573"/>
                </a:lnTo>
                <a:lnTo>
                  <a:pt x="1293" y="580"/>
                </a:lnTo>
                <a:lnTo>
                  <a:pt x="1283" y="588"/>
                </a:lnTo>
                <a:lnTo>
                  <a:pt x="1274" y="597"/>
                </a:lnTo>
                <a:lnTo>
                  <a:pt x="1265" y="606"/>
                </a:lnTo>
                <a:lnTo>
                  <a:pt x="1256" y="615"/>
                </a:lnTo>
                <a:lnTo>
                  <a:pt x="1247" y="625"/>
                </a:lnTo>
                <a:lnTo>
                  <a:pt x="1240" y="636"/>
                </a:lnTo>
                <a:lnTo>
                  <a:pt x="1233" y="647"/>
                </a:lnTo>
                <a:lnTo>
                  <a:pt x="1225" y="659"/>
                </a:lnTo>
                <a:lnTo>
                  <a:pt x="1219" y="671"/>
                </a:lnTo>
                <a:lnTo>
                  <a:pt x="1213" y="685"/>
                </a:lnTo>
                <a:lnTo>
                  <a:pt x="1207" y="699"/>
                </a:lnTo>
                <a:lnTo>
                  <a:pt x="1203" y="714"/>
                </a:lnTo>
                <a:lnTo>
                  <a:pt x="1198" y="729"/>
                </a:lnTo>
                <a:lnTo>
                  <a:pt x="1195" y="745"/>
                </a:lnTo>
                <a:lnTo>
                  <a:pt x="1192" y="762"/>
                </a:lnTo>
                <a:lnTo>
                  <a:pt x="1189" y="780"/>
                </a:lnTo>
                <a:lnTo>
                  <a:pt x="1188" y="797"/>
                </a:lnTo>
                <a:lnTo>
                  <a:pt x="1187" y="815"/>
                </a:lnTo>
                <a:lnTo>
                  <a:pt x="1187" y="835"/>
                </a:lnTo>
                <a:lnTo>
                  <a:pt x="1187" y="855"/>
                </a:lnTo>
                <a:lnTo>
                  <a:pt x="1353" y="2568"/>
                </a:lnTo>
                <a:lnTo>
                  <a:pt x="1360" y="2617"/>
                </a:lnTo>
                <a:lnTo>
                  <a:pt x="1364" y="2663"/>
                </a:lnTo>
                <a:lnTo>
                  <a:pt x="1368" y="2709"/>
                </a:lnTo>
                <a:lnTo>
                  <a:pt x="1370" y="2753"/>
                </a:lnTo>
                <a:lnTo>
                  <a:pt x="1370" y="2795"/>
                </a:lnTo>
                <a:lnTo>
                  <a:pt x="1369" y="2834"/>
                </a:lnTo>
                <a:lnTo>
                  <a:pt x="1367" y="2872"/>
                </a:lnTo>
                <a:lnTo>
                  <a:pt x="1364" y="2909"/>
                </a:lnTo>
                <a:lnTo>
                  <a:pt x="1360" y="2942"/>
                </a:lnTo>
                <a:lnTo>
                  <a:pt x="1356" y="2976"/>
                </a:lnTo>
                <a:lnTo>
                  <a:pt x="1349" y="3006"/>
                </a:lnTo>
                <a:lnTo>
                  <a:pt x="1343" y="3035"/>
                </a:lnTo>
                <a:lnTo>
                  <a:pt x="1335" y="3063"/>
                </a:lnTo>
                <a:lnTo>
                  <a:pt x="1328" y="3088"/>
                </a:lnTo>
                <a:lnTo>
                  <a:pt x="1320" y="3113"/>
                </a:lnTo>
                <a:lnTo>
                  <a:pt x="1311" y="3135"/>
                </a:lnTo>
                <a:lnTo>
                  <a:pt x="1303" y="3156"/>
                </a:lnTo>
                <a:lnTo>
                  <a:pt x="1294" y="3177"/>
                </a:lnTo>
                <a:lnTo>
                  <a:pt x="1285" y="3194"/>
                </a:lnTo>
                <a:lnTo>
                  <a:pt x="1276" y="3211"/>
                </a:lnTo>
                <a:lnTo>
                  <a:pt x="1258" y="3240"/>
                </a:lnTo>
                <a:lnTo>
                  <a:pt x="1243" y="3264"/>
                </a:lnTo>
                <a:lnTo>
                  <a:pt x="1228" y="3281"/>
                </a:lnTo>
                <a:lnTo>
                  <a:pt x="1217" y="3294"/>
                </a:lnTo>
                <a:lnTo>
                  <a:pt x="1209" y="3303"/>
                </a:lnTo>
                <a:lnTo>
                  <a:pt x="1206" y="3306"/>
                </a:lnTo>
                <a:lnTo>
                  <a:pt x="1195" y="3309"/>
                </a:lnTo>
                <a:lnTo>
                  <a:pt x="1184" y="3314"/>
                </a:lnTo>
                <a:lnTo>
                  <a:pt x="1171" y="3311"/>
                </a:lnTo>
                <a:lnTo>
                  <a:pt x="1159" y="3309"/>
                </a:lnTo>
                <a:lnTo>
                  <a:pt x="1148" y="3306"/>
                </a:lnTo>
                <a:lnTo>
                  <a:pt x="1137" y="3301"/>
                </a:lnTo>
                <a:lnTo>
                  <a:pt x="1127" y="3297"/>
                </a:lnTo>
                <a:lnTo>
                  <a:pt x="1117" y="3291"/>
                </a:lnTo>
                <a:lnTo>
                  <a:pt x="1108" y="3285"/>
                </a:lnTo>
                <a:lnTo>
                  <a:pt x="1099" y="3278"/>
                </a:lnTo>
                <a:lnTo>
                  <a:pt x="1091" y="3270"/>
                </a:lnTo>
                <a:lnTo>
                  <a:pt x="1083" y="3261"/>
                </a:lnTo>
                <a:lnTo>
                  <a:pt x="1076" y="3252"/>
                </a:lnTo>
                <a:lnTo>
                  <a:pt x="1069" y="3242"/>
                </a:lnTo>
                <a:lnTo>
                  <a:pt x="1063" y="3232"/>
                </a:lnTo>
                <a:lnTo>
                  <a:pt x="1057" y="3221"/>
                </a:lnTo>
                <a:lnTo>
                  <a:pt x="1052" y="3209"/>
                </a:lnTo>
                <a:lnTo>
                  <a:pt x="1047" y="3195"/>
                </a:lnTo>
                <a:lnTo>
                  <a:pt x="1042" y="3192"/>
                </a:lnTo>
                <a:lnTo>
                  <a:pt x="1036" y="3180"/>
                </a:lnTo>
                <a:lnTo>
                  <a:pt x="1032" y="3177"/>
                </a:lnTo>
                <a:lnTo>
                  <a:pt x="943" y="2965"/>
                </a:lnTo>
                <a:lnTo>
                  <a:pt x="856" y="2753"/>
                </a:lnTo>
                <a:lnTo>
                  <a:pt x="841" y="2717"/>
                </a:lnTo>
                <a:lnTo>
                  <a:pt x="828" y="2681"/>
                </a:lnTo>
                <a:lnTo>
                  <a:pt x="800" y="2607"/>
                </a:lnTo>
                <a:lnTo>
                  <a:pt x="772" y="2531"/>
                </a:lnTo>
                <a:lnTo>
                  <a:pt x="757" y="2492"/>
                </a:lnTo>
                <a:lnTo>
                  <a:pt x="741" y="2455"/>
                </a:lnTo>
                <a:lnTo>
                  <a:pt x="724" y="2417"/>
                </a:lnTo>
                <a:lnTo>
                  <a:pt x="707" y="2381"/>
                </a:lnTo>
                <a:lnTo>
                  <a:pt x="688" y="2346"/>
                </a:lnTo>
                <a:lnTo>
                  <a:pt x="668" y="2311"/>
                </a:lnTo>
                <a:lnTo>
                  <a:pt x="646" y="2279"/>
                </a:lnTo>
                <a:lnTo>
                  <a:pt x="623" y="2247"/>
                </a:lnTo>
                <a:lnTo>
                  <a:pt x="610" y="2232"/>
                </a:lnTo>
                <a:lnTo>
                  <a:pt x="597" y="2217"/>
                </a:lnTo>
                <a:lnTo>
                  <a:pt x="584" y="2204"/>
                </a:lnTo>
                <a:lnTo>
                  <a:pt x="569" y="2191"/>
                </a:lnTo>
                <a:lnTo>
                  <a:pt x="547" y="2174"/>
                </a:lnTo>
                <a:lnTo>
                  <a:pt x="522" y="2157"/>
                </a:lnTo>
                <a:lnTo>
                  <a:pt x="497" y="2143"/>
                </a:lnTo>
                <a:lnTo>
                  <a:pt x="470" y="2128"/>
                </a:lnTo>
                <a:lnTo>
                  <a:pt x="442" y="2115"/>
                </a:lnTo>
                <a:lnTo>
                  <a:pt x="414" y="2104"/>
                </a:lnTo>
                <a:lnTo>
                  <a:pt x="385" y="2092"/>
                </a:lnTo>
                <a:lnTo>
                  <a:pt x="355" y="2085"/>
                </a:lnTo>
                <a:lnTo>
                  <a:pt x="326" y="2077"/>
                </a:lnTo>
                <a:lnTo>
                  <a:pt x="296" y="2072"/>
                </a:lnTo>
                <a:lnTo>
                  <a:pt x="266" y="2070"/>
                </a:lnTo>
                <a:lnTo>
                  <a:pt x="237" y="2069"/>
                </a:lnTo>
                <a:lnTo>
                  <a:pt x="208" y="2071"/>
                </a:lnTo>
                <a:lnTo>
                  <a:pt x="193" y="2073"/>
                </a:lnTo>
                <a:lnTo>
                  <a:pt x="179" y="2076"/>
                </a:lnTo>
                <a:lnTo>
                  <a:pt x="165" y="2079"/>
                </a:lnTo>
                <a:lnTo>
                  <a:pt x="152" y="2082"/>
                </a:lnTo>
                <a:lnTo>
                  <a:pt x="137" y="2088"/>
                </a:lnTo>
                <a:lnTo>
                  <a:pt x="125" y="2094"/>
                </a:lnTo>
                <a:lnTo>
                  <a:pt x="106" y="2102"/>
                </a:lnTo>
                <a:lnTo>
                  <a:pt x="86" y="2116"/>
                </a:lnTo>
                <a:lnTo>
                  <a:pt x="66" y="2130"/>
                </a:lnTo>
                <a:lnTo>
                  <a:pt x="57" y="2139"/>
                </a:lnTo>
                <a:lnTo>
                  <a:pt x="50" y="2147"/>
                </a:lnTo>
                <a:lnTo>
                  <a:pt x="46" y="2152"/>
                </a:lnTo>
                <a:lnTo>
                  <a:pt x="43" y="2158"/>
                </a:lnTo>
                <a:lnTo>
                  <a:pt x="36" y="2175"/>
                </a:lnTo>
                <a:lnTo>
                  <a:pt x="29" y="2194"/>
                </a:lnTo>
                <a:lnTo>
                  <a:pt x="24" y="2214"/>
                </a:lnTo>
                <a:lnTo>
                  <a:pt x="18" y="2233"/>
                </a:lnTo>
                <a:lnTo>
                  <a:pt x="12" y="2250"/>
                </a:lnTo>
                <a:lnTo>
                  <a:pt x="7" y="2262"/>
                </a:lnTo>
                <a:lnTo>
                  <a:pt x="5" y="2265"/>
                </a:lnTo>
                <a:lnTo>
                  <a:pt x="2" y="2268"/>
                </a:lnTo>
                <a:lnTo>
                  <a:pt x="1" y="2269"/>
                </a:lnTo>
                <a:lnTo>
                  <a:pt x="0" y="2271"/>
                </a:lnTo>
                <a:lnTo>
                  <a:pt x="2" y="2280"/>
                </a:lnTo>
                <a:lnTo>
                  <a:pt x="6" y="2293"/>
                </a:lnTo>
                <a:lnTo>
                  <a:pt x="11" y="2309"/>
                </a:lnTo>
                <a:lnTo>
                  <a:pt x="28" y="2349"/>
                </a:lnTo>
                <a:lnTo>
                  <a:pt x="49" y="2396"/>
                </a:lnTo>
                <a:lnTo>
                  <a:pt x="91" y="2484"/>
                </a:lnTo>
                <a:lnTo>
                  <a:pt x="114" y="2533"/>
                </a:lnTo>
                <a:lnTo>
                  <a:pt x="128" y="2572"/>
                </a:lnTo>
                <a:lnTo>
                  <a:pt x="142" y="2611"/>
                </a:lnTo>
                <a:lnTo>
                  <a:pt x="154" y="2650"/>
                </a:lnTo>
                <a:lnTo>
                  <a:pt x="164" y="2689"/>
                </a:lnTo>
                <a:lnTo>
                  <a:pt x="173" y="2728"/>
                </a:lnTo>
                <a:lnTo>
                  <a:pt x="180" y="2767"/>
                </a:lnTo>
                <a:lnTo>
                  <a:pt x="188" y="2806"/>
                </a:lnTo>
                <a:lnTo>
                  <a:pt x="193" y="2845"/>
                </a:lnTo>
                <a:lnTo>
                  <a:pt x="204" y="2923"/>
                </a:lnTo>
                <a:lnTo>
                  <a:pt x="214" y="3001"/>
                </a:lnTo>
                <a:lnTo>
                  <a:pt x="226" y="3081"/>
                </a:lnTo>
                <a:lnTo>
                  <a:pt x="232" y="3121"/>
                </a:lnTo>
                <a:lnTo>
                  <a:pt x="239" y="3160"/>
                </a:lnTo>
                <a:lnTo>
                  <a:pt x="248" y="3204"/>
                </a:lnTo>
                <a:lnTo>
                  <a:pt x="258" y="3248"/>
                </a:lnTo>
                <a:lnTo>
                  <a:pt x="265" y="3269"/>
                </a:lnTo>
                <a:lnTo>
                  <a:pt x="271" y="3290"/>
                </a:lnTo>
                <a:lnTo>
                  <a:pt x="278" y="3311"/>
                </a:lnTo>
                <a:lnTo>
                  <a:pt x="287" y="3333"/>
                </a:lnTo>
                <a:lnTo>
                  <a:pt x="302" y="3371"/>
                </a:lnTo>
                <a:lnTo>
                  <a:pt x="317" y="3411"/>
                </a:lnTo>
                <a:lnTo>
                  <a:pt x="348" y="3493"/>
                </a:lnTo>
                <a:lnTo>
                  <a:pt x="365" y="3535"/>
                </a:lnTo>
                <a:lnTo>
                  <a:pt x="382" y="3575"/>
                </a:lnTo>
                <a:lnTo>
                  <a:pt x="401" y="3614"/>
                </a:lnTo>
                <a:lnTo>
                  <a:pt x="410" y="3633"/>
                </a:lnTo>
                <a:lnTo>
                  <a:pt x="421" y="3651"/>
                </a:lnTo>
                <a:lnTo>
                  <a:pt x="508" y="3910"/>
                </a:lnTo>
                <a:lnTo>
                  <a:pt x="512" y="3914"/>
                </a:lnTo>
                <a:lnTo>
                  <a:pt x="519" y="3944"/>
                </a:lnTo>
                <a:lnTo>
                  <a:pt x="522" y="3948"/>
                </a:lnTo>
                <a:lnTo>
                  <a:pt x="532" y="3984"/>
                </a:lnTo>
                <a:lnTo>
                  <a:pt x="542" y="4020"/>
                </a:lnTo>
                <a:lnTo>
                  <a:pt x="555" y="4054"/>
                </a:lnTo>
                <a:lnTo>
                  <a:pt x="568" y="4089"/>
                </a:lnTo>
                <a:lnTo>
                  <a:pt x="575" y="4098"/>
                </a:lnTo>
                <a:lnTo>
                  <a:pt x="572" y="4106"/>
                </a:lnTo>
                <a:lnTo>
                  <a:pt x="578" y="4110"/>
                </a:lnTo>
                <a:lnTo>
                  <a:pt x="591" y="4184"/>
                </a:lnTo>
                <a:lnTo>
                  <a:pt x="607" y="4255"/>
                </a:lnTo>
                <a:lnTo>
                  <a:pt x="620" y="4313"/>
                </a:lnTo>
                <a:lnTo>
                  <a:pt x="635" y="4370"/>
                </a:lnTo>
                <a:lnTo>
                  <a:pt x="651" y="4427"/>
                </a:lnTo>
                <a:lnTo>
                  <a:pt x="668" y="4484"/>
                </a:lnTo>
                <a:lnTo>
                  <a:pt x="686" y="4540"/>
                </a:lnTo>
                <a:lnTo>
                  <a:pt x="706" y="4594"/>
                </a:lnTo>
                <a:lnTo>
                  <a:pt x="727" y="4649"/>
                </a:lnTo>
                <a:lnTo>
                  <a:pt x="750" y="4703"/>
                </a:lnTo>
                <a:lnTo>
                  <a:pt x="774" y="4757"/>
                </a:lnTo>
                <a:lnTo>
                  <a:pt x="799" y="4811"/>
                </a:lnTo>
                <a:lnTo>
                  <a:pt x="826" y="4863"/>
                </a:lnTo>
                <a:lnTo>
                  <a:pt x="852" y="4914"/>
                </a:lnTo>
                <a:lnTo>
                  <a:pt x="881" y="4967"/>
                </a:lnTo>
                <a:lnTo>
                  <a:pt x="912" y="5017"/>
                </a:lnTo>
                <a:lnTo>
                  <a:pt x="943" y="5067"/>
                </a:lnTo>
                <a:lnTo>
                  <a:pt x="976" y="5117"/>
                </a:lnTo>
                <a:lnTo>
                  <a:pt x="992" y="5145"/>
                </a:lnTo>
                <a:lnTo>
                  <a:pt x="1010" y="5172"/>
                </a:lnTo>
                <a:lnTo>
                  <a:pt x="1030" y="5199"/>
                </a:lnTo>
                <a:lnTo>
                  <a:pt x="1050" y="5224"/>
                </a:lnTo>
                <a:lnTo>
                  <a:pt x="1072" y="5250"/>
                </a:lnTo>
                <a:lnTo>
                  <a:pt x="1096" y="5275"/>
                </a:lnTo>
                <a:lnTo>
                  <a:pt x="1120" y="5299"/>
                </a:lnTo>
                <a:lnTo>
                  <a:pt x="1145" y="5324"/>
                </a:lnTo>
                <a:lnTo>
                  <a:pt x="1196" y="5370"/>
                </a:lnTo>
                <a:lnTo>
                  <a:pt x="1250" y="5417"/>
                </a:lnTo>
                <a:lnTo>
                  <a:pt x="1303" y="5464"/>
                </a:lnTo>
                <a:lnTo>
                  <a:pt x="1356" y="5512"/>
                </a:lnTo>
                <a:lnTo>
                  <a:pt x="1381" y="5536"/>
                </a:lnTo>
                <a:lnTo>
                  <a:pt x="1407" y="5560"/>
                </a:lnTo>
                <a:lnTo>
                  <a:pt x="1430" y="5585"/>
                </a:lnTo>
                <a:lnTo>
                  <a:pt x="1454" y="5610"/>
                </a:lnTo>
                <a:lnTo>
                  <a:pt x="1476" y="5636"/>
                </a:lnTo>
                <a:lnTo>
                  <a:pt x="1497" y="5662"/>
                </a:lnTo>
                <a:lnTo>
                  <a:pt x="1516" y="5688"/>
                </a:lnTo>
                <a:lnTo>
                  <a:pt x="1534" y="5716"/>
                </a:lnTo>
                <a:lnTo>
                  <a:pt x="1551" y="5744"/>
                </a:lnTo>
                <a:lnTo>
                  <a:pt x="1565" y="5773"/>
                </a:lnTo>
                <a:lnTo>
                  <a:pt x="1577" y="5803"/>
                </a:lnTo>
                <a:lnTo>
                  <a:pt x="1588" y="5834"/>
                </a:lnTo>
                <a:lnTo>
                  <a:pt x="1595" y="5867"/>
                </a:lnTo>
                <a:lnTo>
                  <a:pt x="1601" y="5900"/>
                </a:lnTo>
                <a:lnTo>
                  <a:pt x="1603" y="5917"/>
                </a:lnTo>
                <a:lnTo>
                  <a:pt x="1604" y="5935"/>
                </a:lnTo>
                <a:lnTo>
                  <a:pt x="1604" y="5953"/>
                </a:lnTo>
                <a:lnTo>
                  <a:pt x="1604" y="5971"/>
                </a:lnTo>
                <a:lnTo>
                  <a:pt x="1603" y="6456"/>
                </a:lnTo>
                <a:lnTo>
                  <a:pt x="3426" y="6458"/>
                </a:lnTo>
                <a:lnTo>
                  <a:pt x="3426" y="5997"/>
                </a:lnTo>
                <a:lnTo>
                  <a:pt x="3450" y="5937"/>
                </a:lnTo>
                <a:lnTo>
                  <a:pt x="3474" y="5882"/>
                </a:lnTo>
                <a:lnTo>
                  <a:pt x="3496" y="5834"/>
                </a:lnTo>
                <a:lnTo>
                  <a:pt x="3520" y="5791"/>
                </a:lnTo>
                <a:lnTo>
                  <a:pt x="3545" y="5749"/>
                </a:lnTo>
                <a:lnTo>
                  <a:pt x="3573" y="5707"/>
                </a:lnTo>
                <a:lnTo>
                  <a:pt x="3604" y="5665"/>
                </a:lnTo>
                <a:lnTo>
                  <a:pt x="3639" y="5620"/>
                </a:lnTo>
                <a:lnTo>
                  <a:pt x="3657" y="5597"/>
                </a:lnTo>
                <a:lnTo>
                  <a:pt x="3673" y="5573"/>
                </a:lnTo>
                <a:lnTo>
                  <a:pt x="3707" y="5525"/>
                </a:lnTo>
                <a:lnTo>
                  <a:pt x="3737" y="5476"/>
                </a:lnTo>
                <a:lnTo>
                  <a:pt x="3766" y="5425"/>
                </a:lnTo>
                <a:lnTo>
                  <a:pt x="3794" y="5373"/>
                </a:lnTo>
                <a:lnTo>
                  <a:pt x="3820" y="5318"/>
                </a:lnTo>
                <a:lnTo>
                  <a:pt x="3843" y="5262"/>
                </a:lnTo>
                <a:lnTo>
                  <a:pt x="3865" y="5205"/>
                </a:lnTo>
                <a:lnTo>
                  <a:pt x="3887" y="5148"/>
                </a:lnTo>
                <a:lnTo>
                  <a:pt x="3906" y="5089"/>
                </a:lnTo>
                <a:lnTo>
                  <a:pt x="3923" y="5029"/>
                </a:lnTo>
                <a:lnTo>
                  <a:pt x="3940" y="4969"/>
                </a:lnTo>
                <a:lnTo>
                  <a:pt x="3956" y="4908"/>
                </a:lnTo>
                <a:lnTo>
                  <a:pt x="3969" y="4846"/>
                </a:lnTo>
                <a:lnTo>
                  <a:pt x="3982" y="4784"/>
                </a:lnTo>
                <a:lnTo>
                  <a:pt x="3994" y="4721"/>
                </a:lnTo>
                <a:lnTo>
                  <a:pt x="4005" y="4659"/>
                </a:lnTo>
                <a:lnTo>
                  <a:pt x="4014" y="4595"/>
                </a:lnTo>
                <a:lnTo>
                  <a:pt x="4023" y="4533"/>
                </a:lnTo>
                <a:lnTo>
                  <a:pt x="4030" y="4470"/>
                </a:lnTo>
                <a:lnTo>
                  <a:pt x="4038" y="4407"/>
                </a:lnTo>
                <a:lnTo>
                  <a:pt x="4044" y="4345"/>
                </a:lnTo>
                <a:lnTo>
                  <a:pt x="4055" y="4222"/>
                </a:lnTo>
                <a:lnTo>
                  <a:pt x="4064" y="4101"/>
                </a:lnTo>
                <a:lnTo>
                  <a:pt x="4071" y="3983"/>
                </a:lnTo>
                <a:lnTo>
                  <a:pt x="4082" y="3762"/>
                </a:lnTo>
                <a:lnTo>
                  <a:pt x="4085" y="3716"/>
                </a:lnTo>
                <a:lnTo>
                  <a:pt x="4090" y="3663"/>
                </a:lnTo>
                <a:lnTo>
                  <a:pt x="4103" y="3539"/>
                </a:lnTo>
                <a:lnTo>
                  <a:pt x="4121" y="3394"/>
                </a:lnTo>
                <a:lnTo>
                  <a:pt x="4142" y="3231"/>
                </a:lnTo>
                <a:lnTo>
                  <a:pt x="4167" y="3055"/>
                </a:lnTo>
                <a:lnTo>
                  <a:pt x="4192" y="2870"/>
                </a:lnTo>
                <a:lnTo>
                  <a:pt x="4249" y="2485"/>
                </a:lnTo>
                <a:lnTo>
                  <a:pt x="4307" y="2108"/>
                </a:lnTo>
                <a:lnTo>
                  <a:pt x="4361" y="1771"/>
                </a:lnTo>
                <a:lnTo>
                  <a:pt x="4404" y="1502"/>
                </a:lnTo>
                <a:lnTo>
                  <a:pt x="4432" y="1335"/>
                </a:lnTo>
                <a:lnTo>
                  <a:pt x="4434" y="1318"/>
                </a:lnTo>
                <a:lnTo>
                  <a:pt x="4436" y="1301"/>
                </a:lnTo>
                <a:lnTo>
                  <a:pt x="4438" y="1285"/>
                </a:lnTo>
                <a:lnTo>
                  <a:pt x="4439" y="1268"/>
                </a:lnTo>
                <a:lnTo>
                  <a:pt x="4439" y="1253"/>
                </a:lnTo>
                <a:lnTo>
                  <a:pt x="4438" y="1237"/>
                </a:lnTo>
                <a:lnTo>
                  <a:pt x="4435" y="1222"/>
                </a:lnTo>
                <a:lnTo>
                  <a:pt x="4434" y="1208"/>
                </a:lnTo>
                <a:lnTo>
                  <a:pt x="4431" y="1193"/>
                </a:lnTo>
                <a:lnTo>
                  <a:pt x="4428" y="1180"/>
                </a:lnTo>
                <a:lnTo>
                  <a:pt x="4420" y="1154"/>
                </a:lnTo>
                <a:lnTo>
                  <a:pt x="4409" y="1130"/>
                </a:lnTo>
                <a:lnTo>
                  <a:pt x="4396" y="1108"/>
                </a:lnTo>
                <a:lnTo>
                  <a:pt x="4382" y="1087"/>
                </a:lnTo>
                <a:lnTo>
                  <a:pt x="4366" y="1069"/>
                </a:lnTo>
                <a:lnTo>
                  <a:pt x="4349" y="1052"/>
                </a:lnTo>
                <a:lnTo>
                  <a:pt x="4331" y="1037"/>
                </a:lnTo>
                <a:lnTo>
                  <a:pt x="4312" y="1025"/>
                </a:lnTo>
                <a:lnTo>
                  <a:pt x="4290" y="1014"/>
                </a:lnTo>
                <a:lnTo>
                  <a:pt x="4269" y="1006"/>
                </a:lnTo>
                <a:lnTo>
                  <a:pt x="4247" y="1000"/>
                </a:lnTo>
                <a:lnTo>
                  <a:pt x="4225" y="996"/>
                </a:lnTo>
                <a:lnTo>
                  <a:pt x="4201" y="995"/>
                </a:lnTo>
                <a:lnTo>
                  <a:pt x="4179" y="996"/>
                </a:lnTo>
                <a:lnTo>
                  <a:pt x="4155" y="999"/>
                </a:lnTo>
                <a:lnTo>
                  <a:pt x="4133" y="1006"/>
                </a:lnTo>
                <a:lnTo>
                  <a:pt x="4110" y="1014"/>
                </a:lnTo>
                <a:lnTo>
                  <a:pt x="4088" y="1025"/>
                </a:lnTo>
                <a:lnTo>
                  <a:pt x="4066" y="1040"/>
                </a:lnTo>
                <a:lnTo>
                  <a:pt x="4056" y="1047"/>
                </a:lnTo>
                <a:lnTo>
                  <a:pt x="4046" y="1056"/>
                </a:lnTo>
                <a:lnTo>
                  <a:pt x="4036" y="1065"/>
                </a:lnTo>
                <a:lnTo>
                  <a:pt x="4026" y="1075"/>
                </a:lnTo>
                <a:lnTo>
                  <a:pt x="4017" y="1085"/>
                </a:lnTo>
                <a:lnTo>
                  <a:pt x="4008" y="1096"/>
                </a:lnTo>
                <a:lnTo>
                  <a:pt x="3999" y="1109"/>
                </a:lnTo>
                <a:lnTo>
                  <a:pt x="3990" y="1122"/>
                </a:lnTo>
                <a:lnTo>
                  <a:pt x="3982" y="1135"/>
                </a:lnTo>
                <a:lnTo>
                  <a:pt x="3975" y="1150"/>
                </a:lnTo>
                <a:lnTo>
                  <a:pt x="3968" y="1164"/>
                </a:lnTo>
                <a:lnTo>
                  <a:pt x="3960" y="1180"/>
                </a:lnTo>
                <a:lnTo>
                  <a:pt x="3955" y="1197"/>
                </a:lnTo>
                <a:lnTo>
                  <a:pt x="3948" y="1214"/>
                </a:lnTo>
                <a:lnTo>
                  <a:pt x="3942" y="1231"/>
                </a:lnTo>
                <a:lnTo>
                  <a:pt x="3938" y="1250"/>
                </a:lnTo>
                <a:lnTo>
                  <a:pt x="3602" y="2791"/>
                </a:lnTo>
                <a:lnTo>
                  <a:pt x="3571" y="2836"/>
                </a:lnTo>
                <a:lnTo>
                  <a:pt x="3565" y="2837"/>
                </a:lnTo>
                <a:lnTo>
                  <a:pt x="3557" y="2845"/>
                </a:lnTo>
                <a:lnTo>
                  <a:pt x="3551" y="2850"/>
                </a:lnTo>
                <a:lnTo>
                  <a:pt x="3543" y="2853"/>
                </a:lnTo>
                <a:lnTo>
                  <a:pt x="3536" y="2854"/>
                </a:lnTo>
                <a:lnTo>
                  <a:pt x="3528" y="2853"/>
                </a:lnTo>
                <a:lnTo>
                  <a:pt x="3522" y="2851"/>
                </a:lnTo>
                <a:lnTo>
                  <a:pt x="3515" y="2845"/>
                </a:lnTo>
                <a:lnTo>
                  <a:pt x="3508" y="2839"/>
                </a:lnTo>
                <a:lnTo>
                  <a:pt x="3502" y="2831"/>
                </a:lnTo>
                <a:lnTo>
                  <a:pt x="3495" y="2821"/>
                </a:lnTo>
                <a:lnTo>
                  <a:pt x="3489" y="2812"/>
                </a:lnTo>
                <a:lnTo>
                  <a:pt x="3485" y="2802"/>
                </a:lnTo>
                <a:lnTo>
                  <a:pt x="3477" y="2781"/>
                </a:lnTo>
                <a:lnTo>
                  <a:pt x="3472" y="2758"/>
                </a:lnTo>
                <a:lnTo>
                  <a:pt x="3467" y="2737"/>
                </a:lnTo>
                <a:lnTo>
                  <a:pt x="3465" y="2716"/>
                </a:lnTo>
                <a:lnTo>
                  <a:pt x="3464" y="2696"/>
                </a:lnTo>
                <a:lnTo>
                  <a:pt x="3464" y="2678"/>
                </a:lnTo>
                <a:lnTo>
                  <a:pt x="3551" y="1767"/>
                </a:lnTo>
                <a:lnTo>
                  <a:pt x="3618" y="1077"/>
                </a:lnTo>
                <a:lnTo>
                  <a:pt x="3661" y="634"/>
                </a:lnTo>
                <a:lnTo>
                  <a:pt x="3662" y="616"/>
                </a:lnTo>
                <a:lnTo>
                  <a:pt x="3663" y="598"/>
                </a:lnTo>
                <a:lnTo>
                  <a:pt x="3663" y="580"/>
                </a:lnTo>
                <a:lnTo>
                  <a:pt x="3662" y="563"/>
                </a:lnTo>
                <a:lnTo>
                  <a:pt x="3661" y="547"/>
                </a:lnTo>
                <a:lnTo>
                  <a:pt x="3659" y="531"/>
                </a:lnTo>
                <a:lnTo>
                  <a:pt x="3657" y="515"/>
                </a:lnTo>
                <a:lnTo>
                  <a:pt x="3653" y="501"/>
                </a:lnTo>
                <a:lnTo>
                  <a:pt x="3650" y="486"/>
                </a:lnTo>
                <a:lnTo>
                  <a:pt x="3646" y="473"/>
                </a:lnTo>
                <a:lnTo>
                  <a:pt x="3641" y="460"/>
                </a:lnTo>
                <a:lnTo>
                  <a:pt x="3636" y="447"/>
                </a:lnTo>
                <a:lnTo>
                  <a:pt x="3630" y="435"/>
                </a:lnTo>
                <a:lnTo>
                  <a:pt x="3623" y="423"/>
                </a:lnTo>
                <a:lnTo>
                  <a:pt x="3609" y="402"/>
                </a:lnTo>
                <a:lnTo>
                  <a:pt x="3593" y="383"/>
                </a:lnTo>
                <a:lnTo>
                  <a:pt x="3576" y="365"/>
                </a:lnTo>
                <a:lnTo>
                  <a:pt x="3557" y="349"/>
                </a:lnTo>
                <a:lnTo>
                  <a:pt x="3539" y="337"/>
                </a:lnTo>
                <a:lnTo>
                  <a:pt x="3517" y="326"/>
                </a:lnTo>
                <a:lnTo>
                  <a:pt x="3496" y="317"/>
                </a:lnTo>
                <a:lnTo>
                  <a:pt x="3474" y="310"/>
                </a:lnTo>
                <a:lnTo>
                  <a:pt x="3452" y="306"/>
                </a:lnTo>
                <a:lnTo>
                  <a:pt x="3429" y="303"/>
                </a:lnTo>
                <a:lnTo>
                  <a:pt x="3406" y="303"/>
                </a:lnTo>
                <a:lnTo>
                  <a:pt x="3382" y="306"/>
                </a:lnTo>
                <a:lnTo>
                  <a:pt x="3360" y="310"/>
                </a:lnTo>
                <a:lnTo>
                  <a:pt x="3338" y="317"/>
                </a:lnTo>
                <a:lnTo>
                  <a:pt x="3317" y="326"/>
                </a:lnTo>
                <a:lnTo>
                  <a:pt x="3295" y="337"/>
                </a:lnTo>
                <a:lnTo>
                  <a:pt x="3275" y="349"/>
                </a:lnTo>
                <a:lnTo>
                  <a:pt x="3256" y="365"/>
                </a:lnTo>
                <a:lnTo>
                  <a:pt x="3238" y="383"/>
                </a:lnTo>
                <a:lnTo>
                  <a:pt x="3222" y="403"/>
                </a:lnTo>
                <a:lnTo>
                  <a:pt x="3207" y="425"/>
                </a:lnTo>
                <a:lnTo>
                  <a:pt x="3201" y="437"/>
                </a:lnTo>
                <a:lnTo>
                  <a:pt x="3194" y="449"/>
                </a:lnTo>
                <a:lnTo>
                  <a:pt x="3188" y="463"/>
                </a:lnTo>
                <a:lnTo>
                  <a:pt x="3183" y="476"/>
                </a:lnTo>
                <a:lnTo>
                  <a:pt x="3178" y="491"/>
                </a:lnTo>
                <a:lnTo>
                  <a:pt x="3174" y="505"/>
                </a:lnTo>
                <a:lnTo>
                  <a:pt x="3169" y="521"/>
                </a:lnTo>
                <a:lnTo>
                  <a:pt x="3167" y="5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88163" y="4585767"/>
            <a:ext cx="2323777" cy="1516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不在楼梯或狭窄通道嬉戏打闹，人多的时候不拥挤、不起哄、不制造紧张或恐慌气氛。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84807" y="2882018"/>
            <a:ext cx="2323777" cy="1516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尽量避免到拥挤的人群中，不得已时，尽量走在人流的边缘。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27659" y="4293727"/>
            <a:ext cx="2323777" cy="1516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假如陷入拥挤的人流，一定要先站稳，身体不要倾斜失去重心，即使鞋子被踩掉，也不要弯腰捡鞋子或系鞋带。可能的话，可先尽快抓住坚固可靠的东西慢慢走动或停住，待人群过去后再迅速离开现场。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67898" y="2517793"/>
            <a:ext cx="2323777" cy="1516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顺着人流走，切不可逆着人流前进，否则，很容易被人流推倒。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91276" y="1500201"/>
            <a:ext cx="2323777" cy="1516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发觉拥挤的人群向自己的方向走来时，应立即避到一旁，不要慌乱，不要奔跑，避免摔倒。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校园防踩踏安全常识</a:t>
            </a:r>
            <a:endParaRPr lang="en-US" altLang="zh-CN" dirty="0"/>
          </a:p>
        </p:txBody>
      </p:sp>
      <p:grpSp>
        <p:nvGrpSpPr>
          <p:cNvPr id="14" name="组合 13"/>
          <p:cNvGrpSpPr/>
          <p:nvPr/>
        </p:nvGrpSpPr>
        <p:grpSpPr>
          <a:xfrm rot="13698888" flipH="1" flipV="1">
            <a:off x="73368" y="4254512"/>
            <a:ext cx="4796669" cy="328480"/>
            <a:chOff x="3157239" y="3969697"/>
            <a:chExt cx="1888573" cy="129331"/>
          </a:xfrm>
        </p:grpSpPr>
        <p:sp>
          <p:nvSpPr>
            <p:cNvPr id="15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13698888" flipH="1" flipV="1">
            <a:off x="1345326" y="3071547"/>
            <a:ext cx="3082447" cy="211089"/>
            <a:chOff x="3157239" y="3969697"/>
            <a:chExt cx="1888573" cy="129331"/>
          </a:xfrm>
        </p:grpSpPr>
        <p:sp>
          <p:nvSpPr>
            <p:cNvPr id="27" name="Freeform 40"/>
            <p:cNvSpPr/>
            <p:nvPr/>
          </p:nvSpPr>
          <p:spPr bwMode="auto">
            <a:xfrm>
              <a:off x="4810183" y="3969697"/>
              <a:ext cx="235629" cy="129331"/>
            </a:xfrm>
            <a:custGeom>
              <a:avLst/>
              <a:gdLst>
                <a:gd name="T0" fmla="*/ 0 w 50"/>
                <a:gd name="T1" fmla="*/ 27 h 27"/>
                <a:gd name="T2" fmla="*/ 49 w 50"/>
                <a:gd name="T3" fmla="*/ 15 h 27"/>
                <a:gd name="T4" fmla="*/ 49 w 50"/>
                <a:gd name="T5" fmla="*/ 12 h 27"/>
                <a:gd name="T6" fmla="*/ 0 w 50"/>
                <a:gd name="T7" fmla="*/ 0 h 27"/>
                <a:gd name="T8" fmla="*/ 0 w 5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0" y="27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3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3205073" y="3969697"/>
              <a:ext cx="1605110" cy="129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42"/>
            <p:cNvSpPr>
              <a:spLocks noChangeArrowheads="1"/>
            </p:cNvSpPr>
            <p:nvPr/>
          </p:nvSpPr>
          <p:spPr bwMode="auto">
            <a:xfrm>
              <a:off x="3157239" y="3969697"/>
              <a:ext cx="95669" cy="129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3205073" y="3969697"/>
              <a:ext cx="184251" cy="129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3252908" y="3969697"/>
              <a:ext cx="240944" cy="129331"/>
            </a:xfrm>
            <a:custGeom>
              <a:avLst/>
              <a:gdLst>
                <a:gd name="T0" fmla="*/ 51 w 51"/>
                <a:gd name="T1" fmla="*/ 14 h 27"/>
                <a:gd name="T2" fmla="*/ 41 w 51"/>
                <a:gd name="T3" fmla="*/ 0 h 27"/>
                <a:gd name="T4" fmla="*/ 0 w 51"/>
                <a:gd name="T5" fmla="*/ 0 h 27"/>
                <a:gd name="T6" fmla="*/ 10 w 51"/>
                <a:gd name="T7" fmla="*/ 14 h 27"/>
                <a:gd name="T8" fmla="*/ 0 w 51"/>
                <a:gd name="T9" fmla="*/ 27 h 27"/>
                <a:gd name="T10" fmla="*/ 41 w 51"/>
                <a:gd name="T11" fmla="*/ 27 h 27"/>
                <a:gd name="T12" fmla="*/ 51 w 51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51" y="6"/>
                    <a:pt x="47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6"/>
                    <a:pt x="10" y="14"/>
                  </a:cubicBezTo>
                  <a:cubicBezTo>
                    <a:pt x="10" y="21"/>
                    <a:pt x="5" y="27"/>
                    <a:pt x="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7" y="27"/>
                    <a:pt x="51" y="21"/>
                    <a:pt x="51" y="1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4960773" y="4008673"/>
              <a:ext cx="85039" cy="56693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12 h 12"/>
                <a:gd name="T4" fmla="*/ 17 w 18"/>
                <a:gd name="T5" fmla="*/ 7 h 12"/>
                <a:gd name="T6" fmla="*/ 17 w 18"/>
                <a:gd name="T7" fmla="*/ 4 h 12"/>
                <a:gd name="T8" fmla="*/ 0 w 18"/>
                <a:gd name="T9" fmla="*/ 0 h 12"/>
                <a:gd name="T10" fmla="*/ 1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1" y="8"/>
                    <a:pt x="0" y="10"/>
                    <a:pt x="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5931600" y="1702523"/>
            <a:ext cx="5069113" cy="49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若自己不幸被人群拥倒后，要设法靠近墙角，身体蜷成球状，双手在颈后紧扣以保护身体最脆弱的部位。请输入文本请输入文本请输入文本请输入文本请输入文本</a:t>
            </a:r>
            <a:endParaRPr lang="en-US" altLang="zh-CN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在人群中走动，遇到台阶或楼梯时，尽量抓住扶手，防止摔倒。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在拥挤的人群中，要时刻保持警惕，当发现有人情绪不对，或人群开始骚动时，要做好准备保护自己和他人。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在人群骚动时，脚下要注意些，千万不能被绊倒，避免自己成为拥挤踩踏事件的诱发因素。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当发现自己前面有人突然摔倒了，要马上停下脚步，同时大声呼救，告知后面的人不要向前靠近，及时分流拥挤人流，组织有序疏散。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256632" y="2588167"/>
            <a:ext cx="1392237" cy="13922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rgbClr val="FEFDFE"/>
                </a:solidFill>
              </a:rPr>
              <a:t>谢</a:t>
            </a:r>
            <a:endParaRPr lang="zh-CN" altLang="en-US" sz="4000" dirty="0">
              <a:solidFill>
                <a:srgbClr val="FEFDF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352132" y="2588167"/>
            <a:ext cx="1392237" cy="13922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rgbClr val="FEFDFE"/>
                </a:solidFill>
              </a:rPr>
              <a:t>谢</a:t>
            </a:r>
            <a:endParaRPr lang="zh-CN" altLang="en-US" sz="4000" dirty="0">
              <a:solidFill>
                <a:srgbClr val="FEFDF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447632" y="2588167"/>
            <a:ext cx="1392237" cy="13922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rgbClr val="FEFDFE"/>
                </a:solidFill>
              </a:rPr>
              <a:t>观</a:t>
            </a:r>
            <a:endParaRPr lang="zh-CN" altLang="en-US" sz="4000" dirty="0">
              <a:solidFill>
                <a:srgbClr val="FEFDF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43132" y="2588167"/>
            <a:ext cx="1392237" cy="13922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rgbClr val="FEFDFE"/>
                </a:solidFill>
              </a:rPr>
              <a:t>看</a:t>
            </a:r>
            <a:endParaRPr lang="zh-CN" altLang="en-US" sz="4000" dirty="0">
              <a:solidFill>
                <a:srgbClr val="FEFD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7"/>
          <p:cNvSpPr txBox="1"/>
          <p:nvPr/>
        </p:nvSpPr>
        <p:spPr>
          <a:xfrm>
            <a:off x="228600" y="525780"/>
            <a:ext cx="10471785" cy="478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Tìm từ trong ngoặc đơn thích hợp với mỗi ô trống dưới đây: 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 Box 8"/>
          <p:cNvSpPr txBox="1"/>
          <p:nvPr/>
        </p:nvSpPr>
        <p:spPr>
          <a:xfrm>
            <a:off x="714375" y="1680845"/>
            <a:ext cx="10257155" cy="38836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Chúng tôi đang h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quân tới nơi cắm trại - một thắng cảnh của đất nước. Bạn Lệ         trên vai chiếc ba lô con cóc, hai tay vung vẩy, vừa đi vừa hát véo von. Bạn Thư điệu đ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túi đ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ghi ta. Bạn Tuấn “đô vật” vai         một thùng giấy đựng nước uống  v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 ăn. Hai bạn Tân v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Hưng to, khỏe cùng hăm hở                thứ đồ lỉnh kỉnh nhất l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lều trại. Bạn Phượng bé nhỏ nhất thì           trong nách mấy tờ báo </a:t>
            </a:r>
            <a:r>
              <a:rPr sz="2800" b="1" i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 đồng cười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đến chỗ nghỉ l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giở ra đọc ngay cho cả nhóm nghe.</a:t>
            </a:r>
            <a:endParaRPr sz="2800" b="1" dirty="0">
              <a:solidFill>
                <a:srgbClr val="1A0B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0" name="Rectangle 6"/>
          <p:cNvSpPr/>
          <p:nvPr/>
        </p:nvSpPr>
        <p:spPr>
          <a:xfrm>
            <a:off x="3082925" y="4552950"/>
            <a:ext cx="533400" cy="317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6871" name="Rectangle 7"/>
          <p:cNvSpPr/>
          <p:nvPr/>
        </p:nvSpPr>
        <p:spPr>
          <a:xfrm>
            <a:off x="6271895" y="32385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6872" name="Rectangle 8"/>
          <p:cNvSpPr/>
          <p:nvPr/>
        </p:nvSpPr>
        <p:spPr>
          <a:xfrm>
            <a:off x="1586865" y="4119245"/>
            <a:ext cx="1066800" cy="3476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6873" name="Rectangle 9"/>
          <p:cNvSpPr/>
          <p:nvPr/>
        </p:nvSpPr>
        <p:spPr>
          <a:xfrm>
            <a:off x="4371975" y="2414270"/>
            <a:ext cx="533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6874" name="Rectangle 10"/>
          <p:cNvSpPr/>
          <p:nvPr/>
        </p:nvSpPr>
        <p:spPr>
          <a:xfrm>
            <a:off x="9062720" y="2826385"/>
            <a:ext cx="533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7907" name="Text Box 19"/>
          <p:cNvSpPr txBox="1"/>
          <p:nvPr/>
        </p:nvSpPr>
        <p:spPr>
          <a:xfrm>
            <a:off x="3289300" y="5776913"/>
            <a:ext cx="541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xách , đeo, khiêng , kẹp, vác.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08" name="Text Box 20"/>
          <p:cNvSpPr txBox="1"/>
          <p:nvPr/>
        </p:nvSpPr>
        <p:spPr>
          <a:xfrm>
            <a:off x="1501775" y="403352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09" name="Text Box 21"/>
          <p:cNvSpPr txBox="1"/>
          <p:nvPr/>
        </p:nvSpPr>
        <p:spPr>
          <a:xfrm>
            <a:off x="8862695" y="271907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10" name="Text Box 22"/>
          <p:cNvSpPr txBox="1"/>
          <p:nvPr/>
        </p:nvSpPr>
        <p:spPr>
          <a:xfrm>
            <a:off x="4289425" y="2306955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11" name="Text Box 23"/>
          <p:cNvSpPr txBox="1"/>
          <p:nvPr/>
        </p:nvSpPr>
        <p:spPr>
          <a:xfrm>
            <a:off x="6186805" y="315468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12" name="Text Box 24"/>
          <p:cNvSpPr txBox="1"/>
          <p:nvPr/>
        </p:nvSpPr>
        <p:spPr>
          <a:xfrm>
            <a:off x="3003550" y="4422775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ldLvl="0" animBg="1"/>
      <p:bldP spid="36871" grpId="0" bldLvl="0" animBg="1"/>
      <p:bldP spid="36872" grpId="0" bldLvl="0" animBg="1"/>
      <p:bldP spid="36873" grpId="0" bldLvl="0" animBg="1"/>
      <p:bldP spid="36874" grpId="0" bldLvl="0" animBg="1"/>
      <p:bldP spid="37907" grpId="0"/>
      <p:bldP spid="37908" grpId="0"/>
      <p:bldP spid="37909" grpId="0"/>
      <p:bldP spid="37910" grpId="0"/>
      <p:bldP spid="37911" grpId="0"/>
      <p:bldP spid="379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122" name="Picture 2" descr="hinh 1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0" y="0"/>
            <a:ext cx="9232900" cy="6489700"/>
          </a:xfrm>
        </p:spPr>
      </p:pic>
      <p:sp>
        <p:nvSpPr>
          <p:cNvPr id="291843" name="Line 3"/>
          <p:cNvSpPr/>
          <p:nvPr/>
        </p:nvSpPr>
        <p:spPr>
          <a:xfrm>
            <a:off x="3035300" y="549275"/>
            <a:ext cx="360363" cy="179388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1844" name="Text Box 4" descr="Shingle"/>
          <p:cNvSpPr txBox="1"/>
          <p:nvPr/>
        </p:nvSpPr>
        <p:spPr>
          <a:xfrm>
            <a:off x="2316163" y="188913"/>
            <a:ext cx="1800225" cy="52197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vác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1845" name="Text Box 5" descr="Shingle"/>
          <p:cNvSpPr txBox="1"/>
          <p:nvPr/>
        </p:nvSpPr>
        <p:spPr>
          <a:xfrm>
            <a:off x="5016500" y="0"/>
            <a:ext cx="1260475" cy="52197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khiêng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1846" name="Line 6"/>
          <p:cNvSpPr/>
          <p:nvPr/>
        </p:nvSpPr>
        <p:spPr>
          <a:xfrm>
            <a:off x="5556250" y="549275"/>
            <a:ext cx="360363" cy="900113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1847" name="Text Box 7" descr="Shingle"/>
          <p:cNvSpPr txBox="1"/>
          <p:nvPr/>
        </p:nvSpPr>
        <p:spPr>
          <a:xfrm>
            <a:off x="2674938" y="4800600"/>
            <a:ext cx="900112" cy="52197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kẹp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91848" name="Line 8"/>
          <p:cNvSpPr/>
          <p:nvPr/>
        </p:nvSpPr>
        <p:spPr>
          <a:xfrm flipV="1">
            <a:off x="3035300" y="3657600"/>
            <a:ext cx="900113" cy="12604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1849" name="Text Box 9" descr="Shingle"/>
          <p:cNvSpPr txBox="1"/>
          <p:nvPr/>
        </p:nvSpPr>
        <p:spPr>
          <a:xfrm>
            <a:off x="6159500" y="5119688"/>
            <a:ext cx="1079500" cy="52197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xách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91850" name="Line 10"/>
          <p:cNvSpPr/>
          <p:nvPr/>
        </p:nvSpPr>
        <p:spPr>
          <a:xfrm flipV="1">
            <a:off x="6594475" y="4114800"/>
            <a:ext cx="720725" cy="72072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1851" name="Text Box 11" descr="Shingle"/>
          <p:cNvSpPr txBox="1"/>
          <p:nvPr/>
        </p:nvSpPr>
        <p:spPr>
          <a:xfrm>
            <a:off x="8796338" y="549275"/>
            <a:ext cx="900112" cy="52197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đeo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1852" name="Line 12"/>
          <p:cNvSpPr/>
          <p:nvPr/>
        </p:nvSpPr>
        <p:spPr>
          <a:xfrm>
            <a:off x="8975725" y="1089025"/>
            <a:ext cx="360363" cy="900113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91853" name="Beethoven's Symphony No. 9 (Scherzo)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96450" y="-1611312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1854" name="Text Box 14" descr="Shingle"/>
          <p:cNvSpPr txBox="1"/>
          <p:nvPr/>
        </p:nvSpPr>
        <p:spPr>
          <a:xfrm>
            <a:off x="6326188" y="6400800"/>
            <a:ext cx="900112" cy="4603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vác,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91855" name="Text Box 15" descr="Shingle"/>
          <p:cNvSpPr txBox="1"/>
          <p:nvPr/>
        </p:nvSpPr>
        <p:spPr>
          <a:xfrm>
            <a:off x="6970713" y="6400800"/>
            <a:ext cx="1260475" cy="4603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khiêng)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91856" name="Text Box 16" descr="Shingle"/>
          <p:cNvSpPr txBox="1"/>
          <p:nvPr/>
        </p:nvSpPr>
        <p:spPr>
          <a:xfrm>
            <a:off x="4295775" y="6400800"/>
            <a:ext cx="900113" cy="4603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(kẹp,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91857" name="Text Box 17" descr="Shingle"/>
          <p:cNvSpPr txBox="1"/>
          <p:nvPr/>
        </p:nvSpPr>
        <p:spPr>
          <a:xfrm>
            <a:off x="5016500" y="6400800"/>
            <a:ext cx="900113" cy="4603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xách,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91858" name="Text Box 18" descr="Shingle"/>
          <p:cNvSpPr txBox="1"/>
          <p:nvPr/>
        </p:nvSpPr>
        <p:spPr>
          <a:xfrm>
            <a:off x="5735638" y="6400800"/>
            <a:ext cx="900112" cy="4603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đeo,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1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1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91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1853"/>
                </p:tgtEl>
              </p:cMediaNode>
            </p:audio>
          </p:childTnLst>
        </p:cTn>
      </p:par>
    </p:tnLst>
    <p:bldLst>
      <p:bldP spid="291844" grpId="0"/>
      <p:bldP spid="291845" grpId="0"/>
      <p:bldP spid="291847" grpId="0"/>
      <p:bldP spid="291849" grpId="0"/>
      <p:bldP spid="291851" grpId="0"/>
      <p:bldP spid="291854" grpId="0"/>
      <p:bldP spid="291855" grpId="0"/>
      <p:bldP spid="291856" grpId="0"/>
      <p:bldP spid="291857" grpId="0"/>
      <p:bldP spid="2918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/>
          </p:cNvSpPr>
          <p:nvPr>
            <p:ph idx="1" hasCustomPrompt="1"/>
          </p:nvPr>
        </p:nvSpPr>
        <p:spPr>
          <a:xfrm>
            <a:off x="457200" y="2362200"/>
            <a:ext cx="1371600" cy="685800"/>
          </a:xfrm>
        </p:spPr>
        <p:txBody>
          <a:bodyPr vert="horz" wrap="square" lIns="91440" tIns="45720" rIns="91440" bIns="45720" anchor="t"/>
          <a:p>
            <a:pPr eaLnBrk="1" hangingPunct="1"/>
            <a:r>
              <a:rPr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Bài 1</a:t>
            </a:r>
            <a:r>
              <a:rPr sz="2400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i="1" dirty="0">
                <a:solidFill>
                  <a:srgbClr val="003300"/>
                </a:solidFill>
              </a:rPr>
              <a:t> </a:t>
            </a:r>
            <a:endParaRPr dirty="0"/>
          </a:p>
        </p:txBody>
      </p:sp>
      <p:sp>
        <p:nvSpPr>
          <p:cNvPr id="6147" name="Rectangle 5"/>
          <p:cNvSpPr/>
          <p:nvPr/>
        </p:nvSpPr>
        <p:spPr>
          <a:xfrm>
            <a:off x="609600" y="13716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sz="24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9" name="Rectangle 11"/>
          <p:cNvSpPr/>
          <p:nvPr/>
        </p:nvSpPr>
        <p:spPr>
          <a:xfrm>
            <a:off x="6871335" y="875030"/>
            <a:ext cx="4953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từ: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xách, đeo, khiêng, kẹp, vác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chung l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sz="2800" b="1" dirty="0">
              <a:solidFill>
                <a:srgbClr val="1A0B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20" name="Rectangle 12"/>
          <p:cNvSpPr/>
          <p:nvPr/>
        </p:nvSpPr>
        <p:spPr>
          <a:xfrm>
            <a:off x="6795135" y="2627630"/>
            <a:ext cx="50292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xách, đeo, khiêng, kẹp, vác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 chung l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mang một vật n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đó đến nơi khác. </a:t>
            </a:r>
            <a:endParaRPr sz="2800" b="1" dirty="0">
              <a:solidFill>
                <a:srgbClr val="1A0B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13" descr="Tranh_mih_hoa_cho_bai__Luyen_tap_ve_tu_dong_nghi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419100"/>
            <a:ext cx="663448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22" name="Rectangle 14"/>
          <p:cNvSpPr/>
          <p:nvPr/>
        </p:nvSpPr>
        <p:spPr>
          <a:xfrm>
            <a:off x="7023735" y="4989830"/>
            <a:ext cx="4800600" cy="95885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xách, đeo, khiêng, kẹp, vác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đồng nghĩa. </a:t>
            </a:r>
            <a:endParaRPr sz="2800" b="1" dirty="0">
              <a:solidFill>
                <a:srgbClr val="1A0B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/>
      <p:bldP spid="43020" grpId="0"/>
      <p:bldP spid="430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22" name="Text Box 26"/>
          <p:cNvSpPr txBox="1"/>
          <p:nvPr/>
        </p:nvSpPr>
        <p:spPr>
          <a:xfrm>
            <a:off x="434975" y="1603375"/>
            <a:ext cx="1132205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Chọn ý thích hợp trong ngoặc đơn để giải thích ý nghĩa chung của các câu tục ngữ sau: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a.  Cáo chết ba năm quay đầu về núi.</a:t>
            </a:r>
            <a:endParaRPr sz="2800" b="1" dirty="0">
              <a:solidFill>
                <a:srgbClr val="1A0B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b.  Lá rụng về cội.</a:t>
            </a:r>
            <a:endParaRPr sz="2800" b="1" dirty="0">
              <a:solidFill>
                <a:srgbClr val="1A0B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c. Trâu bảy năm còn nhớ chuồng.</a:t>
            </a:r>
            <a:endParaRPr sz="2800" b="1" dirty="0">
              <a:solidFill>
                <a:srgbClr val="1A0B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b="1" dirty="0">
              <a:solidFill>
                <a:srgbClr val="1A0B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người phải thủy chung ; gắn bó với quê hương l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tình cảm tự nhiên; lo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vật thường nhớ nơi ở cũ)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941070" y="1276985"/>
            <a:ext cx="3573780" cy="136144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 anchorCtr="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chết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quay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đầu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vê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̀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núi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941070" y="3072765"/>
            <a:ext cx="3573780" cy="136017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 Lá rụng về cội.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94080" y="4924425"/>
            <a:ext cx="3668395" cy="13716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bảy năm còn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chuồng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6119495" y="3072765"/>
            <a:ext cx="4420870" cy="1546860"/>
          </a:xfrm>
          <a:prstGeom prst="flowChartAlternateProcess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Gắn bó với quê hương là </a:t>
            </a:r>
            <a:endParaRPr kumimoji="0" lang="en-US" alt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 cảm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tự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nhiên</a:t>
            </a:r>
            <a:endParaRPr kumimoji="0" lang="en-US" alt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23" name="Line 18"/>
          <p:cNvSpPr/>
          <p:nvPr/>
        </p:nvSpPr>
        <p:spPr>
          <a:xfrm>
            <a:off x="3895725" y="4619625"/>
            <a:ext cx="4044315" cy="635"/>
          </a:xfrm>
          <a:prstGeom prst="line">
            <a:avLst/>
          </a:prstGeom>
          <a:ln w="9525">
            <a:noFill/>
          </a:ln>
        </p:spPr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6119495" y="1190625"/>
            <a:ext cx="4420870" cy="1447800"/>
          </a:xfrm>
          <a:prstGeom prst="flowChartAlternateProcess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ở cũ.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6119495" y="5000625"/>
            <a:ext cx="4420870" cy="1295400"/>
          </a:xfrm>
          <a:prstGeom prst="flowChartAlternateProcess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thủy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>
            <a:stCxn id="31752" idx="3"/>
            <a:endCxn id="31755" idx="1"/>
          </p:cNvCxnSpPr>
          <p:nvPr/>
        </p:nvCxnSpPr>
        <p:spPr>
          <a:xfrm>
            <a:off x="4514850" y="1957705"/>
            <a:ext cx="1604645" cy="188849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31755" idx="1"/>
          </p:cNvCxnSpPr>
          <p:nvPr/>
        </p:nvCxnSpPr>
        <p:spPr>
          <a:xfrm>
            <a:off x="4514850" y="3846195"/>
            <a:ext cx="160464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562475" y="3862070"/>
            <a:ext cx="1593215" cy="174498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bldLvl="0" animBg="1"/>
      <p:bldP spid="31753" grpId="0" bldLvl="0" animBg="1"/>
      <p:bldP spid="31754" grpId="0" bldLvl="0" animBg="1"/>
      <p:bldP spid="31755" grpId="0" bldLvl="0" animBg="1"/>
      <p:bldP spid="31764" grpId="0" bldLvl="0" animBg="1"/>
      <p:bldP spid="3176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36"/>
          <p:cNvSpPr txBox="1"/>
          <p:nvPr/>
        </p:nvSpPr>
        <p:spPr>
          <a:xfrm>
            <a:off x="457200" y="1700530"/>
            <a:ext cx="11278235" cy="3938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endParaRPr lang="en-US" altLang="en-US" sz="4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theo ý một khổ thơ trong b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m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em yêu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hãy viết một đoạn văn miêu  tả 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sắc đẹp của những sự vật 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yêu thích . Trong đoạn văn, chú ý sử dụng những từ đồng nghĩa.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99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57175" y="1027430"/>
            <a:ext cx="1036828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Thiên nhiên tươi đẹp với bao sắc m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 phong phú nhưng em yêu thích nhất l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 xanh. Buổi sáng, em đi học ngang qua cánh đồng l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ng, lúa đang thì con gái xanh mơn mởn. Xa xa, h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 cây cao vút, xanh ngắt một m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u. Bước v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trường, cây b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 trên sân lá xanh um, tán lá giống chiếc ô xanh xòe rộng cho chúng em bóng mát trong những giờ chơi. Ôi, cuộc sống quanh em tr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ngập m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 xanh!</a:t>
            </a:r>
            <a:endParaRPr lang="en-US" sz="2800" b="1" dirty="0">
              <a:solidFill>
                <a:srgbClr val="1A0BC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315" name="Picture 6" descr="48affacd_langquenhatrangmd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0" y="4321493"/>
            <a:ext cx="2209800" cy="237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11" descr="s5020004ak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4321493"/>
            <a:ext cx="2286000" cy="237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48affac6_1462411182_0fb655287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235" y="4321493"/>
            <a:ext cx="2590800" cy="23701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318" name="Object 9" descr="Shingle"/>
          <p:cNvGraphicFramePr>
            <a:graphicFrameLocks noChangeAspect="1"/>
          </p:cNvGraphicFramePr>
          <p:nvPr/>
        </p:nvGraphicFramePr>
        <p:xfrm>
          <a:off x="6126480" y="5396230"/>
          <a:ext cx="21828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4594860" imgH="3454400" progId="PowerPoint.Slide.8">
                  <p:embed/>
                </p:oleObj>
              </mc:Choice>
              <mc:Fallback>
                <p:oleObj name="" r:id="rId4" imgW="4594860" imgH="3454400" progId="PowerPoint.Slide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6480" y="5396230"/>
                        <a:ext cx="2182813" cy="144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4" descr="48affab1_img_0255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010" y="4177030"/>
            <a:ext cx="2084388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z="4400" b="1" dirty="0" err="1" smtClean="0">
                <a:solidFill>
                  <a:srgbClr val="002060"/>
                </a:solidFill>
              </a:rPr>
              <a:t>Hoạt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4400" b="1" dirty="0" err="1" smtClean="0">
                <a:solidFill>
                  <a:srgbClr val="002060"/>
                </a:solidFill>
              </a:rPr>
              <a:t>động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 1: </a:t>
            </a:r>
            <a:br>
              <a:rPr lang="en-US" altLang="zh-CN" sz="4400" b="1" dirty="0" smtClean="0">
                <a:solidFill>
                  <a:srgbClr val="002060"/>
                </a:solidFill>
              </a:rPr>
            </a:br>
            <a:r>
              <a:rPr lang="en-US" altLang="zh-CN" sz="4400" b="1" dirty="0" err="1" smtClean="0">
                <a:solidFill>
                  <a:srgbClr val="002060"/>
                </a:solidFill>
              </a:rPr>
              <a:t>Chơi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4400" b="1" dirty="0" err="1" smtClean="0">
                <a:solidFill>
                  <a:srgbClr val="002060"/>
                </a:solidFill>
              </a:rPr>
              <a:t>trò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4400" b="1" dirty="0" err="1" smtClean="0">
                <a:solidFill>
                  <a:srgbClr val="002060"/>
                </a:solidFill>
              </a:rPr>
              <a:t>chơi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: </a:t>
            </a:r>
            <a:r>
              <a:rPr lang="en-US" altLang="zh-CN" sz="4400" b="1" dirty="0" err="1" smtClean="0">
                <a:solidFill>
                  <a:srgbClr val="002060"/>
                </a:solidFill>
              </a:rPr>
              <a:t>Giải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 ô </a:t>
            </a:r>
            <a:r>
              <a:rPr lang="en-US" altLang="zh-CN" sz="4400" b="1" dirty="0" err="1" smtClean="0">
                <a:solidFill>
                  <a:srgbClr val="002060"/>
                </a:solidFill>
              </a:rPr>
              <a:t>chữ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.</a:t>
            </a:r>
            <a:endParaRPr lang="zh-CN" altLang="en-US" sz="4400" b="1" dirty="0">
              <a:solidFill>
                <a:srgbClr val="00206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RS_SLIDETITLE_AUTOSET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p="http://schemas.openxmlformats.org/presentationml/2006/main">
  <p:tag name="ARS_SLIDETITLE_AUTOSET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p="http://schemas.openxmlformats.org/presentationml/2006/main">
  <p:tag name="ISPRING_PRESENTATION_TITLE" val="卡通校园防踩踏安全教育课件PPT模板"/>
  <p:tag name="ARS_PPT_DBNAME" val="防踩踏 安全教育2[20191111221509382].mdb"/>
  <p:tag name="ARS_RESPONSE_PERSONNUM" val="100"/>
</p:tagLst>
</file>

<file path=ppt/theme/theme1.xml><?xml version="1.0" encoding="utf-8"?>
<a:theme xmlns:a="http://schemas.openxmlformats.org/drawingml/2006/main" name="A000120141119A01PPBG">
  <a:themeElements>
    <a:clrScheme name="自定义 108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6CBCBC"/>
      </a:accent1>
      <a:accent2>
        <a:srgbClr val="3DCEB5"/>
      </a:accent2>
      <a:accent3>
        <a:srgbClr val="3DB7CF"/>
      </a:accent3>
      <a:accent4>
        <a:srgbClr val="E676A9"/>
      </a:accent4>
      <a:accent5>
        <a:srgbClr val="BAB65E"/>
      </a:accent5>
      <a:accent6>
        <a:srgbClr val="FFB14A"/>
      </a:accent6>
      <a:hlink>
        <a:srgbClr val="EF342B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560293</Template>
  <TotalTime>0</TotalTime>
  <Words>3001</Words>
  <Application>WPS Presentation</Application>
  <PresentationFormat>Widescreen</PresentationFormat>
  <Paragraphs>175</Paragraphs>
  <Slides>18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62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82" baseType="lpstr">
      <vt:lpstr>Arial</vt:lpstr>
      <vt:lpstr>SimSun</vt:lpstr>
      <vt:lpstr>Wingdings</vt:lpstr>
      <vt:lpstr>Calibri</vt:lpstr>
      <vt:lpstr>幼圆</vt:lpstr>
      <vt:lpstr>黑体</vt:lpstr>
      <vt:lpstr>Tempus Sans ITC</vt:lpstr>
      <vt:lpstr>Wingdings 2</vt:lpstr>
      <vt:lpstr>Gill Sans</vt:lpstr>
      <vt:lpstr>MS PGothic</vt:lpstr>
      <vt:lpstr>Gungsuh</vt:lpstr>
      <vt:lpstr>Adobe Myungjo Std M</vt:lpstr>
      <vt:lpstr>Calibri</vt:lpstr>
      <vt:lpstr>Bernard MT Condensed</vt:lpstr>
      <vt:lpstr>等线</vt:lpstr>
      <vt:lpstr>等线 Light</vt:lpstr>
      <vt:lpstr>Microsoft YaHei</vt:lpstr>
      <vt:lpstr/>
      <vt:lpstr>Arial Unicode MS</vt:lpstr>
      <vt:lpstr>Gill Sans MT</vt:lpstr>
      <vt:lpstr>UTM Scriptina KT</vt:lpstr>
      <vt:lpstr>iCiel Bambola</vt:lpstr>
      <vt:lpstr>HP001 4 hàng 2 ô ly</vt:lpstr>
      <vt:lpstr>Informal Roman</vt:lpstr>
      <vt:lpstr>iCiel Nabila</vt:lpstr>
      <vt:lpstr>iCiel Mijas</vt:lpstr>
      <vt:lpstr>Imprint MT Shadow</vt:lpstr>
      <vt:lpstr>HL Hoctro</vt:lpstr>
      <vt:lpstr>Hobo Std</vt:lpstr>
      <vt:lpstr>HolidayPi BT</vt:lpstr>
      <vt:lpstr>HoloLens MDL2 Assets</vt:lpstr>
      <vt:lpstr>HP-211</vt:lpstr>
      <vt:lpstr>Lucida Console</vt:lpstr>
      <vt:lpstr>Lucida Fax</vt:lpstr>
      <vt:lpstr>Lucida Handwriting</vt:lpstr>
      <vt:lpstr>Rage Italic LET</vt:lpstr>
      <vt:lpstr>Rage Italic</vt:lpstr>
      <vt:lpstr>Rockwell Extra Bold</vt:lpstr>
      <vt:lpstr>Script MT Bold</vt:lpstr>
      <vt:lpstr>Verdana</vt:lpstr>
      <vt:lpstr>Wingdings 2</vt:lpstr>
      <vt:lpstr>UVF Chopin Script</vt:lpstr>
      <vt:lpstr>UTM Swashes</vt:lpstr>
      <vt:lpstr>UTM Chickenhawk</vt:lpstr>
      <vt:lpstr>UTM Fleur</vt:lpstr>
      <vt:lpstr>Vladimir Script</vt:lpstr>
      <vt:lpstr>Vivaldi</vt:lpstr>
      <vt:lpstr>Viner Hand ITC</vt:lpstr>
      <vt:lpstr>VNI-Bodon</vt:lpstr>
      <vt:lpstr>UTM Camellia F</vt:lpstr>
      <vt:lpstr>University Roman LET</vt:lpstr>
      <vt:lpstr>UNI Tap Viet</vt:lpstr>
      <vt:lpstr>UNI Chu truyen thong</vt:lpstr>
      <vt:lpstr>Tw Cen MT Condensed Extra Bold</vt:lpstr>
      <vt:lpstr>Tw Cen MT Condensed</vt:lpstr>
      <vt:lpstr>Trebuchet MS</vt:lpstr>
      <vt:lpstr>Trajan Pro</vt:lpstr>
      <vt:lpstr>Tiranti Solid LET</vt:lpstr>
      <vt:lpstr>Turbayne</vt:lpstr>
      <vt:lpstr>Tw Cen MT</vt:lpstr>
      <vt:lpstr>SVN-Androgyne</vt:lpstr>
      <vt:lpstr>Times New Roman</vt:lpstr>
      <vt:lpstr>A000120141119A01PPBG</vt:lpstr>
      <vt:lpstr>PowerPoint.Slide.8</vt:lpstr>
      <vt:lpstr>TIẾNG VIỆT BÀI 10B: ÔN TẬP 2 (TIẾT 1)</vt:lpstr>
      <vt:lpstr>出现混乱局面后怎么办?</vt:lpstr>
      <vt:lpstr>PowerPoint 演示文稿</vt:lpstr>
      <vt:lpstr>防拥挤踩踏</vt:lpstr>
      <vt:lpstr>PowerPoint 演示文稿</vt:lpstr>
      <vt:lpstr>PowerPoint 演示文稿</vt:lpstr>
      <vt:lpstr>PowerPoint 演示文稿</vt:lpstr>
      <vt:lpstr>PowerPoint 演示文稿</vt:lpstr>
      <vt:lpstr>Hoạt động 1:  Chơi trò chơi: Giải ô chữ.</vt:lpstr>
      <vt:lpstr>PowerPoint 演示文稿</vt:lpstr>
      <vt:lpstr>事故已经发生该怎么办?</vt:lpstr>
      <vt:lpstr>防拥挤踩踏</vt:lpstr>
      <vt:lpstr>防拥挤踩踏</vt:lpstr>
      <vt:lpstr>防拥挤踩踏</vt:lpstr>
      <vt:lpstr>校园防踩踏安全常识</vt:lpstr>
      <vt:lpstr>校园防踩踏安全常识</vt:lpstr>
      <vt:lpstr>校园防踩踏安全常识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卡通校园防踩踏安全教育课件PPT模板</dc:title>
  <dc:creator/>
  <cp:lastModifiedBy>Hin</cp:lastModifiedBy>
  <cp:revision>2</cp:revision>
  <dcterms:created xsi:type="dcterms:W3CDTF">2017-03-30T13:04:00Z</dcterms:created>
  <dcterms:modified xsi:type="dcterms:W3CDTF">2020-09-24T02:21:57Z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