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8" r:id="rId3"/>
    <p:sldId id="306" r:id="rId5"/>
    <p:sldId id="307" r:id="rId6"/>
    <p:sldId id="308" r:id="rId7"/>
    <p:sldId id="310" r:id="rId8"/>
    <p:sldId id="30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BEFF"/>
    <a:srgbClr val="EF2B2B"/>
    <a:srgbClr val="F09CC2"/>
    <a:srgbClr val="7F7F7F"/>
    <a:srgbClr val="5B9BD5"/>
    <a:srgbClr val="B386BA"/>
    <a:srgbClr val="9EBBE2"/>
    <a:srgbClr val="A8D2C7"/>
    <a:srgbClr val="EF93A4"/>
    <a:srgbClr val="DCA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06423-1169-4767-A38A-5AFA254BB0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EED7F-8622-402C-9159-17D97DEAAEA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EED7F-8622-402C-9159-17D97DEAA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D:\1稻壳模板\ppt\2016.4\小清新水彩花卉毕业答辩模板\小清新水彩花卉毕业答辩模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2040">
            <a:off x="10465121" y="-200349"/>
            <a:ext cx="2386147" cy="1507385"/>
          </a:xfrm>
          <a:custGeom>
            <a:avLst/>
            <a:gdLst>
              <a:gd name="connsiteX0" fmla="*/ 0 w 2386147"/>
              <a:gd name="connsiteY0" fmla="*/ 1507385 h 1507385"/>
              <a:gd name="connsiteX1" fmla="*/ 1041145 w 2386147"/>
              <a:gd name="connsiteY1" fmla="*/ 0 h 1507385"/>
              <a:gd name="connsiteX2" fmla="*/ 2386147 w 2386147"/>
              <a:gd name="connsiteY2" fmla="*/ 928986 h 1507385"/>
              <a:gd name="connsiteX3" fmla="*/ 2386146 w 2386147"/>
              <a:gd name="connsiteY3" fmla="*/ 1507385 h 15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6147" h="1507385">
                <a:moveTo>
                  <a:pt x="0" y="1507385"/>
                </a:moveTo>
                <a:lnTo>
                  <a:pt x="1041145" y="0"/>
                </a:lnTo>
                <a:lnTo>
                  <a:pt x="2386147" y="928986"/>
                </a:lnTo>
                <a:lnTo>
                  <a:pt x="2386146" y="150738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椭圆 6"/>
          <p:cNvSpPr/>
          <p:nvPr/>
        </p:nvSpPr>
        <p:spPr>
          <a:xfrm>
            <a:off x="2742400" y="2003863"/>
            <a:ext cx="1440000" cy="1440000"/>
          </a:xfrm>
          <a:prstGeom prst="ellipse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CN" altLang="en-US" sz="8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257968" y="2003863"/>
            <a:ext cx="1440000" cy="1440000"/>
          </a:xfrm>
          <a:prstGeom prst="ellipse">
            <a:avLst/>
          </a:prstGeom>
          <a:solidFill>
            <a:schemeClr val="accent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endParaRPr lang="zh-CN" altLang="en-US" sz="8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73536" y="2003863"/>
            <a:ext cx="1440000" cy="1440000"/>
          </a:xfrm>
          <a:prstGeom prst="ellipse">
            <a:avLst/>
          </a:pr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en-US" sz="8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289103" y="2003863"/>
            <a:ext cx="1440000" cy="1440000"/>
          </a:xfrm>
          <a:prstGeom prst="ellipse">
            <a:avLst/>
          </a:prstGeom>
          <a:solidFill>
            <a:schemeClr val="accent4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556784" y="1219859"/>
            <a:ext cx="330428" cy="3304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448891" y="3838870"/>
            <a:ext cx="546214" cy="546214"/>
          </a:xfrm>
          <a:prstGeom prst="ellipse">
            <a:avLst/>
          </a:prstGeom>
          <a:solidFill>
            <a:schemeClr val="accent5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251892" y="2773851"/>
            <a:ext cx="546214" cy="5462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393892" y="2062594"/>
            <a:ext cx="394156" cy="3941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095764" y="3827069"/>
            <a:ext cx="432256" cy="432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H="1">
            <a:off x="1426382" y="2922308"/>
            <a:ext cx="228245" cy="2282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flipH="1">
            <a:off x="699536" y="2410134"/>
            <a:ext cx="93232" cy="932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128474" y="3090321"/>
            <a:ext cx="93232" cy="93232"/>
          </a:xfrm>
          <a:prstGeom prst="ellipse">
            <a:avLst/>
          </a:prstGeom>
          <a:solidFill>
            <a:schemeClr val="accent5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H="1">
            <a:off x="10165616" y="1948471"/>
            <a:ext cx="228245" cy="2282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 flipV="1">
            <a:off x="11601695" y="3183553"/>
            <a:ext cx="93232" cy="9323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 flipV="1">
            <a:off x="11030633" y="2503366"/>
            <a:ext cx="93232" cy="9323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55901" y="4479710"/>
            <a:ext cx="9144000" cy="1125464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55901" y="5746858"/>
            <a:ext cx="9144000" cy="53542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"/>
          <p:cNvSpPr txBox="1"/>
          <p:nvPr/>
        </p:nvSpPr>
        <p:spPr>
          <a:xfrm>
            <a:off x="2033771" y="2129911"/>
            <a:ext cx="2702338" cy="2598178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38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01</a:t>
            </a:r>
            <a:endParaRPr lang="zh-CN" altLang="en-US" sz="13800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16" name="图片 15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1520">
            <a:off x="-374789" y="4618137"/>
            <a:ext cx="1503285" cy="2908132"/>
          </a:xfrm>
          <a:custGeom>
            <a:avLst/>
            <a:gdLst>
              <a:gd name="connsiteX0" fmla="*/ 1503285 w 1503285"/>
              <a:gd name="connsiteY0" fmla="*/ 0 h 2908132"/>
              <a:gd name="connsiteX1" fmla="*/ 1503285 w 1503285"/>
              <a:gd name="connsiteY1" fmla="*/ 2908132 h 2908132"/>
              <a:gd name="connsiteX2" fmla="*/ 0 w 1503285"/>
              <a:gd name="connsiteY2" fmla="*/ 1895120 h 2908132"/>
              <a:gd name="connsiteX3" fmla="*/ 1277056 w 1503285"/>
              <a:gd name="connsiteY3" fmla="*/ 0 h 290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285" h="2908132">
                <a:moveTo>
                  <a:pt x="1503285" y="0"/>
                </a:moveTo>
                <a:lnTo>
                  <a:pt x="1503285" y="2908132"/>
                </a:lnTo>
                <a:lnTo>
                  <a:pt x="0" y="1895120"/>
                </a:lnTo>
                <a:lnTo>
                  <a:pt x="1277056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1251">
            <a:off x="10934633" y="-823293"/>
            <a:ext cx="1788285" cy="4043841"/>
          </a:xfrm>
          <a:custGeom>
            <a:avLst/>
            <a:gdLst>
              <a:gd name="connsiteX0" fmla="*/ 0 w 1788285"/>
              <a:gd name="connsiteY0" fmla="*/ 0 h 4043841"/>
              <a:gd name="connsiteX1" fmla="*/ 1788285 w 1788285"/>
              <a:gd name="connsiteY1" fmla="*/ 1175242 h 4043841"/>
              <a:gd name="connsiteX2" fmla="*/ 1788285 w 1788285"/>
              <a:gd name="connsiteY2" fmla="*/ 1322730 h 4043841"/>
              <a:gd name="connsiteX3" fmla="*/ 0 w 1788285"/>
              <a:gd name="connsiteY3" fmla="*/ 4043841 h 404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285" h="4043841">
                <a:moveTo>
                  <a:pt x="0" y="0"/>
                </a:moveTo>
                <a:lnTo>
                  <a:pt x="1788285" y="1175242"/>
                </a:lnTo>
                <a:lnTo>
                  <a:pt x="1788285" y="1322730"/>
                </a:lnTo>
                <a:lnTo>
                  <a:pt x="0" y="40438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70286" y="2129911"/>
            <a:ext cx="5326743" cy="155069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70286" y="3725181"/>
            <a:ext cx="5326743" cy="1002908"/>
          </a:xfrm>
        </p:spPr>
        <p:txBody>
          <a:bodyPr>
            <a:normAutofit/>
          </a:bodyPr>
          <a:lstStyle>
            <a:lvl1pPr marL="285750" indent="-285750" algn="l">
              <a:buFont typeface="Wingdings" panose="05000000000000000000" pitchFamily="2" charset="2"/>
              <a:buChar char="ü"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:\1稻壳模板\ppt\2016.4\小清新水彩花卉毕业答辩模板\小清新水彩花卉毕业答辩模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2040">
            <a:off x="10465121" y="-200349"/>
            <a:ext cx="2386147" cy="1507385"/>
          </a:xfrm>
          <a:custGeom>
            <a:avLst/>
            <a:gdLst>
              <a:gd name="connsiteX0" fmla="*/ 0 w 2386147"/>
              <a:gd name="connsiteY0" fmla="*/ 1507385 h 1507385"/>
              <a:gd name="connsiteX1" fmla="*/ 1041145 w 2386147"/>
              <a:gd name="connsiteY1" fmla="*/ 0 h 1507385"/>
              <a:gd name="connsiteX2" fmla="*/ 2386147 w 2386147"/>
              <a:gd name="connsiteY2" fmla="*/ 928986 h 1507385"/>
              <a:gd name="connsiteX3" fmla="*/ 2386146 w 2386147"/>
              <a:gd name="connsiteY3" fmla="*/ 1507385 h 15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6147" h="1507385">
                <a:moveTo>
                  <a:pt x="0" y="1507385"/>
                </a:moveTo>
                <a:lnTo>
                  <a:pt x="1041145" y="0"/>
                </a:lnTo>
                <a:lnTo>
                  <a:pt x="2386147" y="928986"/>
                </a:lnTo>
                <a:lnTo>
                  <a:pt x="2386146" y="150738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椭圆 7"/>
          <p:cNvSpPr/>
          <p:nvPr/>
        </p:nvSpPr>
        <p:spPr>
          <a:xfrm>
            <a:off x="2742400" y="2003863"/>
            <a:ext cx="1440000" cy="1440000"/>
          </a:xfrm>
          <a:prstGeom prst="ellipse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CN" altLang="en-US" sz="8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257968" y="2003863"/>
            <a:ext cx="1440000" cy="1440000"/>
          </a:xfrm>
          <a:prstGeom prst="ellipse">
            <a:avLst/>
          </a:prstGeom>
          <a:solidFill>
            <a:schemeClr val="accent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endParaRPr lang="zh-CN" altLang="en-US" sz="8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773536" y="2003863"/>
            <a:ext cx="1440000" cy="1440000"/>
          </a:xfrm>
          <a:prstGeom prst="ellipse">
            <a:avLst/>
          </a:pr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CN" altLang="en-US" sz="8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289103" y="2003863"/>
            <a:ext cx="1440000" cy="1440000"/>
          </a:xfrm>
          <a:prstGeom prst="ellipse">
            <a:avLst/>
          </a:prstGeom>
          <a:solidFill>
            <a:schemeClr val="accent4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556784" y="1219859"/>
            <a:ext cx="330428" cy="3304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448891" y="3838870"/>
            <a:ext cx="546214" cy="546214"/>
          </a:xfrm>
          <a:prstGeom prst="ellipse">
            <a:avLst/>
          </a:prstGeom>
          <a:solidFill>
            <a:schemeClr val="accent5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251892" y="2773851"/>
            <a:ext cx="546214" cy="5462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393892" y="2062594"/>
            <a:ext cx="394156" cy="3941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095764" y="3827069"/>
            <a:ext cx="432256" cy="432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flipH="1">
            <a:off x="1426382" y="2922308"/>
            <a:ext cx="228245" cy="2282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699536" y="2410134"/>
            <a:ext cx="93232" cy="932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H="1">
            <a:off x="128474" y="3090321"/>
            <a:ext cx="93232" cy="93232"/>
          </a:xfrm>
          <a:prstGeom prst="ellipse">
            <a:avLst/>
          </a:prstGeom>
          <a:solidFill>
            <a:schemeClr val="accent5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10165616" y="1948471"/>
            <a:ext cx="228245" cy="2282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 flipV="1">
            <a:off x="11601695" y="3183553"/>
            <a:ext cx="93232" cy="9323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 flipV="1">
            <a:off x="11030633" y="2503366"/>
            <a:ext cx="93232" cy="9323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标题 1"/>
          <p:cNvSpPr>
            <a:spLocks noGrp="1"/>
          </p:cNvSpPr>
          <p:nvPr>
            <p:ph type="ctrTitle"/>
          </p:nvPr>
        </p:nvSpPr>
        <p:spPr>
          <a:xfrm>
            <a:off x="1524000" y="4730079"/>
            <a:ext cx="9144000" cy="1456759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D:\1稻壳模板\ppt\2016.4\小清新水彩花卉毕业答辩模板\小清新水彩花卉毕业答辩模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3961">
            <a:off x="-596808" y="50132"/>
            <a:ext cx="1551222" cy="1499281"/>
          </a:xfrm>
          <a:custGeom>
            <a:avLst/>
            <a:gdLst>
              <a:gd name="connsiteX0" fmla="*/ 1106739 w 1551222"/>
              <a:gd name="connsiteY0" fmla="*/ 0 h 1499281"/>
              <a:gd name="connsiteX1" fmla="*/ 1551222 w 1551222"/>
              <a:gd name="connsiteY1" fmla="*/ 328108 h 1499281"/>
              <a:gd name="connsiteX2" fmla="*/ 1551222 w 1551222"/>
              <a:gd name="connsiteY2" fmla="*/ 1499281 h 1499281"/>
              <a:gd name="connsiteX3" fmla="*/ 0 w 1551222"/>
              <a:gd name="connsiteY3" fmla="*/ 1499281 h 149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1222" h="1499281">
                <a:moveTo>
                  <a:pt x="1106739" y="0"/>
                </a:moveTo>
                <a:lnTo>
                  <a:pt x="1551222" y="328108"/>
                </a:lnTo>
                <a:lnTo>
                  <a:pt x="1551222" y="1499281"/>
                </a:lnTo>
                <a:lnTo>
                  <a:pt x="0" y="14992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 descr="D:\1稻壳模板\ppt\2016.4\小清新水彩花卉毕业答辩模板\小清新水彩花卉毕业答辩模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7373">
            <a:off x="9282534" y="3266080"/>
            <a:ext cx="5730425" cy="1745734"/>
          </a:xfrm>
          <a:custGeom>
            <a:avLst/>
            <a:gdLst>
              <a:gd name="connsiteX0" fmla="*/ 0 w 5730425"/>
              <a:gd name="connsiteY0" fmla="*/ 1745734 h 1745734"/>
              <a:gd name="connsiteX1" fmla="*/ 5440734 w 5730425"/>
              <a:gd name="connsiteY1" fmla="*/ 0 h 1745734"/>
              <a:gd name="connsiteX2" fmla="*/ 5730425 w 5730425"/>
              <a:gd name="connsiteY2" fmla="*/ 902850 h 1745734"/>
              <a:gd name="connsiteX3" fmla="*/ 5730425 w 5730425"/>
              <a:gd name="connsiteY3" fmla="*/ 1745734 h 174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0425" h="1745734">
                <a:moveTo>
                  <a:pt x="0" y="1745734"/>
                </a:moveTo>
                <a:lnTo>
                  <a:pt x="5440734" y="0"/>
                </a:lnTo>
                <a:lnTo>
                  <a:pt x="5730425" y="902850"/>
                </a:lnTo>
                <a:lnTo>
                  <a:pt x="5730425" y="1745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6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chemeClr val="accent5">
                  <a:alpha val="90000"/>
                </a:schemeClr>
              </a:gs>
              <a:gs pos="0">
                <a:schemeClr val="accent5">
                  <a:alpha val="90000"/>
                </a:schemeClr>
              </a:gs>
              <a:gs pos="23000">
                <a:schemeClr val="accent5">
                  <a:alpha val="90000"/>
                </a:schemeClr>
              </a:gs>
              <a:gs pos="58242">
                <a:schemeClr val="accent5">
                  <a:alpha val="95000"/>
                </a:schemeClr>
              </a:gs>
              <a:gs pos="97253">
                <a:schemeClr val="accent5">
                  <a:alpha val="97000"/>
                </a:schemeClr>
              </a:gs>
              <a:gs pos="89011">
                <a:schemeClr val="accent5">
                  <a:alpha val="96000"/>
                </a:schemeClr>
              </a:gs>
              <a:gs pos="79000">
                <a:schemeClr val="accent5">
                  <a:alpha val="95000"/>
                </a:schemeClr>
              </a:gs>
              <a:gs pos="69000">
                <a:schemeClr val="accent5">
                  <a:alpha val="94000"/>
                </a:schemeClr>
              </a:gs>
              <a:gs pos="47000">
                <a:schemeClr val="accent5">
                  <a:alpha val="92000"/>
                </a:schemeClr>
              </a:gs>
              <a:gs pos="35000">
                <a:schemeClr val="accent5">
                  <a:alpha val="9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Light" panose="020B0502040204020203" pitchFamily="34" charset="-122"/>
              <a:ea typeface="锐字工房云字库细圆GBK" panose="02010604000000000000" pitchFamily="2" charset="-122"/>
              <a:sym typeface="Microsoft YaHei Light" panose="020B0502040204020203" pitchFamily="34" charset="-122"/>
            </a:endParaRP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1"/>
            </p:custDataLst>
          </p:nvPr>
        </p:nvSpPr>
        <p:spPr>
          <a:xfrm>
            <a:off x="0" y="2711379"/>
            <a:ext cx="1200150" cy="2400300"/>
          </a:xfrm>
          <a:custGeom>
            <a:avLst/>
            <a:gdLst>
              <a:gd name="connsiteX0" fmla="*/ 0 w 1200150"/>
              <a:gd name="connsiteY0" fmla="*/ 0 h 2400300"/>
              <a:gd name="connsiteX1" fmla="*/ 1200150 w 1200150"/>
              <a:gd name="connsiteY1" fmla="*/ 1200150 h 2400300"/>
              <a:gd name="connsiteX2" fmla="*/ 0 w 1200150"/>
              <a:gd name="connsiteY2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2400300">
                <a:moveTo>
                  <a:pt x="0" y="0"/>
                </a:moveTo>
                <a:cubicBezTo>
                  <a:pt x="662825" y="0"/>
                  <a:pt x="1200150" y="537325"/>
                  <a:pt x="1200150" y="1200150"/>
                </a:cubicBezTo>
                <a:cubicBezTo>
                  <a:pt x="1200150" y="1862975"/>
                  <a:pt x="662825" y="2400300"/>
                  <a:pt x="0" y="2400300"/>
                </a:cubicBezTo>
                <a:close/>
              </a:path>
            </a:pathLst>
          </a:cu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任意多边形 12"/>
          <p:cNvSpPr/>
          <p:nvPr>
            <p:custDataLst>
              <p:tags r:id="rId2"/>
            </p:custDataLst>
          </p:nvPr>
        </p:nvSpPr>
        <p:spPr>
          <a:xfrm>
            <a:off x="10406598" y="0"/>
            <a:ext cx="1785402" cy="2018882"/>
          </a:xfrm>
          <a:custGeom>
            <a:avLst/>
            <a:gdLst>
              <a:gd name="connsiteX0" fmla="*/ 324339 w 1785402"/>
              <a:gd name="connsiteY0" fmla="*/ 0 h 2018882"/>
              <a:gd name="connsiteX1" fmla="*/ 1785402 w 1785402"/>
              <a:gd name="connsiteY1" fmla="*/ 0 h 2018882"/>
              <a:gd name="connsiteX2" fmla="*/ 1785402 w 1785402"/>
              <a:gd name="connsiteY2" fmla="*/ 1866018 h 2018882"/>
              <a:gd name="connsiteX3" fmla="*/ 1772213 w 1785402"/>
              <a:gd name="connsiteY3" fmla="*/ 1874031 h 2018882"/>
              <a:gd name="connsiteX4" fmla="*/ 1200150 w 1785402"/>
              <a:gd name="connsiteY4" fmla="*/ 2018882 h 2018882"/>
              <a:gd name="connsiteX5" fmla="*/ 0 w 1785402"/>
              <a:gd name="connsiteY5" fmla="*/ 818732 h 2018882"/>
              <a:gd name="connsiteX6" fmla="*/ 274056 w 1785402"/>
              <a:gd name="connsiteY6" fmla="*/ 55325 h 201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5402" h="2018882">
                <a:moveTo>
                  <a:pt x="324339" y="0"/>
                </a:moveTo>
                <a:lnTo>
                  <a:pt x="1785402" y="0"/>
                </a:lnTo>
                <a:lnTo>
                  <a:pt x="1785402" y="1866018"/>
                </a:lnTo>
                <a:lnTo>
                  <a:pt x="1772213" y="1874031"/>
                </a:lnTo>
                <a:cubicBezTo>
                  <a:pt x="1602160" y="1966409"/>
                  <a:pt x="1407283" y="2018882"/>
                  <a:pt x="1200150" y="2018882"/>
                </a:cubicBezTo>
                <a:cubicBezTo>
                  <a:pt x="537325" y="2018882"/>
                  <a:pt x="0" y="1481557"/>
                  <a:pt x="0" y="818732"/>
                </a:cubicBezTo>
                <a:cubicBezTo>
                  <a:pt x="0" y="528746"/>
                  <a:pt x="102847" y="262782"/>
                  <a:pt x="274056" y="55325"/>
                </a:cubicBezTo>
                <a:close/>
              </a:path>
            </a:pathLst>
          </a:cu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6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3"/>
            </p:custDataLst>
          </p:nvPr>
        </p:nvSpPr>
        <p:spPr>
          <a:xfrm>
            <a:off x="7512813" y="5657850"/>
            <a:ext cx="2400300" cy="1200150"/>
          </a:xfrm>
          <a:custGeom>
            <a:avLst/>
            <a:gdLst>
              <a:gd name="connsiteX0" fmla="*/ 1200150 w 2400300"/>
              <a:gd name="connsiteY0" fmla="*/ 0 h 1200150"/>
              <a:gd name="connsiteX1" fmla="*/ 2400300 w 2400300"/>
              <a:gd name="connsiteY1" fmla="*/ 1200150 h 1200150"/>
              <a:gd name="connsiteX2" fmla="*/ 0 w 2400300"/>
              <a:gd name="connsiteY2" fmla="*/ 1200150 h 1200150"/>
              <a:gd name="connsiteX3" fmla="*/ 1200150 w 2400300"/>
              <a:gd name="connsiteY3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1200150">
                <a:moveTo>
                  <a:pt x="1200150" y="0"/>
                </a:moveTo>
                <a:cubicBezTo>
                  <a:pt x="1862975" y="0"/>
                  <a:pt x="2400300" y="537325"/>
                  <a:pt x="2400300" y="1200150"/>
                </a:cubicBezTo>
                <a:lnTo>
                  <a:pt x="0" y="1200150"/>
                </a:lnTo>
                <a:cubicBezTo>
                  <a:pt x="0" y="537325"/>
                  <a:pt x="537325" y="0"/>
                  <a:pt x="1200150" y="0"/>
                </a:cubicBezTo>
                <a:close/>
              </a:path>
            </a:pathLst>
          </a:custGeom>
          <a:solidFill>
            <a:schemeClr val="accent4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369570" y="2136775"/>
            <a:ext cx="11685905" cy="2584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5400" b="1">
                <a:solidFill>
                  <a:srgbClr val="EF2B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TỪ VÀ CÂU</a:t>
            </a:r>
            <a:endParaRPr lang="en-US" altLang="zh-CN" sz="5400" b="1">
              <a:solidFill>
                <a:srgbClr val="EF2B2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5400" b="1">
                <a:solidFill>
                  <a:srgbClr val="EF2B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r>
              <a:rPr lang="en-US" altLang="zh-CN" sz="5400" b="1">
                <a:solidFill>
                  <a:srgbClr val="EF2B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thay thế </a:t>
            </a:r>
            <a:r>
              <a:rPr lang="en-US" altLang="zh-CN" sz="5400" b="1">
                <a:solidFill>
                  <a:srgbClr val="EF2B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 ngữ </a:t>
            </a:r>
            <a:endParaRPr lang="en-US" altLang="zh-CN" sz="5400" b="1">
              <a:solidFill>
                <a:srgbClr val="EF2B2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5400" b="1">
                <a:solidFill>
                  <a:srgbClr val="EF2B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 liên kết câu </a:t>
            </a:r>
            <a:endParaRPr lang="en-US" altLang="zh-CN" sz="5400" b="1">
              <a:solidFill>
                <a:srgbClr val="EF2B2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22605"/>
            <a:ext cx="12225020" cy="5641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22605"/>
            <a:ext cx="12225020" cy="564134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101340" y="2536825"/>
            <a:ext cx="3536950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6904355" y="3420745"/>
            <a:ext cx="1672590" cy="6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889885" y="4304665"/>
            <a:ext cx="3717290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795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7959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038860" y="1631950"/>
            <a:ext cx="22332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728200" y="1555750"/>
            <a:ext cx="22332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668260" y="2054860"/>
            <a:ext cx="22332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60510" y="2491740"/>
            <a:ext cx="22332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68260" y="4867910"/>
            <a:ext cx="22332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1180" y="4467225"/>
            <a:ext cx="22332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593705" y="5866130"/>
            <a:ext cx="1541145" cy="6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1180" y="6363335"/>
            <a:ext cx="890905" cy="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6535" y="2343150"/>
            <a:ext cx="12624435" cy="14077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background"/>
  <p:tag name="KSO_WM_TEMPLATE_INDEX" val="20180978"/>
</p:tagLst>
</file>

<file path=ppt/tags/tag2.xml><?xml version="1.0" encoding="utf-8"?>
<p:tagLst xmlns:p="http://schemas.openxmlformats.org/presentationml/2006/main">
  <p:tag name="KSO_WM_TAG_VERSION" val="1.0"/>
  <p:tag name="KSO_WM_TEMPLATE_CATEGORY" val="background"/>
  <p:tag name="KSO_WM_TEMPLATE_INDEX" val="20180978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78_1"/>
  <p:tag name="KSO_WM_TEMPLATE_CATEGORY" val="custom"/>
  <p:tag name="KSO_WM_TEMPLATE_INDEX" val="20181640"/>
  <p:tag name="KSO_WM_TEMPLATE_SUBCATEGORY" val="combine"/>
  <p:tag name="KSO_WM_TEMPLATE_THUMBS_INDEX" val="1、4、5、6、12、13、17、20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0"/>
  <p:tag name="KSO_WM_TEMPLATE_CATEGORY" val="custom"/>
  <p:tag name="KSO_WM_TEMPLATE_INDEX" val="20181640"/>
  <p:tag name="KSO_WM_UNIT_ID" val="custom20181640_17*i*0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1"/>
  <p:tag name="KSO_WM_TEMPLATE_CATEGORY" val="custom"/>
  <p:tag name="KSO_WM_TEMPLATE_INDEX" val="20181640"/>
  <p:tag name="KSO_WM_UNIT_ID" val="custom20181640_17*i*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1640"/>
  <p:tag name="KSO_WM_UNIT_ID" val="custom20181640_17*i*2"/>
</p:tagLst>
</file>

<file path=ppt/tags/tag7.xml><?xml version="1.0" encoding="utf-8"?>
<p:tagLst xmlns:p="http://schemas.openxmlformats.org/presentationml/2006/main">
  <p:tag name="KSO_WM_TAG_VERSION" val="1.0"/>
  <p:tag name="KSO_WM_SLIDE_ITEM_CNT" val="2"/>
  <p:tag name="KSO_WM_SLIDE_LAYOUT" val="a_f"/>
  <p:tag name="KSO_WM_SLIDE_LAYOUT_CNT" val="1_1"/>
  <p:tag name="KSO_WM_SLIDE_TYPE" val="text"/>
  <p:tag name="KSO_WM_BEAUTIFY_FLAG" val="#wm#"/>
  <p:tag name="KSO_WM_SLIDE_POSITION" val="190*216"/>
  <p:tag name="KSO_WM_SLIDE_SIZE" val="581*170"/>
  <p:tag name="KSO_WM_COMBINE_RELATE_SLIDE_ID" val="background20180978_7"/>
  <p:tag name="KSO_WM_TEMPLATE_CATEGORY" val="custom"/>
  <p:tag name="KSO_WM_TEMPLATE_INDEX" val="20181640"/>
  <p:tag name="KSO_WM_SLIDE_ID" val="custom20181640_17"/>
  <p:tag name="KSO_WM_SLIDE_INDEX" val="17"/>
  <p:tag name="KSO_WM_TEMPLATE_SUBCATEGORY" val="combine"/>
</p:tagLst>
</file>

<file path=ppt/theme/theme1.xml><?xml version="1.0" encoding="utf-8"?>
<a:theme xmlns:a="http://schemas.openxmlformats.org/drawingml/2006/main" name="Office 主题">
  <a:themeElements>
    <a:clrScheme name="000001">
      <a:dk1>
        <a:srgbClr val="5B9BD5"/>
      </a:dk1>
      <a:lt1>
        <a:srgbClr val="FFFFFF"/>
      </a:lt1>
      <a:dk2>
        <a:srgbClr val="44546A"/>
      </a:dk2>
      <a:lt2>
        <a:srgbClr val="FFFFFF"/>
      </a:lt2>
      <a:accent1>
        <a:srgbClr val="4CC7AA"/>
      </a:accent1>
      <a:accent2>
        <a:srgbClr val="37A7D9"/>
      </a:accent2>
      <a:accent3>
        <a:srgbClr val="FE604A"/>
      </a:accent3>
      <a:accent4>
        <a:srgbClr val="E33884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WPS Presentation</Application>
  <PresentationFormat>宽屏</PresentationFormat>
  <Paragraphs>4</Paragraphs>
  <Slides>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Microsoft YaHei Light</vt:lpstr>
      <vt:lpstr>锐字工房云字库细圆GBK</vt:lpstr>
      <vt:lpstr>黑体</vt:lpstr>
      <vt:lpstr>Microsoft YaHei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Hiền Hiền</cp:lastModifiedBy>
  <cp:revision>13</cp:revision>
  <dcterms:created xsi:type="dcterms:W3CDTF">2017-10-27T07:15:00Z</dcterms:created>
  <dcterms:modified xsi:type="dcterms:W3CDTF">2021-03-03T05:26:16Z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