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62" r:id="rId5"/>
    <p:sldId id="301" r:id="rId6"/>
    <p:sldId id="259" r:id="rId7"/>
    <p:sldId id="263" r:id="rId8"/>
    <p:sldId id="296" r:id="rId9"/>
    <p:sldId id="297" r:id="rId10"/>
    <p:sldId id="298" r:id="rId11"/>
    <p:sldId id="299" r:id="rId12"/>
    <p:sldId id="300" r:id="rId13"/>
    <p:sldId id="310" r:id="rId14"/>
    <p:sldId id="261" r:id="rId15"/>
    <p:sldId id="311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60"/>
        <p:guide pos="3854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3" qsCatId="simple" csTypeId="urn:microsoft.com/office/officeart/2005/8/colors/colorful4" csCatId="accent1" phldr="0"/>
      <dgm:spPr/>
      <dgm:t>
        <a:bodyPr/>
        <a:p>
          <a:endParaRPr lang="en-US"/>
        </a:p>
      </dgm:t>
    </dgm:pt>
    <dgm:pt modelId="{0605F139-5EF0-48E7-A091-192233D2011D}">
      <dgm:prSet phldrT="[Text]" phldr="0" custT="1"/>
      <dgm:spPr>
        <a:solidFill>
          <a:schemeClr val="accent2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Trần Thừa</a:t>
          </a: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Trần Thái Tổ</a:t>
          </a: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B1B2A-8749-4E5E-9CB9-0B60F81C46F8}" cxnId="{3C47FB6F-52E9-491D-A79F-67CC59F58AFB}" type="parTrans">
      <dgm:prSet/>
      <dgm:spPr/>
      <dgm:t>
        <a:bodyPr/>
        <a:p>
          <a:endParaRPr lang="en-US"/>
        </a:p>
      </dgm:t>
    </dgm:pt>
    <dgm:pt modelId="{E0FFEB56-236E-4FE9-83BF-31494E265D5A}" cxnId="{3C47FB6F-52E9-491D-A79F-67CC59F58AFB}" type="sibTrans">
      <dgm:prSet/>
      <dgm:spPr/>
      <dgm:t>
        <a:bodyPr/>
        <a:p>
          <a:endParaRPr lang="en-US"/>
        </a:p>
      </dgm:t>
    </dgm:pt>
    <dgm:pt modelId="{4530EE7D-F557-4815-9ED2-EABC47F4697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An Sinh Vương</a:t>
          </a: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(Trần Liễu - anh)</a:t>
          </a: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BFF99-DAE2-494A-88AB-85D75BC6D2EE}" cxnId="{36B562D9-D3FF-4135-8AE4-6C1FE0E831D6}" type="parTrans">
      <dgm:prSet/>
      <dgm:spPr/>
      <dgm:t>
        <a:bodyPr/>
        <a:p>
          <a:endParaRPr lang="en-US"/>
        </a:p>
      </dgm:t>
    </dgm:pt>
    <dgm:pt modelId="{B98A0394-6758-42EB-8D0E-4491BED52B6C}" cxnId="{36B562D9-D3FF-4135-8AE4-6C1FE0E831D6}" type="sibTrans">
      <dgm:prSet/>
      <dgm:spPr/>
      <dgm:t>
        <a:bodyPr/>
        <a:p>
          <a:endParaRPr lang="en-US"/>
        </a:p>
      </dgm:t>
    </dgm:pt>
    <dgm:pt modelId="{2C2A4BF3-AA22-4080-9546-909CF9AC3EC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Quốc Công Tiết Chế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Hưng Đạo Vương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(Trần Quốc Tuấn)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/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4A6A0524-D9B7-4A37-8E78-5FE688BDCCE6}" cxnId="{44449C89-E4D1-465E-A06B-1A5A3CCEE9AF}" type="parTrans">
      <dgm:prSet/>
      <dgm:spPr/>
      <dgm:t>
        <a:bodyPr/>
        <a:p>
          <a:endParaRPr lang="en-US"/>
        </a:p>
      </dgm:t>
    </dgm:pt>
    <dgm:pt modelId="{39CECE7E-7D7C-4022-9437-1E0813814145}" cxnId="{44449C89-E4D1-465E-A06B-1A5A3CCEE9AF}" type="sibTrans">
      <dgm:prSet/>
      <dgm:spPr/>
      <dgm:t>
        <a:bodyPr/>
        <a:p>
          <a:endParaRPr lang="en-US"/>
        </a:p>
      </dgm:t>
    </dgm:pt>
    <dgm:pt modelId="{4E4A1E17-A3EC-4A54-9171-277E11A0B287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Trần Thái Tông</a:t>
          </a: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(Trần Cảnh - em)</a:t>
          </a: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D7799-1E5C-4947-8AD1-85D1E0D367AF}" cxnId="{B91D22B6-C39D-4CB5-97D8-BB67F4CF084C}" type="parTrans">
      <dgm:prSet/>
      <dgm:spPr/>
      <dgm:t>
        <a:bodyPr/>
        <a:p>
          <a:endParaRPr lang="en-US"/>
        </a:p>
      </dgm:t>
    </dgm:pt>
    <dgm:pt modelId="{7FFEBD18-7D5B-41C0-A8F3-60942A71708D}" cxnId="{B91D22B6-C39D-4CB5-97D8-BB67F4CF084C}" type="sibTrans">
      <dgm:prSet/>
      <dgm:spPr/>
      <dgm:t>
        <a:bodyPr/>
        <a:p>
          <a:endParaRPr lang="en-US"/>
        </a:p>
      </dgm:t>
    </dgm:pt>
    <dgm:pt modelId="{2B9D6902-DCB2-4AC4-BFAC-AF964742FD39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rần Thánh Tông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Hoảng - anh)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9EAB334F-AA91-4141-B6FE-557B19FCD964}" cxnId="{665C7D74-39EF-4442-B373-B862F19B17E3}" type="parTrans">
      <dgm:prSet/>
      <dgm:spPr/>
      <dgm:t>
        <a:bodyPr/>
        <a:p>
          <a:endParaRPr lang="en-US"/>
        </a:p>
      </dgm:t>
    </dgm:pt>
    <dgm:pt modelId="{EB4A7ACA-5833-4A98-973D-A8E863091431}" cxnId="{665C7D74-39EF-4442-B373-B862F19B17E3}" type="sibTrans">
      <dgm:prSet/>
      <dgm:spPr/>
      <dgm:t>
        <a:bodyPr/>
        <a:p>
          <a:endParaRPr lang="en-US"/>
        </a:p>
      </dgm:t>
    </dgm:pt>
    <dgm:pt modelId="{44F57B13-60D2-4AE2-9475-DAAAD279A95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rần Nhân Tông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Khâm)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/>
          </a:r>
          <a:endParaRPr sz="20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0D8F5540-CAFA-40B2-8580-0FB265DF05FE}" cxnId="{8AF099CB-35E5-49DA-8059-6162FF6D45CB}" type="parTrans">
      <dgm:prSet/>
      <dgm:spPr/>
    </dgm:pt>
    <dgm:pt modelId="{470942CB-052F-4666-8E27-32DF8E423A95}" cxnId="{8AF099CB-35E5-49DA-8059-6162FF6D45CB}" type="sibTrans">
      <dgm:prSet/>
      <dgm:spPr/>
    </dgm:pt>
    <dgm:pt modelId="{055CEC86-B399-4722-A400-E667C55813EB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hượng tướng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hái sư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Quang Khải - em)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/>
          </a:r>
          <a:endParaRPr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C7C14165-75CC-4C56-B9AF-A41AE32F1FD8}" cxnId="{C9A7BE69-E249-46B1-8710-70DC734180F6}" type="parTrans">
      <dgm:prSet/>
      <dgm:spPr/>
    </dgm:pt>
    <dgm:pt modelId="{95DF7025-C571-4F15-A932-56B6323F2781}" cxnId="{C9A7BE69-E249-46B1-8710-70DC734180F6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2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2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3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3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2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2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1" presStyleCnt="3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1" presStyleCnt="3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  <dgm:pt modelId="{06D749D9-0E1A-41E8-BDEC-1EC7A83DFAD2}" type="pres">
      <dgm:prSet presAssocID="{0D8F5540-CAFA-40B2-8580-0FB265DF05FE}" presName="conn2-1" presStyleLbl="parChTrans1D4" presStyleIdx="0" presStyleCnt="1"/>
      <dgm:spPr/>
    </dgm:pt>
    <dgm:pt modelId="{52CCC047-E794-4FEB-A024-46FBACDDDD48}" type="pres">
      <dgm:prSet presAssocID="{0D8F5540-CAFA-40B2-8580-0FB265DF05FE}" presName="connTx" presStyleCnt="0"/>
      <dgm:spPr/>
    </dgm:pt>
    <dgm:pt modelId="{0CC1E89C-6242-40B1-AAA2-54844A43EF34}" type="pres">
      <dgm:prSet presAssocID="{44F57B13-60D2-4AE2-9475-DAAAD279A95A}" presName="root2" presStyleCnt="0"/>
      <dgm:spPr/>
    </dgm:pt>
    <dgm:pt modelId="{41B50F55-3AF2-4821-B23F-8F636D28868A}" type="pres">
      <dgm:prSet presAssocID="{44F57B13-60D2-4AE2-9475-DAAAD279A95A}" presName="LevelTwoTextNode" presStyleLbl="node4" presStyleIdx="0" presStyleCnt="1">
        <dgm:presLayoutVars>
          <dgm:chPref val="3"/>
        </dgm:presLayoutVars>
      </dgm:prSet>
      <dgm:spPr/>
    </dgm:pt>
    <dgm:pt modelId="{92AB6799-1512-408E-8057-7774B8F91338}" type="pres">
      <dgm:prSet presAssocID="{44F57B13-60D2-4AE2-9475-DAAAD279A95A}" presName="level3hierChild" presStyleCnt="0"/>
      <dgm:spPr/>
    </dgm:pt>
    <dgm:pt modelId="{F87E2336-5A26-490F-8688-43F7F2275C78}" type="pres">
      <dgm:prSet presAssocID="{C7C14165-75CC-4C56-B9AF-A41AE32F1FD8}" presName="conn2-1" presStyleLbl="parChTrans1D3" presStyleIdx="2" presStyleCnt="3"/>
      <dgm:spPr/>
    </dgm:pt>
    <dgm:pt modelId="{6A73B459-5385-4E21-AA47-537EE44EB5F7}" type="pres">
      <dgm:prSet presAssocID="{C7C14165-75CC-4C56-B9AF-A41AE32F1FD8}" presName="connTx" presStyleCnt="0"/>
      <dgm:spPr/>
    </dgm:pt>
    <dgm:pt modelId="{91097482-E514-485D-873E-5871F92F0A7E}" type="pres">
      <dgm:prSet presAssocID="{055CEC86-B399-4722-A400-E667C55813EB}" presName="root2" presStyleCnt="0"/>
      <dgm:spPr/>
    </dgm:pt>
    <dgm:pt modelId="{51F84857-81BE-40C3-ACAB-3E12EC4064C3}" type="pres">
      <dgm:prSet presAssocID="{055CEC86-B399-4722-A400-E667C55813EB}" presName="LevelTwoTextNode" presStyleLbl="node3" presStyleIdx="2" presStyleCnt="3">
        <dgm:presLayoutVars>
          <dgm:chPref val="3"/>
        </dgm:presLayoutVars>
      </dgm:prSet>
      <dgm:spPr/>
    </dgm:pt>
    <dgm:pt modelId="{3BF50CF0-A40F-4EA5-BCD3-7D661CD254F8}" type="pres">
      <dgm:prSet presAssocID="{055CEC86-B399-4722-A400-E667C55813EB}" presName="level3hierChild" presStyleCnt="0"/>
      <dgm:spPr/>
    </dgm:pt>
  </dgm:ptLst>
  <dgm:cxnLst>
    <dgm:cxn modelId="{3C47FB6F-52E9-491D-A79F-67CC59F58AFB}" srcId="{EFE73B03-4D71-4565-8C52-4902BE6377A4}" destId="{0605F139-5EF0-48E7-A091-192233D2011D}" srcOrd="0" destOrd="0" parTransId="{2AFB1B2A-8749-4E5E-9CB9-0B60F81C46F8}" sibTransId="{E0FFEB56-236E-4FE9-83BF-31494E265D5A}"/>
    <dgm:cxn modelId="{36B562D9-D3FF-4135-8AE4-6C1FE0E831D6}" srcId="{0605F139-5EF0-48E7-A091-192233D2011D}" destId="{4530EE7D-F557-4815-9ED2-EABC47F46978}" srcOrd="0" destOrd="0" parTransId="{AC2BFF99-DAE2-494A-88AB-85D75BC6D2EE}" sibTransId="{B98A0394-6758-42EB-8D0E-4491BED52B6C}"/>
    <dgm:cxn modelId="{44449C89-E4D1-465E-A06B-1A5A3CCEE9AF}" srcId="{4530EE7D-F557-4815-9ED2-EABC47F46978}" destId="{2C2A4BF3-AA22-4080-9546-909CF9AC3ECB}" srcOrd="0" destOrd="0" parTransId="{4A6A0524-D9B7-4A37-8E78-5FE688BDCCE6}" sibTransId="{39CECE7E-7D7C-4022-9437-1E0813814145}"/>
    <dgm:cxn modelId="{B91D22B6-C39D-4CB5-97D8-BB67F4CF084C}" srcId="{0605F139-5EF0-48E7-A091-192233D2011D}" destId="{4E4A1E17-A3EC-4A54-9171-277E11A0B287}" srcOrd="1" destOrd="0" parTransId="{367D7799-1E5C-4947-8AD1-85D1E0D367AF}" sibTransId="{7FFEBD18-7D5B-41C0-A8F3-60942A71708D}"/>
    <dgm:cxn modelId="{665C7D74-39EF-4442-B373-B862F19B17E3}" srcId="{4E4A1E17-A3EC-4A54-9171-277E11A0B287}" destId="{2B9D6902-DCB2-4AC4-BFAC-AF964742FD39}" srcOrd="0" destOrd="1" parTransId="{9EAB334F-AA91-4141-B6FE-557B19FCD964}" sibTransId="{EB4A7ACA-5833-4A98-973D-A8E863091431}"/>
    <dgm:cxn modelId="{8AF099CB-35E5-49DA-8059-6162FF6D45CB}" srcId="{2B9D6902-DCB2-4AC4-BFAC-AF964742FD39}" destId="{44F57B13-60D2-4AE2-9475-DAAAD279A95A}" srcOrd="0" destOrd="0" parTransId="{0D8F5540-CAFA-40B2-8580-0FB265DF05FE}" sibTransId="{470942CB-052F-4666-8E27-32DF8E423A95}"/>
    <dgm:cxn modelId="{C9A7BE69-E249-46B1-8710-70DC734180F6}" srcId="{4E4A1E17-A3EC-4A54-9171-277E11A0B287}" destId="{055CEC86-B399-4722-A400-E667C55813EB}" srcOrd="1" destOrd="1" parTransId="{C7C14165-75CC-4C56-B9AF-A41AE32F1FD8}" sibTransId="{95DF7025-C571-4F15-A932-56B6323F2781}"/>
    <dgm:cxn modelId="{7B2604B7-0D8B-4054-A5A9-98311F4A741A}" type="presOf" srcId="{EFE73B03-4D71-4565-8C52-4902BE6377A4}" destId="{5FBAB40F-6011-4629-9B30-77C9439C91BF}" srcOrd="0" destOrd="0" presId="urn:microsoft.com/office/officeart/2005/8/layout/hierarchy2"/>
    <dgm:cxn modelId="{CFB4B268-21AA-49A9-9D21-B4FD8873A017}" type="presParOf" srcId="{5FBAB40F-6011-4629-9B30-77C9439C91BF}" destId="{2332AA2E-A989-4175-BB73-78EA4C3BDB65}" srcOrd="0" destOrd="0" presId="urn:microsoft.com/office/officeart/2005/8/layout/hierarchy2"/>
    <dgm:cxn modelId="{CFF29DC0-2573-4F16-BA7C-3D9435F51205}" type="presParOf" srcId="{2332AA2E-A989-4175-BB73-78EA4C3BDB65}" destId="{24E3F4AB-32FB-4CE0-9DAC-FC4DD26B5900}" srcOrd="0" destOrd="0" presId="urn:microsoft.com/office/officeart/2005/8/layout/hierarchy2"/>
    <dgm:cxn modelId="{752D37F6-6458-4BD6-872D-908B3C652224}" type="presOf" srcId="{0605F139-5EF0-48E7-A091-192233D2011D}" destId="{24E3F4AB-32FB-4CE0-9DAC-FC4DD26B5900}" srcOrd="0" destOrd="0" presId="urn:microsoft.com/office/officeart/2005/8/layout/hierarchy2"/>
    <dgm:cxn modelId="{94CBD5EB-89A4-441E-80AD-5F79ABB18EC7}" type="presParOf" srcId="{2332AA2E-A989-4175-BB73-78EA4C3BDB65}" destId="{44F25638-8073-4DA7-9390-5AC06A304565}" srcOrd="1" destOrd="0" presId="urn:microsoft.com/office/officeart/2005/8/layout/hierarchy2"/>
    <dgm:cxn modelId="{E5F2D53D-25AE-4A94-B3BC-E667B3D89D57}" type="presParOf" srcId="{44F25638-8073-4DA7-9390-5AC06A304565}" destId="{B47BD6C9-6D53-4A69-975F-9CF96E25F10F}" srcOrd="0" destOrd="1" presId="urn:microsoft.com/office/officeart/2005/8/layout/hierarchy2"/>
    <dgm:cxn modelId="{3DFD8F45-3D33-4BEC-919C-66B796B16BDD}" type="presOf" srcId="{AC2BFF99-DAE2-494A-88AB-85D75BC6D2EE}" destId="{B47BD6C9-6D53-4A69-975F-9CF96E25F10F}" srcOrd="0" destOrd="0" presId="urn:microsoft.com/office/officeart/2005/8/layout/hierarchy2"/>
    <dgm:cxn modelId="{45F6807D-071F-43C3-A101-6A233455F4C3}" type="presParOf" srcId="{B47BD6C9-6D53-4A69-975F-9CF96E25F10F}" destId="{C1833E64-0598-4ED8-B73B-4C820BB35531}" srcOrd="0" destOrd="0" presId="urn:microsoft.com/office/officeart/2005/8/layout/hierarchy2"/>
    <dgm:cxn modelId="{8453F715-16A1-4E25-9B6D-B01073B17EC4}" type="presOf" srcId="{AC2BFF99-DAE2-494A-88AB-85D75BC6D2EE}" destId="{C1833E64-0598-4ED8-B73B-4C820BB35531}" srcOrd="1" destOrd="0" presId="urn:microsoft.com/office/officeart/2005/8/layout/hierarchy2"/>
    <dgm:cxn modelId="{68D2E84A-947D-4117-A7F0-4F856E55FF61}" type="presParOf" srcId="{44F25638-8073-4DA7-9390-5AC06A304565}" destId="{46F58ACF-5130-428E-B3EF-87D6FEC0C921}" srcOrd="1" destOrd="1" presId="urn:microsoft.com/office/officeart/2005/8/layout/hierarchy2"/>
    <dgm:cxn modelId="{1772B015-64FC-4254-A9D2-B1BCBC6E0AE7}" type="presParOf" srcId="{46F58ACF-5130-428E-B3EF-87D6FEC0C921}" destId="{3C0D5057-54F2-42F8-ADAD-AA27A1CC1A1B}" srcOrd="0" destOrd="1" presId="urn:microsoft.com/office/officeart/2005/8/layout/hierarchy2"/>
    <dgm:cxn modelId="{F5D2B38E-D769-4233-9A90-527435C03B2C}" type="presOf" srcId="{4530EE7D-F557-4815-9ED2-EABC47F46978}" destId="{3C0D5057-54F2-42F8-ADAD-AA27A1CC1A1B}" srcOrd="0" destOrd="0" presId="urn:microsoft.com/office/officeart/2005/8/layout/hierarchy2"/>
    <dgm:cxn modelId="{6261E96E-AFA3-4287-9334-2CB6AE489367}" type="presParOf" srcId="{46F58ACF-5130-428E-B3EF-87D6FEC0C921}" destId="{48673F39-879C-4946-8DC7-FD68F0552920}" srcOrd="1" destOrd="1" presId="urn:microsoft.com/office/officeart/2005/8/layout/hierarchy2"/>
    <dgm:cxn modelId="{31F815F0-0342-4ACF-9A14-FDB8AE92C48F}" type="presParOf" srcId="{48673F39-879C-4946-8DC7-FD68F0552920}" destId="{FA61825B-C877-4D42-AAFB-0586288A9783}" srcOrd="0" destOrd="1" presId="urn:microsoft.com/office/officeart/2005/8/layout/hierarchy2"/>
    <dgm:cxn modelId="{340B54C7-A92F-41E2-9D4B-7D059F07860F}" type="presOf" srcId="{4A6A0524-D9B7-4A37-8E78-5FE688BDCCE6}" destId="{FA61825B-C877-4D42-AAFB-0586288A9783}" srcOrd="0" destOrd="0" presId="urn:microsoft.com/office/officeart/2005/8/layout/hierarchy2"/>
    <dgm:cxn modelId="{76099A5D-C159-4341-B3E4-3CC1627D066D}" type="presParOf" srcId="{FA61825B-C877-4D42-AAFB-0586288A9783}" destId="{66B35CF0-1806-4E4A-8B50-99A64DECDBA9}" srcOrd="0" destOrd="0" presId="urn:microsoft.com/office/officeart/2005/8/layout/hierarchy2"/>
    <dgm:cxn modelId="{701842E9-0043-4067-8C23-9EC4117100E6}" type="presOf" srcId="{4A6A0524-D9B7-4A37-8E78-5FE688BDCCE6}" destId="{66B35CF0-1806-4E4A-8B50-99A64DECDBA9}" srcOrd="1" destOrd="0" presId="urn:microsoft.com/office/officeart/2005/8/layout/hierarchy2"/>
    <dgm:cxn modelId="{89C299BB-53F6-49D9-8E3A-522425FA2CCA}" type="presParOf" srcId="{48673F39-879C-4946-8DC7-FD68F0552920}" destId="{F95D7524-EA0E-4F9D-9D6F-B10856D5C83F}" srcOrd="1" destOrd="1" presId="urn:microsoft.com/office/officeart/2005/8/layout/hierarchy2"/>
    <dgm:cxn modelId="{691B481B-7F15-462E-A8D9-3609DD04B01A}" type="presParOf" srcId="{F95D7524-EA0E-4F9D-9D6F-B10856D5C83F}" destId="{63712EDC-9AF8-41BC-8F72-ADF8D554FF07}" srcOrd="0" destOrd="1" presId="urn:microsoft.com/office/officeart/2005/8/layout/hierarchy2"/>
    <dgm:cxn modelId="{CABAFAB5-5AC1-455D-9378-6C43F960BEDA}" type="presOf" srcId="{2C2A4BF3-AA22-4080-9546-909CF9AC3ECB}" destId="{63712EDC-9AF8-41BC-8F72-ADF8D554FF07}" srcOrd="0" destOrd="0" presId="urn:microsoft.com/office/officeart/2005/8/layout/hierarchy2"/>
    <dgm:cxn modelId="{A24FC49A-A1A1-437E-B0F5-491FE52DACE9}" type="presParOf" srcId="{F95D7524-EA0E-4F9D-9D6F-B10856D5C83F}" destId="{E0C65410-D9BC-4E23-87DE-EBBC54AD2166}" srcOrd="1" destOrd="1" presId="urn:microsoft.com/office/officeart/2005/8/layout/hierarchy2"/>
    <dgm:cxn modelId="{86B1185C-7430-466E-88ED-19757E048322}" type="presParOf" srcId="{44F25638-8073-4DA7-9390-5AC06A304565}" destId="{2E81B90F-7494-41FF-808F-F7F82B993B40}" srcOrd="2" destOrd="1" presId="urn:microsoft.com/office/officeart/2005/8/layout/hierarchy2"/>
    <dgm:cxn modelId="{F4CBD60B-B43B-4BB5-8C55-34E861CAFBB8}" type="presOf" srcId="{367D7799-1E5C-4947-8AD1-85D1E0D367AF}" destId="{2E81B90F-7494-41FF-808F-F7F82B993B40}" srcOrd="0" destOrd="0" presId="urn:microsoft.com/office/officeart/2005/8/layout/hierarchy2"/>
    <dgm:cxn modelId="{E07B5D75-6982-4812-9C65-3D8CFF401DB9}" type="presParOf" srcId="{2E81B90F-7494-41FF-808F-F7F82B993B40}" destId="{0F4B7785-0023-487B-801C-9850969E1D34}" srcOrd="0" destOrd="2" presId="urn:microsoft.com/office/officeart/2005/8/layout/hierarchy2"/>
    <dgm:cxn modelId="{C1849C98-D719-4728-A98D-5466436A0E75}" type="presOf" srcId="{367D7799-1E5C-4947-8AD1-85D1E0D367AF}" destId="{0F4B7785-0023-487B-801C-9850969E1D34}" srcOrd="1" destOrd="0" presId="urn:microsoft.com/office/officeart/2005/8/layout/hierarchy2"/>
    <dgm:cxn modelId="{8F3D4EC8-0A45-46DE-8B6E-2524FC23D0E5}" type="presParOf" srcId="{44F25638-8073-4DA7-9390-5AC06A304565}" destId="{4925E953-147A-4210-9A9C-63730A307231}" srcOrd="3" destOrd="1" presId="urn:microsoft.com/office/officeart/2005/8/layout/hierarchy2"/>
    <dgm:cxn modelId="{8036D131-E5F9-413A-B5B2-EDAB943387F1}" type="presParOf" srcId="{4925E953-147A-4210-9A9C-63730A307231}" destId="{3D382021-A429-4403-82FF-5A95DD3EBB20}" srcOrd="0" destOrd="3" presId="urn:microsoft.com/office/officeart/2005/8/layout/hierarchy2"/>
    <dgm:cxn modelId="{434F5353-3345-4053-9F6C-1FE749A9D658}" type="presOf" srcId="{4E4A1E17-A3EC-4A54-9171-277E11A0B287}" destId="{3D382021-A429-4403-82FF-5A95DD3EBB20}" srcOrd="0" destOrd="0" presId="urn:microsoft.com/office/officeart/2005/8/layout/hierarchy2"/>
    <dgm:cxn modelId="{DD1F66E1-697C-47E3-9A09-806032B1FD58}" type="presParOf" srcId="{4925E953-147A-4210-9A9C-63730A307231}" destId="{6D231649-1A42-47D5-A289-01058E6A05B6}" srcOrd="1" destOrd="3" presId="urn:microsoft.com/office/officeart/2005/8/layout/hierarchy2"/>
    <dgm:cxn modelId="{33B0FC94-0BBD-4A5A-AE5B-E84598852BB5}" type="presParOf" srcId="{6D231649-1A42-47D5-A289-01058E6A05B6}" destId="{B68D4CB7-ED76-4EEE-B7F0-455597F5F947}" srcOrd="0" destOrd="1" presId="urn:microsoft.com/office/officeart/2005/8/layout/hierarchy2"/>
    <dgm:cxn modelId="{53A22865-3DE3-4D6D-8D07-8EA890877954}" type="presOf" srcId="{9EAB334F-AA91-4141-B6FE-557B19FCD964}" destId="{B68D4CB7-ED76-4EEE-B7F0-455597F5F947}" srcOrd="0" destOrd="0" presId="urn:microsoft.com/office/officeart/2005/8/layout/hierarchy2"/>
    <dgm:cxn modelId="{AFBC8ECA-EF62-45DD-AC4A-8BBEFCAA3464}" type="presParOf" srcId="{B68D4CB7-ED76-4EEE-B7F0-455597F5F947}" destId="{5CB1AA4B-5999-455A-85BE-A2532A5BECF0}" srcOrd="0" destOrd="0" presId="urn:microsoft.com/office/officeart/2005/8/layout/hierarchy2"/>
    <dgm:cxn modelId="{981F48DC-1D20-4CDE-AACE-D42D2BC8B882}" type="presOf" srcId="{9EAB334F-AA91-4141-B6FE-557B19FCD964}" destId="{5CB1AA4B-5999-455A-85BE-A2532A5BECF0}" srcOrd="1" destOrd="0" presId="urn:microsoft.com/office/officeart/2005/8/layout/hierarchy2"/>
    <dgm:cxn modelId="{00FF6EDA-7629-439C-889D-4E35C79ABA52}" type="presParOf" srcId="{6D231649-1A42-47D5-A289-01058E6A05B6}" destId="{A1B09372-2280-4FF7-9810-328BF9428FDA}" srcOrd="1" destOrd="1" presId="urn:microsoft.com/office/officeart/2005/8/layout/hierarchy2"/>
    <dgm:cxn modelId="{5465A4D0-D13E-4010-A434-B75E6F1C0119}" type="presParOf" srcId="{A1B09372-2280-4FF7-9810-328BF9428FDA}" destId="{402901F7-4C4B-47C4-BE12-824FDFB99F9B}" srcOrd="0" destOrd="1" presId="urn:microsoft.com/office/officeart/2005/8/layout/hierarchy2"/>
    <dgm:cxn modelId="{FA584A43-AF89-4B7D-88A4-B34E35D471F1}" type="presOf" srcId="{2B9D6902-DCB2-4AC4-BFAC-AF964742FD39}" destId="{402901F7-4C4B-47C4-BE12-824FDFB99F9B}" srcOrd="0" destOrd="0" presId="urn:microsoft.com/office/officeart/2005/8/layout/hierarchy2"/>
    <dgm:cxn modelId="{32AB006B-EE3E-4275-9DEA-8DC086418F22}" type="presParOf" srcId="{A1B09372-2280-4FF7-9810-328BF9428FDA}" destId="{48115C91-152F-4201-BB89-A30029998550}" srcOrd="1" destOrd="1" presId="urn:microsoft.com/office/officeart/2005/8/layout/hierarchy2"/>
    <dgm:cxn modelId="{6BC53394-28E2-4FD1-8C16-89D6B0838DDF}" type="presParOf" srcId="{48115C91-152F-4201-BB89-A30029998550}" destId="{06D749D9-0E1A-41E8-BDEC-1EC7A83DFAD2}" srcOrd="0" destOrd="1" presId="urn:microsoft.com/office/officeart/2005/8/layout/hierarchy2"/>
    <dgm:cxn modelId="{3A3C7E43-6247-41A1-8890-868974A5A9EA}" type="presOf" srcId="{0D8F5540-CAFA-40B2-8580-0FB265DF05FE}" destId="{06D749D9-0E1A-41E8-BDEC-1EC7A83DFAD2}" srcOrd="0" destOrd="0" presId="urn:microsoft.com/office/officeart/2005/8/layout/hierarchy2"/>
    <dgm:cxn modelId="{E396304F-02DA-4AB0-9237-6EFAB1ED76D4}" type="presParOf" srcId="{06D749D9-0E1A-41E8-BDEC-1EC7A83DFAD2}" destId="{52CCC047-E794-4FEB-A024-46FBACDDDD48}" srcOrd="0" destOrd="0" presId="urn:microsoft.com/office/officeart/2005/8/layout/hierarchy2"/>
    <dgm:cxn modelId="{081BBAAB-3FDD-4A47-B092-22DC849343CF}" type="presOf" srcId="{0D8F5540-CAFA-40B2-8580-0FB265DF05FE}" destId="{52CCC047-E794-4FEB-A024-46FBACDDDD48}" srcOrd="1" destOrd="0" presId="urn:microsoft.com/office/officeart/2005/8/layout/hierarchy2"/>
    <dgm:cxn modelId="{00433A31-7740-4BF5-AA5E-C5D4AFDB7EC1}" type="presParOf" srcId="{48115C91-152F-4201-BB89-A30029998550}" destId="{0CC1E89C-6242-40B1-AAA2-54844A43EF34}" srcOrd="1" destOrd="1" presId="urn:microsoft.com/office/officeart/2005/8/layout/hierarchy2"/>
    <dgm:cxn modelId="{3B8A03D9-AB69-4589-9DC6-0917577E6861}" type="presParOf" srcId="{0CC1E89C-6242-40B1-AAA2-54844A43EF34}" destId="{41B50F55-3AF2-4821-B23F-8F636D28868A}" srcOrd="0" destOrd="1" presId="urn:microsoft.com/office/officeart/2005/8/layout/hierarchy2"/>
    <dgm:cxn modelId="{22C2B216-28CA-4070-AD44-54B32256C73F}" type="presOf" srcId="{44F57B13-60D2-4AE2-9475-DAAAD279A95A}" destId="{41B50F55-3AF2-4821-B23F-8F636D28868A}" srcOrd="0" destOrd="0" presId="urn:microsoft.com/office/officeart/2005/8/layout/hierarchy2"/>
    <dgm:cxn modelId="{3B13E3AE-CDF5-4085-BB71-543595FA3A84}" type="presParOf" srcId="{0CC1E89C-6242-40B1-AAA2-54844A43EF34}" destId="{92AB6799-1512-408E-8057-7774B8F91338}" srcOrd="1" destOrd="1" presId="urn:microsoft.com/office/officeart/2005/8/layout/hierarchy2"/>
    <dgm:cxn modelId="{B0F079AC-B8B5-47EE-8BE2-C69837B7C879}" type="presParOf" srcId="{6D231649-1A42-47D5-A289-01058E6A05B6}" destId="{F87E2336-5A26-490F-8688-43F7F2275C78}" srcOrd="2" destOrd="1" presId="urn:microsoft.com/office/officeart/2005/8/layout/hierarchy2"/>
    <dgm:cxn modelId="{E4A89BEF-94F6-4212-96B0-461F7FEF6559}" type="presOf" srcId="{C7C14165-75CC-4C56-B9AF-A41AE32F1FD8}" destId="{F87E2336-5A26-490F-8688-43F7F2275C78}" srcOrd="0" destOrd="0" presId="urn:microsoft.com/office/officeart/2005/8/layout/hierarchy2"/>
    <dgm:cxn modelId="{1746EB5A-8BE4-4CFE-8583-B58789BF00B1}" type="presParOf" srcId="{F87E2336-5A26-490F-8688-43F7F2275C78}" destId="{6A73B459-5385-4E21-AA47-537EE44EB5F7}" srcOrd="0" destOrd="2" presId="urn:microsoft.com/office/officeart/2005/8/layout/hierarchy2"/>
    <dgm:cxn modelId="{076CCE41-407B-40BD-A7BF-64B8DB02ADDD}" type="presOf" srcId="{C7C14165-75CC-4C56-B9AF-A41AE32F1FD8}" destId="{6A73B459-5385-4E21-AA47-537EE44EB5F7}" srcOrd="1" destOrd="0" presId="urn:microsoft.com/office/officeart/2005/8/layout/hierarchy2"/>
    <dgm:cxn modelId="{A27495FA-74CB-4582-8E7A-FE987F4DB4FF}" type="presParOf" srcId="{6D231649-1A42-47D5-A289-01058E6A05B6}" destId="{91097482-E514-485D-873E-5871F92F0A7E}" srcOrd="3" destOrd="1" presId="urn:microsoft.com/office/officeart/2005/8/layout/hierarchy2"/>
    <dgm:cxn modelId="{EF43B348-06D6-4AB0-B330-11DBD58ACB13}" type="presParOf" srcId="{91097482-E514-485D-873E-5871F92F0A7E}" destId="{51F84857-81BE-40C3-ACAB-3E12EC4064C3}" srcOrd="0" destOrd="3" presId="urn:microsoft.com/office/officeart/2005/8/layout/hierarchy2"/>
    <dgm:cxn modelId="{95A04B59-D6F1-41F8-AF70-A384B0C3F680}" type="presOf" srcId="{055CEC86-B399-4722-A400-E667C55813EB}" destId="{51F84857-81BE-40C3-ACAB-3E12EC4064C3}" srcOrd="0" destOrd="0" presId="urn:microsoft.com/office/officeart/2005/8/layout/hierarchy2"/>
    <dgm:cxn modelId="{C85B130E-7E3E-46DE-AD88-BD95D577E115}" type="presParOf" srcId="{91097482-E514-485D-873E-5871F92F0A7E}" destId="{3BF50CF0-A40F-4EA5-BCD3-7D661CD254F8}" srcOrd="1" destOrd="3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937365" cy="7440930"/>
        <a:chOff x="0" y="0"/>
        <a:chExt cx="11937365" cy="7440930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0" y="2816554"/>
          <a:ext cx="2295647" cy="114782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Trần Thừa</a:t>
          </a: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Trần Thái Tổ</a:t>
          </a: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16554"/>
        <a:ext cx="2295647" cy="1147824"/>
      </dsp:txXfrm>
    </dsp:sp>
    <dsp:sp modelId="{B47BD6C9-6D53-4A69-975F-9CF96E25F10F}">
      <dsp:nvSpPr>
        <dsp:cNvPr id="4" name="Freeform 3"/>
        <dsp:cNvSpPr/>
      </dsp:nvSpPr>
      <dsp:spPr bwMode="white">
        <a:xfrm>
          <a:off x="2079629" y="2881584"/>
          <a:ext cx="1350294" cy="27766"/>
        </a:xfrm>
        <a:custGeom>
          <a:avLst/>
          <a:gdLst/>
          <a:ahLst/>
          <a:cxnLst/>
          <a:pathLst>
            <a:path w="2126" h="44">
              <a:moveTo>
                <a:pt x="340" y="801"/>
              </a:moveTo>
              <a:lnTo>
                <a:pt x="1786" y="-758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079629" y="2881584"/>
        <a:ext cx="1350294" cy="27766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213906" y="1826556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An Sinh Vương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(Trần Liễu - anh)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906" y="1826556"/>
        <a:ext cx="2295647" cy="1147824"/>
      </dsp:txXfrm>
    </dsp:sp>
    <dsp:sp modelId="{FA61825B-C877-4D42-AAFB-0586288A9783}">
      <dsp:nvSpPr>
        <dsp:cNvPr id="6" name="Freeform 5"/>
        <dsp:cNvSpPr/>
      </dsp:nvSpPr>
      <dsp:spPr bwMode="white">
        <a:xfrm>
          <a:off x="5509553" y="2386585"/>
          <a:ext cx="918259" cy="27766"/>
        </a:xfrm>
        <a:custGeom>
          <a:avLst/>
          <a:gdLst/>
          <a:ahLst/>
          <a:cxnLst/>
          <a:pathLst>
            <a:path w="1446" h="44">
              <a:moveTo>
                <a:pt x="0" y="22"/>
              </a:moveTo>
              <a:lnTo>
                <a:pt x="1446" y="22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5509553" y="2386585"/>
        <a:ext cx="918259" cy="27766"/>
      </dsp:txXfrm>
    </dsp:sp>
    <dsp:sp modelId="{63712EDC-9AF8-41BC-8F72-ADF8D554FF07}">
      <dsp:nvSpPr>
        <dsp:cNvPr id="7" name="Rounded Rectangle 6"/>
        <dsp:cNvSpPr/>
      </dsp:nvSpPr>
      <dsp:spPr bwMode="white">
        <a:xfrm>
          <a:off x="6427812" y="1826556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Quốc Công Tiết Chế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Hưng Đạo Vương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(Trần Quốc Tuấn)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sp:txBody>
      <dsp:txXfrm>
        <a:off x="6427812" y="1826556"/>
        <a:ext cx="2295647" cy="1147824"/>
      </dsp:txXfrm>
    </dsp:sp>
    <dsp:sp modelId="{2E81B90F-7494-41FF-808F-F7F82B993B40}">
      <dsp:nvSpPr>
        <dsp:cNvPr id="10" name="Freeform 9"/>
        <dsp:cNvSpPr/>
      </dsp:nvSpPr>
      <dsp:spPr bwMode="white">
        <a:xfrm>
          <a:off x="2079629" y="3871581"/>
          <a:ext cx="1350294" cy="27766"/>
        </a:xfrm>
        <a:custGeom>
          <a:avLst/>
          <a:gdLst/>
          <a:ahLst/>
          <a:cxnLst/>
          <a:pathLst>
            <a:path w="2126" h="44">
              <a:moveTo>
                <a:pt x="340" y="-758"/>
              </a:moveTo>
              <a:lnTo>
                <a:pt x="1786" y="801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079629" y="3871581"/>
        <a:ext cx="1350294" cy="27766"/>
      </dsp:txXfrm>
    </dsp:sp>
    <dsp:sp modelId="{3D382021-A429-4403-82FF-5A95DD3EBB20}">
      <dsp:nvSpPr>
        <dsp:cNvPr id="11" name="Rounded Rectangle 10"/>
        <dsp:cNvSpPr/>
      </dsp:nvSpPr>
      <dsp:spPr bwMode="white">
        <a:xfrm>
          <a:off x="3213906" y="3806552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Trần Thái Tông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(Trần Cảnh - em)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906" y="3806552"/>
        <a:ext cx="2295647" cy="1147824"/>
      </dsp:txXfrm>
    </dsp:sp>
    <dsp:sp modelId="{B68D4CB7-ED76-4EEE-B7F0-455597F5F947}">
      <dsp:nvSpPr>
        <dsp:cNvPr id="12" name="Freeform 11"/>
        <dsp:cNvSpPr/>
      </dsp:nvSpPr>
      <dsp:spPr bwMode="white">
        <a:xfrm>
          <a:off x="5403263" y="4036581"/>
          <a:ext cx="1130839" cy="27766"/>
        </a:xfrm>
        <a:custGeom>
          <a:avLst/>
          <a:gdLst/>
          <a:ahLst/>
          <a:cxnLst/>
          <a:pathLst>
            <a:path w="1781" h="44">
              <a:moveTo>
                <a:pt x="167" y="542"/>
              </a:moveTo>
              <a:lnTo>
                <a:pt x="1613" y="-498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5403263" y="4036581"/>
        <a:ext cx="1130839" cy="27766"/>
      </dsp:txXfrm>
    </dsp:sp>
    <dsp:sp modelId="{402901F7-4C4B-47C4-BE12-824FDFB99F9B}">
      <dsp:nvSpPr>
        <dsp:cNvPr id="13" name="Rounded Rectangle 12"/>
        <dsp:cNvSpPr/>
      </dsp:nvSpPr>
      <dsp:spPr bwMode="white">
        <a:xfrm>
          <a:off x="6427812" y="3146553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rần Thánh Tông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Hoảng - anh)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sp:txBody>
      <dsp:txXfrm>
        <a:off x="6427812" y="3146553"/>
        <a:ext cx="2295647" cy="1147824"/>
      </dsp:txXfrm>
    </dsp:sp>
    <dsp:sp modelId="{06D749D9-0E1A-41E8-BDEC-1EC7A83DFAD2}">
      <dsp:nvSpPr>
        <dsp:cNvPr id="16" name="Freeform 15"/>
        <dsp:cNvSpPr/>
      </dsp:nvSpPr>
      <dsp:spPr bwMode="white">
        <a:xfrm>
          <a:off x="8723459" y="3706582"/>
          <a:ext cx="918259" cy="27766"/>
        </a:xfrm>
        <a:custGeom>
          <a:avLst/>
          <a:gdLst/>
          <a:ahLst/>
          <a:cxnLst/>
          <a:pathLst>
            <a:path w="1446" h="44">
              <a:moveTo>
                <a:pt x="0" y="22"/>
              </a:moveTo>
              <a:lnTo>
                <a:pt x="1446" y="22"/>
              </a:lnTo>
            </a:path>
          </a:pathLst>
        </a:custGeom>
      </dsp:spPr>
      <dsp:style>
        <a:lnRef idx="2">
          <a:schemeClr val="accent1"/>
        </a:lnRef>
        <a:fillRef idx="0">
          <a:schemeClr val="accent4">
            <a:tint val="5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8723459" y="3706582"/>
        <a:ext cx="918259" cy="27766"/>
      </dsp:txXfrm>
    </dsp:sp>
    <dsp:sp modelId="{41B50F55-3AF2-4821-B23F-8F636D28868A}">
      <dsp:nvSpPr>
        <dsp:cNvPr id="17" name="Rounded Rectangle 16"/>
        <dsp:cNvSpPr/>
      </dsp:nvSpPr>
      <dsp:spPr bwMode="white">
        <a:xfrm>
          <a:off x="9641718" y="3146553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rần Nhân Tông</a:t>
          </a:r>
          <a:endParaRPr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20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Khâm)</a:t>
          </a:r>
          <a:endParaRPr sz="20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sp:txBody>
      <dsp:txXfrm>
        <a:off x="9641718" y="3146553"/>
        <a:ext cx="2295647" cy="1147824"/>
      </dsp:txXfrm>
    </dsp:sp>
    <dsp:sp modelId="{F87E2336-5A26-490F-8688-43F7F2275C78}">
      <dsp:nvSpPr>
        <dsp:cNvPr id="14" name="Freeform 13"/>
        <dsp:cNvSpPr/>
      </dsp:nvSpPr>
      <dsp:spPr bwMode="white">
        <a:xfrm>
          <a:off x="5403263" y="4696580"/>
          <a:ext cx="1130839" cy="27766"/>
        </a:xfrm>
        <a:custGeom>
          <a:avLst/>
          <a:gdLst/>
          <a:ahLst/>
          <a:cxnLst/>
          <a:pathLst>
            <a:path w="1781" h="44">
              <a:moveTo>
                <a:pt x="167" y="-498"/>
              </a:moveTo>
              <a:lnTo>
                <a:pt x="1613" y="542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403263" y="4696580"/>
        <a:ext cx="1130839" cy="27766"/>
      </dsp:txXfrm>
    </dsp:sp>
    <dsp:sp modelId="{51F84857-81BE-40C3-ACAB-3E12EC4064C3}">
      <dsp:nvSpPr>
        <dsp:cNvPr id="15" name="Rounded Rectangle 14"/>
        <dsp:cNvSpPr/>
      </dsp:nvSpPr>
      <dsp:spPr bwMode="white">
        <a:xfrm>
          <a:off x="6427812" y="4466550"/>
          <a:ext cx="2295647" cy="1147824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hượng tướng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hái sư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(</a:t>
          </a:r>
          <a:r>
            <a:rPr sz="1600" b="1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Trần Quang Khải - em)</a:t>
          </a:r>
          <a:endParaRPr sz="1600" b="1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sp:txBody>
      <dsp:txXfrm>
        <a:off x="6427812" y="4466550"/>
        <a:ext cx="2295647" cy="114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089D77C-1E56-4976-965D-869ABF7A103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CE1F33-C32D-43E0-85AA-83342140C0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19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2066" name="矩形 6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7" name="矩形 7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8" name="矩形 8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9" name="矩形 9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70" name="矩形 10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71" name="矩形 11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2051" name="组合 20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2060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1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2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3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4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2065" name="矩形 18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052" name="矩形 5"/>
          <p:cNvSpPr/>
          <p:nvPr/>
        </p:nvSpPr>
        <p:spPr>
          <a:xfrm>
            <a:off x="11114088" y="0"/>
            <a:ext cx="571500" cy="6858000"/>
          </a:xfrm>
          <a:prstGeom prst="rect">
            <a:avLst/>
          </a:prstGeom>
          <a:solidFill>
            <a:srgbClr val="F9D2D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3" name="矩形 6"/>
          <p:cNvSpPr/>
          <p:nvPr/>
        </p:nvSpPr>
        <p:spPr>
          <a:xfrm>
            <a:off x="10552113" y="0"/>
            <a:ext cx="569912" cy="6858000"/>
          </a:xfrm>
          <a:prstGeom prst="rect">
            <a:avLst/>
          </a:prstGeom>
          <a:solidFill>
            <a:srgbClr val="BFE6B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4" name="矩形 7"/>
          <p:cNvSpPr/>
          <p:nvPr/>
        </p:nvSpPr>
        <p:spPr>
          <a:xfrm>
            <a:off x="9990138" y="0"/>
            <a:ext cx="569912" cy="6858000"/>
          </a:xfrm>
          <a:prstGeom prst="rect">
            <a:avLst/>
          </a:prstGeom>
          <a:solidFill>
            <a:srgbClr val="D7CAD9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5" name="矩形 8"/>
          <p:cNvSpPr/>
          <p:nvPr/>
        </p:nvSpPr>
        <p:spPr>
          <a:xfrm>
            <a:off x="11677650" y="0"/>
            <a:ext cx="569913" cy="6858000"/>
          </a:xfrm>
          <a:prstGeom prst="rect">
            <a:avLst/>
          </a:prstGeom>
          <a:solidFill>
            <a:srgbClr val="F5F5C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6" name="矩形 9"/>
          <p:cNvSpPr/>
          <p:nvPr/>
        </p:nvSpPr>
        <p:spPr>
          <a:xfrm>
            <a:off x="9426575" y="0"/>
            <a:ext cx="571500" cy="6858000"/>
          </a:xfrm>
          <a:prstGeom prst="rect">
            <a:avLst/>
          </a:prstGeom>
          <a:solidFill>
            <a:srgbClr val="BAE3F8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7" name="矩形 10"/>
          <p:cNvSpPr/>
          <p:nvPr/>
        </p:nvSpPr>
        <p:spPr>
          <a:xfrm>
            <a:off x="0" y="0"/>
            <a:ext cx="9426575" cy="6858000"/>
          </a:xfrm>
          <a:prstGeom prst="rect">
            <a:avLst/>
          </a:prstGeom>
          <a:solidFill>
            <a:srgbClr val="EDF7FD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058" name="文本框 12"/>
          <p:cNvSpPr/>
          <p:nvPr/>
        </p:nvSpPr>
        <p:spPr>
          <a:xfrm>
            <a:off x="247650" y="2167255"/>
            <a:ext cx="8931910" cy="2011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130000"/>
              </a:lnSpc>
            </a:pPr>
            <a:r>
              <a:rPr lang="vi-VN" altLang="en-US" sz="4800" dirty="0">
                <a:solidFill>
                  <a:srgbClr val="000000"/>
                </a:solidFill>
                <a:ea typeface="Microsoft YaHei Light" panose="020B0502040204020203" pitchFamily="34" charset="-122"/>
                <a:cs typeface="Arial" panose="020B0604020202020204" pitchFamily="34" charset="0"/>
                <a:sym typeface="Microsoft YaHei Light" panose="020B0502040204020203" pitchFamily="34" charset="-122"/>
              </a:rPr>
              <a:t>KỂ CHUYỆN</a:t>
            </a:r>
            <a:endParaRPr lang="vi-VN" altLang="en-US" sz="4800" dirty="0">
              <a:solidFill>
                <a:srgbClr val="000000"/>
              </a:solidFill>
              <a:ea typeface="Microsoft YaHei Light" panose="020B0502040204020203" pitchFamily="34" charset="-122"/>
              <a:cs typeface="Arial" panose="020B0604020202020204" pitchFamily="34" charset="0"/>
              <a:sym typeface="Microsoft YaHei Light" panose="020B0502040204020203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vi-VN" altLang="en-US" sz="4800" b="1" dirty="0">
                <a:solidFill>
                  <a:srgbClr val="000000"/>
                </a:solidFill>
                <a:ea typeface="Microsoft YaHei Light" panose="020B0502040204020203" pitchFamily="34" charset="-122"/>
                <a:cs typeface="Arial" panose="020B0604020202020204" pitchFamily="34" charset="0"/>
                <a:sym typeface="Microsoft YaHei Light" panose="020B0502040204020203" pitchFamily="34" charset="-122"/>
              </a:rPr>
              <a:t>VÌ MUÔN DÂN</a:t>
            </a:r>
            <a:endParaRPr lang="vi-VN" altLang="en-US" sz="4800" b="1" dirty="0">
              <a:solidFill>
                <a:srgbClr val="000000"/>
              </a:solidFill>
              <a:ea typeface="Microsoft YaHei Light" panose="020B0502040204020203" pitchFamily="34" charset="-122"/>
              <a:cs typeface="Arial" panose="020B0604020202020204" pitchFamily="34" charset="0"/>
              <a:sym typeface="Microsoft YaHei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3520" y="1921510"/>
            <a:ext cx="4624070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dirty="0">
                <a:cs typeface="Arial" panose="020B0604020202020204" pitchFamily="34" charset="0"/>
                <a:sym typeface="+mn-ea"/>
              </a:rPr>
              <a:t> </a:t>
            </a:r>
            <a:r>
              <a:rPr sz="2400" b="1" dirty="0">
                <a:cs typeface="Arial" panose="020B0604020202020204" pitchFamily="34" charset="0"/>
                <a:sym typeface="+mn-ea"/>
              </a:rPr>
              <a:t>Tranh 5:</a:t>
            </a:r>
            <a:r>
              <a:rPr sz="2400" dirty="0">
                <a:cs typeface="Arial" panose="020B0604020202020204" pitchFamily="34" charset="0"/>
                <a:sym typeface="+mn-ea"/>
              </a:rPr>
              <a:t> Theo lời Trần Quốc Tuấn, vua mở Hội nghị Diên Hồng triệu tập các bô lão từ mọi miền đất nước. Vua tôi đồng lòng quyết tâm diệt giặc.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4" name="Picture 10" descr="Hình ảnh0150"/>
          <p:cNvPicPr>
            <a:picLocks noChangeAspect="1"/>
          </p:cNvPicPr>
          <p:nvPr/>
        </p:nvPicPr>
        <p:blipFill>
          <a:blip r:embed="rId1">
            <a:lum bright="6000" contrast="24000"/>
          </a:blip>
          <a:srcRect l="3662" t="5595" r="1118" b="9767"/>
          <a:stretch>
            <a:fillRect/>
          </a:stretch>
        </p:blipFill>
        <p:spPr>
          <a:xfrm>
            <a:off x="4911725" y="867410"/>
            <a:ext cx="7135495" cy="5123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3520" y="1921510"/>
            <a:ext cx="4624070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dirty="0">
                <a:cs typeface="Arial" panose="020B0604020202020204" pitchFamily="34" charset="0"/>
                <a:sym typeface="+mn-ea"/>
              </a:rPr>
              <a:t> </a:t>
            </a:r>
            <a:r>
              <a:rPr sz="2400" b="1" dirty="0">
                <a:cs typeface="Arial" panose="020B0604020202020204" pitchFamily="34" charset="0"/>
                <a:sym typeface="+mn-ea"/>
              </a:rPr>
              <a:t>Tranh 6: </a:t>
            </a:r>
            <a:r>
              <a:rPr sz="2400" dirty="0">
                <a:cs typeface="Arial" panose="020B0604020202020204" pitchFamily="34" charset="0"/>
                <a:sym typeface="+mn-ea"/>
              </a:rPr>
              <a:t>Cả nước đo</a:t>
            </a:r>
            <a:r>
              <a:rPr sz="2400" dirty="0"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400" dirty="0">
                <a:cs typeface="Arial" panose="020B0604020202020204" pitchFamily="34" charset="0"/>
                <a:sym typeface="+mn-ea"/>
              </a:rPr>
              <a:t>n kết một lòng nên giặc nguyên đã bị đánh tan, giữ vững độc lập dân tộc.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Picture 8" descr="Hình ảnh0157"/>
          <p:cNvPicPr>
            <a:picLocks noChangeAspect="1"/>
          </p:cNvPicPr>
          <p:nvPr/>
        </p:nvPicPr>
        <p:blipFill>
          <a:blip r:embed="rId1">
            <a:lum bright="6000" contrast="18000"/>
          </a:blip>
          <a:srcRect t="3125" b="7813"/>
          <a:stretch>
            <a:fillRect/>
          </a:stretch>
        </p:blipFill>
        <p:spPr>
          <a:xfrm>
            <a:off x="5022215" y="798830"/>
            <a:ext cx="7066915" cy="5262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" name="Rectangle 3" descr="nhac &amp; tho"/>
          <p:cNvSpPr txBox="1">
            <a:spLocks noChangeArrowheads="1"/>
          </p:cNvSpPr>
          <p:nvPr/>
        </p:nvSpPr>
        <p:spPr bwMode="auto">
          <a:xfrm>
            <a:off x="1638300" y="29337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Câu chuyện giúp em hiểu điều gì? 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3" descr="nhac &amp; tho"/>
          <p:cNvSpPr txBox="1">
            <a:spLocks noChangeArrowheads="1"/>
          </p:cNvSpPr>
          <p:nvPr/>
        </p:nvSpPr>
        <p:spPr bwMode="auto">
          <a:xfrm>
            <a:off x="1638300" y="2324100"/>
            <a:ext cx="891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Theo em, vì sao câu chuyện lại có tên </a:t>
            </a: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muôn dân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3" descr="nhac &amp; tho"/>
          <p:cNvSpPr txBox="1">
            <a:spLocks noChangeArrowheads="1"/>
          </p:cNvSpPr>
          <p:nvPr/>
        </p:nvSpPr>
        <p:spPr bwMode="auto">
          <a:xfrm>
            <a:off x="1638300" y="35433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</a:rPr>
              <a:t>3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biết những ca dao, tục ngữ, thành ngữ nào nói về truyền thống đoàn kết của dân tộc? 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7187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8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9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90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91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92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7171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7181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2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3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4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5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7186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1687195" y="1917065"/>
            <a:ext cx="863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/>
              <a:t>5. Ý nghĩa câu chuyện</a:t>
            </a:r>
            <a:endParaRPr lang="en-US" sz="2400" b="1"/>
          </a:p>
        </p:txBody>
      </p:sp>
      <p:sp>
        <p:nvSpPr>
          <p:cNvPr id="3" name="Text Box 2"/>
          <p:cNvSpPr txBox="1"/>
          <p:nvPr/>
        </p:nvSpPr>
        <p:spPr>
          <a:xfrm>
            <a:off x="1416685" y="2809875"/>
            <a:ext cx="9293860" cy="2073585"/>
          </a:xfrm>
          <a:prstGeom prst="roundRect">
            <a:avLst>
              <a:gd name="adj" fmla="val 26373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400"/>
              <a:t>    Câu chuyện "Vì muôn dân" nhằm ca ngợi tinh thần đoàn kết của dân tộc ta và ý chí đánh tan kẻ thù xâm lược, giữ yên bờ cõi, giang sơn gấm vóc của những người dân  Việt Nam.</a:t>
            </a: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AutoShape 17"/>
          <p:cNvSpPr>
            <a:spLocks noChangeArrowheads="1"/>
          </p:cNvSpPr>
          <p:nvPr/>
        </p:nvSpPr>
        <p:spPr bwMode="auto">
          <a:xfrm>
            <a:off x="2083753" y="1265079"/>
            <a:ext cx="7505700" cy="1219200"/>
          </a:xfrm>
          <a:prstGeom prst="cloudCallout">
            <a:avLst>
              <a:gd name="adj1" fmla="val -30815"/>
              <a:gd name="adj2" fmla="val 297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prstDash val="sysDot"/>
                <a:rou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312353" y="2512854"/>
            <a:ext cx="85502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kể lại câu chuyện cho người thân.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gợi ý của tiết kể chuyện tuần 26.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5136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7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8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9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40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41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5123" name="组合 11"/>
          <p:cNvGrpSpPr/>
          <p:nvPr/>
        </p:nvGrpSpPr>
        <p:grpSpPr>
          <a:xfrm>
            <a:off x="-60960" y="6146800"/>
            <a:ext cx="12239625" cy="711200"/>
            <a:chOff x="0" y="0"/>
            <a:chExt cx="12239224" cy="711200"/>
          </a:xfrm>
        </p:grpSpPr>
        <p:sp>
          <p:nvSpPr>
            <p:cNvPr id="5130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1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2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3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4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5135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5124" name="矩形 7"/>
          <p:cNvSpPr/>
          <p:nvPr/>
        </p:nvSpPr>
        <p:spPr>
          <a:xfrm>
            <a:off x="6082665" y="-17780"/>
            <a:ext cx="616902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5126" name="等腰三角形 2"/>
          <p:cNvSpPr/>
          <p:nvPr/>
        </p:nvSpPr>
        <p:spPr>
          <a:xfrm rot="5400000">
            <a:off x="6145213" y="3284538"/>
            <a:ext cx="330200" cy="2825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2610" y="3010535"/>
            <a:ext cx="4937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3. Nghe thầy cô kể câu chuyện </a:t>
            </a:r>
            <a:r>
              <a:rPr lang="en-US" sz="2400" b="1" i="1"/>
              <a:t>Vì muôn dân </a:t>
            </a:r>
            <a:endParaRPr lang="en-US" sz="2400" b="1" i="1"/>
          </a:p>
        </p:txBody>
      </p:sp>
      <p:pic>
        <p:nvPicPr>
          <p:cNvPr id="109" name="Picture 8" descr="Hình ảnh0147"/>
          <p:cNvPicPr>
            <a:picLocks noChangeAspect="1"/>
          </p:cNvPicPr>
          <p:nvPr/>
        </p:nvPicPr>
        <p:blipFill>
          <a:blip r:embed="rId1">
            <a:lum bright="18000" contrast="18000"/>
          </a:blip>
          <a:srcRect l="9214" t="11137" r="51024" b="69144"/>
          <a:stretch>
            <a:fillRect/>
          </a:stretch>
        </p:blipFill>
        <p:spPr>
          <a:xfrm>
            <a:off x="6106160" y="1701800"/>
            <a:ext cx="6133465" cy="3881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8209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10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11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12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13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14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8195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8203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4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5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6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7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208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01" name="Rectangle 9"/>
          <p:cNvSpPr/>
          <p:nvPr/>
        </p:nvSpPr>
        <p:spPr>
          <a:xfrm>
            <a:off x="1695450" y="2493010"/>
            <a:ext cx="9144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 hiềm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:nghi ngờ, không tin nhau, tránh không quan hệ với nhau.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"/>
          <p:cNvSpPr/>
          <p:nvPr/>
        </p:nvSpPr>
        <p:spPr>
          <a:xfrm>
            <a:off x="1753870" y="2975610"/>
            <a:ext cx="8001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công Tiết chế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:chỉ huy cao nhất của quân đội.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1"/>
          <p:cNvSpPr/>
          <p:nvPr/>
        </p:nvSpPr>
        <p:spPr>
          <a:xfrm>
            <a:off x="1753870" y="3458210"/>
            <a:ext cx="8839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Chăm-pa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:một nước ở phía Nam nước Đại Việt bấy giờ.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2"/>
          <p:cNvSpPr/>
          <p:nvPr/>
        </p:nvSpPr>
        <p:spPr>
          <a:xfrm>
            <a:off x="1695450" y="3940810"/>
            <a:ext cx="5105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spcBef>
                <a:spcPct val="2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Thát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Giết giặc Nguyên.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53870" y="1722755"/>
            <a:ext cx="8108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/>
              <a:t>Giải nghĩa từ ngữ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2" grpId="0" build="p"/>
      <p:bldP spid="103" grpId="0" build="p"/>
      <p:bldP spid="1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8209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10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11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12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13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14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</p:grpSp>
      <p:grpSp>
        <p:nvGrpSpPr>
          <p:cNvPr id="8195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8203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04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05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06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07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8208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sz="2000" dirty="0">
                <a:solidFill>
                  <a:srgbClr val="FFFFFF"/>
                </a:solidFill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180340" y="-59055"/>
          <a:ext cx="11937365" cy="744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6160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61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62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63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64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65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6147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6154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5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6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7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8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6159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r="48522" b="32961"/>
          <a:stretch>
            <a:fillRect/>
          </a:stretch>
        </p:blipFill>
        <p:spPr>
          <a:xfrm>
            <a:off x="1132205" y="1114425"/>
            <a:ext cx="3392805" cy="50571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8930" y="654050"/>
            <a:ext cx="1153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4. Dựa vào tranh vẽ dưới đây, em hãy kể lại từng đoạn câu chuyện.</a:t>
            </a:r>
            <a:endParaRPr lang="en-US" sz="2400" b="1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52179" t="-541" r="220" b="32625"/>
          <a:stretch>
            <a:fillRect/>
          </a:stretch>
        </p:blipFill>
        <p:spPr>
          <a:xfrm>
            <a:off x="4524375" y="1083945"/>
            <a:ext cx="3115945" cy="5087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t="67063" r="48893"/>
          <a:stretch>
            <a:fillRect/>
          </a:stretch>
        </p:blipFill>
        <p:spPr>
          <a:xfrm>
            <a:off x="7611110" y="1115060"/>
            <a:ext cx="3355340" cy="2623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l="51244" t="67555"/>
          <a:stretch>
            <a:fillRect/>
          </a:stretch>
        </p:blipFill>
        <p:spPr>
          <a:xfrm>
            <a:off x="7611110" y="3709035"/>
            <a:ext cx="3354705" cy="2467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pic>
        <p:nvPicPr>
          <p:cNvPr id="94" name="Picture 8" descr="Hình ảnh0141"/>
          <p:cNvPicPr>
            <a:picLocks noChangeAspect="1"/>
          </p:cNvPicPr>
          <p:nvPr/>
        </p:nvPicPr>
        <p:blipFill>
          <a:blip r:embed="rId1">
            <a:lum bright="12000" contrast="18000"/>
          </a:blip>
          <a:srcRect l="1299" t="3510" b="5263"/>
          <a:stretch>
            <a:fillRect/>
          </a:stretch>
        </p:blipFill>
        <p:spPr>
          <a:xfrm>
            <a:off x="5011420" y="815975"/>
            <a:ext cx="6966585" cy="5225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71450" y="1921510"/>
            <a:ext cx="4728210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b="1" dirty="0">
                <a:cs typeface="Arial" panose="020B0604020202020204" pitchFamily="34" charset="0"/>
                <a:sym typeface="+mn-ea"/>
              </a:rPr>
              <a:t>Tranh 1:</a:t>
            </a:r>
            <a:r>
              <a:rPr sz="2400" dirty="0">
                <a:cs typeface="Arial" panose="020B0604020202020204" pitchFamily="34" charset="0"/>
                <a:sym typeface="+mn-ea"/>
              </a:rPr>
              <a:t> Cha của Trần Quốc Tuấn trước khi qua đời dặn con phải gi</a:t>
            </a:r>
            <a:r>
              <a:rPr sz="2400" dirty="0"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400" dirty="0">
                <a:cs typeface="Arial" panose="020B0604020202020204" pitchFamily="34" charset="0"/>
                <a:sym typeface="+mn-ea"/>
              </a:rPr>
              <a:t>nh lại ngôi vua. Trần Quốc Tuấn không cho điều đó l</a:t>
            </a:r>
            <a:r>
              <a:rPr sz="2400" dirty="0"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 </a:t>
            </a:r>
            <a:r>
              <a:rPr sz="2400" dirty="0">
                <a:cs typeface="Arial" panose="020B0604020202020204" pitchFamily="34" charset="0"/>
                <a:sym typeface="+mn-ea"/>
              </a:rPr>
              <a:t>phải,nhưng thương cha nên gật đầu.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80365" y="1921510"/>
            <a:ext cx="4309745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dirty="0">
                <a:cs typeface="Arial" panose="020B0604020202020204" pitchFamily="34" charset="0"/>
                <a:sym typeface="+mn-ea"/>
              </a:rPr>
              <a:t> </a:t>
            </a:r>
            <a:r>
              <a:rPr sz="2400" b="1" dirty="0">
                <a:cs typeface="Arial" panose="020B0604020202020204" pitchFamily="34" charset="0"/>
                <a:sym typeface="+mn-ea"/>
              </a:rPr>
              <a:t>Tranh 2:</a:t>
            </a:r>
            <a:r>
              <a:rPr sz="2400" dirty="0">
                <a:cs typeface="Arial" panose="020B0604020202020204" pitchFamily="34" charset="0"/>
                <a:sym typeface="+mn-ea"/>
              </a:rPr>
              <a:t> Năm 1284, giặc Nguyên lại sang xâm lược nước ta.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6" name="Picture 9" descr="Hình ảnh0142"/>
          <p:cNvPicPr>
            <a:picLocks noChangeAspect="1"/>
          </p:cNvPicPr>
          <p:nvPr/>
        </p:nvPicPr>
        <p:blipFill>
          <a:blip r:embed="rId1">
            <a:lum bright="12000" contrast="18000"/>
          </a:blip>
          <a:srcRect l="1221" t="6349" r="1118" b="7936"/>
          <a:stretch>
            <a:fillRect/>
          </a:stretch>
        </p:blipFill>
        <p:spPr>
          <a:xfrm>
            <a:off x="5205095" y="846455"/>
            <a:ext cx="6664325" cy="5165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1450" y="1921510"/>
            <a:ext cx="4624070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dirty="0">
                <a:cs typeface="Arial" panose="020B0604020202020204" pitchFamily="34" charset="0"/>
                <a:sym typeface="+mn-ea"/>
              </a:rPr>
              <a:t> </a:t>
            </a:r>
            <a:r>
              <a:rPr sz="2400" b="1" dirty="0">
                <a:cs typeface="Arial" panose="020B0604020202020204" pitchFamily="34" charset="0"/>
                <a:sym typeface="+mn-ea"/>
              </a:rPr>
              <a:t>Tranh 3:</a:t>
            </a:r>
            <a:r>
              <a:rPr sz="2400" dirty="0">
                <a:cs typeface="Arial" panose="020B0604020202020204" pitchFamily="34" charset="0"/>
                <a:sym typeface="+mn-ea"/>
              </a:rPr>
              <a:t> Trần Quốc Tuấn mời Trần Quang Khải xuống thuyền của mình ở bến Đông để cùng b</a:t>
            </a:r>
            <a:r>
              <a:rPr sz="2400" dirty="0"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400" dirty="0">
                <a:cs typeface="Arial" panose="020B0604020202020204" pitchFamily="34" charset="0"/>
                <a:sym typeface="+mn-ea"/>
              </a:rPr>
              <a:t>n kế đánh giặc.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4" name="Picture 10" descr="Hình ảnh0149"/>
          <p:cNvPicPr>
            <a:picLocks noChangeAspect="1"/>
          </p:cNvPicPr>
          <p:nvPr/>
        </p:nvPicPr>
        <p:blipFill>
          <a:blip r:embed="rId1">
            <a:lum bright="12000" contrast="18000"/>
          </a:blip>
          <a:srcRect l="1221" t="5173" r="3560" b="8621"/>
          <a:stretch>
            <a:fillRect/>
          </a:stretch>
        </p:blipFill>
        <p:spPr>
          <a:xfrm>
            <a:off x="5025390" y="951230"/>
            <a:ext cx="698627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"/>
          <p:cNvGrpSpPr/>
          <p:nvPr/>
        </p:nvGrpSpPr>
        <p:grpSpPr>
          <a:xfrm>
            <a:off x="0" y="0"/>
            <a:ext cx="12247563" cy="711200"/>
            <a:chOff x="0" y="0"/>
            <a:chExt cx="12247809" cy="711200"/>
          </a:xfrm>
        </p:grpSpPr>
        <p:sp>
          <p:nvSpPr>
            <p:cNvPr id="9242" name="矩形 5"/>
            <p:cNvSpPr/>
            <p:nvPr/>
          </p:nvSpPr>
          <p:spPr>
            <a:xfrm>
              <a:off x="11114470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3" name="矩形 6"/>
            <p:cNvSpPr/>
            <p:nvPr/>
          </p:nvSpPr>
          <p:spPr>
            <a:xfrm>
              <a:off x="10552093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4" name="矩形 7"/>
            <p:cNvSpPr/>
            <p:nvPr/>
          </p:nvSpPr>
          <p:spPr>
            <a:xfrm>
              <a:off x="9989716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5" name="矩形 8"/>
            <p:cNvSpPr/>
            <p:nvPr/>
          </p:nvSpPr>
          <p:spPr>
            <a:xfrm>
              <a:off x="11676847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6" name="矩形 9"/>
            <p:cNvSpPr/>
            <p:nvPr/>
          </p:nvSpPr>
          <p:spPr>
            <a:xfrm>
              <a:off x="9427339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7" name="矩形 10"/>
            <p:cNvSpPr/>
            <p:nvPr/>
          </p:nvSpPr>
          <p:spPr>
            <a:xfrm>
              <a:off x="0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grpSp>
        <p:nvGrpSpPr>
          <p:cNvPr id="9219" name="组合 11"/>
          <p:cNvGrpSpPr/>
          <p:nvPr/>
        </p:nvGrpSpPr>
        <p:grpSpPr>
          <a:xfrm>
            <a:off x="0" y="6146800"/>
            <a:ext cx="12239625" cy="711200"/>
            <a:chOff x="0" y="0"/>
            <a:chExt cx="12239224" cy="711200"/>
          </a:xfrm>
        </p:grpSpPr>
        <p:sp>
          <p:nvSpPr>
            <p:cNvPr id="9236" name="矩形 12"/>
            <p:cNvSpPr/>
            <p:nvPr/>
          </p:nvSpPr>
          <p:spPr>
            <a:xfrm>
              <a:off x="1687131" y="0"/>
              <a:ext cx="570962" cy="711200"/>
            </a:xfrm>
            <a:prstGeom prst="rect">
              <a:avLst/>
            </a:prstGeom>
            <a:solidFill>
              <a:srgbClr val="F9D2D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7" name="矩形 13"/>
            <p:cNvSpPr/>
            <p:nvPr/>
          </p:nvSpPr>
          <p:spPr>
            <a:xfrm>
              <a:off x="1124754" y="0"/>
              <a:ext cx="570962" cy="711200"/>
            </a:xfrm>
            <a:prstGeom prst="rect">
              <a:avLst/>
            </a:prstGeom>
            <a:solidFill>
              <a:srgbClr val="BFE6BC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8" name="矩形 14"/>
            <p:cNvSpPr/>
            <p:nvPr/>
          </p:nvSpPr>
          <p:spPr>
            <a:xfrm>
              <a:off x="562377" y="0"/>
              <a:ext cx="570962" cy="711200"/>
            </a:xfrm>
            <a:prstGeom prst="rect">
              <a:avLst/>
            </a:prstGeom>
            <a:solidFill>
              <a:srgbClr val="D7CAD9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39" name="矩形 15"/>
            <p:cNvSpPr/>
            <p:nvPr/>
          </p:nvSpPr>
          <p:spPr>
            <a:xfrm>
              <a:off x="2249508" y="0"/>
              <a:ext cx="570962" cy="711200"/>
            </a:xfrm>
            <a:prstGeom prst="rect">
              <a:avLst/>
            </a:prstGeom>
            <a:solidFill>
              <a:srgbClr val="F5F5C1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0" name="矩形 16"/>
            <p:cNvSpPr/>
            <p:nvPr/>
          </p:nvSpPr>
          <p:spPr>
            <a:xfrm>
              <a:off x="0" y="0"/>
              <a:ext cx="570962" cy="711200"/>
            </a:xfrm>
            <a:prstGeom prst="rect">
              <a:avLst/>
            </a:prstGeom>
            <a:solidFill>
              <a:srgbClr val="BAE3F8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9241" name="矩形 17"/>
            <p:cNvSpPr/>
            <p:nvPr/>
          </p:nvSpPr>
          <p:spPr>
            <a:xfrm>
              <a:off x="2811885" y="0"/>
              <a:ext cx="9427339" cy="711200"/>
            </a:xfrm>
            <a:prstGeom prst="rect">
              <a:avLst/>
            </a:prstGeom>
            <a:solidFill>
              <a:srgbClr val="EDF7FD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3520" y="1921510"/>
            <a:ext cx="4624070" cy="3456305"/>
          </a:xfrm>
          <a:prstGeom prst="roundRect">
            <a:avLst/>
          </a:prstGeom>
          <a:solidFill>
            <a:srgbClr val="FFFA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sz="2400" dirty="0">
                <a:cs typeface="Arial" panose="020B0604020202020204" pitchFamily="34" charset="0"/>
                <a:sym typeface="+mn-ea"/>
              </a:rPr>
              <a:t> </a:t>
            </a:r>
            <a:r>
              <a:rPr sz="2400" b="1" dirty="0">
                <a:cs typeface="Arial" panose="020B0604020202020204" pitchFamily="34" charset="0"/>
                <a:sym typeface="+mn-ea"/>
              </a:rPr>
              <a:t>Tranh 4:</a:t>
            </a:r>
            <a:r>
              <a:rPr sz="2400" dirty="0">
                <a:cs typeface="Arial" panose="020B0604020202020204" pitchFamily="34" charset="0"/>
                <a:sym typeface="+mn-ea"/>
              </a:rPr>
              <a:t> Trần Quốc Tuấn tự tay dội nước tắm cho Trần Quang Khải</a:t>
            </a:r>
            <a:r>
              <a:rPr lang="en-US" sz="2400" dirty="0">
                <a:cs typeface="Arial" panose="020B0604020202020204" pitchFamily="34" charset="0"/>
                <a:sym typeface="+mn-ea"/>
              </a:rPr>
              <a:t>, </a:t>
            </a:r>
            <a:r>
              <a:rPr sz="2400" dirty="0">
                <a:cs typeface="Arial" panose="020B0604020202020204" pitchFamily="34" charset="0"/>
                <a:sym typeface="+mn-ea"/>
              </a:rPr>
              <a:t>khéo léo cởi bỏ mâu thuẫn gia tộc</a:t>
            </a:r>
            <a:r>
              <a:rPr lang="en-US" sz="2400" dirty="0">
                <a:cs typeface="Arial" panose="020B0604020202020204" pitchFamily="34" charset="0"/>
                <a:sym typeface="+mn-ea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Picture 8" descr="Hình ảnh0148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l="2441" t="11627" r="4781" b="6779"/>
          <a:stretch>
            <a:fillRect/>
          </a:stretch>
        </p:blipFill>
        <p:spPr>
          <a:xfrm>
            <a:off x="5039995" y="741045"/>
            <a:ext cx="6974840" cy="5323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WPS Presentation</Application>
  <PresentationFormat>宽屏</PresentationFormat>
  <Paragraphs>44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 Light</vt:lpstr>
      <vt:lpstr>Times New Roman</vt:lpstr>
      <vt:lpstr>Microsoft YaHei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Hiền Hiền</cp:lastModifiedBy>
  <cp:revision>45</cp:revision>
  <dcterms:created xsi:type="dcterms:W3CDTF">2014-12-14T05:50:00Z</dcterms:created>
  <dcterms:modified xsi:type="dcterms:W3CDTF">2021-03-02T15:40:28Z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  <property fmtid="{D5CDD505-2E9C-101B-9397-08002B2CF9AE}" pid="3" name="name">
    <vt:lpwstr>W4V0MbspnD79384.ppt</vt:lpwstr>
  </property>
  <property fmtid="{D5CDD505-2E9C-101B-9397-08002B2CF9AE}" pid="4" name="fileid">
    <vt:lpwstr>521592</vt:lpwstr>
  </property>
</Properties>
</file>