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259" r:id="rId6"/>
    <p:sldId id="260" r:id="rId7"/>
    <p:sldId id="262" r:id="rId8"/>
    <p:sldId id="265" r:id="rId9"/>
    <p:sldId id="267" r:id="rId10"/>
    <p:sldId id="306" r:id="rId11"/>
    <p:sldId id="277" r:id="rId12"/>
  </p:sldIdLst>
  <p:sldSz cx="9144000" cy="5143500"/>
  <p:notesSz cx="6858000" cy="9144000"/>
  <p:embeddedFontLst>
    <p:embeddedFont>
      <p:font typeface="Itim" panose="00000500000000000000"/>
      <p:regular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font" Target="fonts/font1.fntdata"/><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787" name="Shape 787"/>
        <p:cNvGrpSpPr/>
        <p:nvPr/>
      </p:nvGrpSpPr>
      <p:grpSpPr>
        <a:xfrm>
          <a:off x="0" y="0"/>
          <a:ext cx="0" cy="0"/>
          <a:chOff x="0" y="0"/>
          <a:chExt cx="0" cy="0"/>
        </a:xfrm>
      </p:grpSpPr>
      <p:sp>
        <p:nvSpPr>
          <p:cNvPr id="788" name="Google Shape;788;g8b238304a6_0_105: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9" name="Google Shape;789;g8b238304a6_0_105: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816" name="Shape 816"/>
        <p:cNvGrpSpPr/>
        <p:nvPr/>
      </p:nvGrpSpPr>
      <p:grpSpPr>
        <a:xfrm>
          <a:off x="0" y="0"/>
          <a:ext cx="0" cy="0"/>
          <a:chOff x="0" y="0"/>
          <a:chExt cx="0" cy="0"/>
        </a:xfrm>
      </p:grpSpPr>
      <p:sp>
        <p:nvSpPr>
          <p:cNvPr id="817" name="Google Shape;817;g8bca512db4_0_225: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8" name="Google Shape;818;g8bca512db4_0_225: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893" name="Shape 893"/>
        <p:cNvGrpSpPr/>
        <p:nvPr/>
      </p:nvGrpSpPr>
      <p:grpSpPr>
        <a:xfrm>
          <a:off x="0" y="0"/>
          <a:ext cx="0" cy="0"/>
          <a:chOff x="0" y="0"/>
          <a:chExt cx="0" cy="0"/>
        </a:xfrm>
      </p:grpSpPr>
      <p:sp>
        <p:nvSpPr>
          <p:cNvPr id="894" name="Google Shape;894;g8b8338ba29_0_40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5" name="Google Shape;895;g8b8338ba29_0_40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939" name="Shape 939"/>
        <p:cNvGrpSpPr/>
        <p:nvPr/>
      </p:nvGrpSpPr>
      <p:grpSpPr>
        <a:xfrm>
          <a:off x="0" y="0"/>
          <a:ext cx="0" cy="0"/>
          <a:chOff x="0" y="0"/>
          <a:chExt cx="0" cy="0"/>
        </a:xfrm>
      </p:grpSpPr>
      <p:sp>
        <p:nvSpPr>
          <p:cNvPr id="940" name="Google Shape;940;g8b8338ba29_0_50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1" name="Google Shape;941;g8b8338ba29_0_50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048" name="Shape 1048"/>
        <p:cNvGrpSpPr/>
        <p:nvPr/>
      </p:nvGrpSpPr>
      <p:grpSpPr>
        <a:xfrm>
          <a:off x="0" y="0"/>
          <a:ext cx="0" cy="0"/>
          <a:chOff x="0" y="0"/>
          <a:chExt cx="0" cy="0"/>
        </a:xfrm>
      </p:grpSpPr>
      <p:sp>
        <p:nvSpPr>
          <p:cNvPr id="1049" name="Google Shape;1049;g8b93f3d687_1_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0" name="Google Shape;1050;g8b93f3d687_1_2: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175" name="Shape 1175"/>
        <p:cNvGrpSpPr/>
        <p:nvPr/>
      </p:nvGrpSpPr>
      <p:grpSpPr>
        <a:xfrm>
          <a:off x="0" y="0"/>
          <a:ext cx="0" cy="0"/>
          <a:chOff x="0" y="0"/>
          <a:chExt cx="0" cy="0"/>
        </a:xfrm>
      </p:grpSpPr>
      <p:sp>
        <p:nvSpPr>
          <p:cNvPr id="1176" name="Google Shape;1176;g8bca512db4_0_1638: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7" name="Google Shape;1177;g8bca512db4_0_1638: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240" name="Shape 1240"/>
        <p:cNvGrpSpPr/>
        <p:nvPr/>
      </p:nvGrpSpPr>
      <p:grpSpPr>
        <a:xfrm>
          <a:off x="0" y="0"/>
          <a:ext cx="0" cy="0"/>
          <a:chOff x="0" y="0"/>
          <a:chExt cx="0" cy="0"/>
        </a:xfrm>
      </p:grpSpPr>
      <p:sp>
        <p:nvSpPr>
          <p:cNvPr id="1241" name="Google Shape;1241;g8bca512db4_0_187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2" name="Google Shape;1242;g8bca512db4_0_187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240" name="Shape 1240"/>
        <p:cNvGrpSpPr/>
        <p:nvPr/>
      </p:nvGrpSpPr>
      <p:grpSpPr>
        <a:xfrm>
          <a:off x="0" y="0"/>
          <a:ext cx="0" cy="0"/>
          <a:chOff x="0" y="0"/>
          <a:chExt cx="0" cy="0"/>
        </a:xfrm>
      </p:grpSpPr>
      <p:sp>
        <p:nvSpPr>
          <p:cNvPr id="1241" name="Google Shape;1241;g8bca512db4_0_187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2" name="Google Shape;1242;g8bca512db4_0_187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2005" name="Shape 2005"/>
        <p:cNvGrpSpPr/>
        <p:nvPr/>
      </p:nvGrpSpPr>
      <p:grpSpPr>
        <a:xfrm>
          <a:off x="0" y="0"/>
          <a:ext cx="0" cy="0"/>
          <a:chOff x="0" y="0"/>
          <a:chExt cx="0" cy="0"/>
        </a:xfrm>
      </p:grpSpPr>
      <p:sp>
        <p:nvSpPr>
          <p:cNvPr id="2006" name="Google Shape;2006;g8bca512db4_0_347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7" name="Google Shape;2007;g8bca512db4_0_347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4" Type="http://schemas.openxmlformats.org/officeDocument/2006/relationships/hyperlink" Target="http://bit.ly/2TtBDfr" TargetMode="External"/><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bg>
      <p:bgPr>
        <a:solidFill>
          <a:srgbClr val="CFE2F3"/>
        </a:solidFill>
        <a:effectLst/>
      </p:bgPr>
    </p:bg>
    <p:spTree>
      <p:nvGrpSpPr>
        <p:cNvPr id="8" name="Shape 8"/>
        <p:cNvGrpSpPr/>
        <p:nvPr/>
      </p:nvGrpSpPr>
      <p:grpSpPr>
        <a:xfrm>
          <a:off x="0" y="0"/>
          <a:ext cx="0" cy="0"/>
          <a:chOff x="0" y="0"/>
          <a:chExt cx="0" cy="0"/>
        </a:xfrm>
      </p:grpSpPr>
      <p:sp>
        <p:nvSpPr>
          <p:cNvPr id="9" name="Google Shape;9;p2"/>
          <p:cNvSpPr/>
          <p:nvPr/>
        </p:nvSpPr>
        <p:spPr>
          <a:xfrm>
            <a:off x="716575" y="0"/>
            <a:ext cx="8579795" cy="5143484"/>
          </a:xfrm>
          <a:custGeom>
            <a:avLst/>
            <a:gdLst/>
            <a:ahLst/>
            <a:cxnLst/>
            <a:rect l="l" t="t" r="r" b="b"/>
            <a:pathLst>
              <a:path w="128517" h="78770" extrusionOk="0">
                <a:moveTo>
                  <a:pt x="35" y="1"/>
                </a:moveTo>
                <a:lnTo>
                  <a:pt x="0" y="78769"/>
                </a:lnTo>
                <a:lnTo>
                  <a:pt x="128517" y="78769"/>
                </a:lnTo>
                <a:cubicBezTo>
                  <a:pt x="61260" y="76442"/>
                  <a:pt x="7739" y="332"/>
                  <a:pt x="7739" y="332"/>
                </a:cubicBezTo>
                <a:lnTo>
                  <a:pt x="35" y="1"/>
                </a:lnTo>
                <a:close/>
              </a:path>
            </a:pathLst>
          </a:custGeom>
          <a:solidFill>
            <a:srgbClr val="B0D5F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 name="Google Shape;10;p2"/>
          <p:cNvSpPr/>
          <p:nvPr/>
        </p:nvSpPr>
        <p:spPr>
          <a:xfrm>
            <a:off x="1754550" y="1135650"/>
            <a:ext cx="5634900" cy="2872200"/>
          </a:xfrm>
          <a:prstGeom prst="plaque">
            <a:avLst>
              <a:gd name="adj" fmla="val 11691"/>
            </a:avLst>
          </a:prstGeom>
          <a:solidFill>
            <a:srgbClr val="F3F3F3"/>
          </a:solid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11" name="Google Shape;11;p2"/>
          <p:cNvCxnSpPr/>
          <p:nvPr/>
        </p:nvCxnSpPr>
        <p:spPr>
          <a:xfrm>
            <a:off x="2572800" y="3116850"/>
            <a:ext cx="3998400" cy="0"/>
          </a:xfrm>
          <a:prstGeom prst="straightConnector1">
            <a:avLst/>
          </a:prstGeom>
          <a:noFill/>
          <a:ln w="19050" cap="flat" cmpd="sng">
            <a:solidFill>
              <a:srgbClr val="000000"/>
            </a:solidFill>
            <a:prstDash val="solid"/>
            <a:round/>
            <a:headEnd type="none" w="med" len="med"/>
            <a:tailEnd type="none" w="med" len="med"/>
          </a:ln>
        </p:spPr>
      </p:cxnSp>
      <p:cxnSp>
        <p:nvCxnSpPr>
          <p:cNvPr id="12" name="Google Shape;12;p2"/>
          <p:cNvCxnSpPr/>
          <p:nvPr/>
        </p:nvCxnSpPr>
        <p:spPr>
          <a:xfrm>
            <a:off x="2572800" y="2222750"/>
            <a:ext cx="3998400" cy="0"/>
          </a:xfrm>
          <a:prstGeom prst="straightConnector1">
            <a:avLst/>
          </a:prstGeom>
          <a:noFill/>
          <a:ln w="19050" cap="flat" cmpd="sng">
            <a:solidFill>
              <a:srgbClr val="000000"/>
            </a:solidFill>
            <a:prstDash val="solid"/>
            <a:round/>
            <a:headEnd type="none" w="med" len="med"/>
            <a:tailEnd type="none" w="med" len="med"/>
          </a:ln>
        </p:spPr>
      </p:cxnSp>
      <p:grpSp>
        <p:nvGrpSpPr>
          <p:cNvPr id="13" name="Google Shape;13;p2"/>
          <p:cNvGrpSpPr/>
          <p:nvPr/>
        </p:nvGrpSpPr>
        <p:grpSpPr>
          <a:xfrm rot="697126">
            <a:off x="8280187" y="-46678"/>
            <a:ext cx="1305393" cy="1346461"/>
            <a:chOff x="1492000" y="427450"/>
            <a:chExt cx="1188000" cy="1225375"/>
          </a:xfrm>
        </p:grpSpPr>
        <p:sp>
          <p:nvSpPr>
            <p:cNvPr id="14" name="Google Shape;14;p2"/>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 name="Google Shape;15;p2"/>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rgbClr val="F4F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 name="Google Shape;16;p2"/>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 name="Google Shape;17;p2"/>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 name="Google Shape;18;p2"/>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 name="Google Shape;19;p2"/>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 name="Google Shape;20;p2"/>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 name="Google Shape;21;p2"/>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 name="Google Shape;22;p2"/>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 name="Google Shape;23;p2"/>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 name="Google Shape;24;p2"/>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5" name="Google Shape;25;p2"/>
          <p:cNvSpPr txBox="1"/>
          <p:nvPr>
            <p:ph type="ctrTitle"/>
          </p:nvPr>
        </p:nvSpPr>
        <p:spPr>
          <a:xfrm>
            <a:off x="2351850" y="1498850"/>
            <a:ext cx="4440300" cy="1447800"/>
          </a:xfrm>
          <a:prstGeom prst="rect">
            <a:avLst/>
          </a:prstGeom>
        </p:spPr>
        <p:txBody>
          <a:bodyPr spcFirstLastPara="1" wrap="square" lIns="0" tIns="0" rIns="0" bIns="0" anchor="ctr" anchorCtr="0">
            <a:noAutofit/>
          </a:bodyPr>
          <a:lstStyle>
            <a:lvl1pPr lvl="0" algn="ctr" rtl="0">
              <a:spcBef>
                <a:spcPts val="0"/>
              </a:spcBef>
              <a:spcAft>
                <a:spcPts val="0"/>
              </a:spcAft>
              <a:buSzPts val="5200"/>
              <a:buFont typeface="Itim" panose="00000500000000000000"/>
              <a:buNone/>
              <a:defRPr sz="6000" b="1">
                <a:latin typeface="Itim" panose="00000500000000000000"/>
                <a:ea typeface="Itim" panose="00000500000000000000"/>
                <a:cs typeface="Itim" panose="00000500000000000000"/>
                <a:sym typeface="Itim" panose="00000500000000000000"/>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6" name="Google Shape;26;p2"/>
          <p:cNvSpPr txBox="1"/>
          <p:nvPr>
            <p:ph type="subTitle" idx="1"/>
          </p:nvPr>
        </p:nvSpPr>
        <p:spPr>
          <a:xfrm>
            <a:off x="2351850" y="3287050"/>
            <a:ext cx="4440300" cy="35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7" name="Google Shape;27;p2"/>
          <p:cNvSpPr/>
          <p:nvPr/>
        </p:nvSpPr>
        <p:spPr>
          <a:xfrm>
            <a:off x="-50900" y="-21500"/>
            <a:ext cx="771000" cy="51651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8" name="Google Shape;28;p2"/>
          <p:cNvGrpSpPr/>
          <p:nvPr/>
        </p:nvGrpSpPr>
        <p:grpSpPr>
          <a:xfrm rot="-1976796" flipH="1">
            <a:off x="5917481" y="3990133"/>
            <a:ext cx="3474354" cy="888893"/>
            <a:chOff x="3809875" y="1963175"/>
            <a:chExt cx="1923600" cy="492150"/>
          </a:xfrm>
        </p:grpSpPr>
        <p:sp>
          <p:nvSpPr>
            <p:cNvPr id="29" name="Google Shape;29;p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 name="Google Shape;30;p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 name="Google Shape;31;p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 name="Google Shape;32;p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 name="Google Shape;33;p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 name="Google Shape;34;p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rgbClr val="E7E7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 name="Google Shape;35;p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 name="Google Shape;36;p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 name="Google Shape;37;p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 name="Google Shape;38;p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 name="Google Shape;39;p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0" name="Google Shape;40;p2"/>
          <p:cNvGrpSpPr/>
          <p:nvPr/>
        </p:nvGrpSpPr>
        <p:grpSpPr>
          <a:xfrm rot="-375097">
            <a:off x="1228557" y="-253382"/>
            <a:ext cx="711742" cy="793298"/>
            <a:chOff x="6554696" y="509501"/>
            <a:chExt cx="711709" cy="793261"/>
          </a:xfrm>
        </p:grpSpPr>
        <p:sp>
          <p:nvSpPr>
            <p:cNvPr id="41" name="Google Shape;41;p2"/>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 name="Google Shape;42;p2"/>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3" name="Google Shape;43;p2"/>
          <p:cNvGrpSpPr/>
          <p:nvPr/>
        </p:nvGrpSpPr>
        <p:grpSpPr>
          <a:xfrm rot="807122">
            <a:off x="809300" y="4708652"/>
            <a:ext cx="2497551" cy="2401906"/>
            <a:chOff x="1857000" y="3245400"/>
            <a:chExt cx="1233825" cy="1186575"/>
          </a:xfrm>
        </p:grpSpPr>
        <p:sp>
          <p:nvSpPr>
            <p:cNvPr id="44" name="Google Shape;44;p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rgbClr val="FFE5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 name="Google Shape;45;p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 name="Google Shape;46;p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rgbClr val="FFE5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 name="Google Shape;47;p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 name="Google Shape;48;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 name="Google Shape;49;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0" name="Google Shape;50;p2"/>
          <p:cNvSpPr/>
          <p:nvPr/>
        </p:nvSpPr>
        <p:spPr>
          <a:xfrm rot="-381518">
            <a:off x="1317430" y="-146232"/>
            <a:ext cx="102933" cy="551241"/>
          </a:xfrm>
          <a:prstGeom prst="roundRect">
            <a:avLst>
              <a:gd name="adj" fmla="val 50000"/>
            </a:avLst>
          </a:prstGeom>
          <a:solidFill>
            <a:srgbClr val="EEEEEE">
              <a:alpha val="474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design 1">
  <p:cSld name="TITLE_ONLY_1">
    <p:spTree>
      <p:nvGrpSpPr>
        <p:cNvPr id="279" name="Shape 279"/>
        <p:cNvGrpSpPr/>
        <p:nvPr/>
      </p:nvGrpSpPr>
      <p:grpSpPr>
        <a:xfrm>
          <a:off x="0" y="0"/>
          <a:ext cx="0" cy="0"/>
          <a:chOff x="0" y="0"/>
          <a:chExt cx="0" cy="0"/>
        </a:xfrm>
      </p:grpSpPr>
      <p:grpSp>
        <p:nvGrpSpPr>
          <p:cNvPr id="280" name="Google Shape;280;p11"/>
          <p:cNvGrpSpPr/>
          <p:nvPr/>
        </p:nvGrpSpPr>
        <p:grpSpPr>
          <a:xfrm>
            <a:off x="-1700" y="329"/>
            <a:ext cx="9147400" cy="5142843"/>
            <a:chOff x="238125" y="854700"/>
            <a:chExt cx="7142500" cy="4015650"/>
          </a:xfrm>
        </p:grpSpPr>
        <p:sp>
          <p:nvSpPr>
            <p:cNvPr id="281" name="Google Shape;281;p11"/>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2" name="Google Shape;282;p11"/>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3" name="Google Shape;283;p11"/>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4" name="Google Shape;284;p11"/>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5" name="Google Shape;285;p11"/>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6" name="Google Shape;286;p11"/>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7" name="Google Shape;287;p11"/>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8" name="Google Shape;288;p11"/>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9" name="Google Shape;289;p11"/>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0" name="Google Shape;290;p11"/>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1" name="Google Shape;291;p11"/>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2" name="Google Shape;292;p11"/>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3" name="Google Shape;293;p11"/>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4" name="Google Shape;294;p11"/>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5" name="Google Shape;295;p11"/>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6" name="Google Shape;296;p11"/>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7" name="Google Shape;297;p11"/>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8" name="Google Shape;298;p11"/>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9" name="Google Shape;299;p11"/>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300" name="Google Shape;300;p11"/>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301" name="Google Shape;301;p11"/>
          <p:cNvSpPr txBox="1"/>
          <p:nvPr>
            <p:ph type="title"/>
          </p:nvPr>
        </p:nvSpPr>
        <p:spPr>
          <a:xfrm>
            <a:off x="720000" y="540000"/>
            <a:ext cx="7704000" cy="406800"/>
          </a:xfrm>
          <a:prstGeom prst="rect">
            <a:avLst/>
          </a:prstGeom>
        </p:spPr>
        <p:txBody>
          <a:bodyPr spcFirstLastPara="1" wrap="square" lIns="0" tIns="0" rIns="0" bIns="0" anchor="t" anchorCtr="0">
            <a:noAutofit/>
          </a:bodyPr>
          <a:lstStyle>
            <a:lvl1pPr lvl="0" algn="ctr" rtl="0">
              <a:spcBef>
                <a:spcPts val="0"/>
              </a:spcBef>
              <a:spcAft>
                <a:spcPts val="0"/>
              </a:spcAft>
              <a:buSzPts val="30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Six Columns">
  <p:cSld name="CUSTOM_7">
    <p:spTree>
      <p:nvGrpSpPr>
        <p:cNvPr id="302" name="Shape 302"/>
        <p:cNvGrpSpPr/>
        <p:nvPr/>
      </p:nvGrpSpPr>
      <p:grpSpPr>
        <a:xfrm>
          <a:off x="0" y="0"/>
          <a:ext cx="0" cy="0"/>
          <a:chOff x="0" y="0"/>
          <a:chExt cx="0" cy="0"/>
        </a:xfrm>
      </p:grpSpPr>
      <p:grpSp>
        <p:nvGrpSpPr>
          <p:cNvPr id="303" name="Google Shape;303;p12"/>
          <p:cNvGrpSpPr/>
          <p:nvPr/>
        </p:nvGrpSpPr>
        <p:grpSpPr>
          <a:xfrm>
            <a:off x="-1700" y="329"/>
            <a:ext cx="9147400" cy="5142843"/>
            <a:chOff x="238125" y="854700"/>
            <a:chExt cx="7142500" cy="4015650"/>
          </a:xfrm>
        </p:grpSpPr>
        <p:sp>
          <p:nvSpPr>
            <p:cNvPr id="304" name="Google Shape;304;p12"/>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5" name="Google Shape;305;p12"/>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6" name="Google Shape;306;p12"/>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7" name="Google Shape;307;p12"/>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8" name="Google Shape;308;p12"/>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9" name="Google Shape;309;p12"/>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0" name="Google Shape;310;p12"/>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1" name="Google Shape;311;p12"/>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2" name="Google Shape;312;p12"/>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3" name="Google Shape;313;p12"/>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4" name="Google Shape;314;p12"/>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5" name="Google Shape;315;p12"/>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6" name="Google Shape;316;p12"/>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7" name="Google Shape;317;p12"/>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8" name="Google Shape;318;p12"/>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9" name="Google Shape;319;p12"/>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0" name="Google Shape;320;p12"/>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1" name="Google Shape;321;p12"/>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2" name="Google Shape;322;p12"/>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3" name="Google Shape;323;p12"/>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4" name="Google Shape;324;p12"/>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5" name="Google Shape;325;p12"/>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26" name="Google Shape;326;p12"/>
          <p:cNvSpPr txBox="1"/>
          <p:nvPr>
            <p:ph type="subTitle" idx="1"/>
          </p:nvPr>
        </p:nvSpPr>
        <p:spPr>
          <a:xfrm>
            <a:off x="804150" y="3222265"/>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panose="000005000000000000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2pPr>
            <a:lvl3pPr lvl="2"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3pPr>
            <a:lvl4pPr lvl="3"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4pPr>
            <a:lvl5pPr lvl="4"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5pPr>
            <a:lvl6pPr lvl="5"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6pPr>
            <a:lvl7pPr lvl="6"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7pPr>
            <a:lvl8pPr lvl="7"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8pPr>
            <a:lvl9pPr lvl="8"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9pPr>
          </a:lstStyle>
          <a:p/>
        </p:txBody>
      </p:sp>
      <p:sp>
        <p:nvSpPr>
          <p:cNvPr id="327" name="Google Shape;327;p12"/>
          <p:cNvSpPr txBox="1"/>
          <p:nvPr>
            <p:ph type="subTitle" idx="2"/>
          </p:nvPr>
        </p:nvSpPr>
        <p:spPr>
          <a:xfrm>
            <a:off x="5833650" y="3222265"/>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panose="000005000000000000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2pPr>
            <a:lvl3pPr lvl="2"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3pPr>
            <a:lvl4pPr lvl="3"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4pPr>
            <a:lvl5pPr lvl="4"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5pPr>
            <a:lvl6pPr lvl="5"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6pPr>
            <a:lvl7pPr lvl="6"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7pPr>
            <a:lvl8pPr lvl="7"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8pPr>
            <a:lvl9pPr lvl="8"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9pPr>
          </a:lstStyle>
          <a:p/>
        </p:txBody>
      </p:sp>
      <p:sp>
        <p:nvSpPr>
          <p:cNvPr id="328" name="Google Shape;328;p12"/>
          <p:cNvSpPr txBox="1"/>
          <p:nvPr>
            <p:ph type="subTitle" idx="3"/>
          </p:nvPr>
        </p:nvSpPr>
        <p:spPr>
          <a:xfrm>
            <a:off x="804150" y="1682815"/>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panose="000005000000000000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2pPr>
            <a:lvl3pPr lvl="2"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3pPr>
            <a:lvl4pPr lvl="3"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4pPr>
            <a:lvl5pPr lvl="4"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5pPr>
            <a:lvl6pPr lvl="5"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6pPr>
            <a:lvl7pPr lvl="6"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7pPr>
            <a:lvl8pPr lvl="7"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8pPr>
            <a:lvl9pPr lvl="8"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9pPr>
          </a:lstStyle>
          <a:p/>
        </p:txBody>
      </p:sp>
      <p:sp>
        <p:nvSpPr>
          <p:cNvPr id="329" name="Google Shape;329;p12"/>
          <p:cNvSpPr txBox="1"/>
          <p:nvPr>
            <p:ph type="subTitle" idx="4"/>
          </p:nvPr>
        </p:nvSpPr>
        <p:spPr>
          <a:xfrm>
            <a:off x="5833650" y="1682815"/>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panose="000005000000000000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2pPr>
            <a:lvl3pPr lvl="2"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3pPr>
            <a:lvl4pPr lvl="3"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4pPr>
            <a:lvl5pPr lvl="4"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5pPr>
            <a:lvl6pPr lvl="5"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6pPr>
            <a:lvl7pPr lvl="6"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7pPr>
            <a:lvl8pPr lvl="7"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8pPr>
            <a:lvl9pPr lvl="8"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9pPr>
          </a:lstStyle>
          <a:p/>
        </p:txBody>
      </p:sp>
      <p:sp>
        <p:nvSpPr>
          <p:cNvPr id="330" name="Google Shape;330;p12"/>
          <p:cNvSpPr txBox="1"/>
          <p:nvPr>
            <p:ph type="subTitle" idx="5"/>
          </p:nvPr>
        </p:nvSpPr>
        <p:spPr>
          <a:xfrm>
            <a:off x="3318900" y="3222265"/>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panose="000005000000000000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2pPr>
            <a:lvl3pPr lvl="2"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3pPr>
            <a:lvl4pPr lvl="3"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4pPr>
            <a:lvl5pPr lvl="4"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5pPr>
            <a:lvl6pPr lvl="5"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6pPr>
            <a:lvl7pPr lvl="6"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7pPr>
            <a:lvl8pPr lvl="7"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8pPr>
            <a:lvl9pPr lvl="8"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9pPr>
          </a:lstStyle>
          <a:p/>
        </p:txBody>
      </p:sp>
      <p:sp>
        <p:nvSpPr>
          <p:cNvPr id="331" name="Google Shape;331;p12"/>
          <p:cNvSpPr txBox="1"/>
          <p:nvPr>
            <p:ph type="subTitle" idx="6"/>
          </p:nvPr>
        </p:nvSpPr>
        <p:spPr>
          <a:xfrm>
            <a:off x="3318900" y="1682815"/>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panose="000005000000000000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2pPr>
            <a:lvl3pPr lvl="2"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3pPr>
            <a:lvl4pPr lvl="3"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4pPr>
            <a:lvl5pPr lvl="4"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5pPr>
            <a:lvl6pPr lvl="5"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6pPr>
            <a:lvl7pPr lvl="6"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7pPr>
            <a:lvl8pPr lvl="7"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8pPr>
            <a:lvl9pPr lvl="8" algn="ctr" rtl="0">
              <a:lnSpc>
                <a:spcPct val="100000"/>
              </a:lnSpc>
              <a:spcBef>
                <a:spcPts val="0"/>
              </a:spcBef>
              <a:spcAft>
                <a:spcPts val="0"/>
              </a:spcAft>
              <a:buSzPts val="1600"/>
              <a:buFont typeface="Itim" panose="00000500000000000000"/>
              <a:buNone/>
              <a:defRPr sz="1600" b="1">
                <a:latin typeface="Itim" panose="00000500000000000000"/>
                <a:ea typeface="Itim" panose="00000500000000000000"/>
                <a:cs typeface="Itim" panose="00000500000000000000"/>
                <a:sym typeface="Itim" panose="00000500000000000000"/>
              </a:defRPr>
            </a:lvl9pPr>
          </a:lstStyle>
          <a:p/>
        </p:txBody>
      </p:sp>
      <p:sp>
        <p:nvSpPr>
          <p:cNvPr id="332" name="Google Shape;332;p12"/>
          <p:cNvSpPr txBox="1"/>
          <p:nvPr>
            <p:ph type="title"/>
          </p:nvPr>
        </p:nvSpPr>
        <p:spPr>
          <a:xfrm>
            <a:off x="720000" y="540000"/>
            <a:ext cx="7704000" cy="572700"/>
          </a:xfrm>
          <a:prstGeom prst="rect">
            <a:avLst/>
          </a:prstGeom>
        </p:spPr>
        <p:txBody>
          <a:bodyPr spcFirstLastPara="1" wrap="square" lIns="0" tIns="0" rIns="0" bIns="0" anchor="t" anchorCtr="0">
            <a:noAutofit/>
          </a:bodyPr>
          <a:lstStyle>
            <a:lvl1pPr lvl="0" algn="ct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333" name="Google Shape;333;p12"/>
          <p:cNvSpPr txBox="1"/>
          <p:nvPr>
            <p:ph type="subTitle" idx="7"/>
          </p:nvPr>
        </p:nvSpPr>
        <p:spPr>
          <a:xfrm>
            <a:off x="804150" y="2098665"/>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334" name="Google Shape;334;p12"/>
          <p:cNvSpPr txBox="1"/>
          <p:nvPr>
            <p:ph type="subTitle" idx="8"/>
          </p:nvPr>
        </p:nvSpPr>
        <p:spPr>
          <a:xfrm>
            <a:off x="5833650" y="2098665"/>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335" name="Google Shape;335;p12"/>
          <p:cNvSpPr txBox="1"/>
          <p:nvPr>
            <p:ph type="subTitle" idx="9"/>
          </p:nvPr>
        </p:nvSpPr>
        <p:spPr>
          <a:xfrm>
            <a:off x="804150" y="3609140"/>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336" name="Google Shape;336;p12"/>
          <p:cNvSpPr txBox="1"/>
          <p:nvPr>
            <p:ph type="subTitle" idx="13"/>
          </p:nvPr>
        </p:nvSpPr>
        <p:spPr>
          <a:xfrm>
            <a:off x="5833650" y="3609140"/>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337" name="Google Shape;337;p12"/>
          <p:cNvSpPr txBox="1"/>
          <p:nvPr>
            <p:ph type="subTitle" idx="14"/>
          </p:nvPr>
        </p:nvSpPr>
        <p:spPr>
          <a:xfrm>
            <a:off x="3318900" y="2098665"/>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338" name="Google Shape;338;p12"/>
          <p:cNvSpPr txBox="1"/>
          <p:nvPr>
            <p:ph type="subTitle" idx="15"/>
          </p:nvPr>
        </p:nvSpPr>
        <p:spPr>
          <a:xfrm>
            <a:off x="3318900" y="3609140"/>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339" name="Shape 339"/>
        <p:cNvGrpSpPr/>
        <p:nvPr/>
      </p:nvGrpSpPr>
      <p:grpSpPr>
        <a:xfrm>
          <a:off x="0" y="0"/>
          <a:ext cx="0" cy="0"/>
          <a:chOff x="0" y="0"/>
          <a:chExt cx="0" cy="0"/>
        </a:xfrm>
      </p:grpSpPr>
      <p:grpSp>
        <p:nvGrpSpPr>
          <p:cNvPr id="340" name="Google Shape;340;p13"/>
          <p:cNvGrpSpPr/>
          <p:nvPr/>
        </p:nvGrpSpPr>
        <p:grpSpPr>
          <a:xfrm>
            <a:off x="-1700" y="329"/>
            <a:ext cx="9147400" cy="5142843"/>
            <a:chOff x="238125" y="854700"/>
            <a:chExt cx="7142500" cy="4015650"/>
          </a:xfrm>
        </p:grpSpPr>
        <p:sp>
          <p:nvSpPr>
            <p:cNvPr id="341" name="Google Shape;341;p13"/>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2" name="Google Shape;342;p13"/>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3" name="Google Shape;343;p13"/>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4" name="Google Shape;344;p13"/>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5" name="Google Shape;345;p13"/>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6" name="Google Shape;346;p13"/>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7" name="Google Shape;347;p13"/>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8" name="Google Shape;348;p13"/>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9" name="Google Shape;349;p13"/>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0" name="Google Shape;350;p13"/>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1" name="Google Shape;351;p13"/>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2" name="Google Shape;352;p13"/>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3" name="Google Shape;353;p13"/>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4" name="Google Shape;354;p13"/>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5" name="Google Shape;355;p13"/>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6" name="Google Shape;356;p13"/>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7" name="Google Shape;357;p13"/>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8" name="Google Shape;358;p13"/>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9" name="Google Shape;359;p13"/>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60" name="Google Shape;360;p13"/>
          <p:cNvSpPr txBox="1"/>
          <p:nvPr>
            <p:ph type="title"/>
          </p:nvPr>
        </p:nvSpPr>
        <p:spPr>
          <a:xfrm>
            <a:off x="1061575" y="1371025"/>
            <a:ext cx="2808000" cy="755700"/>
          </a:xfrm>
          <a:prstGeom prst="rect">
            <a:avLst/>
          </a:prstGeom>
        </p:spPr>
        <p:txBody>
          <a:bodyPr spcFirstLastPara="1" wrap="square" lIns="0" tIns="0" rIns="0" bIns="0" anchor="ctr" anchorCtr="0">
            <a:noAutofit/>
          </a:bodyPr>
          <a:lstStyle>
            <a:lvl1pPr lvl="0" algn="ctr" rtl="0">
              <a:spcBef>
                <a:spcPts val="0"/>
              </a:spcBef>
              <a:spcAft>
                <a:spcPts val="0"/>
              </a:spcAft>
              <a:buSzPts val="2400"/>
              <a:buNone/>
              <a:defRPr sz="6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61" name="Google Shape;361;p13"/>
          <p:cNvSpPr txBox="1"/>
          <p:nvPr>
            <p:ph type="body" idx="1"/>
          </p:nvPr>
        </p:nvSpPr>
        <p:spPr>
          <a:xfrm>
            <a:off x="1061575" y="2618975"/>
            <a:ext cx="2808000" cy="1153500"/>
          </a:xfrm>
          <a:prstGeom prst="rect">
            <a:avLst/>
          </a:prstGeom>
        </p:spPr>
        <p:txBody>
          <a:bodyPr spcFirstLastPara="1" wrap="square" lIns="91425" tIns="91425" rIns="91425" bIns="91425" anchor="t" anchorCtr="0">
            <a:noAutofit/>
          </a:bodyPr>
          <a:lstStyle>
            <a:lvl1pPr marL="457200" lvl="0" indent="-304800" algn="ctr" rtl="0">
              <a:spcBef>
                <a:spcPts val="0"/>
              </a:spcBef>
              <a:spcAft>
                <a:spcPts val="0"/>
              </a:spcAft>
              <a:buSzPts val="1200"/>
              <a:buChar char="●"/>
              <a:defRPr sz="16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p:txBody>
      </p:sp>
      <p:cxnSp>
        <p:nvCxnSpPr>
          <p:cNvPr id="362" name="Google Shape;362;p13"/>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363" name="Google Shape;363;p13"/>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CUSTOM">
    <p:spTree>
      <p:nvGrpSpPr>
        <p:cNvPr id="364" name="Shape 364"/>
        <p:cNvGrpSpPr/>
        <p:nvPr/>
      </p:nvGrpSpPr>
      <p:grpSpPr>
        <a:xfrm>
          <a:off x="0" y="0"/>
          <a:ext cx="0" cy="0"/>
          <a:chOff x="0" y="0"/>
          <a:chExt cx="0" cy="0"/>
        </a:xfrm>
      </p:grpSpPr>
      <p:grpSp>
        <p:nvGrpSpPr>
          <p:cNvPr id="365" name="Google Shape;365;p14"/>
          <p:cNvGrpSpPr/>
          <p:nvPr/>
        </p:nvGrpSpPr>
        <p:grpSpPr>
          <a:xfrm>
            <a:off x="-1700" y="329"/>
            <a:ext cx="9147400" cy="5142843"/>
            <a:chOff x="238125" y="854700"/>
            <a:chExt cx="7142500" cy="4015650"/>
          </a:xfrm>
        </p:grpSpPr>
        <p:sp>
          <p:nvSpPr>
            <p:cNvPr id="366" name="Google Shape;366;p1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7" name="Google Shape;367;p1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8" name="Google Shape;368;p1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9" name="Google Shape;369;p1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0" name="Google Shape;370;p1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1" name="Google Shape;371;p1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2" name="Google Shape;372;p1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3" name="Google Shape;373;p1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4" name="Google Shape;374;p1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5" name="Google Shape;375;p1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6" name="Google Shape;376;p1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7" name="Google Shape;377;p1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8" name="Google Shape;378;p1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9" name="Google Shape;379;p1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0" name="Google Shape;380;p1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1" name="Google Shape;381;p1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2" name="Google Shape;382;p1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3" name="Google Shape;383;p1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4" name="Google Shape;384;p1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5" name="Google Shape;385;p1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6" name="Google Shape;386;p1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7" name="Google Shape;387;p1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88" name="Google Shape;388;p14"/>
          <p:cNvSpPr txBox="1"/>
          <p:nvPr>
            <p:ph type="subTitle" idx="1"/>
          </p:nvPr>
        </p:nvSpPr>
        <p:spPr>
          <a:xfrm>
            <a:off x="3983700" y="1758177"/>
            <a:ext cx="4440300" cy="9723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2800"/>
              <a:buNone/>
              <a:defRPr sz="1600">
                <a:solidFill>
                  <a:srgbClr val="000000"/>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389" name="Google Shape;389;p14"/>
          <p:cNvSpPr txBox="1"/>
          <p:nvPr>
            <p:ph type="ctrTitle"/>
          </p:nvPr>
        </p:nvSpPr>
        <p:spPr>
          <a:xfrm>
            <a:off x="5875800" y="2837502"/>
            <a:ext cx="2548200" cy="461700"/>
          </a:xfrm>
          <a:prstGeom prst="rect">
            <a:avLst/>
          </a:prstGeom>
        </p:spPr>
        <p:txBody>
          <a:bodyPr spcFirstLastPara="1" wrap="square" lIns="0" tIns="0" rIns="0" bIns="0" anchor="ctr" anchorCtr="0">
            <a:noAutofit/>
          </a:bodyPr>
          <a:lstStyle>
            <a:lvl1pPr lvl="0" algn="r" rtl="0">
              <a:spcBef>
                <a:spcPts val="0"/>
              </a:spcBef>
              <a:spcAft>
                <a:spcPts val="0"/>
              </a:spcAft>
              <a:buSzPts val="5200"/>
              <a:buNone/>
              <a:defRPr sz="16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grpSp>
        <p:nvGrpSpPr>
          <p:cNvPr id="390" name="Google Shape;390;p14"/>
          <p:cNvGrpSpPr/>
          <p:nvPr/>
        </p:nvGrpSpPr>
        <p:grpSpPr>
          <a:xfrm>
            <a:off x="7673759" y="-287513"/>
            <a:ext cx="788762" cy="861588"/>
            <a:chOff x="7673759" y="-287513"/>
            <a:chExt cx="788762" cy="861588"/>
          </a:xfrm>
        </p:grpSpPr>
        <p:grpSp>
          <p:nvGrpSpPr>
            <p:cNvPr id="391" name="Google Shape;391;p14"/>
            <p:cNvGrpSpPr/>
            <p:nvPr/>
          </p:nvGrpSpPr>
          <p:grpSpPr>
            <a:xfrm rot="350572">
              <a:off x="7712287" y="-253348"/>
              <a:ext cx="711705" cy="793257"/>
              <a:chOff x="6554696" y="509501"/>
              <a:chExt cx="711709" cy="793261"/>
            </a:xfrm>
          </p:grpSpPr>
          <p:sp>
            <p:nvSpPr>
              <p:cNvPr id="392" name="Google Shape;392;p14"/>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3" name="Google Shape;393;p14"/>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94" name="Google Shape;394;p14"/>
            <p:cNvSpPr/>
            <p:nvPr/>
          </p:nvSpPr>
          <p:spPr>
            <a:xfrm rot="442426">
              <a:off x="8229710" y="-161880"/>
              <a:ext cx="102851" cy="551273"/>
            </a:xfrm>
            <a:prstGeom prst="roundRect">
              <a:avLst>
                <a:gd name="adj" fmla="val 50000"/>
              </a:avLst>
            </a:prstGeom>
            <a:solidFill>
              <a:srgbClr val="EEEEEE">
                <a:alpha val="474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395" name="Shape 395"/>
        <p:cNvGrpSpPr/>
        <p:nvPr/>
      </p:nvGrpSpPr>
      <p:grpSpPr>
        <a:xfrm>
          <a:off x="0" y="0"/>
          <a:ext cx="0" cy="0"/>
          <a:chOff x="0" y="0"/>
          <a:chExt cx="0" cy="0"/>
        </a:xfrm>
      </p:grpSpPr>
      <p:grpSp>
        <p:nvGrpSpPr>
          <p:cNvPr id="396" name="Google Shape;396;p15"/>
          <p:cNvGrpSpPr/>
          <p:nvPr/>
        </p:nvGrpSpPr>
        <p:grpSpPr>
          <a:xfrm>
            <a:off x="-1700" y="329"/>
            <a:ext cx="9147400" cy="5142843"/>
            <a:chOff x="238125" y="854700"/>
            <a:chExt cx="7142500" cy="4015650"/>
          </a:xfrm>
        </p:grpSpPr>
        <p:sp>
          <p:nvSpPr>
            <p:cNvPr id="397" name="Google Shape;397;p15"/>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8" name="Google Shape;398;p15"/>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9" name="Google Shape;399;p15"/>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0" name="Google Shape;400;p15"/>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1" name="Google Shape;401;p15"/>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2" name="Google Shape;402;p15"/>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3" name="Google Shape;403;p15"/>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4" name="Google Shape;404;p15"/>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5" name="Google Shape;405;p15"/>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6" name="Google Shape;406;p15"/>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7" name="Google Shape;407;p15"/>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8" name="Google Shape;408;p15"/>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9" name="Google Shape;409;p15"/>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0" name="Google Shape;410;p15"/>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1" name="Google Shape;411;p15"/>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2" name="Google Shape;412;p15"/>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3" name="Google Shape;413;p15"/>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4" name="Google Shape;414;p15"/>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5" name="Google Shape;415;p15"/>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416" name="Google Shape;416;p15"/>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417" name="Google Shape;417;p15"/>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8" name="Google Shape;418;p15"/>
          <p:cNvSpPr txBox="1"/>
          <p:nvPr>
            <p:ph type="title"/>
          </p:nvPr>
        </p:nvSpPr>
        <p:spPr>
          <a:xfrm>
            <a:off x="720000" y="1484450"/>
            <a:ext cx="3519300" cy="1679700"/>
          </a:xfrm>
          <a:prstGeom prst="rect">
            <a:avLst/>
          </a:prstGeom>
        </p:spPr>
        <p:txBody>
          <a:bodyPr spcFirstLastPara="1" wrap="square" lIns="0" tIns="0" rIns="0" bIns="0" anchor="ctr" anchorCtr="0">
            <a:noAutofit/>
          </a:bodyPr>
          <a:lstStyle>
            <a:lvl1pPr lvl="0">
              <a:spcBef>
                <a:spcPts val="0"/>
              </a:spcBef>
              <a:spcAft>
                <a:spcPts val="0"/>
              </a:spcAft>
              <a:buSzPts val="4800"/>
              <a:buNone/>
              <a:defRPr sz="55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19" name="Google Shape;419;p15"/>
          <p:cNvSpPr txBox="1"/>
          <p:nvPr>
            <p:ph type="subTitle" idx="1"/>
          </p:nvPr>
        </p:nvSpPr>
        <p:spPr>
          <a:xfrm rot="684086">
            <a:off x="5795182" y="1704721"/>
            <a:ext cx="1878775" cy="1788169"/>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 Four Columns">
  <p:cSld name="CUSTOM_6">
    <p:spTree>
      <p:nvGrpSpPr>
        <p:cNvPr id="420" name="Shape 420"/>
        <p:cNvGrpSpPr/>
        <p:nvPr/>
      </p:nvGrpSpPr>
      <p:grpSpPr>
        <a:xfrm>
          <a:off x="0" y="0"/>
          <a:ext cx="0" cy="0"/>
          <a:chOff x="0" y="0"/>
          <a:chExt cx="0" cy="0"/>
        </a:xfrm>
      </p:grpSpPr>
      <p:grpSp>
        <p:nvGrpSpPr>
          <p:cNvPr id="421" name="Google Shape;421;p16"/>
          <p:cNvGrpSpPr/>
          <p:nvPr/>
        </p:nvGrpSpPr>
        <p:grpSpPr>
          <a:xfrm>
            <a:off x="-174525" y="-22399"/>
            <a:ext cx="9487164" cy="5193049"/>
            <a:chOff x="-174525" y="-22399"/>
            <a:chExt cx="9487164" cy="5193049"/>
          </a:xfrm>
        </p:grpSpPr>
        <p:sp>
          <p:nvSpPr>
            <p:cNvPr id="422" name="Google Shape;422;p16"/>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423" name="Google Shape;423;p16"/>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424" name="Google Shape;424;p16"/>
            <p:cNvGrpSpPr/>
            <p:nvPr/>
          </p:nvGrpSpPr>
          <p:grpSpPr>
            <a:xfrm>
              <a:off x="263005" y="845117"/>
              <a:ext cx="3790149" cy="3960313"/>
              <a:chOff x="263005" y="845117"/>
              <a:chExt cx="3790149" cy="3960313"/>
            </a:xfrm>
          </p:grpSpPr>
          <p:sp>
            <p:nvSpPr>
              <p:cNvPr id="425" name="Google Shape;425;p16"/>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6" name="Google Shape;426;p16"/>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7" name="Google Shape;427;p16"/>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8" name="Google Shape;428;p16"/>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9" name="Google Shape;429;p16"/>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0" name="Google Shape;430;p16"/>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1" name="Google Shape;431;p16"/>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2" name="Google Shape;432;p16"/>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3" name="Google Shape;433;p16"/>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4" name="Google Shape;434;p16"/>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5" name="Google Shape;435;p16"/>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6" name="Google Shape;436;p16"/>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7" name="Google Shape;437;p16"/>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8" name="Google Shape;438;p16"/>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9" name="Google Shape;439;p16"/>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40" name="Google Shape;440;p16"/>
            <p:cNvGrpSpPr/>
            <p:nvPr/>
          </p:nvGrpSpPr>
          <p:grpSpPr>
            <a:xfrm>
              <a:off x="5055305" y="845117"/>
              <a:ext cx="3790149" cy="3960313"/>
              <a:chOff x="263005" y="845117"/>
              <a:chExt cx="3790149" cy="3960313"/>
            </a:xfrm>
          </p:grpSpPr>
          <p:sp>
            <p:nvSpPr>
              <p:cNvPr id="441" name="Google Shape;441;p16"/>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2" name="Google Shape;442;p16"/>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3" name="Google Shape;443;p16"/>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4" name="Google Shape;444;p16"/>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5" name="Google Shape;445;p16"/>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6" name="Google Shape;446;p16"/>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7" name="Google Shape;447;p16"/>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8" name="Google Shape;448;p16"/>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9" name="Google Shape;449;p16"/>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0" name="Google Shape;450;p16"/>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1" name="Google Shape;451;p16"/>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2" name="Google Shape;452;p16"/>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3" name="Google Shape;453;p16"/>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4" name="Google Shape;454;p16"/>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5" name="Google Shape;455;p16"/>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456" name="Google Shape;456;p16"/>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457" name="Google Shape;457;p16"/>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458" name="Google Shape;458;p16"/>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459" name="Google Shape;459;p16"/>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460" name="Google Shape;460;p16"/>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461" name="Google Shape;461;p16"/>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462" name="Google Shape;462;p16"/>
          <p:cNvSpPr txBox="1"/>
          <p:nvPr>
            <p:ph type="subTitle" idx="1"/>
          </p:nvPr>
        </p:nvSpPr>
        <p:spPr>
          <a:xfrm>
            <a:off x="906900" y="3567725"/>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463" name="Google Shape;463;p16"/>
          <p:cNvSpPr txBox="1"/>
          <p:nvPr>
            <p:ph type="subTitle" idx="2"/>
          </p:nvPr>
        </p:nvSpPr>
        <p:spPr>
          <a:xfrm>
            <a:off x="5703900" y="3567725"/>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464" name="Google Shape;464;p16"/>
          <p:cNvSpPr txBox="1"/>
          <p:nvPr>
            <p:ph type="subTitle" idx="3"/>
          </p:nvPr>
        </p:nvSpPr>
        <p:spPr>
          <a:xfrm>
            <a:off x="906900" y="2028275"/>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465" name="Google Shape;465;p16"/>
          <p:cNvSpPr txBox="1"/>
          <p:nvPr>
            <p:ph type="subTitle" idx="4"/>
          </p:nvPr>
        </p:nvSpPr>
        <p:spPr>
          <a:xfrm>
            <a:off x="5427475" y="1810450"/>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466" name="Google Shape;466;p16"/>
          <p:cNvSpPr txBox="1"/>
          <p:nvPr>
            <p:ph type="subTitle" idx="5"/>
          </p:nvPr>
        </p:nvSpPr>
        <p:spPr>
          <a:xfrm>
            <a:off x="906900" y="2520325"/>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467" name="Google Shape;467;p16"/>
          <p:cNvSpPr txBox="1"/>
          <p:nvPr>
            <p:ph type="subTitle" idx="6"/>
          </p:nvPr>
        </p:nvSpPr>
        <p:spPr>
          <a:xfrm>
            <a:off x="5703900" y="2520325"/>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468" name="Google Shape;468;p16"/>
          <p:cNvSpPr txBox="1"/>
          <p:nvPr>
            <p:ph type="subTitle" idx="7"/>
          </p:nvPr>
        </p:nvSpPr>
        <p:spPr>
          <a:xfrm>
            <a:off x="906900" y="4030800"/>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469" name="Google Shape;469;p16"/>
          <p:cNvSpPr txBox="1"/>
          <p:nvPr>
            <p:ph type="subTitle" idx="8"/>
          </p:nvPr>
        </p:nvSpPr>
        <p:spPr>
          <a:xfrm>
            <a:off x="5703900" y="4030800"/>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470" name="Google Shape;470;p16"/>
          <p:cNvSpPr txBox="1"/>
          <p:nvPr>
            <p:ph type="title"/>
          </p:nvPr>
        </p:nvSpPr>
        <p:spPr>
          <a:xfrm>
            <a:off x="720000" y="540000"/>
            <a:ext cx="3330000" cy="996900"/>
          </a:xfrm>
          <a:prstGeom prst="rect">
            <a:avLst/>
          </a:prstGeom>
        </p:spPr>
        <p:txBody>
          <a:bodyPr spcFirstLastPara="1" wrap="square" lIns="0" tIns="0" rIns="0" bIns="0" anchor="t"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471" name="Shape 471"/>
        <p:cNvGrpSpPr/>
        <p:nvPr/>
      </p:nvGrpSpPr>
      <p:grpSpPr>
        <a:xfrm>
          <a:off x="0" y="0"/>
          <a:ext cx="0" cy="0"/>
          <a:chOff x="0" y="0"/>
          <a:chExt cx="0" cy="0"/>
        </a:xfrm>
      </p:grpSpPr>
      <p:grpSp>
        <p:nvGrpSpPr>
          <p:cNvPr id="472" name="Google Shape;472;p17"/>
          <p:cNvGrpSpPr/>
          <p:nvPr/>
        </p:nvGrpSpPr>
        <p:grpSpPr>
          <a:xfrm>
            <a:off x="-1700" y="329"/>
            <a:ext cx="9147400" cy="5142843"/>
            <a:chOff x="238125" y="854700"/>
            <a:chExt cx="7142500" cy="4015650"/>
          </a:xfrm>
        </p:grpSpPr>
        <p:sp>
          <p:nvSpPr>
            <p:cNvPr id="473" name="Google Shape;473;p17"/>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4" name="Google Shape;474;p17"/>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5" name="Google Shape;475;p17"/>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6" name="Google Shape;476;p17"/>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7" name="Google Shape;477;p17"/>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8" name="Google Shape;478;p17"/>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9" name="Google Shape;479;p17"/>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0" name="Google Shape;480;p17"/>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1" name="Google Shape;481;p17"/>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2" name="Google Shape;482;p17"/>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3" name="Google Shape;483;p17"/>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4" name="Google Shape;484;p17"/>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5" name="Google Shape;485;p17"/>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6" name="Google Shape;486;p17"/>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7" name="Google Shape;487;p17"/>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8" name="Google Shape;488;p17"/>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9" name="Google Shape;489;p17"/>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0" name="Google Shape;490;p17"/>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1" name="Google Shape;491;p17"/>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2" name="Google Shape;492;p17"/>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3" name="Google Shape;493;p17"/>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4" name="Google Shape;494;p17"/>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95" name="Google Shape;495;p17"/>
          <p:cNvSpPr txBox="1"/>
          <p:nvPr>
            <p:ph type="subTitle" idx="1"/>
          </p:nvPr>
        </p:nvSpPr>
        <p:spPr>
          <a:xfrm>
            <a:off x="3117150" y="3648238"/>
            <a:ext cx="2909700" cy="904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100"/>
              <a:buNone/>
              <a:defRPr sz="20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p:txBody>
      </p:sp>
      <p:sp>
        <p:nvSpPr>
          <p:cNvPr id="496" name="Google Shape;496;p17"/>
          <p:cNvSpPr txBox="1"/>
          <p:nvPr>
            <p:ph type="title"/>
          </p:nvPr>
        </p:nvSpPr>
        <p:spPr>
          <a:xfrm>
            <a:off x="1918650" y="1613838"/>
            <a:ext cx="5306700" cy="1482300"/>
          </a:xfrm>
          <a:prstGeom prst="rect">
            <a:avLst/>
          </a:prstGeom>
        </p:spPr>
        <p:txBody>
          <a:bodyPr spcFirstLastPara="1" wrap="square" lIns="0" tIns="0" rIns="0" bIns="0" anchor="ctr" anchorCtr="0">
            <a:noAutofit/>
          </a:bodyPr>
          <a:lstStyle>
            <a:lvl1pPr lvl="0" algn="ctr" rtl="0">
              <a:lnSpc>
                <a:spcPct val="90000"/>
              </a:lnSpc>
              <a:spcBef>
                <a:spcPts val="0"/>
              </a:spcBef>
              <a:spcAft>
                <a:spcPts val="0"/>
              </a:spcAft>
              <a:buSzPts val="4200"/>
              <a:buNone/>
              <a:defRPr sz="60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p:txBody>
      </p:sp>
      <p:sp>
        <p:nvSpPr>
          <p:cNvPr id="497" name="Google Shape;497;p17"/>
          <p:cNvSpPr txBox="1"/>
          <p:nvPr>
            <p:ph type="title" idx="2" hasCustomPrompt="1"/>
          </p:nvPr>
        </p:nvSpPr>
        <p:spPr>
          <a:xfrm>
            <a:off x="3843750" y="591063"/>
            <a:ext cx="1456500" cy="675600"/>
          </a:xfrm>
          <a:prstGeom prst="rect">
            <a:avLst/>
          </a:prstGeom>
        </p:spPr>
        <p:txBody>
          <a:bodyPr spcFirstLastPara="1" wrap="square" lIns="0" tIns="0" rIns="0" bIns="0"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grpSp>
        <p:nvGrpSpPr>
          <p:cNvPr id="498" name="Google Shape;498;p17"/>
          <p:cNvGrpSpPr/>
          <p:nvPr/>
        </p:nvGrpSpPr>
        <p:grpSpPr>
          <a:xfrm rot="-697126" flipH="1">
            <a:off x="569287" y="-351303"/>
            <a:ext cx="1305393" cy="1346461"/>
            <a:chOff x="1492000" y="427450"/>
            <a:chExt cx="1188000" cy="1225375"/>
          </a:xfrm>
        </p:grpSpPr>
        <p:sp>
          <p:nvSpPr>
            <p:cNvPr id="499" name="Google Shape;499;p17"/>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0" name="Google Shape;500;p17"/>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rgbClr val="F4F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1" name="Google Shape;501;p17"/>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2" name="Google Shape;502;p17"/>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3" name="Google Shape;503;p17"/>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4" name="Google Shape;504;p17"/>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5" name="Google Shape;505;p17"/>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6" name="Google Shape;506;p17"/>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7" name="Google Shape;507;p17"/>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8" name="Google Shape;508;p17"/>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9" name="Google Shape;509;p17"/>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Text">
  <p:cSld name="CUSTOM_2">
    <p:spTree>
      <p:nvGrpSpPr>
        <p:cNvPr id="510" name="Shape 510"/>
        <p:cNvGrpSpPr/>
        <p:nvPr/>
      </p:nvGrpSpPr>
      <p:grpSpPr>
        <a:xfrm>
          <a:off x="0" y="0"/>
          <a:ext cx="0" cy="0"/>
          <a:chOff x="0" y="0"/>
          <a:chExt cx="0" cy="0"/>
        </a:xfrm>
      </p:grpSpPr>
      <p:grpSp>
        <p:nvGrpSpPr>
          <p:cNvPr id="511" name="Google Shape;511;p18"/>
          <p:cNvGrpSpPr/>
          <p:nvPr/>
        </p:nvGrpSpPr>
        <p:grpSpPr>
          <a:xfrm>
            <a:off x="-1700" y="329"/>
            <a:ext cx="9147400" cy="5142843"/>
            <a:chOff x="238125" y="854700"/>
            <a:chExt cx="7142500" cy="4015650"/>
          </a:xfrm>
        </p:grpSpPr>
        <p:sp>
          <p:nvSpPr>
            <p:cNvPr id="512" name="Google Shape;512;p18"/>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3" name="Google Shape;513;p18"/>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4" name="Google Shape;514;p18"/>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5" name="Google Shape;515;p18"/>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6" name="Google Shape;516;p18"/>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7" name="Google Shape;517;p18"/>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8" name="Google Shape;518;p18"/>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9" name="Google Shape;519;p18"/>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0" name="Google Shape;520;p18"/>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1" name="Google Shape;521;p18"/>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2" name="Google Shape;522;p18"/>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3" name="Google Shape;523;p18"/>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4" name="Google Shape;524;p18"/>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5" name="Google Shape;525;p18"/>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6" name="Google Shape;526;p18"/>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7" name="Google Shape;527;p18"/>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8" name="Google Shape;528;p18"/>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9" name="Google Shape;529;p18"/>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0" name="Google Shape;530;p18"/>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31" name="Google Shape;531;p18"/>
          <p:cNvSpPr txBox="1"/>
          <p:nvPr>
            <p:ph type="subTitle" idx="1"/>
          </p:nvPr>
        </p:nvSpPr>
        <p:spPr>
          <a:xfrm>
            <a:off x="890100" y="1760244"/>
            <a:ext cx="7533900" cy="2777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1600"/>
              <a:buChar char="●"/>
              <a:defRPr sz="1600">
                <a:solidFill>
                  <a:srgbClr val="000000"/>
                </a:solidFill>
              </a:defRPr>
            </a:lvl1pPr>
            <a:lvl2pPr lvl="1" algn="ctr" rtl="0">
              <a:lnSpc>
                <a:spcPct val="100000"/>
              </a:lnSpc>
              <a:spcBef>
                <a:spcPts val="0"/>
              </a:spcBef>
              <a:spcAft>
                <a:spcPts val="0"/>
              </a:spcAft>
              <a:buSzPts val="2800"/>
              <a:buChar char="○"/>
              <a:defRPr sz="2800"/>
            </a:lvl2pPr>
            <a:lvl3pPr lvl="2" algn="ctr" rtl="0">
              <a:lnSpc>
                <a:spcPct val="100000"/>
              </a:lnSpc>
              <a:spcBef>
                <a:spcPts val="0"/>
              </a:spcBef>
              <a:spcAft>
                <a:spcPts val="0"/>
              </a:spcAft>
              <a:buSzPts val="2800"/>
              <a:buChar char="■"/>
              <a:defRPr sz="2800"/>
            </a:lvl3pPr>
            <a:lvl4pPr lvl="3" algn="ctr" rtl="0">
              <a:lnSpc>
                <a:spcPct val="100000"/>
              </a:lnSpc>
              <a:spcBef>
                <a:spcPts val="0"/>
              </a:spcBef>
              <a:spcAft>
                <a:spcPts val="0"/>
              </a:spcAft>
              <a:buSzPts val="2800"/>
              <a:buChar char="●"/>
              <a:defRPr sz="2800"/>
            </a:lvl4pPr>
            <a:lvl5pPr lvl="4" algn="ctr" rtl="0">
              <a:lnSpc>
                <a:spcPct val="100000"/>
              </a:lnSpc>
              <a:spcBef>
                <a:spcPts val="0"/>
              </a:spcBef>
              <a:spcAft>
                <a:spcPts val="0"/>
              </a:spcAft>
              <a:buSzPts val="2800"/>
              <a:buChar char="○"/>
              <a:defRPr sz="2800"/>
            </a:lvl5pPr>
            <a:lvl6pPr lvl="5" algn="ctr" rtl="0">
              <a:lnSpc>
                <a:spcPct val="100000"/>
              </a:lnSpc>
              <a:spcBef>
                <a:spcPts val="0"/>
              </a:spcBef>
              <a:spcAft>
                <a:spcPts val="0"/>
              </a:spcAft>
              <a:buSzPts val="2800"/>
              <a:buChar char="■"/>
              <a:defRPr sz="2800"/>
            </a:lvl6pPr>
            <a:lvl7pPr lvl="6" algn="ctr" rtl="0">
              <a:lnSpc>
                <a:spcPct val="100000"/>
              </a:lnSpc>
              <a:spcBef>
                <a:spcPts val="0"/>
              </a:spcBef>
              <a:spcAft>
                <a:spcPts val="0"/>
              </a:spcAft>
              <a:buSzPts val="2800"/>
              <a:buChar char="●"/>
              <a:defRPr sz="2800"/>
            </a:lvl7pPr>
            <a:lvl8pPr lvl="7" algn="ctr" rtl="0">
              <a:lnSpc>
                <a:spcPct val="100000"/>
              </a:lnSpc>
              <a:spcBef>
                <a:spcPts val="0"/>
              </a:spcBef>
              <a:spcAft>
                <a:spcPts val="0"/>
              </a:spcAft>
              <a:buSzPts val="2800"/>
              <a:buChar char="○"/>
              <a:defRPr sz="2800"/>
            </a:lvl8pPr>
            <a:lvl9pPr lvl="8" algn="ctr" rtl="0">
              <a:lnSpc>
                <a:spcPct val="100000"/>
              </a:lnSpc>
              <a:spcBef>
                <a:spcPts val="0"/>
              </a:spcBef>
              <a:spcAft>
                <a:spcPts val="0"/>
              </a:spcAft>
              <a:buSzPts val="2800"/>
              <a:buChar char="■"/>
              <a:defRPr sz="2800"/>
            </a:lvl9pPr>
          </a:lstStyle>
          <a:p/>
        </p:txBody>
      </p:sp>
      <p:sp>
        <p:nvSpPr>
          <p:cNvPr id="532" name="Google Shape;532;p18"/>
          <p:cNvSpPr txBox="1"/>
          <p:nvPr>
            <p:ph type="title"/>
          </p:nvPr>
        </p:nvSpPr>
        <p:spPr>
          <a:xfrm>
            <a:off x="4572000" y="540000"/>
            <a:ext cx="3852000" cy="1037100"/>
          </a:xfrm>
          <a:prstGeom prst="rect">
            <a:avLst/>
          </a:prstGeom>
        </p:spPr>
        <p:txBody>
          <a:bodyPr spcFirstLastPara="1" wrap="square" lIns="0" tIns="0" rIns="0" bIns="0" anchor="t" anchorCtr="0">
            <a:noAutofit/>
          </a:bodyPr>
          <a:lstStyle>
            <a:lvl1pPr lvl="0" algn="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533" name="Shape 533"/>
        <p:cNvGrpSpPr/>
        <p:nvPr/>
      </p:nvGrpSpPr>
      <p:grpSpPr>
        <a:xfrm>
          <a:off x="0" y="0"/>
          <a:ext cx="0" cy="0"/>
          <a:chOff x="0" y="0"/>
          <a:chExt cx="0" cy="0"/>
        </a:xfrm>
      </p:grpSpPr>
      <p:grpSp>
        <p:nvGrpSpPr>
          <p:cNvPr id="534" name="Google Shape;534;p19"/>
          <p:cNvGrpSpPr/>
          <p:nvPr/>
        </p:nvGrpSpPr>
        <p:grpSpPr>
          <a:xfrm>
            <a:off x="-1700" y="329"/>
            <a:ext cx="9147400" cy="5142843"/>
            <a:chOff x="238125" y="854700"/>
            <a:chExt cx="7142500" cy="4015650"/>
          </a:xfrm>
        </p:grpSpPr>
        <p:sp>
          <p:nvSpPr>
            <p:cNvPr id="535" name="Google Shape;535;p19"/>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6" name="Google Shape;536;p19"/>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7" name="Google Shape;537;p19"/>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8" name="Google Shape;538;p19"/>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9" name="Google Shape;539;p19"/>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0" name="Google Shape;540;p19"/>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1" name="Google Shape;541;p19"/>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2" name="Google Shape;542;p19"/>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3" name="Google Shape;543;p19"/>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4" name="Google Shape;544;p19"/>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5" name="Google Shape;545;p19"/>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6" name="Google Shape;546;p19"/>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7" name="Google Shape;547;p19"/>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8" name="Google Shape;548;p19"/>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9" name="Google Shape;549;p19"/>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0" name="Google Shape;550;p19"/>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1" name="Google Shape;551;p19"/>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2" name="Google Shape;552;p19"/>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3" name="Google Shape;553;p19"/>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4" name="Google Shape;554;p19"/>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5" name="Google Shape;555;p19"/>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6" name="Google Shape;556;p19"/>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57" name="Google Shape;557;p19"/>
          <p:cNvSpPr txBox="1"/>
          <p:nvPr>
            <p:ph type="title"/>
          </p:nvPr>
        </p:nvSpPr>
        <p:spPr>
          <a:xfrm>
            <a:off x="720000" y="540000"/>
            <a:ext cx="4824600" cy="993600"/>
          </a:xfrm>
          <a:prstGeom prst="rect">
            <a:avLst/>
          </a:prstGeom>
        </p:spPr>
        <p:txBody>
          <a:bodyPr spcFirstLastPara="1" wrap="square" lIns="0" tIns="0" rIns="0" bIns="0" anchor="t"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design">
  <p:cSld name="CUSTOM_11">
    <p:spTree>
      <p:nvGrpSpPr>
        <p:cNvPr id="558" name="Shape 558"/>
        <p:cNvGrpSpPr/>
        <p:nvPr/>
      </p:nvGrpSpPr>
      <p:grpSpPr>
        <a:xfrm>
          <a:off x="0" y="0"/>
          <a:ext cx="0" cy="0"/>
          <a:chOff x="0" y="0"/>
          <a:chExt cx="0" cy="0"/>
        </a:xfrm>
      </p:grpSpPr>
      <p:sp>
        <p:nvSpPr>
          <p:cNvPr id="559" name="Google Shape;559;p20"/>
          <p:cNvSpPr txBox="1"/>
          <p:nvPr>
            <p:ph type="title"/>
          </p:nvPr>
        </p:nvSpPr>
        <p:spPr>
          <a:xfrm>
            <a:off x="4572000" y="540000"/>
            <a:ext cx="3852000" cy="488700"/>
          </a:xfrm>
          <a:prstGeom prst="rect">
            <a:avLst/>
          </a:prstGeom>
        </p:spPr>
        <p:txBody>
          <a:bodyPr spcFirstLastPara="1" wrap="square" lIns="0" tIns="0" rIns="0" bIns="0" anchor="t" anchorCtr="0">
            <a:noAutofit/>
          </a:bodyPr>
          <a:lstStyle>
            <a:lvl1pPr lvl="0" algn="r" rtl="0">
              <a:spcBef>
                <a:spcPts val="0"/>
              </a:spcBef>
              <a:spcAft>
                <a:spcPts val="0"/>
              </a:spcAft>
              <a:buSzPts val="4800"/>
              <a:buNone/>
              <a:defRPr/>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grpSp>
        <p:nvGrpSpPr>
          <p:cNvPr id="560" name="Google Shape;560;p20"/>
          <p:cNvGrpSpPr/>
          <p:nvPr/>
        </p:nvGrpSpPr>
        <p:grpSpPr>
          <a:xfrm>
            <a:off x="-1700" y="329"/>
            <a:ext cx="9147400" cy="5142843"/>
            <a:chOff x="238125" y="854700"/>
            <a:chExt cx="7142500" cy="4015650"/>
          </a:xfrm>
        </p:grpSpPr>
        <p:sp>
          <p:nvSpPr>
            <p:cNvPr id="561" name="Google Shape;561;p20"/>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2" name="Google Shape;562;p20"/>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3" name="Google Shape;563;p20"/>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4" name="Google Shape;564;p20"/>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5" name="Google Shape;565;p20"/>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6" name="Google Shape;566;p20"/>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7" name="Google Shape;567;p20"/>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8" name="Google Shape;568;p20"/>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9" name="Google Shape;569;p20"/>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0" name="Google Shape;570;p20"/>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1" name="Google Shape;571;p20"/>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2" name="Google Shape;572;p20"/>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3" name="Google Shape;573;p20"/>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4" name="Google Shape;574;p20"/>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5" name="Google Shape;575;p20"/>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6" name="Google Shape;576;p20"/>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7" name="Google Shape;577;p20"/>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8" name="Google Shape;578;p20"/>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9" name="Google Shape;579;p20"/>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0" name="Google Shape;580;p20"/>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1" name="Google Shape;581;p20"/>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2" name="Google Shape;582;p20"/>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51" name="Shape 51"/>
        <p:cNvGrpSpPr/>
        <p:nvPr/>
      </p:nvGrpSpPr>
      <p:grpSpPr>
        <a:xfrm>
          <a:off x="0" y="0"/>
          <a:ext cx="0" cy="0"/>
          <a:chOff x="0" y="0"/>
          <a:chExt cx="0" cy="0"/>
        </a:xfrm>
      </p:grpSpPr>
      <p:sp>
        <p:nvSpPr>
          <p:cNvPr id="52" name="Google Shape;52;p3"/>
          <p:cNvSpPr txBox="1"/>
          <p:nvPr>
            <p:ph type="title"/>
          </p:nvPr>
        </p:nvSpPr>
        <p:spPr>
          <a:xfrm>
            <a:off x="311700" y="2150850"/>
            <a:ext cx="8520600" cy="841800"/>
          </a:xfrm>
          <a:prstGeom prst="rect">
            <a:avLst/>
          </a:prstGeom>
        </p:spPr>
        <p:txBody>
          <a:bodyPr spcFirstLastPara="1" wrap="square" lIns="0" tIns="0" rIns="0" bIns="0"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583" name="Shape 583"/>
        <p:cNvGrpSpPr/>
        <p:nvPr/>
      </p:nvGrpSpPr>
      <p:grpSpPr>
        <a:xfrm>
          <a:off x="0" y="0"/>
          <a:ext cx="0" cy="0"/>
          <a:chOff x="0" y="0"/>
          <a:chExt cx="0" cy="0"/>
        </a:xfrm>
      </p:grpSpPr>
      <p:grpSp>
        <p:nvGrpSpPr>
          <p:cNvPr id="584" name="Google Shape;584;p21"/>
          <p:cNvGrpSpPr/>
          <p:nvPr/>
        </p:nvGrpSpPr>
        <p:grpSpPr>
          <a:xfrm>
            <a:off x="-1700" y="329"/>
            <a:ext cx="9147400" cy="5142843"/>
            <a:chOff x="238125" y="854700"/>
            <a:chExt cx="7142500" cy="4015650"/>
          </a:xfrm>
        </p:grpSpPr>
        <p:sp>
          <p:nvSpPr>
            <p:cNvPr id="585" name="Google Shape;585;p21"/>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6" name="Google Shape;586;p21"/>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7" name="Google Shape;587;p21"/>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8" name="Google Shape;588;p21"/>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9" name="Google Shape;589;p21"/>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0" name="Google Shape;590;p21"/>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1" name="Google Shape;591;p21"/>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2" name="Google Shape;592;p21"/>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3" name="Google Shape;593;p21"/>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4" name="Google Shape;594;p21"/>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5" name="Google Shape;595;p21"/>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6" name="Google Shape;596;p21"/>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7" name="Google Shape;597;p21"/>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8" name="Google Shape;598;p21"/>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9" name="Google Shape;599;p21"/>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0" name="Google Shape;600;p21"/>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1" name="Google Shape;601;p21"/>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2" name="Google Shape;602;p21"/>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3" name="Google Shape;603;p21"/>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604" name="Google Shape;604;p21"/>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605" name="Google Shape;605;p21"/>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6" name="Google Shape;606;p21"/>
          <p:cNvSpPr txBox="1"/>
          <p:nvPr>
            <p:ph type="title" hasCustomPrompt="1"/>
          </p:nvPr>
        </p:nvSpPr>
        <p:spPr>
          <a:xfrm>
            <a:off x="1768200" y="1629238"/>
            <a:ext cx="5607600" cy="1361100"/>
          </a:xfrm>
          <a:prstGeom prst="rect">
            <a:avLst/>
          </a:prstGeom>
        </p:spPr>
        <p:txBody>
          <a:bodyPr spcFirstLastPara="1" wrap="square" lIns="0" tIns="0" rIns="0" bIns="0" anchor="ctr" anchorCtr="0">
            <a:noAutofit/>
          </a:bodyPr>
          <a:lstStyle>
            <a:lvl1pPr lvl="0" algn="ctr">
              <a:spcBef>
                <a:spcPts val="0"/>
              </a:spcBef>
              <a:spcAft>
                <a:spcPts val="0"/>
              </a:spcAft>
              <a:buSzPts val="12000"/>
              <a:buNone/>
              <a:defRPr sz="6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07" name="Google Shape;607;p21"/>
          <p:cNvSpPr txBox="1"/>
          <p:nvPr>
            <p:ph type="body" idx="1"/>
          </p:nvPr>
        </p:nvSpPr>
        <p:spPr>
          <a:xfrm>
            <a:off x="2710050" y="2850942"/>
            <a:ext cx="3723900" cy="663300"/>
          </a:xfrm>
          <a:prstGeom prst="rect">
            <a:avLst/>
          </a:prstGeom>
        </p:spPr>
        <p:txBody>
          <a:bodyPr spcFirstLastPara="1" wrap="square" lIns="91425" tIns="91425" rIns="91425" bIns="91425" anchor="t" anchorCtr="0">
            <a:noAutofit/>
          </a:bodyPr>
          <a:lstStyle>
            <a:lvl1pPr marL="457200" lvl="0" indent="-330200" algn="ctr">
              <a:spcBef>
                <a:spcPts val="0"/>
              </a:spcBef>
              <a:spcAft>
                <a:spcPts val="0"/>
              </a:spcAft>
              <a:buSzPts val="1600"/>
              <a:buChar char="●"/>
              <a:defRPr/>
            </a:lvl1pPr>
            <a:lvl2pPr marL="914400" lvl="1" indent="-330200" algn="ctr">
              <a:spcBef>
                <a:spcPts val="1600"/>
              </a:spcBef>
              <a:spcAft>
                <a:spcPts val="0"/>
              </a:spcAft>
              <a:buSzPts val="1600"/>
              <a:buChar char="○"/>
              <a:defRPr/>
            </a:lvl2pPr>
            <a:lvl3pPr marL="1371600" lvl="2" indent="-330200" algn="ctr">
              <a:spcBef>
                <a:spcPts val="1600"/>
              </a:spcBef>
              <a:spcAft>
                <a:spcPts val="0"/>
              </a:spcAft>
              <a:buSzPts val="1600"/>
              <a:buChar char="■"/>
              <a:defRPr/>
            </a:lvl3pPr>
            <a:lvl4pPr marL="1828800" lvl="3" indent="-330200" algn="ctr">
              <a:spcBef>
                <a:spcPts val="1600"/>
              </a:spcBef>
              <a:spcAft>
                <a:spcPts val="0"/>
              </a:spcAft>
              <a:buSzPts val="1600"/>
              <a:buChar char="●"/>
              <a:defRPr/>
            </a:lvl4pPr>
            <a:lvl5pPr marL="2286000" lvl="4" indent="-330200" algn="ctr">
              <a:spcBef>
                <a:spcPts val="1600"/>
              </a:spcBef>
              <a:spcAft>
                <a:spcPts val="0"/>
              </a:spcAft>
              <a:buSzPts val="1600"/>
              <a:buChar char="○"/>
              <a:defRPr/>
            </a:lvl5pPr>
            <a:lvl6pPr marL="2743200" lvl="5" indent="-330200" algn="ctr">
              <a:spcBef>
                <a:spcPts val="1600"/>
              </a:spcBef>
              <a:spcAft>
                <a:spcPts val="0"/>
              </a:spcAft>
              <a:buSzPts val="1600"/>
              <a:buChar char="■"/>
              <a:defRPr/>
            </a:lvl6pPr>
            <a:lvl7pPr marL="3200400" lvl="6" indent="-330200" algn="ctr">
              <a:spcBef>
                <a:spcPts val="1600"/>
              </a:spcBef>
              <a:spcAft>
                <a:spcPts val="0"/>
              </a:spcAft>
              <a:buSzPts val="1600"/>
              <a:buChar char="●"/>
              <a:defRPr/>
            </a:lvl7pPr>
            <a:lvl8pPr marL="3657600" lvl="7" indent="-330200" algn="ctr">
              <a:spcBef>
                <a:spcPts val="1600"/>
              </a:spcBef>
              <a:spcAft>
                <a:spcPts val="0"/>
              </a:spcAft>
              <a:buSzPts val="1600"/>
              <a:buChar char="○"/>
              <a:defRPr/>
            </a:lvl8pPr>
            <a:lvl9pPr marL="4114800" lvl="8" indent="-330200" algn="ctr">
              <a:spcBef>
                <a:spcPts val="1600"/>
              </a:spcBef>
              <a:spcAft>
                <a:spcPts val="1600"/>
              </a:spcAft>
              <a:buSzPts val="16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Numbers">
  <p:cSld name="CUSTOM_8">
    <p:spTree>
      <p:nvGrpSpPr>
        <p:cNvPr id="608" name="Shape 608"/>
        <p:cNvGrpSpPr/>
        <p:nvPr/>
      </p:nvGrpSpPr>
      <p:grpSpPr>
        <a:xfrm>
          <a:off x="0" y="0"/>
          <a:ext cx="0" cy="0"/>
          <a:chOff x="0" y="0"/>
          <a:chExt cx="0" cy="0"/>
        </a:xfrm>
      </p:grpSpPr>
      <p:grpSp>
        <p:nvGrpSpPr>
          <p:cNvPr id="609" name="Google Shape;609;p22"/>
          <p:cNvGrpSpPr/>
          <p:nvPr/>
        </p:nvGrpSpPr>
        <p:grpSpPr>
          <a:xfrm>
            <a:off x="-174525" y="-22399"/>
            <a:ext cx="9487164" cy="5193049"/>
            <a:chOff x="-174525" y="-22399"/>
            <a:chExt cx="9487164" cy="5193049"/>
          </a:xfrm>
        </p:grpSpPr>
        <p:sp>
          <p:nvSpPr>
            <p:cNvPr id="610" name="Google Shape;610;p22"/>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611" name="Google Shape;611;p22"/>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612" name="Google Shape;612;p22"/>
            <p:cNvGrpSpPr/>
            <p:nvPr/>
          </p:nvGrpSpPr>
          <p:grpSpPr>
            <a:xfrm>
              <a:off x="263005" y="845117"/>
              <a:ext cx="3790149" cy="3960313"/>
              <a:chOff x="263005" y="845117"/>
              <a:chExt cx="3790149" cy="3960313"/>
            </a:xfrm>
          </p:grpSpPr>
          <p:sp>
            <p:nvSpPr>
              <p:cNvPr id="613" name="Google Shape;613;p22"/>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4" name="Google Shape;614;p22"/>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5" name="Google Shape;615;p22"/>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6" name="Google Shape;616;p22"/>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7" name="Google Shape;617;p22"/>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8" name="Google Shape;618;p22"/>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9" name="Google Shape;619;p22"/>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0" name="Google Shape;620;p22"/>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1" name="Google Shape;621;p22"/>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2" name="Google Shape;622;p22"/>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3" name="Google Shape;623;p22"/>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4" name="Google Shape;624;p22"/>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5" name="Google Shape;625;p22"/>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6" name="Google Shape;626;p22"/>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7" name="Google Shape;627;p22"/>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28" name="Google Shape;628;p22"/>
            <p:cNvGrpSpPr/>
            <p:nvPr/>
          </p:nvGrpSpPr>
          <p:grpSpPr>
            <a:xfrm>
              <a:off x="5055305" y="845117"/>
              <a:ext cx="3790149" cy="3960313"/>
              <a:chOff x="263005" y="845117"/>
              <a:chExt cx="3790149" cy="3960313"/>
            </a:xfrm>
          </p:grpSpPr>
          <p:sp>
            <p:nvSpPr>
              <p:cNvPr id="629" name="Google Shape;629;p22"/>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0" name="Google Shape;630;p22"/>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1" name="Google Shape;631;p22"/>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2" name="Google Shape;632;p22"/>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3" name="Google Shape;633;p22"/>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4" name="Google Shape;634;p22"/>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5" name="Google Shape;635;p22"/>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6" name="Google Shape;636;p22"/>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7" name="Google Shape;637;p22"/>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8" name="Google Shape;638;p22"/>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9" name="Google Shape;639;p22"/>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0" name="Google Shape;640;p22"/>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1" name="Google Shape;641;p22"/>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2" name="Google Shape;642;p22"/>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3" name="Google Shape;643;p22"/>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644" name="Google Shape;644;p22"/>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645" name="Google Shape;645;p22"/>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46" name="Google Shape;646;p22"/>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47" name="Google Shape;647;p22"/>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48" name="Google Shape;648;p22"/>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49" name="Google Shape;649;p22"/>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650" name="Google Shape;650;p22"/>
          <p:cNvSpPr txBox="1"/>
          <p:nvPr>
            <p:ph type="title" hasCustomPrompt="1"/>
          </p:nvPr>
        </p:nvSpPr>
        <p:spPr>
          <a:xfrm>
            <a:off x="720000" y="1143700"/>
            <a:ext cx="3330000" cy="795900"/>
          </a:xfrm>
          <a:prstGeom prst="rect">
            <a:avLst/>
          </a:prstGeom>
        </p:spPr>
        <p:txBody>
          <a:bodyPr spcFirstLastPara="1" wrap="square" lIns="0" tIns="0" rIns="0" bIns="0" anchor="ctr" anchorCtr="0">
            <a:noAutofit/>
          </a:bodyPr>
          <a:lstStyle>
            <a:lvl1pPr lvl="0" algn="ctr" rtl="0">
              <a:spcBef>
                <a:spcPts val="0"/>
              </a:spcBef>
              <a:spcAft>
                <a:spcPts val="0"/>
              </a:spcAft>
              <a:buSzPts val="12000"/>
              <a:buNone/>
              <a:defRPr sz="46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651" name="Google Shape;651;p22"/>
          <p:cNvSpPr txBox="1"/>
          <p:nvPr>
            <p:ph type="title" idx="2" hasCustomPrompt="1"/>
          </p:nvPr>
        </p:nvSpPr>
        <p:spPr>
          <a:xfrm>
            <a:off x="720000" y="2946225"/>
            <a:ext cx="3330000" cy="795900"/>
          </a:xfrm>
          <a:prstGeom prst="rect">
            <a:avLst/>
          </a:prstGeom>
        </p:spPr>
        <p:txBody>
          <a:bodyPr spcFirstLastPara="1" wrap="square" lIns="0" tIns="0" rIns="0" bIns="0" anchor="ctr" anchorCtr="0">
            <a:noAutofit/>
          </a:bodyPr>
          <a:lstStyle>
            <a:lvl1pPr lvl="0" algn="ctr" rtl="0">
              <a:spcBef>
                <a:spcPts val="0"/>
              </a:spcBef>
              <a:spcAft>
                <a:spcPts val="0"/>
              </a:spcAft>
              <a:buSzPts val="12000"/>
              <a:buNone/>
              <a:defRPr sz="46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652" name="Google Shape;652;p22"/>
          <p:cNvSpPr txBox="1"/>
          <p:nvPr>
            <p:ph type="title" idx="3" hasCustomPrompt="1"/>
          </p:nvPr>
        </p:nvSpPr>
        <p:spPr>
          <a:xfrm>
            <a:off x="5094000" y="2946225"/>
            <a:ext cx="3330000" cy="795900"/>
          </a:xfrm>
          <a:prstGeom prst="rect">
            <a:avLst/>
          </a:prstGeom>
        </p:spPr>
        <p:txBody>
          <a:bodyPr spcFirstLastPara="1" wrap="square" lIns="0" tIns="0" rIns="0" bIns="0" anchor="ctr" anchorCtr="0">
            <a:noAutofit/>
          </a:bodyPr>
          <a:lstStyle>
            <a:lvl1pPr lvl="0" algn="ctr" rtl="0">
              <a:spcBef>
                <a:spcPts val="0"/>
              </a:spcBef>
              <a:spcAft>
                <a:spcPts val="0"/>
              </a:spcAft>
              <a:buSzPts val="12000"/>
              <a:buNone/>
              <a:defRPr sz="46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653" name="Google Shape;653;p22"/>
          <p:cNvSpPr txBox="1"/>
          <p:nvPr>
            <p:ph type="subTitle" idx="1"/>
          </p:nvPr>
        </p:nvSpPr>
        <p:spPr>
          <a:xfrm>
            <a:off x="720000" y="1939588"/>
            <a:ext cx="2939400" cy="410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654" name="Google Shape;654;p22"/>
          <p:cNvSpPr txBox="1"/>
          <p:nvPr>
            <p:ph type="subTitle" idx="4"/>
          </p:nvPr>
        </p:nvSpPr>
        <p:spPr>
          <a:xfrm>
            <a:off x="720000" y="3742100"/>
            <a:ext cx="2939400" cy="410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655" name="Google Shape;655;p22"/>
          <p:cNvSpPr txBox="1"/>
          <p:nvPr>
            <p:ph type="subTitle" idx="5"/>
          </p:nvPr>
        </p:nvSpPr>
        <p:spPr>
          <a:xfrm>
            <a:off x="5291700" y="3742125"/>
            <a:ext cx="31323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 Text 2">
  <p:cSld name="CUSTOM_9">
    <p:spTree>
      <p:nvGrpSpPr>
        <p:cNvPr id="656" name="Shape 656"/>
        <p:cNvGrpSpPr/>
        <p:nvPr/>
      </p:nvGrpSpPr>
      <p:grpSpPr>
        <a:xfrm>
          <a:off x="0" y="0"/>
          <a:ext cx="0" cy="0"/>
          <a:chOff x="0" y="0"/>
          <a:chExt cx="0" cy="0"/>
        </a:xfrm>
      </p:grpSpPr>
      <p:grpSp>
        <p:nvGrpSpPr>
          <p:cNvPr id="657" name="Google Shape;657;p23"/>
          <p:cNvGrpSpPr/>
          <p:nvPr/>
        </p:nvGrpSpPr>
        <p:grpSpPr>
          <a:xfrm>
            <a:off x="-174525" y="-22399"/>
            <a:ext cx="9487164" cy="5193049"/>
            <a:chOff x="-174525" y="-22399"/>
            <a:chExt cx="9487164" cy="5193049"/>
          </a:xfrm>
        </p:grpSpPr>
        <p:sp>
          <p:nvSpPr>
            <p:cNvPr id="658" name="Google Shape;658;p23"/>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659" name="Google Shape;659;p23"/>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660" name="Google Shape;660;p23"/>
            <p:cNvGrpSpPr/>
            <p:nvPr/>
          </p:nvGrpSpPr>
          <p:grpSpPr>
            <a:xfrm>
              <a:off x="263005" y="845117"/>
              <a:ext cx="3790149" cy="3960313"/>
              <a:chOff x="263005" y="845117"/>
              <a:chExt cx="3790149" cy="3960313"/>
            </a:xfrm>
          </p:grpSpPr>
          <p:sp>
            <p:nvSpPr>
              <p:cNvPr id="661" name="Google Shape;661;p23"/>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 name="Google Shape;662;p23"/>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 name="Google Shape;663;p23"/>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 name="Google Shape;664;p23"/>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 name="Google Shape;665;p23"/>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 name="Google Shape;666;p23"/>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 name="Google Shape;667;p23"/>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 name="Google Shape;668;p23"/>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 name="Google Shape;669;p23"/>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 name="Google Shape;670;p23"/>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 name="Google Shape;671;p23"/>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 name="Google Shape;672;p23"/>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 name="Google Shape;673;p23"/>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 name="Google Shape;674;p23"/>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 name="Google Shape;675;p23"/>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76" name="Google Shape;676;p23"/>
            <p:cNvGrpSpPr/>
            <p:nvPr/>
          </p:nvGrpSpPr>
          <p:grpSpPr>
            <a:xfrm>
              <a:off x="5055305" y="845117"/>
              <a:ext cx="3790149" cy="3960313"/>
              <a:chOff x="263005" y="845117"/>
              <a:chExt cx="3790149" cy="3960313"/>
            </a:xfrm>
          </p:grpSpPr>
          <p:sp>
            <p:nvSpPr>
              <p:cNvPr id="677" name="Google Shape;677;p23"/>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 name="Google Shape;678;p23"/>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 name="Google Shape;679;p23"/>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 name="Google Shape;680;p23"/>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 name="Google Shape;681;p23"/>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 name="Google Shape;682;p23"/>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 name="Google Shape;683;p23"/>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 name="Google Shape;684;p23"/>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 name="Google Shape;685;p23"/>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6" name="Google Shape;686;p23"/>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7" name="Google Shape;687;p23"/>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8" name="Google Shape;688;p23"/>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9" name="Google Shape;689;p23"/>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0" name="Google Shape;690;p23"/>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1" name="Google Shape;691;p23"/>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692" name="Google Shape;692;p23"/>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693" name="Google Shape;693;p23"/>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94" name="Google Shape;694;p23"/>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95" name="Google Shape;695;p23"/>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96" name="Google Shape;696;p23"/>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697" name="Google Shape;697;p23"/>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698" name="Google Shape;698;p23"/>
          <p:cNvSpPr txBox="1"/>
          <p:nvPr>
            <p:ph type="subTitle" idx="1"/>
          </p:nvPr>
        </p:nvSpPr>
        <p:spPr>
          <a:xfrm>
            <a:off x="720000" y="2633338"/>
            <a:ext cx="2073600" cy="1594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699" name="Google Shape;699;p23"/>
          <p:cNvSpPr txBox="1"/>
          <p:nvPr>
            <p:ph type="title"/>
          </p:nvPr>
        </p:nvSpPr>
        <p:spPr>
          <a:xfrm>
            <a:off x="720000" y="1452200"/>
            <a:ext cx="1621200" cy="993600"/>
          </a:xfrm>
          <a:prstGeom prst="rect">
            <a:avLst/>
          </a:prstGeom>
        </p:spPr>
        <p:txBody>
          <a:bodyPr spcFirstLastPara="1" wrap="square" lIns="0" tIns="0" rIns="0" bIns="0" anchor="ctr"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hanks">
  <p:cSld name="CUSTOM_10">
    <p:spTree>
      <p:nvGrpSpPr>
        <p:cNvPr id="700" name="Shape 700"/>
        <p:cNvGrpSpPr/>
        <p:nvPr/>
      </p:nvGrpSpPr>
      <p:grpSpPr>
        <a:xfrm>
          <a:off x="0" y="0"/>
          <a:ext cx="0" cy="0"/>
          <a:chOff x="0" y="0"/>
          <a:chExt cx="0" cy="0"/>
        </a:xfrm>
      </p:grpSpPr>
      <p:grpSp>
        <p:nvGrpSpPr>
          <p:cNvPr id="701" name="Google Shape;701;p24"/>
          <p:cNvGrpSpPr/>
          <p:nvPr/>
        </p:nvGrpSpPr>
        <p:grpSpPr>
          <a:xfrm>
            <a:off x="-1700" y="329"/>
            <a:ext cx="9147400" cy="5142843"/>
            <a:chOff x="238125" y="854700"/>
            <a:chExt cx="7142500" cy="4015650"/>
          </a:xfrm>
        </p:grpSpPr>
        <p:sp>
          <p:nvSpPr>
            <p:cNvPr id="702" name="Google Shape;702;p2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3" name="Google Shape;703;p2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4" name="Google Shape;704;p2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5" name="Google Shape;705;p2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6" name="Google Shape;706;p2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7" name="Google Shape;707;p2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8" name="Google Shape;708;p2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9" name="Google Shape;709;p2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0" name="Google Shape;710;p2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1" name="Google Shape;711;p2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2" name="Google Shape;712;p2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3" name="Google Shape;713;p2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4" name="Google Shape;714;p2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5" name="Google Shape;715;p2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6" name="Google Shape;716;p2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7" name="Google Shape;717;p2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8" name="Google Shape;718;p2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9" name="Google Shape;719;p2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0" name="Google Shape;720;p2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721" name="Google Shape;721;p24"/>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722" name="Google Shape;722;p24"/>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3" name="Google Shape;723;p24"/>
          <p:cNvSpPr txBox="1"/>
          <p:nvPr>
            <p:ph type="ctrTitle"/>
          </p:nvPr>
        </p:nvSpPr>
        <p:spPr>
          <a:xfrm>
            <a:off x="2351875" y="540000"/>
            <a:ext cx="4440300" cy="929100"/>
          </a:xfrm>
          <a:prstGeom prst="rect">
            <a:avLst/>
          </a:prstGeom>
        </p:spPr>
        <p:txBody>
          <a:bodyPr spcFirstLastPara="1" wrap="square" lIns="0" tIns="0" rIns="0" bIns="0" anchor="ctr" anchorCtr="0">
            <a:noAutofit/>
          </a:bodyPr>
          <a:lstStyle>
            <a:lvl1pPr lvl="0" algn="ctr" rtl="0">
              <a:spcBef>
                <a:spcPts val="0"/>
              </a:spcBef>
              <a:spcAft>
                <a:spcPts val="0"/>
              </a:spcAft>
              <a:buSzPts val="5200"/>
              <a:buNone/>
              <a:defRPr sz="6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724" name="Google Shape;724;p24"/>
          <p:cNvSpPr txBox="1"/>
          <p:nvPr/>
        </p:nvSpPr>
        <p:spPr>
          <a:xfrm>
            <a:off x="2422213" y="3744575"/>
            <a:ext cx="4299600" cy="6330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None/>
            </a:pPr>
            <a:r>
              <a:rPr lang="en-GB" sz="1200">
                <a:latin typeface="Muli"/>
                <a:ea typeface="Muli"/>
                <a:cs typeface="Muli"/>
                <a:sym typeface="Muli"/>
              </a:rPr>
              <a:t>CREDITS: This presentation template was created by </a:t>
            </a:r>
            <a:r>
              <a:rPr lang="en-GB" sz="1200">
                <a:uFill>
                  <a:noFill/>
                </a:uFill>
                <a:latin typeface="Muli"/>
                <a:ea typeface="Muli"/>
                <a:cs typeface="Muli"/>
                <a:sym typeface="Muli"/>
                <a:hlinkClick r:id="rId2"/>
              </a:rPr>
              <a:t>Slidesgo</a:t>
            </a:r>
            <a:r>
              <a:rPr lang="en-GB" sz="1200">
                <a:latin typeface="Muli"/>
                <a:ea typeface="Muli"/>
                <a:cs typeface="Muli"/>
                <a:sym typeface="Muli"/>
              </a:rPr>
              <a:t>, including icons by </a:t>
            </a:r>
            <a:r>
              <a:rPr lang="en-GB" sz="1200">
                <a:uFill>
                  <a:noFill/>
                </a:uFill>
                <a:latin typeface="Muli"/>
                <a:ea typeface="Muli"/>
                <a:cs typeface="Muli"/>
                <a:sym typeface="Muli"/>
                <a:hlinkClick r:id="rId3"/>
              </a:rPr>
              <a:t>Flaticon</a:t>
            </a:r>
            <a:r>
              <a:rPr lang="en-GB" sz="1200">
                <a:latin typeface="Muli"/>
                <a:ea typeface="Muli"/>
                <a:cs typeface="Muli"/>
                <a:sym typeface="Muli"/>
              </a:rPr>
              <a:t>, and infographics &amp; images by </a:t>
            </a:r>
            <a:r>
              <a:rPr lang="en-GB" sz="1200">
                <a:uFill>
                  <a:noFill/>
                </a:uFill>
                <a:latin typeface="Muli"/>
                <a:ea typeface="Muli"/>
                <a:cs typeface="Muli"/>
                <a:sym typeface="Muli"/>
                <a:hlinkClick r:id="rId4"/>
              </a:rPr>
              <a:t>Freepik</a:t>
            </a:r>
            <a:r>
              <a:rPr lang="en-GB" sz="1200">
                <a:latin typeface="Muli"/>
                <a:ea typeface="Muli"/>
                <a:cs typeface="Muli"/>
                <a:sym typeface="Muli"/>
              </a:rPr>
              <a:t>. </a:t>
            </a:r>
            <a:endParaRPr sz="1200">
              <a:latin typeface="Muli"/>
              <a:ea typeface="Muli"/>
              <a:cs typeface="Muli"/>
              <a:sym typeface="Muli"/>
            </a:endParaRPr>
          </a:p>
        </p:txBody>
      </p:sp>
      <p:sp>
        <p:nvSpPr>
          <p:cNvPr id="725" name="Google Shape;725;p24"/>
          <p:cNvSpPr txBox="1"/>
          <p:nvPr>
            <p:ph type="subTitle" idx="1"/>
          </p:nvPr>
        </p:nvSpPr>
        <p:spPr>
          <a:xfrm>
            <a:off x="2955600" y="2001450"/>
            <a:ext cx="3232800" cy="17784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SzPts val="2800"/>
              <a:buNone/>
              <a:defRPr>
                <a:solidFill>
                  <a:srgbClr val="000000"/>
                </a:solidFill>
                <a:latin typeface="Merriweather" panose="00000500000000000000"/>
                <a:ea typeface="Merriweather" panose="00000500000000000000"/>
                <a:cs typeface="Merriweather" panose="00000500000000000000"/>
                <a:sym typeface="Merriweather" panose="00000500000000000000"/>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grpSp>
        <p:nvGrpSpPr>
          <p:cNvPr id="726" name="Google Shape;726;p24"/>
          <p:cNvGrpSpPr/>
          <p:nvPr/>
        </p:nvGrpSpPr>
        <p:grpSpPr>
          <a:xfrm rot="697126">
            <a:off x="8218474" y="-369190"/>
            <a:ext cx="1305393" cy="1346461"/>
            <a:chOff x="1492000" y="427450"/>
            <a:chExt cx="1188000" cy="1225375"/>
          </a:xfrm>
        </p:grpSpPr>
        <p:sp>
          <p:nvSpPr>
            <p:cNvPr id="727" name="Google Shape;727;p24"/>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8" name="Google Shape;728;p24"/>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rgbClr val="F4F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9" name="Google Shape;729;p24"/>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0" name="Google Shape;730;p24"/>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1" name="Google Shape;731;p24"/>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2" name="Google Shape;732;p24"/>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3" name="Google Shape;733;p24"/>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4" name="Google Shape;734;p24"/>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5" name="Google Shape;735;p24"/>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6" name="Google Shape;736;p24"/>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7" name="Google Shape;737;p24"/>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 Text 3">
  <p:cSld name="CUSTOM_9_1">
    <p:spTree>
      <p:nvGrpSpPr>
        <p:cNvPr id="738" name="Shape 738"/>
        <p:cNvGrpSpPr/>
        <p:nvPr/>
      </p:nvGrpSpPr>
      <p:grpSpPr>
        <a:xfrm>
          <a:off x="0" y="0"/>
          <a:ext cx="0" cy="0"/>
          <a:chOff x="0" y="0"/>
          <a:chExt cx="0" cy="0"/>
        </a:xfrm>
      </p:grpSpPr>
      <p:grpSp>
        <p:nvGrpSpPr>
          <p:cNvPr id="739" name="Google Shape;739;p25"/>
          <p:cNvGrpSpPr/>
          <p:nvPr/>
        </p:nvGrpSpPr>
        <p:grpSpPr>
          <a:xfrm>
            <a:off x="-174525" y="-22399"/>
            <a:ext cx="9487164" cy="5193049"/>
            <a:chOff x="-174525" y="-22399"/>
            <a:chExt cx="9487164" cy="5193049"/>
          </a:xfrm>
        </p:grpSpPr>
        <p:sp>
          <p:nvSpPr>
            <p:cNvPr id="740" name="Google Shape;740;p25"/>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741" name="Google Shape;741;p25"/>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742" name="Google Shape;742;p25"/>
            <p:cNvGrpSpPr/>
            <p:nvPr/>
          </p:nvGrpSpPr>
          <p:grpSpPr>
            <a:xfrm>
              <a:off x="263005" y="845117"/>
              <a:ext cx="3790149" cy="3960313"/>
              <a:chOff x="263005" y="845117"/>
              <a:chExt cx="3790149" cy="3960313"/>
            </a:xfrm>
          </p:grpSpPr>
          <p:sp>
            <p:nvSpPr>
              <p:cNvPr id="743" name="Google Shape;743;p25"/>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4" name="Google Shape;744;p25"/>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5" name="Google Shape;745;p25"/>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6" name="Google Shape;746;p25"/>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7" name="Google Shape;747;p25"/>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8" name="Google Shape;748;p25"/>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9" name="Google Shape;749;p25"/>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0" name="Google Shape;750;p25"/>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1" name="Google Shape;751;p25"/>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2" name="Google Shape;752;p25"/>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3" name="Google Shape;753;p25"/>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4" name="Google Shape;754;p25"/>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5" name="Google Shape;755;p25"/>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6" name="Google Shape;756;p25"/>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7" name="Google Shape;757;p25"/>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58" name="Google Shape;758;p25"/>
            <p:cNvGrpSpPr/>
            <p:nvPr/>
          </p:nvGrpSpPr>
          <p:grpSpPr>
            <a:xfrm>
              <a:off x="5055305" y="845117"/>
              <a:ext cx="3790149" cy="3960313"/>
              <a:chOff x="263005" y="845117"/>
              <a:chExt cx="3790149" cy="3960313"/>
            </a:xfrm>
          </p:grpSpPr>
          <p:sp>
            <p:nvSpPr>
              <p:cNvPr id="759" name="Google Shape;759;p25"/>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0" name="Google Shape;760;p25"/>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1" name="Google Shape;761;p25"/>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2" name="Google Shape;762;p25"/>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3" name="Google Shape;763;p25"/>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4" name="Google Shape;764;p25"/>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5" name="Google Shape;765;p25"/>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6" name="Google Shape;766;p25"/>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7" name="Google Shape;767;p25"/>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8" name="Google Shape;768;p25"/>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9" name="Google Shape;769;p25"/>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0" name="Google Shape;770;p25"/>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1" name="Google Shape;771;p25"/>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2" name="Google Shape;772;p25"/>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3" name="Google Shape;773;p25"/>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774" name="Google Shape;774;p25"/>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775" name="Google Shape;775;p25"/>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776" name="Google Shape;776;p25"/>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777" name="Google Shape;777;p25"/>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778" name="Google Shape;778;p25"/>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779" name="Google Shape;779;p25"/>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780" name="Google Shape;780;p25"/>
          <p:cNvSpPr txBox="1"/>
          <p:nvPr>
            <p:ph type="subTitle" idx="1"/>
          </p:nvPr>
        </p:nvSpPr>
        <p:spPr>
          <a:xfrm>
            <a:off x="6302975" y="2571750"/>
            <a:ext cx="2121300" cy="1594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781" name="Google Shape;781;p25"/>
          <p:cNvSpPr txBox="1"/>
          <p:nvPr>
            <p:ph type="title"/>
          </p:nvPr>
        </p:nvSpPr>
        <p:spPr>
          <a:xfrm>
            <a:off x="6682500" y="1452213"/>
            <a:ext cx="1741500" cy="993600"/>
          </a:xfrm>
          <a:prstGeom prst="rect">
            <a:avLst/>
          </a:prstGeom>
        </p:spPr>
        <p:txBody>
          <a:bodyPr spcFirstLastPara="1" wrap="square" lIns="0" tIns="0" rIns="0" bIns="0" anchor="ctr" anchorCtr="0">
            <a:noAutofit/>
          </a:bodyPr>
          <a:lstStyle>
            <a:lvl1pPr lvl="0" algn="r" rtl="0">
              <a:spcBef>
                <a:spcPts val="0"/>
              </a:spcBef>
              <a:spcAft>
                <a:spcPts val="0"/>
              </a:spcAft>
              <a:buSzPts val="3000"/>
              <a:buNone/>
              <a:defRPr/>
            </a:lvl1pPr>
            <a:lvl2pPr lvl="1" algn="r" rtl="0">
              <a:spcBef>
                <a:spcPts val="0"/>
              </a:spcBef>
              <a:spcAft>
                <a:spcPts val="0"/>
              </a:spcAft>
              <a:buSzPts val="2800"/>
              <a:buNone/>
              <a:defRPr/>
            </a:lvl2pPr>
            <a:lvl3pPr lvl="2" algn="r" rtl="0">
              <a:spcBef>
                <a:spcPts val="0"/>
              </a:spcBef>
              <a:spcAft>
                <a:spcPts val="0"/>
              </a:spcAft>
              <a:buSzPts val="2800"/>
              <a:buNone/>
              <a:defRPr/>
            </a:lvl3pPr>
            <a:lvl4pPr lvl="3" algn="r" rtl="0">
              <a:spcBef>
                <a:spcPts val="0"/>
              </a:spcBef>
              <a:spcAft>
                <a:spcPts val="0"/>
              </a:spcAft>
              <a:buSzPts val="2800"/>
              <a:buNone/>
              <a:defRPr/>
            </a:lvl4pPr>
            <a:lvl5pPr lvl="4" algn="r" rtl="0">
              <a:spcBef>
                <a:spcPts val="0"/>
              </a:spcBef>
              <a:spcAft>
                <a:spcPts val="0"/>
              </a:spcAft>
              <a:buSzPts val="2800"/>
              <a:buNone/>
              <a:defRPr/>
            </a:lvl5pPr>
            <a:lvl6pPr lvl="5" algn="r" rtl="0">
              <a:spcBef>
                <a:spcPts val="0"/>
              </a:spcBef>
              <a:spcAft>
                <a:spcPts val="0"/>
              </a:spcAft>
              <a:buSzPts val="2800"/>
              <a:buNone/>
              <a:defRPr/>
            </a:lvl6pPr>
            <a:lvl7pPr lvl="6" algn="r" rtl="0">
              <a:spcBef>
                <a:spcPts val="0"/>
              </a:spcBef>
              <a:spcAft>
                <a:spcPts val="0"/>
              </a:spcAft>
              <a:buSzPts val="2800"/>
              <a:buNone/>
              <a:defRPr/>
            </a:lvl7pPr>
            <a:lvl8pPr lvl="7" algn="r" rtl="0">
              <a:spcBef>
                <a:spcPts val="0"/>
              </a:spcBef>
              <a:spcAft>
                <a:spcPts val="0"/>
              </a:spcAft>
              <a:buSzPts val="2800"/>
              <a:buNone/>
              <a:defRPr/>
            </a:lvl8pPr>
            <a:lvl9pPr lvl="8" algn="r" rtl="0">
              <a:spcBef>
                <a:spcPts val="0"/>
              </a:spcBef>
              <a:spcAft>
                <a:spcPts val="0"/>
              </a:spcAft>
              <a:buSzPts val="2800"/>
              <a:buNone/>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matchingName="Blank">
  <p:cSld name="BLANK">
    <p:bg>
      <p:bgPr>
        <a:solidFill>
          <a:srgbClr val="FFFFFF"/>
        </a:solidFill>
        <a:effectLst/>
      </p:bgPr>
    </p:bg>
    <p:spTree>
      <p:nvGrpSpPr>
        <p:cNvPr id="782" name="Shape 782"/>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53" name="Shape 53"/>
        <p:cNvGrpSpPr/>
        <p:nvPr/>
      </p:nvGrpSpPr>
      <p:grpSpPr>
        <a:xfrm>
          <a:off x="0" y="0"/>
          <a:ext cx="0" cy="0"/>
          <a:chOff x="0" y="0"/>
          <a:chExt cx="0" cy="0"/>
        </a:xfrm>
      </p:grpSpPr>
      <p:sp>
        <p:nvSpPr>
          <p:cNvPr id="54" name="Google Shape;54;p4"/>
          <p:cNvSpPr/>
          <p:nvPr/>
        </p:nvSpPr>
        <p:spPr>
          <a:xfrm>
            <a:off x="8740343" y="1780347"/>
            <a:ext cx="20479" cy="58449"/>
          </a:xfrm>
          <a:custGeom>
            <a:avLst/>
            <a:gdLst/>
            <a:ahLst/>
            <a:cxnLst/>
            <a:rect l="l" t="t" r="r" b="b"/>
            <a:pathLst>
              <a:path w="488" h="1403" extrusionOk="0">
                <a:moveTo>
                  <a:pt x="249" y="0"/>
                </a:moveTo>
                <a:cubicBezTo>
                  <a:pt x="193" y="0"/>
                  <a:pt x="139" y="35"/>
                  <a:pt x="118" y="90"/>
                </a:cubicBezTo>
                <a:cubicBezTo>
                  <a:pt x="73" y="190"/>
                  <a:pt x="46" y="289"/>
                  <a:pt x="28" y="397"/>
                </a:cubicBezTo>
                <a:cubicBezTo>
                  <a:pt x="19" y="442"/>
                  <a:pt x="1" y="496"/>
                  <a:pt x="19" y="541"/>
                </a:cubicBezTo>
                <a:cubicBezTo>
                  <a:pt x="19" y="559"/>
                  <a:pt x="28" y="568"/>
                  <a:pt x="37" y="586"/>
                </a:cubicBezTo>
                <a:cubicBezTo>
                  <a:pt x="64" y="595"/>
                  <a:pt x="145" y="613"/>
                  <a:pt x="145" y="622"/>
                </a:cubicBezTo>
                <a:cubicBezTo>
                  <a:pt x="145" y="631"/>
                  <a:pt x="100" y="649"/>
                  <a:pt x="73" y="658"/>
                </a:cubicBezTo>
                <a:cubicBezTo>
                  <a:pt x="37" y="667"/>
                  <a:pt x="46" y="685"/>
                  <a:pt x="46" y="694"/>
                </a:cubicBezTo>
                <a:cubicBezTo>
                  <a:pt x="37" y="902"/>
                  <a:pt x="46" y="1100"/>
                  <a:pt x="109" y="1307"/>
                </a:cubicBezTo>
                <a:cubicBezTo>
                  <a:pt x="118" y="1343"/>
                  <a:pt x="154" y="1379"/>
                  <a:pt x="190" y="1397"/>
                </a:cubicBezTo>
                <a:cubicBezTo>
                  <a:pt x="203" y="1401"/>
                  <a:pt x="215" y="1402"/>
                  <a:pt x="228" y="1402"/>
                </a:cubicBezTo>
                <a:cubicBezTo>
                  <a:pt x="289" y="1402"/>
                  <a:pt x="348" y="1367"/>
                  <a:pt x="371" y="1307"/>
                </a:cubicBezTo>
                <a:cubicBezTo>
                  <a:pt x="434" y="1109"/>
                  <a:pt x="443" y="902"/>
                  <a:pt x="443" y="703"/>
                </a:cubicBezTo>
                <a:cubicBezTo>
                  <a:pt x="443" y="685"/>
                  <a:pt x="452" y="676"/>
                  <a:pt x="416" y="658"/>
                </a:cubicBezTo>
                <a:cubicBezTo>
                  <a:pt x="389" y="649"/>
                  <a:pt x="344" y="640"/>
                  <a:pt x="344" y="622"/>
                </a:cubicBezTo>
                <a:cubicBezTo>
                  <a:pt x="344" y="613"/>
                  <a:pt x="425" y="595"/>
                  <a:pt x="443" y="586"/>
                </a:cubicBezTo>
                <a:cubicBezTo>
                  <a:pt x="461" y="577"/>
                  <a:pt x="470" y="559"/>
                  <a:pt x="470" y="550"/>
                </a:cubicBezTo>
                <a:cubicBezTo>
                  <a:pt x="488" y="496"/>
                  <a:pt x="470" y="451"/>
                  <a:pt x="461" y="397"/>
                </a:cubicBezTo>
                <a:cubicBezTo>
                  <a:pt x="443" y="298"/>
                  <a:pt x="416" y="190"/>
                  <a:pt x="380" y="90"/>
                </a:cubicBezTo>
                <a:cubicBezTo>
                  <a:pt x="362" y="54"/>
                  <a:pt x="335" y="27"/>
                  <a:pt x="298" y="9"/>
                </a:cubicBezTo>
                <a:cubicBezTo>
                  <a:pt x="282" y="3"/>
                  <a:pt x="266" y="0"/>
                  <a:pt x="24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5" name="Google Shape;55;p4"/>
          <p:cNvGrpSpPr/>
          <p:nvPr/>
        </p:nvGrpSpPr>
        <p:grpSpPr>
          <a:xfrm>
            <a:off x="-1700" y="329"/>
            <a:ext cx="9147400" cy="5142843"/>
            <a:chOff x="238125" y="854700"/>
            <a:chExt cx="7142500" cy="4015650"/>
          </a:xfrm>
        </p:grpSpPr>
        <p:sp>
          <p:nvSpPr>
            <p:cNvPr id="56" name="Google Shape;56;p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 name="Google Shape;57;p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 name="Google Shape;58;p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 name="Google Shape;59;p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 name="Google Shape;60;p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 name="Google Shape;61;p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 name="Google Shape;62;p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 name="Google Shape;63;p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 name="Google Shape;64;p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 name="Google Shape;65;p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 name="Google Shape;66;p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 name="Google Shape;67;p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 name="Google Shape;68;p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 name="Google Shape;69;p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 name="Google Shape;70;p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 name="Google Shape;71;p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 name="Google Shape;72;p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 name="Google Shape;73;p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 name="Google Shape;74;p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 name="Google Shape;75;p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 name="Google Shape;76;p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 name="Google Shape;77;p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78" name="Google Shape;78;p4"/>
          <p:cNvSpPr txBox="1"/>
          <p:nvPr>
            <p:ph type="title"/>
          </p:nvPr>
        </p:nvSpPr>
        <p:spPr>
          <a:xfrm>
            <a:off x="720000" y="540000"/>
            <a:ext cx="7704000" cy="360000"/>
          </a:xfrm>
          <a:prstGeom prst="rect">
            <a:avLst/>
          </a:prstGeom>
        </p:spPr>
        <p:txBody>
          <a:bodyPr spcFirstLastPara="1" wrap="square" lIns="0" tIns="0" rIns="0" bIns="0" anchor="t"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p:txBody>
      </p:sp>
      <p:sp>
        <p:nvSpPr>
          <p:cNvPr id="79" name="Google Shape;79;p4"/>
          <p:cNvSpPr txBox="1"/>
          <p:nvPr>
            <p:ph type="body" idx="1"/>
          </p:nvPr>
        </p:nvSpPr>
        <p:spPr>
          <a:xfrm>
            <a:off x="720000" y="1246924"/>
            <a:ext cx="7704000" cy="3440100"/>
          </a:xfrm>
          <a:prstGeom prst="rect">
            <a:avLst/>
          </a:prstGeom>
        </p:spPr>
        <p:txBody>
          <a:bodyPr spcFirstLastPara="1" wrap="square" lIns="91425" tIns="91425" rIns="91425" bIns="91425" anchor="t" anchorCtr="0">
            <a:noAutofit/>
          </a:bodyPr>
          <a:lstStyle>
            <a:lvl1pPr marL="457200" lvl="0" indent="-304800" rtl="0">
              <a:lnSpc>
                <a:spcPct val="85000"/>
              </a:lnSpc>
              <a:spcBef>
                <a:spcPts val="0"/>
              </a:spcBef>
              <a:spcAft>
                <a:spcPts val="0"/>
              </a:spcAft>
              <a:buClr>
                <a:schemeClr val="dk1"/>
              </a:buClr>
              <a:buSzPts val="1200"/>
              <a:buChar char="●"/>
              <a:defRPr sz="1200"/>
            </a:lvl1pPr>
            <a:lvl2pPr marL="914400" lvl="1" indent="-304800" rtl="0">
              <a:spcBef>
                <a:spcPts val="5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80" name="Shape 80"/>
        <p:cNvGrpSpPr/>
        <p:nvPr/>
      </p:nvGrpSpPr>
      <p:grpSpPr>
        <a:xfrm>
          <a:off x="0" y="0"/>
          <a:ext cx="0" cy="0"/>
          <a:chOff x="0" y="0"/>
          <a:chExt cx="0" cy="0"/>
        </a:xfrm>
      </p:grpSpPr>
      <p:grpSp>
        <p:nvGrpSpPr>
          <p:cNvPr id="81" name="Google Shape;81;p5"/>
          <p:cNvGrpSpPr/>
          <p:nvPr/>
        </p:nvGrpSpPr>
        <p:grpSpPr>
          <a:xfrm>
            <a:off x="-174525" y="-22399"/>
            <a:ext cx="9487164" cy="5193049"/>
            <a:chOff x="-174525" y="-22399"/>
            <a:chExt cx="9487164" cy="5193049"/>
          </a:xfrm>
        </p:grpSpPr>
        <p:sp>
          <p:nvSpPr>
            <p:cNvPr id="82" name="Google Shape;82;p5"/>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83" name="Google Shape;83;p5"/>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84" name="Google Shape;84;p5"/>
            <p:cNvGrpSpPr/>
            <p:nvPr/>
          </p:nvGrpSpPr>
          <p:grpSpPr>
            <a:xfrm>
              <a:off x="263005" y="845117"/>
              <a:ext cx="3790149" cy="3960313"/>
              <a:chOff x="263005" y="845117"/>
              <a:chExt cx="3790149" cy="3960313"/>
            </a:xfrm>
          </p:grpSpPr>
          <p:sp>
            <p:nvSpPr>
              <p:cNvPr id="85" name="Google Shape;85;p5"/>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 name="Google Shape;86;p5"/>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 name="Google Shape;87;p5"/>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 name="Google Shape;88;p5"/>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 name="Google Shape;89;p5"/>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 name="Google Shape;90;p5"/>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 name="Google Shape;91;p5"/>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 name="Google Shape;92;p5"/>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 name="Google Shape;93;p5"/>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 name="Google Shape;94;p5"/>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 name="Google Shape;95;p5"/>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 name="Google Shape;96;p5"/>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 name="Google Shape;97;p5"/>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 name="Google Shape;98;p5"/>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 name="Google Shape;99;p5"/>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0" name="Google Shape;100;p5"/>
            <p:cNvGrpSpPr/>
            <p:nvPr/>
          </p:nvGrpSpPr>
          <p:grpSpPr>
            <a:xfrm>
              <a:off x="5055305" y="845117"/>
              <a:ext cx="3790149" cy="3960313"/>
              <a:chOff x="263005" y="845117"/>
              <a:chExt cx="3790149" cy="3960313"/>
            </a:xfrm>
          </p:grpSpPr>
          <p:sp>
            <p:nvSpPr>
              <p:cNvPr id="101" name="Google Shape;101;p5"/>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 name="Google Shape;102;p5"/>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 name="Google Shape;103;p5"/>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 name="Google Shape;104;p5"/>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 name="Google Shape;105;p5"/>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 name="Google Shape;106;p5"/>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 name="Google Shape;107;p5"/>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 name="Google Shape;108;p5"/>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 name="Google Shape;109;p5"/>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 name="Google Shape;110;p5"/>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 name="Google Shape;111;p5"/>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 name="Google Shape;112;p5"/>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 name="Google Shape;113;p5"/>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 name="Google Shape;114;p5"/>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 name="Google Shape;115;p5"/>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116" name="Google Shape;116;p5"/>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117" name="Google Shape;117;p5"/>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18" name="Google Shape;118;p5"/>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19" name="Google Shape;119;p5"/>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20" name="Google Shape;120;p5"/>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21" name="Google Shape;121;p5"/>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122" name="Google Shape;122;p5"/>
          <p:cNvSpPr txBox="1"/>
          <p:nvPr>
            <p:ph type="title"/>
          </p:nvPr>
        </p:nvSpPr>
        <p:spPr>
          <a:xfrm>
            <a:off x="720000" y="540000"/>
            <a:ext cx="3368700" cy="572700"/>
          </a:xfrm>
          <a:prstGeom prst="rect">
            <a:avLst/>
          </a:prstGeom>
        </p:spPr>
        <p:txBody>
          <a:bodyPr spcFirstLastPara="1" wrap="square" lIns="0" tIns="0" rIns="0" bIns="0" anchor="t"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p:txBody>
      </p:sp>
      <p:sp>
        <p:nvSpPr>
          <p:cNvPr id="123" name="Google Shape;123;p5"/>
          <p:cNvSpPr txBox="1"/>
          <p:nvPr>
            <p:ph type="subTitle" idx="1"/>
          </p:nvPr>
        </p:nvSpPr>
        <p:spPr>
          <a:xfrm>
            <a:off x="906900" y="3292127"/>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24" name="Google Shape;124;p5"/>
          <p:cNvSpPr txBox="1"/>
          <p:nvPr>
            <p:ph type="subTitle" idx="2"/>
          </p:nvPr>
        </p:nvSpPr>
        <p:spPr>
          <a:xfrm>
            <a:off x="5676900" y="3292127"/>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25" name="Google Shape;125;p5"/>
          <p:cNvSpPr txBox="1"/>
          <p:nvPr>
            <p:ph type="subTitle" idx="3"/>
          </p:nvPr>
        </p:nvSpPr>
        <p:spPr>
          <a:xfrm>
            <a:off x="906900" y="1584571"/>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26" name="Google Shape;126;p5"/>
          <p:cNvSpPr txBox="1"/>
          <p:nvPr>
            <p:ph type="subTitle" idx="4"/>
          </p:nvPr>
        </p:nvSpPr>
        <p:spPr>
          <a:xfrm>
            <a:off x="5676900" y="1584571"/>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27" name="Google Shape;127;p5"/>
          <p:cNvSpPr txBox="1"/>
          <p:nvPr>
            <p:ph type="subTitle" idx="5"/>
          </p:nvPr>
        </p:nvSpPr>
        <p:spPr>
          <a:xfrm>
            <a:off x="906900" y="2076621"/>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28" name="Google Shape;128;p5"/>
          <p:cNvSpPr txBox="1"/>
          <p:nvPr>
            <p:ph type="subTitle" idx="6"/>
          </p:nvPr>
        </p:nvSpPr>
        <p:spPr>
          <a:xfrm>
            <a:off x="5676900" y="2076621"/>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29" name="Google Shape;129;p5"/>
          <p:cNvSpPr txBox="1"/>
          <p:nvPr>
            <p:ph type="subTitle" idx="7"/>
          </p:nvPr>
        </p:nvSpPr>
        <p:spPr>
          <a:xfrm>
            <a:off x="906900" y="3755202"/>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30" name="Google Shape;130;p5"/>
          <p:cNvSpPr txBox="1"/>
          <p:nvPr>
            <p:ph type="subTitle" idx="8"/>
          </p:nvPr>
        </p:nvSpPr>
        <p:spPr>
          <a:xfrm>
            <a:off x="5676900" y="3755202"/>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31" name="Shape 131"/>
        <p:cNvGrpSpPr/>
        <p:nvPr/>
      </p:nvGrpSpPr>
      <p:grpSpPr>
        <a:xfrm>
          <a:off x="0" y="0"/>
          <a:ext cx="0" cy="0"/>
          <a:chOff x="0" y="0"/>
          <a:chExt cx="0" cy="0"/>
        </a:xfrm>
      </p:grpSpPr>
      <p:grpSp>
        <p:nvGrpSpPr>
          <p:cNvPr id="132" name="Google Shape;132;p6"/>
          <p:cNvGrpSpPr/>
          <p:nvPr/>
        </p:nvGrpSpPr>
        <p:grpSpPr>
          <a:xfrm>
            <a:off x="-174525" y="-22399"/>
            <a:ext cx="9487164" cy="5193049"/>
            <a:chOff x="-174525" y="-22399"/>
            <a:chExt cx="9487164" cy="5193049"/>
          </a:xfrm>
        </p:grpSpPr>
        <p:sp>
          <p:nvSpPr>
            <p:cNvPr id="133" name="Google Shape;133;p6"/>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134" name="Google Shape;134;p6"/>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135" name="Google Shape;135;p6"/>
            <p:cNvGrpSpPr/>
            <p:nvPr/>
          </p:nvGrpSpPr>
          <p:grpSpPr>
            <a:xfrm>
              <a:off x="263005" y="845117"/>
              <a:ext cx="3790149" cy="3960313"/>
              <a:chOff x="263005" y="845117"/>
              <a:chExt cx="3790149" cy="3960313"/>
            </a:xfrm>
          </p:grpSpPr>
          <p:sp>
            <p:nvSpPr>
              <p:cNvPr id="136" name="Google Shape;136;p6"/>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 name="Google Shape;137;p6"/>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 name="Google Shape;138;p6"/>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 name="Google Shape;139;p6"/>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 name="Google Shape;140;p6"/>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 name="Google Shape;141;p6"/>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 name="Google Shape;142;p6"/>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 name="Google Shape;143;p6"/>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 name="Google Shape;144;p6"/>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 name="Google Shape;145;p6"/>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 name="Google Shape;146;p6"/>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 name="Google Shape;147;p6"/>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 name="Google Shape;148;p6"/>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 name="Google Shape;149;p6"/>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 name="Google Shape;150;p6"/>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1" name="Google Shape;151;p6"/>
            <p:cNvGrpSpPr/>
            <p:nvPr/>
          </p:nvGrpSpPr>
          <p:grpSpPr>
            <a:xfrm>
              <a:off x="5055305" y="845117"/>
              <a:ext cx="3790149" cy="3960313"/>
              <a:chOff x="263005" y="845117"/>
              <a:chExt cx="3790149" cy="3960313"/>
            </a:xfrm>
          </p:grpSpPr>
          <p:sp>
            <p:nvSpPr>
              <p:cNvPr id="152" name="Google Shape;152;p6"/>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 name="Google Shape;153;p6"/>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 name="Google Shape;154;p6"/>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 name="Google Shape;155;p6"/>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 name="Google Shape;156;p6"/>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 name="Google Shape;157;p6"/>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 name="Google Shape;158;p6"/>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 name="Google Shape;159;p6"/>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 name="Google Shape;160;p6"/>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 name="Google Shape;161;p6"/>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 name="Google Shape;162;p6"/>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 name="Google Shape;163;p6"/>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 name="Google Shape;164;p6"/>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 name="Google Shape;165;p6"/>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 name="Google Shape;166;p6"/>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167" name="Google Shape;167;p6"/>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168" name="Google Shape;168;p6"/>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69" name="Google Shape;169;p6"/>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70" name="Google Shape;170;p6"/>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71" name="Google Shape;171;p6"/>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72" name="Google Shape;172;p6"/>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173" name="Google Shape;173;p6"/>
          <p:cNvSpPr txBox="1"/>
          <p:nvPr>
            <p:ph type="title"/>
          </p:nvPr>
        </p:nvSpPr>
        <p:spPr>
          <a:xfrm>
            <a:off x="720000" y="540000"/>
            <a:ext cx="3378600" cy="1017000"/>
          </a:xfrm>
          <a:prstGeom prst="rect">
            <a:avLst/>
          </a:prstGeom>
        </p:spPr>
        <p:txBody>
          <a:bodyPr spcFirstLastPara="1" wrap="square" lIns="0" tIns="0" rIns="0" bIns="0" anchor="t" anchorCtr="0">
            <a:noAutofit/>
          </a:bodyPr>
          <a:lstStyle>
            <a:lvl1pPr lvl="0">
              <a:spcBef>
                <a:spcPts val="0"/>
              </a:spcBef>
              <a:spcAft>
                <a:spcPts val="0"/>
              </a:spcAft>
              <a:buSzPts val="30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74" name="Google Shape;174;p6"/>
          <p:cNvSpPr txBox="1"/>
          <p:nvPr>
            <p:ph type="body" idx="1"/>
          </p:nvPr>
        </p:nvSpPr>
        <p:spPr>
          <a:xfrm>
            <a:off x="470700" y="3119125"/>
            <a:ext cx="3378600" cy="1285800"/>
          </a:xfrm>
          <a:prstGeom prst="rect">
            <a:avLst/>
          </a:prstGeom>
        </p:spPr>
        <p:txBody>
          <a:bodyPr spcFirstLastPara="1" wrap="square" lIns="91425" tIns="91425" rIns="91425" bIns="91425" anchor="t" anchorCtr="0">
            <a:noAutofit/>
          </a:bodyPr>
          <a:lstStyle>
            <a:lvl1pPr marL="457200" lvl="0" indent="-317500" algn="ctr">
              <a:spcBef>
                <a:spcPts val="0"/>
              </a:spcBef>
              <a:spcAft>
                <a:spcPts val="0"/>
              </a:spcAft>
              <a:buSzPts val="1400"/>
              <a:buChar char="●"/>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p:txBody>
      </p:sp>
      <p:sp>
        <p:nvSpPr>
          <p:cNvPr id="175" name="Google Shape;175;p6"/>
          <p:cNvSpPr txBox="1"/>
          <p:nvPr>
            <p:ph type="body" idx="2"/>
          </p:nvPr>
        </p:nvSpPr>
        <p:spPr>
          <a:xfrm>
            <a:off x="5368500" y="3105175"/>
            <a:ext cx="3177000" cy="1285800"/>
          </a:xfrm>
          <a:prstGeom prst="rect">
            <a:avLst/>
          </a:prstGeom>
        </p:spPr>
        <p:txBody>
          <a:bodyPr spcFirstLastPara="1" wrap="square" lIns="91425" tIns="91425" rIns="91425" bIns="91425" anchor="t" anchorCtr="0">
            <a:noAutofit/>
          </a:bodyPr>
          <a:lstStyle>
            <a:lvl1pPr marL="457200" lvl="0" indent="-317500" algn="ctr">
              <a:spcBef>
                <a:spcPts val="0"/>
              </a:spcBef>
              <a:spcAft>
                <a:spcPts val="0"/>
              </a:spcAft>
              <a:buSzPts val="1400"/>
              <a:buChar char="●"/>
              <a:defRPr/>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p:txBody>
      </p:sp>
      <p:sp>
        <p:nvSpPr>
          <p:cNvPr id="176" name="Google Shape;176;p6"/>
          <p:cNvSpPr txBox="1"/>
          <p:nvPr>
            <p:ph type="subTitle" idx="3"/>
          </p:nvPr>
        </p:nvSpPr>
        <p:spPr>
          <a:xfrm>
            <a:off x="906900" y="2586400"/>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77" name="Google Shape;177;p6"/>
          <p:cNvSpPr txBox="1"/>
          <p:nvPr>
            <p:ph type="subTitle" idx="4"/>
          </p:nvPr>
        </p:nvSpPr>
        <p:spPr>
          <a:xfrm>
            <a:off x="5703900" y="2572450"/>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Three Columns">
  <p:cSld name="CUSTOM_3">
    <p:spTree>
      <p:nvGrpSpPr>
        <p:cNvPr id="178" name="Shape 178"/>
        <p:cNvGrpSpPr/>
        <p:nvPr/>
      </p:nvGrpSpPr>
      <p:grpSpPr>
        <a:xfrm>
          <a:off x="0" y="0"/>
          <a:ext cx="0" cy="0"/>
          <a:chOff x="0" y="0"/>
          <a:chExt cx="0" cy="0"/>
        </a:xfrm>
      </p:grpSpPr>
      <p:grpSp>
        <p:nvGrpSpPr>
          <p:cNvPr id="179" name="Google Shape;179;p7"/>
          <p:cNvGrpSpPr/>
          <p:nvPr/>
        </p:nvGrpSpPr>
        <p:grpSpPr>
          <a:xfrm>
            <a:off x="-174525" y="-22399"/>
            <a:ext cx="9487164" cy="5193049"/>
            <a:chOff x="-174525" y="-22399"/>
            <a:chExt cx="9487164" cy="5193049"/>
          </a:xfrm>
        </p:grpSpPr>
        <p:sp>
          <p:nvSpPr>
            <p:cNvPr id="180" name="Google Shape;180;p7"/>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181" name="Google Shape;181;p7"/>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182" name="Google Shape;182;p7"/>
            <p:cNvGrpSpPr/>
            <p:nvPr/>
          </p:nvGrpSpPr>
          <p:grpSpPr>
            <a:xfrm>
              <a:off x="263005" y="845117"/>
              <a:ext cx="3790149" cy="3960313"/>
              <a:chOff x="263005" y="845117"/>
              <a:chExt cx="3790149" cy="3960313"/>
            </a:xfrm>
          </p:grpSpPr>
          <p:sp>
            <p:nvSpPr>
              <p:cNvPr id="183" name="Google Shape;183;p7"/>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 name="Google Shape;184;p7"/>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 name="Google Shape;185;p7"/>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 name="Google Shape;186;p7"/>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 name="Google Shape;187;p7"/>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8" name="Google Shape;188;p7"/>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 name="Google Shape;189;p7"/>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 name="Google Shape;190;p7"/>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 name="Google Shape;191;p7"/>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 name="Google Shape;192;p7"/>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 name="Google Shape;193;p7"/>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 name="Google Shape;194;p7"/>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 name="Google Shape;195;p7"/>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 name="Google Shape;196;p7"/>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 name="Google Shape;197;p7"/>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98" name="Google Shape;198;p7"/>
            <p:cNvGrpSpPr/>
            <p:nvPr/>
          </p:nvGrpSpPr>
          <p:grpSpPr>
            <a:xfrm>
              <a:off x="5055305" y="845117"/>
              <a:ext cx="3790149" cy="3960313"/>
              <a:chOff x="263005" y="845117"/>
              <a:chExt cx="3790149" cy="3960313"/>
            </a:xfrm>
          </p:grpSpPr>
          <p:sp>
            <p:nvSpPr>
              <p:cNvPr id="199" name="Google Shape;199;p7"/>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 name="Google Shape;200;p7"/>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 name="Google Shape;201;p7"/>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 name="Google Shape;202;p7"/>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 name="Google Shape;203;p7"/>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 name="Google Shape;204;p7"/>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 name="Google Shape;205;p7"/>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6" name="Google Shape;206;p7"/>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 name="Google Shape;207;p7"/>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 name="Google Shape;208;p7"/>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 name="Google Shape;209;p7"/>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 name="Google Shape;210;p7"/>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 name="Google Shape;211;p7"/>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 name="Google Shape;212;p7"/>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 name="Google Shape;213;p7"/>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214" name="Google Shape;214;p7"/>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215" name="Google Shape;215;p7"/>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6" name="Google Shape;216;p7"/>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7" name="Google Shape;217;p7"/>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8" name="Google Shape;218;p7"/>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219" name="Google Shape;219;p7"/>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220" name="Google Shape;220;p7"/>
          <p:cNvSpPr txBox="1"/>
          <p:nvPr>
            <p:ph type="title"/>
          </p:nvPr>
        </p:nvSpPr>
        <p:spPr>
          <a:xfrm>
            <a:off x="720000" y="540000"/>
            <a:ext cx="3087300" cy="1459200"/>
          </a:xfrm>
          <a:prstGeom prst="rect">
            <a:avLst/>
          </a:prstGeom>
        </p:spPr>
        <p:txBody>
          <a:bodyPr spcFirstLastPara="1" wrap="square" lIns="0" tIns="0" rIns="0" bIns="0" anchor="t" anchorCtr="0">
            <a:noAutofit/>
          </a:bodyPr>
          <a:lstStyle>
            <a:lvl1pPr lvl="0"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1" name="Google Shape;221;p7"/>
          <p:cNvSpPr txBox="1"/>
          <p:nvPr>
            <p:ph type="subTitle" idx="1"/>
          </p:nvPr>
        </p:nvSpPr>
        <p:spPr>
          <a:xfrm>
            <a:off x="5703898" y="867200"/>
            <a:ext cx="1041600" cy="406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22" name="Google Shape;222;p7"/>
          <p:cNvSpPr txBox="1"/>
          <p:nvPr>
            <p:ph type="subTitle" idx="2"/>
          </p:nvPr>
        </p:nvSpPr>
        <p:spPr>
          <a:xfrm>
            <a:off x="5703898" y="2856550"/>
            <a:ext cx="1041600" cy="406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23" name="Google Shape;223;p7"/>
          <p:cNvSpPr txBox="1"/>
          <p:nvPr>
            <p:ph type="subTitle" idx="3"/>
          </p:nvPr>
        </p:nvSpPr>
        <p:spPr>
          <a:xfrm>
            <a:off x="906900" y="2856550"/>
            <a:ext cx="1041600" cy="4068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None/>
              <a:defRPr sz="2000" b="1">
                <a:solidFill>
                  <a:schemeClr val="dk1"/>
                </a:solidFill>
                <a:latin typeface="Itim" panose="00000500000000000000"/>
                <a:ea typeface="Itim" panose="00000500000000000000"/>
                <a:cs typeface="Itim" panose="00000500000000000000"/>
                <a:sym typeface="Itim" panose="00000500000000000000"/>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24" name="Google Shape;224;p7"/>
          <p:cNvSpPr txBox="1"/>
          <p:nvPr>
            <p:ph type="subTitle" idx="4"/>
          </p:nvPr>
        </p:nvSpPr>
        <p:spPr>
          <a:xfrm>
            <a:off x="906900" y="3263350"/>
            <a:ext cx="2506200" cy="1134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25" name="Google Shape;225;p7"/>
          <p:cNvSpPr txBox="1"/>
          <p:nvPr>
            <p:ph type="subTitle" idx="5"/>
          </p:nvPr>
        </p:nvSpPr>
        <p:spPr>
          <a:xfrm>
            <a:off x="5703900" y="3263350"/>
            <a:ext cx="2506200" cy="1134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26" name="Google Shape;226;p7"/>
          <p:cNvSpPr txBox="1"/>
          <p:nvPr>
            <p:ph type="subTitle" idx="6"/>
          </p:nvPr>
        </p:nvSpPr>
        <p:spPr>
          <a:xfrm>
            <a:off x="5703900" y="1289800"/>
            <a:ext cx="2506200" cy="1134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Text 1">
  <p:cSld name="CUSTOM_4">
    <p:spTree>
      <p:nvGrpSpPr>
        <p:cNvPr id="227" name="Shape 227"/>
        <p:cNvGrpSpPr/>
        <p:nvPr/>
      </p:nvGrpSpPr>
      <p:grpSpPr>
        <a:xfrm>
          <a:off x="0" y="0"/>
          <a:ext cx="0" cy="0"/>
          <a:chOff x="0" y="0"/>
          <a:chExt cx="0" cy="0"/>
        </a:xfrm>
      </p:grpSpPr>
      <p:grpSp>
        <p:nvGrpSpPr>
          <p:cNvPr id="228" name="Google Shape;228;p8"/>
          <p:cNvGrpSpPr/>
          <p:nvPr/>
        </p:nvGrpSpPr>
        <p:grpSpPr>
          <a:xfrm>
            <a:off x="-1700" y="329"/>
            <a:ext cx="9147400" cy="5142843"/>
            <a:chOff x="238125" y="854700"/>
            <a:chExt cx="7142500" cy="4015650"/>
          </a:xfrm>
        </p:grpSpPr>
        <p:sp>
          <p:nvSpPr>
            <p:cNvPr id="229" name="Google Shape;229;p8"/>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 name="Google Shape;230;p8"/>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1" name="Google Shape;231;p8"/>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 name="Google Shape;232;p8"/>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 name="Google Shape;233;p8"/>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 name="Google Shape;234;p8"/>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5" name="Google Shape;235;p8"/>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6" name="Google Shape;236;p8"/>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7" name="Google Shape;237;p8"/>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 name="Google Shape;238;p8"/>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 name="Google Shape;239;p8"/>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 name="Google Shape;240;p8"/>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 name="Google Shape;241;p8"/>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 name="Google Shape;242;p8"/>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 name="Google Shape;243;p8"/>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4" name="Google Shape;244;p8"/>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5" name="Google Shape;245;p8"/>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6" name="Google Shape;246;p8"/>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7" name="Google Shape;247;p8"/>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8" name="Google Shape;248;p8"/>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9" name="Google Shape;249;p8"/>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0" name="Google Shape;250;p8"/>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51" name="Google Shape;251;p8"/>
          <p:cNvSpPr txBox="1"/>
          <p:nvPr>
            <p:ph type="title"/>
          </p:nvPr>
        </p:nvSpPr>
        <p:spPr>
          <a:xfrm>
            <a:off x="5314275" y="982000"/>
            <a:ext cx="3109500" cy="1338600"/>
          </a:xfrm>
          <a:prstGeom prst="rect">
            <a:avLst/>
          </a:prstGeom>
        </p:spPr>
        <p:txBody>
          <a:bodyPr spcFirstLastPara="1" wrap="square" lIns="0" tIns="0" rIns="0" bIns="0" anchor="t" anchorCtr="0">
            <a:noAutofit/>
          </a:bodyPr>
          <a:lstStyle>
            <a:lvl1pPr lvl="0" algn="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52" name="Google Shape;252;p8"/>
          <p:cNvSpPr txBox="1"/>
          <p:nvPr>
            <p:ph type="subTitle" idx="1"/>
          </p:nvPr>
        </p:nvSpPr>
        <p:spPr>
          <a:xfrm>
            <a:off x="6241125" y="2642075"/>
            <a:ext cx="2182800" cy="1436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Title">
  <p:cSld name="CUSTOM_5">
    <p:bg>
      <p:bgPr>
        <a:solidFill>
          <a:schemeClr val="lt2"/>
        </a:solidFill>
        <a:effectLst/>
      </p:bgPr>
    </p:bg>
    <p:spTree>
      <p:nvGrpSpPr>
        <p:cNvPr id="253" name="Shape 253"/>
        <p:cNvGrpSpPr/>
        <p:nvPr/>
      </p:nvGrpSpPr>
      <p:grpSpPr>
        <a:xfrm>
          <a:off x="0" y="0"/>
          <a:ext cx="0" cy="0"/>
          <a:chOff x="0" y="0"/>
          <a:chExt cx="0" cy="0"/>
        </a:xfrm>
      </p:grpSpPr>
      <p:sp>
        <p:nvSpPr>
          <p:cNvPr id="254" name="Google Shape;254;p9"/>
          <p:cNvSpPr txBox="1"/>
          <p:nvPr>
            <p:ph type="title"/>
          </p:nvPr>
        </p:nvSpPr>
        <p:spPr>
          <a:xfrm>
            <a:off x="3223200" y="1570950"/>
            <a:ext cx="2697600" cy="2001600"/>
          </a:xfrm>
          <a:prstGeom prst="rect">
            <a:avLst/>
          </a:prstGeom>
        </p:spPr>
        <p:txBody>
          <a:bodyPr spcFirstLastPara="1" wrap="square" lIns="0" tIns="0" rIns="0" bIns="0" anchor="t" anchorCtr="0">
            <a:noAutofit/>
          </a:bodyPr>
          <a:lstStyle>
            <a:lvl1pPr lvl="0" algn="ctr">
              <a:spcBef>
                <a:spcPts val="0"/>
              </a:spcBef>
              <a:spcAft>
                <a:spcPts val="0"/>
              </a:spcAft>
              <a:buSzPts val="3000"/>
              <a:buNone/>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255" name="Shape 255"/>
        <p:cNvGrpSpPr/>
        <p:nvPr/>
      </p:nvGrpSpPr>
      <p:grpSpPr>
        <a:xfrm>
          <a:off x="0" y="0"/>
          <a:ext cx="0" cy="0"/>
          <a:chOff x="0" y="0"/>
          <a:chExt cx="0" cy="0"/>
        </a:xfrm>
      </p:grpSpPr>
      <p:grpSp>
        <p:nvGrpSpPr>
          <p:cNvPr id="256" name="Google Shape;256;p10"/>
          <p:cNvGrpSpPr/>
          <p:nvPr/>
        </p:nvGrpSpPr>
        <p:grpSpPr>
          <a:xfrm>
            <a:off x="-1700" y="329"/>
            <a:ext cx="9147400" cy="5142843"/>
            <a:chOff x="238125" y="854700"/>
            <a:chExt cx="7142500" cy="4015650"/>
          </a:xfrm>
        </p:grpSpPr>
        <p:sp>
          <p:nvSpPr>
            <p:cNvPr id="257" name="Google Shape;257;p10"/>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8" name="Google Shape;258;p10"/>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9" name="Google Shape;259;p10"/>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0" name="Google Shape;260;p10"/>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1" name="Google Shape;261;p10"/>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2" name="Google Shape;262;p10"/>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3" name="Google Shape;263;p10"/>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4" name="Google Shape;264;p10"/>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5" name="Google Shape;265;p10"/>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6" name="Google Shape;266;p10"/>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7" name="Google Shape;267;p10"/>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8" name="Google Shape;268;p10"/>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9" name="Google Shape;269;p10"/>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0" name="Google Shape;270;p10"/>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1" name="Google Shape;271;p10"/>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2" name="Google Shape;272;p10"/>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3" name="Google Shape;273;p10"/>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4" name="Google Shape;274;p10"/>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5" name="Google Shape;275;p10"/>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276" name="Google Shape;276;p10"/>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277" name="Google Shape;277;p10"/>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 name="Google Shape;278;p10"/>
          <p:cNvSpPr txBox="1"/>
          <p:nvPr>
            <p:ph type="title"/>
          </p:nvPr>
        </p:nvSpPr>
        <p:spPr>
          <a:xfrm>
            <a:off x="720000" y="540000"/>
            <a:ext cx="5363400" cy="572700"/>
          </a:xfrm>
          <a:prstGeom prst="rect">
            <a:avLst/>
          </a:prstGeom>
        </p:spPr>
        <p:txBody>
          <a:bodyPr spcFirstLastPara="1" wrap="square" lIns="0" tIns="0" rIns="0" bIns="0" anchor="t" anchorCtr="0">
            <a:noAutofit/>
          </a:bodyPr>
          <a:lstStyle>
            <a:lvl1pPr lvl="0">
              <a:spcBef>
                <a:spcPts val="0"/>
              </a:spcBef>
              <a:spcAft>
                <a:spcPts val="0"/>
              </a:spcAft>
              <a:buSzPts val="30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6" Type="http://schemas.openxmlformats.org/officeDocument/2006/relationships/theme" Target="../theme/theme1.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720000" y="540000"/>
            <a:ext cx="7704000" cy="572700"/>
          </a:xfrm>
          <a:prstGeom prst="rect">
            <a:avLst/>
          </a:prstGeom>
          <a:noFill/>
          <a:ln>
            <a:noFill/>
          </a:ln>
        </p:spPr>
        <p:txBody>
          <a:bodyPr spcFirstLastPara="1" wrap="square" lIns="0" tIns="0" rIns="0" bIns="0" anchor="t" anchorCtr="0">
            <a:noAutofit/>
          </a:bodyPr>
          <a:lstStyle>
            <a:lvl1pPr lvl="0">
              <a:spcBef>
                <a:spcPts val="0"/>
              </a:spcBef>
              <a:spcAft>
                <a:spcPts val="0"/>
              </a:spcAft>
              <a:buClr>
                <a:schemeClr val="dk1"/>
              </a:buClr>
              <a:buSzPts val="3000"/>
              <a:buFont typeface="Itim" panose="00000500000000000000"/>
              <a:buNone/>
              <a:defRPr sz="3000" b="1">
                <a:solidFill>
                  <a:schemeClr val="dk1"/>
                </a:solidFill>
                <a:latin typeface="Itim" panose="00000500000000000000"/>
                <a:ea typeface="Itim" panose="00000500000000000000"/>
                <a:cs typeface="Itim" panose="00000500000000000000"/>
                <a:sym typeface="Itim" panose="00000500000000000000"/>
              </a:defRPr>
            </a:lvl1pPr>
            <a:lvl2pPr lvl="1">
              <a:spcBef>
                <a:spcPts val="0"/>
              </a:spcBef>
              <a:spcAft>
                <a:spcPts val="0"/>
              </a:spcAft>
              <a:buClr>
                <a:schemeClr val="dk1"/>
              </a:buClr>
              <a:buSzPts val="2800"/>
              <a:buFont typeface="Itim" panose="00000500000000000000"/>
              <a:buNone/>
              <a:defRPr sz="2800" b="1">
                <a:solidFill>
                  <a:schemeClr val="dk1"/>
                </a:solidFill>
                <a:latin typeface="Itim" panose="00000500000000000000"/>
                <a:ea typeface="Itim" panose="00000500000000000000"/>
                <a:cs typeface="Itim" panose="00000500000000000000"/>
                <a:sym typeface="Itim" panose="00000500000000000000"/>
              </a:defRPr>
            </a:lvl2pPr>
            <a:lvl3pPr lvl="2">
              <a:spcBef>
                <a:spcPts val="0"/>
              </a:spcBef>
              <a:spcAft>
                <a:spcPts val="0"/>
              </a:spcAft>
              <a:buClr>
                <a:schemeClr val="dk1"/>
              </a:buClr>
              <a:buSzPts val="2800"/>
              <a:buFont typeface="Itim" panose="00000500000000000000"/>
              <a:buNone/>
              <a:defRPr sz="2800" b="1">
                <a:solidFill>
                  <a:schemeClr val="dk1"/>
                </a:solidFill>
                <a:latin typeface="Itim" panose="00000500000000000000"/>
                <a:ea typeface="Itim" panose="00000500000000000000"/>
                <a:cs typeface="Itim" panose="00000500000000000000"/>
                <a:sym typeface="Itim" panose="00000500000000000000"/>
              </a:defRPr>
            </a:lvl3pPr>
            <a:lvl4pPr lvl="3">
              <a:spcBef>
                <a:spcPts val="0"/>
              </a:spcBef>
              <a:spcAft>
                <a:spcPts val="0"/>
              </a:spcAft>
              <a:buClr>
                <a:schemeClr val="dk1"/>
              </a:buClr>
              <a:buSzPts val="2800"/>
              <a:buFont typeface="Itim" panose="00000500000000000000"/>
              <a:buNone/>
              <a:defRPr sz="2800" b="1">
                <a:solidFill>
                  <a:schemeClr val="dk1"/>
                </a:solidFill>
                <a:latin typeface="Itim" panose="00000500000000000000"/>
                <a:ea typeface="Itim" panose="00000500000000000000"/>
                <a:cs typeface="Itim" panose="00000500000000000000"/>
                <a:sym typeface="Itim" panose="00000500000000000000"/>
              </a:defRPr>
            </a:lvl4pPr>
            <a:lvl5pPr lvl="4">
              <a:spcBef>
                <a:spcPts val="0"/>
              </a:spcBef>
              <a:spcAft>
                <a:spcPts val="0"/>
              </a:spcAft>
              <a:buClr>
                <a:schemeClr val="dk1"/>
              </a:buClr>
              <a:buSzPts val="2800"/>
              <a:buFont typeface="Itim" panose="00000500000000000000"/>
              <a:buNone/>
              <a:defRPr sz="2800" b="1">
                <a:solidFill>
                  <a:schemeClr val="dk1"/>
                </a:solidFill>
                <a:latin typeface="Itim" panose="00000500000000000000"/>
                <a:ea typeface="Itim" panose="00000500000000000000"/>
                <a:cs typeface="Itim" panose="00000500000000000000"/>
                <a:sym typeface="Itim" panose="00000500000000000000"/>
              </a:defRPr>
            </a:lvl5pPr>
            <a:lvl6pPr lvl="5">
              <a:spcBef>
                <a:spcPts val="0"/>
              </a:spcBef>
              <a:spcAft>
                <a:spcPts val="0"/>
              </a:spcAft>
              <a:buClr>
                <a:schemeClr val="dk1"/>
              </a:buClr>
              <a:buSzPts val="2800"/>
              <a:buFont typeface="Itim" panose="00000500000000000000"/>
              <a:buNone/>
              <a:defRPr sz="2800" b="1">
                <a:solidFill>
                  <a:schemeClr val="dk1"/>
                </a:solidFill>
                <a:latin typeface="Itim" panose="00000500000000000000"/>
                <a:ea typeface="Itim" panose="00000500000000000000"/>
                <a:cs typeface="Itim" panose="00000500000000000000"/>
                <a:sym typeface="Itim" panose="00000500000000000000"/>
              </a:defRPr>
            </a:lvl6pPr>
            <a:lvl7pPr lvl="6">
              <a:spcBef>
                <a:spcPts val="0"/>
              </a:spcBef>
              <a:spcAft>
                <a:spcPts val="0"/>
              </a:spcAft>
              <a:buClr>
                <a:schemeClr val="dk1"/>
              </a:buClr>
              <a:buSzPts val="2800"/>
              <a:buFont typeface="Itim" panose="00000500000000000000"/>
              <a:buNone/>
              <a:defRPr sz="2800" b="1">
                <a:solidFill>
                  <a:schemeClr val="dk1"/>
                </a:solidFill>
                <a:latin typeface="Itim" panose="00000500000000000000"/>
                <a:ea typeface="Itim" panose="00000500000000000000"/>
                <a:cs typeface="Itim" panose="00000500000000000000"/>
                <a:sym typeface="Itim" panose="00000500000000000000"/>
              </a:defRPr>
            </a:lvl7pPr>
            <a:lvl8pPr lvl="7">
              <a:spcBef>
                <a:spcPts val="0"/>
              </a:spcBef>
              <a:spcAft>
                <a:spcPts val="0"/>
              </a:spcAft>
              <a:buClr>
                <a:schemeClr val="dk1"/>
              </a:buClr>
              <a:buSzPts val="2800"/>
              <a:buFont typeface="Itim" panose="00000500000000000000"/>
              <a:buNone/>
              <a:defRPr sz="2800" b="1">
                <a:solidFill>
                  <a:schemeClr val="dk1"/>
                </a:solidFill>
                <a:latin typeface="Itim" panose="00000500000000000000"/>
                <a:ea typeface="Itim" panose="00000500000000000000"/>
                <a:cs typeface="Itim" panose="00000500000000000000"/>
                <a:sym typeface="Itim" panose="00000500000000000000"/>
              </a:defRPr>
            </a:lvl8pPr>
            <a:lvl9pPr lvl="8">
              <a:spcBef>
                <a:spcPts val="0"/>
              </a:spcBef>
              <a:spcAft>
                <a:spcPts val="0"/>
              </a:spcAft>
              <a:buClr>
                <a:schemeClr val="dk1"/>
              </a:buClr>
              <a:buSzPts val="2800"/>
              <a:buFont typeface="Itim" panose="00000500000000000000"/>
              <a:buNone/>
              <a:defRPr sz="2800" b="1">
                <a:solidFill>
                  <a:schemeClr val="dk1"/>
                </a:solidFill>
                <a:latin typeface="Itim" panose="00000500000000000000"/>
                <a:ea typeface="Itim" panose="00000500000000000000"/>
                <a:cs typeface="Itim" panose="00000500000000000000"/>
                <a:sym typeface="Itim" panose="00000500000000000000"/>
              </a:defRPr>
            </a:lvl9pPr>
          </a:lstStyle>
          <a:p/>
        </p:txBody>
      </p:sp>
      <p:sp>
        <p:nvSpPr>
          <p:cNvPr id="7" name="Google Shape;7;p1"/>
          <p:cNvSpPr txBox="1"/>
          <p:nvPr>
            <p:ph type="body" idx="1"/>
          </p:nvPr>
        </p:nvSpPr>
        <p:spPr>
          <a:xfrm>
            <a:off x="720000" y="1187100"/>
            <a:ext cx="7704000" cy="3416400"/>
          </a:xfrm>
          <a:prstGeom prst="rect">
            <a:avLst/>
          </a:prstGeom>
          <a:noFill/>
          <a:ln>
            <a:noFill/>
          </a:ln>
        </p:spPr>
        <p:txBody>
          <a:bodyPr spcFirstLastPara="1" wrap="square" lIns="91425" tIns="91425" rIns="91425" bIns="91425" anchor="t" anchorCtr="0">
            <a:noAutofit/>
          </a:bodyPr>
          <a:lstStyle>
            <a:lvl1pPr marL="457200" lvl="0" indent="-330200">
              <a:lnSpc>
                <a:spcPct val="115000"/>
              </a:lnSpc>
              <a:spcBef>
                <a:spcPts val="0"/>
              </a:spcBef>
              <a:spcAft>
                <a:spcPts val="0"/>
              </a:spcAft>
              <a:buClr>
                <a:schemeClr val="dk2"/>
              </a:buClr>
              <a:buSzPts val="1600"/>
              <a:buFont typeface="Muli"/>
              <a:buChar char="●"/>
              <a:defRPr sz="1600">
                <a:solidFill>
                  <a:schemeClr val="dk2"/>
                </a:solidFill>
                <a:latin typeface="Muli"/>
                <a:ea typeface="Muli"/>
                <a:cs typeface="Muli"/>
                <a:sym typeface="Muli"/>
              </a:defRPr>
            </a:lvl1pPr>
            <a:lvl2pPr marL="914400" lvl="1"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2pPr>
            <a:lvl3pPr marL="1371600" lvl="2"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3pPr>
            <a:lvl4pPr marL="1828800" lvl="3"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4pPr>
            <a:lvl5pPr marL="2286000" lvl="4"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5pPr>
            <a:lvl6pPr marL="2743200" lvl="5"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6pPr>
            <a:lvl7pPr marL="3200400" lvl="6"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7pPr>
            <a:lvl8pPr marL="3657600" lvl="7"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8pPr>
            <a:lvl9pPr marL="4114800" lvl="8" indent="-330200">
              <a:lnSpc>
                <a:spcPct val="115000"/>
              </a:lnSpc>
              <a:spcBef>
                <a:spcPts val="1600"/>
              </a:spcBef>
              <a:spcAft>
                <a:spcPts val="1600"/>
              </a:spcAft>
              <a:buClr>
                <a:schemeClr val="dk2"/>
              </a:buClr>
              <a:buSzPts val="1600"/>
              <a:buFont typeface="Muli"/>
              <a:buChar char="■"/>
              <a:defRPr sz="1600">
                <a:solidFill>
                  <a:schemeClr val="dk2"/>
                </a:solidFill>
                <a:latin typeface="Muli"/>
                <a:ea typeface="Muli"/>
                <a:cs typeface="Muli"/>
                <a:sym typeface="Muli"/>
              </a:defRPr>
            </a:lvl9pPr>
          </a:lstStyl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790" name="Shape 790"/>
        <p:cNvGrpSpPr/>
        <p:nvPr/>
      </p:nvGrpSpPr>
      <p:grpSpPr>
        <a:xfrm>
          <a:off x="0" y="0"/>
          <a:ext cx="0" cy="0"/>
          <a:chOff x="0" y="0"/>
          <a:chExt cx="0" cy="0"/>
        </a:xfrm>
      </p:grpSpPr>
      <p:sp>
        <p:nvSpPr>
          <p:cNvPr id="791" name="Google Shape;791;p29"/>
          <p:cNvSpPr txBox="1"/>
          <p:nvPr>
            <p:ph type="ctrTitle"/>
          </p:nvPr>
        </p:nvSpPr>
        <p:spPr>
          <a:xfrm>
            <a:off x="2352040" y="1419860"/>
            <a:ext cx="4440555" cy="965835"/>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ltLang="en-GB" sz="4000"/>
              <a:t>LUYỆN TỪ VÀ CÂU</a:t>
            </a:r>
            <a:endParaRPr lang="en-US" altLang="en-GB" sz="4000"/>
          </a:p>
        </p:txBody>
      </p:sp>
      <p:cxnSp>
        <p:nvCxnSpPr>
          <p:cNvPr id="793" name="Google Shape;793;p29"/>
          <p:cNvCxnSpPr/>
          <p:nvPr/>
        </p:nvCxnSpPr>
        <p:spPr>
          <a:xfrm>
            <a:off x="549375" y="-15925"/>
            <a:ext cx="0" cy="5159400"/>
          </a:xfrm>
          <a:prstGeom prst="straightConnector1">
            <a:avLst/>
          </a:prstGeom>
          <a:noFill/>
          <a:ln w="19050" cap="flat" cmpd="sng">
            <a:solidFill>
              <a:schemeClr val="dk2"/>
            </a:solidFill>
            <a:prstDash val="solid"/>
            <a:round/>
            <a:headEnd type="none" w="med" len="med"/>
            <a:tailEnd type="none" w="med" len="med"/>
          </a:ln>
        </p:spPr>
      </p:cxnSp>
      <p:cxnSp>
        <p:nvCxnSpPr>
          <p:cNvPr id="794" name="Google Shape;794;p29"/>
          <p:cNvCxnSpPr/>
          <p:nvPr/>
        </p:nvCxnSpPr>
        <p:spPr>
          <a:xfrm>
            <a:off x="716575" y="-15925"/>
            <a:ext cx="0" cy="5159400"/>
          </a:xfrm>
          <a:prstGeom prst="straightConnector1">
            <a:avLst/>
          </a:prstGeom>
          <a:noFill/>
          <a:ln w="19050" cap="flat" cmpd="sng">
            <a:solidFill>
              <a:schemeClr val="dk2"/>
            </a:solidFill>
            <a:prstDash val="solid"/>
            <a:round/>
            <a:headEnd type="none" w="med" len="med"/>
            <a:tailEnd type="none" w="med" len="med"/>
          </a:ln>
        </p:spPr>
      </p:cxnSp>
      <p:grpSp>
        <p:nvGrpSpPr>
          <p:cNvPr id="795" name="Google Shape;795;p29"/>
          <p:cNvGrpSpPr/>
          <p:nvPr/>
        </p:nvGrpSpPr>
        <p:grpSpPr>
          <a:xfrm>
            <a:off x="4796078" y="4434972"/>
            <a:ext cx="2310700" cy="320922"/>
            <a:chOff x="1394800" y="3522000"/>
            <a:chExt cx="1048650" cy="138275"/>
          </a:xfrm>
        </p:grpSpPr>
        <p:sp>
          <p:nvSpPr>
            <p:cNvPr id="796" name="Google Shape;796;p29"/>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7" name="Google Shape;797;p29"/>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8" name="Google Shape;798;p29"/>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9" name="Google Shape;799;p29"/>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0" name="Google Shape;800;p29"/>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1" name="Google Shape;801;p29"/>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2" name="Google Shape;802;p29"/>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3" name="Google Shape;803;p29"/>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4" name="Google Shape;804;p29"/>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05" name="Google Shape;805;p29"/>
          <p:cNvSpPr/>
          <p:nvPr/>
        </p:nvSpPr>
        <p:spPr>
          <a:xfrm rot="489382">
            <a:off x="6587619" y="458135"/>
            <a:ext cx="932338" cy="512411"/>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806" name="Google Shape;806;p29"/>
          <p:cNvGrpSpPr/>
          <p:nvPr/>
        </p:nvGrpSpPr>
        <p:grpSpPr>
          <a:xfrm rot="6705569">
            <a:off x="797958" y="1349623"/>
            <a:ext cx="806638" cy="421735"/>
            <a:chOff x="1822875" y="1377000"/>
            <a:chExt cx="548075" cy="286550"/>
          </a:xfrm>
        </p:grpSpPr>
        <p:sp>
          <p:nvSpPr>
            <p:cNvPr id="807" name="Google Shape;807;p29"/>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8" name="Google Shape;808;p29"/>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9" name="Google Shape;809;p29"/>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0" name="Google Shape;810;p29"/>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1" name="Google Shape;811;p29"/>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2" name="Google Shape;812;p29"/>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3" name="Google Shape;813;p29"/>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4" name="Google Shape;814;p29"/>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5" name="Google Shape;815;p29"/>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 name="Text Box 1"/>
          <p:cNvSpPr txBox="1"/>
          <p:nvPr/>
        </p:nvSpPr>
        <p:spPr>
          <a:xfrm>
            <a:off x="1836420" y="2385695"/>
            <a:ext cx="5539740" cy="521970"/>
          </a:xfrm>
          <a:prstGeom prst="rect">
            <a:avLst/>
          </a:prstGeom>
          <a:noFill/>
        </p:spPr>
        <p:txBody>
          <a:bodyPr wrap="square" rtlCol="0">
            <a:spAutoFit/>
          </a:bodyPr>
          <a:p>
            <a:pPr algn="ctr"/>
            <a:r>
              <a:rPr lang="en-US" sz="2800"/>
              <a:t>Mở rộng vốn từ: Trật tự - An ninh</a:t>
            </a:r>
            <a:endParaRPr lang="en-US"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819" name="Shape 819"/>
        <p:cNvGrpSpPr/>
        <p:nvPr/>
      </p:nvGrpSpPr>
      <p:grpSpPr>
        <a:xfrm>
          <a:off x="0" y="0"/>
          <a:ext cx="0" cy="0"/>
          <a:chOff x="0" y="0"/>
          <a:chExt cx="0" cy="0"/>
        </a:xfrm>
      </p:grpSpPr>
      <p:grpSp>
        <p:nvGrpSpPr>
          <p:cNvPr id="820" name="Google Shape;820;p30"/>
          <p:cNvGrpSpPr/>
          <p:nvPr/>
        </p:nvGrpSpPr>
        <p:grpSpPr>
          <a:xfrm>
            <a:off x="699619" y="910975"/>
            <a:ext cx="4356480" cy="176025"/>
            <a:chOff x="4345425" y="2175475"/>
            <a:chExt cx="800750" cy="176025"/>
          </a:xfrm>
        </p:grpSpPr>
        <p:sp>
          <p:nvSpPr>
            <p:cNvPr id="821" name="Google Shape;821;p3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2" name="Google Shape;822;p3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23" name="Google Shape;823;p30"/>
          <p:cNvSpPr txBox="1"/>
          <p:nvPr>
            <p:ph type="title"/>
          </p:nvPr>
        </p:nvSpPr>
        <p:spPr>
          <a:xfrm>
            <a:off x="720000" y="540000"/>
            <a:ext cx="7704000" cy="3600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altLang="en-GB" sz="2400">
                <a:solidFill>
                  <a:schemeClr val="tx1"/>
                </a:solidFill>
                <a:latin typeface="Arial" panose="020B0604020202020204" pitchFamily="34" charset="0"/>
                <a:cs typeface="Arial" panose="020B0604020202020204" pitchFamily="34" charset="0"/>
              </a:rPr>
              <a:t>1. </a:t>
            </a:r>
            <a:r>
              <a:rPr sz="2400" dirty="0">
                <a:solidFill>
                  <a:schemeClr val="tx1"/>
                </a:solidFill>
                <a:latin typeface="Arial" panose="020B0604020202020204" pitchFamily="34" charset="0"/>
                <a:cs typeface="Arial" panose="020B0604020202020204" pitchFamily="34" charset="0"/>
                <a:sym typeface="+mn-ea"/>
              </a:rPr>
              <a:t>Dòng nào dưới đây nêu đúng nghĩa của từ trật tự?</a:t>
            </a:r>
            <a:endParaRPr lang="en-US" altLang="en-GB" sz="2400" dirty="0">
              <a:solidFill>
                <a:schemeClr val="tx1"/>
              </a:solidFill>
              <a:latin typeface="Arial" panose="020B0604020202020204" pitchFamily="34" charset="0"/>
              <a:cs typeface="Arial" panose="020B0604020202020204" pitchFamily="34" charset="0"/>
              <a:sym typeface="+mn-ea"/>
            </a:endParaRPr>
          </a:p>
        </p:txBody>
      </p:sp>
      <p:grpSp>
        <p:nvGrpSpPr>
          <p:cNvPr id="825" name="Google Shape;825;p30"/>
          <p:cNvGrpSpPr/>
          <p:nvPr/>
        </p:nvGrpSpPr>
        <p:grpSpPr>
          <a:xfrm rot="1461682">
            <a:off x="7327067" y="-29314"/>
            <a:ext cx="2743443" cy="1090954"/>
            <a:chOff x="4038775" y="3369325"/>
            <a:chExt cx="1789725" cy="711700"/>
          </a:xfrm>
        </p:grpSpPr>
        <p:sp>
          <p:nvSpPr>
            <p:cNvPr id="826" name="Google Shape;826;p30"/>
            <p:cNvSpPr/>
            <p:nvPr/>
          </p:nvSpPr>
          <p:spPr>
            <a:xfrm>
              <a:off x="4059950" y="3603700"/>
              <a:ext cx="523950" cy="276175"/>
            </a:xfrm>
            <a:custGeom>
              <a:avLst/>
              <a:gdLst/>
              <a:ahLst/>
              <a:cxnLst/>
              <a:rect l="l" t="t" r="r" b="b"/>
              <a:pathLst>
                <a:path w="20958" h="11047" extrusionOk="0">
                  <a:moveTo>
                    <a:pt x="19281" y="1"/>
                  </a:moveTo>
                  <a:lnTo>
                    <a:pt x="0" y="3534"/>
                  </a:lnTo>
                  <a:cubicBezTo>
                    <a:pt x="334" y="5373"/>
                    <a:pt x="794" y="7176"/>
                    <a:pt x="1389" y="8942"/>
                  </a:cubicBezTo>
                  <a:cubicBezTo>
                    <a:pt x="1695" y="9898"/>
                    <a:pt x="2344" y="10484"/>
                    <a:pt x="3345" y="10691"/>
                  </a:cubicBezTo>
                  <a:cubicBezTo>
                    <a:pt x="4481" y="10928"/>
                    <a:pt x="5812" y="11047"/>
                    <a:pt x="7335" y="11047"/>
                  </a:cubicBezTo>
                  <a:cubicBezTo>
                    <a:pt x="10850" y="11047"/>
                    <a:pt x="15393" y="10416"/>
                    <a:pt x="20958" y="9159"/>
                  </a:cubicBezTo>
                  <a:lnTo>
                    <a:pt x="1928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7" name="Google Shape;827;p30"/>
            <p:cNvSpPr/>
            <p:nvPr/>
          </p:nvSpPr>
          <p:spPr>
            <a:xfrm>
              <a:off x="4043050" y="3372050"/>
              <a:ext cx="501200" cy="322275"/>
            </a:xfrm>
            <a:custGeom>
              <a:avLst/>
              <a:gdLst/>
              <a:ahLst/>
              <a:cxnLst/>
              <a:rect l="l" t="t" r="r" b="b"/>
              <a:pathLst>
                <a:path w="20048" h="12891" extrusionOk="0">
                  <a:moveTo>
                    <a:pt x="16729" y="1088"/>
                  </a:moveTo>
                  <a:cubicBezTo>
                    <a:pt x="17056" y="1088"/>
                    <a:pt x="17120" y="1244"/>
                    <a:pt x="17145" y="1362"/>
                  </a:cubicBezTo>
                  <a:cubicBezTo>
                    <a:pt x="17172" y="1506"/>
                    <a:pt x="17154" y="1677"/>
                    <a:pt x="16802" y="1740"/>
                  </a:cubicBezTo>
                  <a:cubicBezTo>
                    <a:pt x="16759" y="1748"/>
                    <a:pt x="16717" y="1752"/>
                    <a:pt x="16678" y="1752"/>
                  </a:cubicBezTo>
                  <a:cubicBezTo>
                    <a:pt x="16549" y="1752"/>
                    <a:pt x="16448" y="1708"/>
                    <a:pt x="16379" y="1632"/>
                  </a:cubicBezTo>
                  <a:lnTo>
                    <a:pt x="16289" y="1461"/>
                  </a:lnTo>
                  <a:cubicBezTo>
                    <a:pt x="16253" y="1253"/>
                    <a:pt x="16334" y="1145"/>
                    <a:pt x="16550" y="1109"/>
                  </a:cubicBezTo>
                  <a:cubicBezTo>
                    <a:pt x="16577" y="1100"/>
                    <a:pt x="16613" y="1100"/>
                    <a:pt x="16649" y="1091"/>
                  </a:cubicBezTo>
                  <a:cubicBezTo>
                    <a:pt x="16677" y="1089"/>
                    <a:pt x="16704" y="1088"/>
                    <a:pt x="16729" y="1088"/>
                  </a:cubicBezTo>
                  <a:close/>
                  <a:moveTo>
                    <a:pt x="5761" y="3632"/>
                  </a:moveTo>
                  <a:cubicBezTo>
                    <a:pt x="6046" y="3632"/>
                    <a:pt x="6104" y="3792"/>
                    <a:pt x="6130" y="3912"/>
                  </a:cubicBezTo>
                  <a:cubicBezTo>
                    <a:pt x="6148" y="3985"/>
                    <a:pt x="6130" y="4066"/>
                    <a:pt x="6094" y="4147"/>
                  </a:cubicBezTo>
                  <a:cubicBezTo>
                    <a:pt x="6049" y="4237"/>
                    <a:pt x="5968" y="4300"/>
                    <a:pt x="5850" y="4318"/>
                  </a:cubicBezTo>
                  <a:cubicBezTo>
                    <a:pt x="5811" y="4325"/>
                    <a:pt x="5775" y="4329"/>
                    <a:pt x="5742" y="4329"/>
                  </a:cubicBezTo>
                  <a:cubicBezTo>
                    <a:pt x="5558" y="4329"/>
                    <a:pt x="5456" y="4224"/>
                    <a:pt x="5418" y="4003"/>
                  </a:cubicBezTo>
                  <a:cubicBezTo>
                    <a:pt x="5364" y="3723"/>
                    <a:pt x="5490" y="3660"/>
                    <a:pt x="5607" y="3642"/>
                  </a:cubicBezTo>
                  <a:cubicBezTo>
                    <a:pt x="5634" y="3633"/>
                    <a:pt x="5670" y="3633"/>
                    <a:pt x="5715" y="3633"/>
                  </a:cubicBezTo>
                  <a:cubicBezTo>
                    <a:pt x="5731" y="3632"/>
                    <a:pt x="5747" y="3632"/>
                    <a:pt x="5761" y="3632"/>
                  </a:cubicBezTo>
                  <a:close/>
                  <a:moveTo>
                    <a:pt x="4640" y="4196"/>
                  </a:moveTo>
                  <a:cubicBezTo>
                    <a:pt x="4834" y="4196"/>
                    <a:pt x="4880" y="4293"/>
                    <a:pt x="4895" y="4390"/>
                  </a:cubicBezTo>
                  <a:cubicBezTo>
                    <a:pt x="4922" y="4507"/>
                    <a:pt x="4823" y="4715"/>
                    <a:pt x="4264" y="5066"/>
                  </a:cubicBezTo>
                  <a:cubicBezTo>
                    <a:pt x="3813" y="5355"/>
                    <a:pt x="3372" y="5544"/>
                    <a:pt x="2957" y="5616"/>
                  </a:cubicBezTo>
                  <a:cubicBezTo>
                    <a:pt x="2891" y="5627"/>
                    <a:pt x="2818" y="5637"/>
                    <a:pt x="2750" y="5637"/>
                  </a:cubicBezTo>
                  <a:cubicBezTo>
                    <a:pt x="2652" y="5637"/>
                    <a:pt x="2563" y="5617"/>
                    <a:pt x="2515" y="5553"/>
                  </a:cubicBezTo>
                  <a:cubicBezTo>
                    <a:pt x="2506" y="5544"/>
                    <a:pt x="2479" y="5508"/>
                    <a:pt x="2452" y="5373"/>
                  </a:cubicBezTo>
                  <a:cubicBezTo>
                    <a:pt x="2452" y="5346"/>
                    <a:pt x="2515" y="5174"/>
                    <a:pt x="3651" y="4561"/>
                  </a:cubicBezTo>
                  <a:cubicBezTo>
                    <a:pt x="4003" y="4363"/>
                    <a:pt x="4291" y="4246"/>
                    <a:pt x="4498" y="4210"/>
                  </a:cubicBezTo>
                  <a:cubicBezTo>
                    <a:pt x="4553" y="4201"/>
                    <a:pt x="4600" y="4196"/>
                    <a:pt x="4640" y="4196"/>
                  </a:cubicBezTo>
                  <a:close/>
                  <a:moveTo>
                    <a:pt x="18335" y="0"/>
                  </a:moveTo>
                  <a:lnTo>
                    <a:pt x="18263" y="9"/>
                  </a:lnTo>
                  <a:cubicBezTo>
                    <a:pt x="16802" y="217"/>
                    <a:pt x="15414" y="442"/>
                    <a:pt x="14116" y="676"/>
                  </a:cubicBezTo>
                  <a:cubicBezTo>
                    <a:pt x="8104" y="1776"/>
                    <a:pt x="3732" y="3263"/>
                    <a:pt x="1109" y="5093"/>
                  </a:cubicBezTo>
                  <a:cubicBezTo>
                    <a:pt x="370" y="5634"/>
                    <a:pt x="0" y="6409"/>
                    <a:pt x="18" y="7383"/>
                  </a:cubicBezTo>
                  <a:cubicBezTo>
                    <a:pt x="91" y="9086"/>
                    <a:pt x="262" y="10772"/>
                    <a:pt x="532" y="12413"/>
                  </a:cubicBezTo>
                  <a:cubicBezTo>
                    <a:pt x="559" y="12548"/>
                    <a:pt x="586" y="12674"/>
                    <a:pt x="604" y="12809"/>
                  </a:cubicBezTo>
                  <a:lnTo>
                    <a:pt x="613" y="12890"/>
                  </a:lnTo>
                  <a:lnTo>
                    <a:pt x="20047" y="9330"/>
                  </a:lnTo>
                  <a:lnTo>
                    <a:pt x="18335"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8" name="Google Shape;828;p30"/>
            <p:cNvSpPr/>
            <p:nvPr/>
          </p:nvSpPr>
          <p:spPr>
            <a:xfrm>
              <a:off x="4101875" y="3397400"/>
              <a:ext cx="372750" cy="117625"/>
            </a:xfrm>
            <a:custGeom>
              <a:avLst/>
              <a:gdLst/>
              <a:ahLst/>
              <a:cxnLst/>
              <a:rect l="l" t="t" r="r" b="b"/>
              <a:pathLst>
                <a:path w="14910" h="4705" extrusionOk="0">
                  <a:moveTo>
                    <a:pt x="14392" y="1"/>
                  </a:moveTo>
                  <a:cubicBezTo>
                    <a:pt x="14361" y="1"/>
                    <a:pt x="14329" y="2"/>
                    <a:pt x="14296" y="5"/>
                  </a:cubicBezTo>
                  <a:cubicBezTo>
                    <a:pt x="13954" y="23"/>
                    <a:pt x="13809" y="176"/>
                    <a:pt x="13863" y="456"/>
                  </a:cubicBezTo>
                  <a:lnTo>
                    <a:pt x="13963" y="654"/>
                  </a:lnTo>
                  <a:cubicBezTo>
                    <a:pt x="14053" y="758"/>
                    <a:pt x="14169" y="814"/>
                    <a:pt x="14316" y="814"/>
                  </a:cubicBezTo>
                  <a:cubicBezTo>
                    <a:pt x="14361" y="814"/>
                    <a:pt x="14408" y="809"/>
                    <a:pt x="14458" y="798"/>
                  </a:cubicBezTo>
                  <a:cubicBezTo>
                    <a:pt x="14774" y="744"/>
                    <a:pt x="14909" y="582"/>
                    <a:pt x="14864" y="329"/>
                  </a:cubicBezTo>
                  <a:cubicBezTo>
                    <a:pt x="14823" y="110"/>
                    <a:pt x="14666" y="1"/>
                    <a:pt x="14392" y="1"/>
                  </a:cubicBezTo>
                  <a:close/>
                  <a:moveTo>
                    <a:pt x="3386" y="2537"/>
                  </a:moveTo>
                  <a:cubicBezTo>
                    <a:pt x="3375" y="2537"/>
                    <a:pt x="3364" y="2538"/>
                    <a:pt x="3353" y="2538"/>
                  </a:cubicBezTo>
                  <a:cubicBezTo>
                    <a:pt x="3056" y="2538"/>
                    <a:pt x="2930" y="2700"/>
                    <a:pt x="2993" y="2998"/>
                  </a:cubicBezTo>
                  <a:cubicBezTo>
                    <a:pt x="3039" y="3258"/>
                    <a:pt x="3169" y="3388"/>
                    <a:pt x="3390" y="3388"/>
                  </a:cubicBezTo>
                  <a:cubicBezTo>
                    <a:pt x="3429" y="3388"/>
                    <a:pt x="3471" y="3384"/>
                    <a:pt x="3516" y="3376"/>
                  </a:cubicBezTo>
                  <a:cubicBezTo>
                    <a:pt x="3651" y="3349"/>
                    <a:pt x="3750" y="3286"/>
                    <a:pt x="3804" y="3169"/>
                  </a:cubicBezTo>
                  <a:cubicBezTo>
                    <a:pt x="3858" y="3070"/>
                    <a:pt x="3867" y="2971"/>
                    <a:pt x="3858" y="2880"/>
                  </a:cubicBezTo>
                  <a:cubicBezTo>
                    <a:pt x="3815" y="2646"/>
                    <a:pt x="3655" y="2537"/>
                    <a:pt x="3386" y="2537"/>
                  </a:cubicBezTo>
                  <a:close/>
                  <a:moveTo>
                    <a:pt x="2290" y="3104"/>
                  </a:moveTo>
                  <a:cubicBezTo>
                    <a:pt x="2061" y="3104"/>
                    <a:pt x="1719" y="3229"/>
                    <a:pt x="1262" y="3475"/>
                  </a:cubicBezTo>
                  <a:cubicBezTo>
                    <a:pt x="415" y="3935"/>
                    <a:pt x="0" y="4232"/>
                    <a:pt x="27" y="4377"/>
                  </a:cubicBezTo>
                  <a:cubicBezTo>
                    <a:pt x="45" y="4485"/>
                    <a:pt x="72" y="4566"/>
                    <a:pt x="108" y="4593"/>
                  </a:cubicBezTo>
                  <a:cubicBezTo>
                    <a:pt x="164" y="4668"/>
                    <a:pt x="264" y="4704"/>
                    <a:pt x="404" y="4704"/>
                  </a:cubicBezTo>
                  <a:cubicBezTo>
                    <a:pt x="466" y="4704"/>
                    <a:pt x="536" y="4697"/>
                    <a:pt x="613" y="4683"/>
                  </a:cubicBezTo>
                  <a:cubicBezTo>
                    <a:pt x="1046" y="4602"/>
                    <a:pt x="1487" y="4413"/>
                    <a:pt x="1947" y="4115"/>
                  </a:cubicBezTo>
                  <a:cubicBezTo>
                    <a:pt x="2434" y="3818"/>
                    <a:pt x="2659" y="3565"/>
                    <a:pt x="2623" y="3367"/>
                  </a:cubicBezTo>
                  <a:cubicBezTo>
                    <a:pt x="2590" y="3191"/>
                    <a:pt x="2479" y="3104"/>
                    <a:pt x="2290" y="3104"/>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9" name="Google Shape;829;p30"/>
            <p:cNvSpPr/>
            <p:nvPr/>
          </p:nvSpPr>
          <p:spPr>
            <a:xfrm>
              <a:off x="4038775" y="3369325"/>
              <a:ext cx="550325" cy="519150"/>
            </a:xfrm>
            <a:custGeom>
              <a:avLst/>
              <a:gdLst/>
              <a:ahLst/>
              <a:cxnLst/>
              <a:rect l="l" t="t" r="r" b="b"/>
              <a:pathLst>
                <a:path w="22013" h="20766" extrusionOk="0">
                  <a:moveTo>
                    <a:pt x="18293" y="414"/>
                  </a:moveTo>
                  <a:cubicBezTo>
                    <a:pt x="18449" y="1112"/>
                    <a:pt x="18591" y="1809"/>
                    <a:pt x="18740" y="2507"/>
                  </a:cubicBezTo>
                  <a:lnTo>
                    <a:pt x="19200" y="4797"/>
                  </a:lnTo>
                  <a:cubicBezTo>
                    <a:pt x="19506" y="6320"/>
                    <a:pt x="19795" y="7843"/>
                    <a:pt x="20065" y="9376"/>
                  </a:cubicBezTo>
                  <a:cubicBezTo>
                    <a:pt x="20345" y="10908"/>
                    <a:pt x="20624" y="12431"/>
                    <a:pt x="20876" y="13964"/>
                  </a:cubicBezTo>
                  <a:lnTo>
                    <a:pt x="21255" y="16262"/>
                  </a:lnTo>
                  <a:cubicBezTo>
                    <a:pt x="21362" y="16971"/>
                    <a:pt x="21477" y="17673"/>
                    <a:pt x="21585" y="18374"/>
                  </a:cubicBezTo>
                  <a:lnTo>
                    <a:pt x="21585" y="18374"/>
                  </a:lnTo>
                  <a:cubicBezTo>
                    <a:pt x="20571" y="18546"/>
                    <a:pt x="19557" y="18733"/>
                    <a:pt x="18551" y="18903"/>
                  </a:cubicBezTo>
                  <a:cubicBezTo>
                    <a:pt x="18010" y="18994"/>
                    <a:pt x="17478" y="19093"/>
                    <a:pt x="16937" y="19183"/>
                  </a:cubicBezTo>
                  <a:lnTo>
                    <a:pt x="16135" y="19309"/>
                  </a:lnTo>
                  <a:lnTo>
                    <a:pt x="15333" y="19435"/>
                  </a:lnTo>
                  <a:cubicBezTo>
                    <a:pt x="14801" y="19525"/>
                    <a:pt x="14260" y="19588"/>
                    <a:pt x="13728" y="19670"/>
                  </a:cubicBezTo>
                  <a:lnTo>
                    <a:pt x="12917" y="19769"/>
                  </a:lnTo>
                  <a:cubicBezTo>
                    <a:pt x="12647" y="19796"/>
                    <a:pt x="12385" y="19832"/>
                    <a:pt x="12115" y="19850"/>
                  </a:cubicBezTo>
                  <a:cubicBezTo>
                    <a:pt x="11033" y="19967"/>
                    <a:pt x="9961" y="20030"/>
                    <a:pt x="8879" y="20066"/>
                  </a:cubicBezTo>
                  <a:cubicBezTo>
                    <a:pt x="8626" y="20073"/>
                    <a:pt x="8372" y="20076"/>
                    <a:pt x="8118" y="20076"/>
                  </a:cubicBezTo>
                  <a:cubicBezTo>
                    <a:pt x="7297" y="20076"/>
                    <a:pt x="6473" y="20041"/>
                    <a:pt x="5661" y="19958"/>
                  </a:cubicBezTo>
                  <a:cubicBezTo>
                    <a:pt x="5400" y="19922"/>
                    <a:pt x="5129" y="19895"/>
                    <a:pt x="4868" y="19850"/>
                  </a:cubicBezTo>
                  <a:lnTo>
                    <a:pt x="4480" y="19778"/>
                  </a:lnTo>
                  <a:lnTo>
                    <a:pt x="4282" y="19742"/>
                  </a:lnTo>
                  <a:cubicBezTo>
                    <a:pt x="4219" y="19733"/>
                    <a:pt x="4165" y="19715"/>
                    <a:pt x="4102" y="19706"/>
                  </a:cubicBezTo>
                  <a:cubicBezTo>
                    <a:pt x="3624" y="19579"/>
                    <a:pt x="3209" y="19336"/>
                    <a:pt x="2921" y="18957"/>
                  </a:cubicBezTo>
                  <a:cubicBezTo>
                    <a:pt x="2776" y="18777"/>
                    <a:pt x="2668" y="18561"/>
                    <a:pt x="2578" y="18326"/>
                  </a:cubicBezTo>
                  <a:cubicBezTo>
                    <a:pt x="2542" y="18218"/>
                    <a:pt x="2497" y="18083"/>
                    <a:pt x="2452" y="17957"/>
                  </a:cubicBezTo>
                  <a:lnTo>
                    <a:pt x="2326" y="17569"/>
                  </a:lnTo>
                  <a:cubicBezTo>
                    <a:pt x="2164" y="17056"/>
                    <a:pt x="2010" y="16533"/>
                    <a:pt x="1866" y="16019"/>
                  </a:cubicBezTo>
                  <a:cubicBezTo>
                    <a:pt x="1578" y="14973"/>
                    <a:pt x="1343" y="13919"/>
                    <a:pt x="1145" y="12855"/>
                  </a:cubicBezTo>
                  <a:cubicBezTo>
                    <a:pt x="947" y="11800"/>
                    <a:pt x="802" y="10728"/>
                    <a:pt x="694" y="9664"/>
                  </a:cubicBezTo>
                  <a:cubicBezTo>
                    <a:pt x="649" y="9123"/>
                    <a:pt x="604" y="8591"/>
                    <a:pt x="568" y="8051"/>
                  </a:cubicBezTo>
                  <a:lnTo>
                    <a:pt x="550" y="7645"/>
                  </a:lnTo>
                  <a:cubicBezTo>
                    <a:pt x="541" y="7510"/>
                    <a:pt x="541" y="7393"/>
                    <a:pt x="550" y="7266"/>
                  </a:cubicBezTo>
                  <a:cubicBezTo>
                    <a:pt x="559" y="7023"/>
                    <a:pt x="595" y="6771"/>
                    <a:pt x="676" y="6545"/>
                  </a:cubicBezTo>
                  <a:cubicBezTo>
                    <a:pt x="829" y="6086"/>
                    <a:pt x="1145" y="5698"/>
                    <a:pt x="1569" y="5419"/>
                  </a:cubicBezTo>
                  <a:cubicBezTo>
                    <a:pt x="2001" y="5121"/>
                    <a:pt x="2461" y="4851"/>
                    <a:pt x="2930" y="4598"/>
                  </a:cubicBezTo>
                  <a:cubicBezTo>
                    <a:pt x="3867" y="4094"/>
                    <a:pt x="4859" y="3661"/>
                    <a:pt x="5868" y="3291"/>
                  </a:cubicBezTo>
                  <a:cubicBezTo>
                    <a:pt x="7878" y="2543"/>
                    <a:pt x="9970" y="1984"/>
                    <a:pt x="12079" y="1525"/>
                  </a:cubicBezTo>
                  <a:cubicBezTo>
                    <a:pt x="14139" y="1077"/>
                    <a:pt x="16208" y="716"/>
                    <a:pt x="18293" y="414"/>
                  </a:cubicBezTo>
                  <a:close/>
                  <a:moveTo>
                    <a:pt x="18441" y="0"/>
                  </a:moveTo>
                  <a:cubicBezTo>
                    <a:pt x="18436" y="0"/>
                    <a:pt x="18430" y="1"/>
                    <a:pt x="18425" y="1"/>
                  </a:cubicBezTo>
                  <a:lnTo>
                    <a:pt x="18416" y="1"/>
                  </a:lnTo>
                  <a:cubicBezTo>
                    <a:pt x="16261" y="299"/>
                    <a:pt x="14116" y="650"/>
                    <a:pt x="11989" y="1101"/>
                  </a:cubicBezTo>
                  <a:cubicBezTo>
                    <a:pt x="9861" y="1543"/>
                    <a:pt x="7752" y="2092"/>
                    <a:pt x="5697" y="2832"/>
                  </a:cubicBezTo>
                  <a:cubicBezTo>
                    <a:pt x="4669" y="3201"/>
                    <a:pt x="3660" y="3634"/>
                    <a:pt x="2686" y="4148"/>
                  </a:cubicBezTo>
                  <a:cubicBezTo>
                    <a:pt x="2200" y="4400"/>
                    <a:pt x="1731" y="4679"/>
                    <a:pt x="1262" y="4995"/>
                  </a:cubicBezTo>
                  <a:cubicBezTo>
                    <a:pt x="784" y="5301"/>
                    <a:pt x="361" y="5797"/>
                    <a:pt x="171" y="6374"/>
                  </a:cubicBezTo>
                  <a:cubicBezTo>
                    <a:pt x="72" y="6653"/>
                    <a:pt x="18" y="6951"/>
                    <a:pt x="9" y="7239"/>
                  </a:cubicBezTo>
                  <a:cubicBezTo>
                    <a:pt x="0" y="7393"/>
                    <a:pt x="0" y="7537"/>
                    <a:pt x="9" y="7672"/>
                  </a:cubicBezTo>
                  <a:lnTo>
                    <a:pt x="27" y="8078"/>
                  </a:lnTo>
                  <a:cubicBezTo>
                    <a:pt x="54" y="8628"/>
                    <a:pt x="90" y="9168"/>
                    <a:pt x="135" y="9709"/>
                  </a:cubicBezTo>
                  <a:cubicBezTo>
                    <a:pt x="244" y="10800"/>
                    <a:pt x="379" y="11882"/>
                    <a:pt x="568" y="12963"/>
                  </a:cubicBezTo>
                  <a:cubicBezTo>
                    <a:pt x="757" y="14036"/>
                    <a:pt x="992" y="15118"/>
                    <a:pt x="1271" y="16172"/>
                  </a:cubicBezTo>
                  <a:cubicBezTo>
                    <a:pt x="1406" y="16704"/>
                    <a:pt x="1560" y="17236"/>
                    <a:pt x="1722" y="17759"/>
                  </a:cubicBezTo>
                  <a:lnTo>
                    <a:pt x="1848" y="18155"/>
                  </a:lnTo>
                  <a:cubicBezTo>
                    <a:pt x="1893" y="18281"/>
                    <a:pt x="1929" y="18408"/>
                    <a:pt x="1983" y="18552"/>
                  </a:cubicBezTo>
                  <a:cubicBezTo>
                    <a:pt x="2082" y="18831"/>
                    <a:pt x="2218" y="19111"/>
                    <a:pt x="2407" y="19354"/>
                  </a:cubicBezTo>
                  <a:cubicBezTo>
                    <a:pt x="2776" y="19859"/>
                    <a:pt x="3353" y="20192"/>
                    <a:pt x="3930" y="20346"/>
                  </a:cubicBezTo>
                  <a:cubicBezTo>
                    <a:pt x="4002" y="20364"/>
                    <a:pt x="4074" y="20382"/>
                    <a:pt x="4147" y="20400"/>
                  </a:cubicBezTo>
                  <a:lnTo>
                    <a:pt x="4354" y="20436"/>
                  </a:lnTo>
                  <a:lnTo>
                    <a:pt x="4760" y="20508"/>
                  </a:lnTo>
                  <a:cubicBezTo>
                    <a:pt x="5039" y="20562"/>
                    <a:pt x="5309" y="20589"/>
                    <a:pt x="5589" y="20625"/>
                  </a:cubicBezTo>
                  <a:cubicBezTo>
                    <a:pt x="6490" y="20728"/>
                    <a:pt x="7397" y="20765"/>
                    <a:pt x="8301" y="20765"/>
                  </a:cubicBezTo>
                  <a:cubicBezTo>
                    <a:pt x="8500" y="20765"/>
                    <a:pt x="8698" y="20763"/>
                    <a:pt x="8897" y="20760"/>
                  </a:cubicBezTo>
                  <a:cubicBezTo>
                    <a:pt x="9997" y="20742"/>
                    <a:pt x="11096" y="20670"/>
                    <a:pt x="12187" y="20544"/>
                  </a:cubicBezTo>
                  <a:cubicBezTo>
                    <a:pt x="12457" y="20526"/>
                    <a:pt x="12728" y="20490"/>
                    <a:pt x="12998" y="20454"/>
                  </a:cubicBezTo>
                  <a:lnTo>
                    <a:pt x="13819" y="20355"/>
                  </a:lnTo>
                  <a:cubicBezTo>
                    <a:pt x="14359" y="20273"/>
                    <a:pt x="14900" y="20210"/>
                    <a:pt x="15441" y="20120"/>
                  </a:cubicBezTo>
                  <a:cubicBezTo>
                    <a:pt x="16523" y="19949"/>
                    <a:pt x="17595" y="19742"/>
                    <a:pt x="18668" y="19516"/>
                  </a:cubicBezTo>
                  <a:cubicBezTo>
                    <a:pt x="19200" y="19399"/>
                    <a:pt x="19732" y="19264"/>
                    <a:pt x="20263" y="19147"/>
                  </a:cubicBezTo>
                  <a:cubicBezTo>
                    <a:pt x="20795" y="19012"/>
                    <a:pt x="21318" y="18876"/>
                    <a:pt x="21850" y="18723"/>
                  </a:cubicBezTo>
                  <a:lnTo>
                    <a:pt x="21859" y="18723"/>
                  </a:lnTo>
                  <a:cubicBezTo>
                    <a:pt x="21958" y="18696"/>
                    <a:pt x="22012" y="18597"/>
                    <a:pt x="21994" y="18498"/>
                  </a:cubicBezTo>
                  <a:cubicBezTo>
                    <a:pt x="21823" y="17741"/>
                    <a:pt x="21670" y="16983"/>
                    <a:pt x="21507" y="16217"/>
                  </a:cubicBezTo>
                  <a:lnTo>
                    <a:pt x="21057" y="13937"/>
                  </a:lnTo>
                  <a:cubicBezTo>
                    <a:pt x="20750" y="12413"/>
                    <a:pt x="20462" y="10881"/>
                    <a:pt x="20173" y="9358"/>
                  </a:cubicBezTo>
                  <a:cubicBezTo>
                    <a:pt x="19894" y="7825"/>
                    <a:pt x="19623" y="6302"/>
                    <a:pt x="19362" y="4770"/>
                  </a:cubicBezTo>
                  <a:lnTo>
                    <a:pt x="18983" y="2471"/>
                  </a:lnTo>
                  <a:cubicBezTo>
                    <a:pt x="18866" y="1696"/>
                    <a:pt x="18740" y="930"/>
                    <a:pt x="18632" y="163"/>
                  </a:cubicBezTo>
                  <a:cubicBezTo>
                    <a:pt x="18623" y="70"/>
                    <a:pt x="18535" y="0"/>
                    <a:pt x="1844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0" name="Google Shape;830;p30"/>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1" name="Google Shape;831;p30"/>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2" name="Google Shape;832;p30"/>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rgbClr val="FFE5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3" name="Google Shape;833;p30"/>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4" name="Google Shape;834;p30"/>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5" name="Google Shape;835;p30"/>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6" name="Google Shape;836;p30"/>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rgbClr val="FFF2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7" name="Google Shape;837;p30"/>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8" name="Google Shape;838;p30"/>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9" name="Google Shape;839;p30"/>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0" name="Google Shape;840;p30"/>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1" name="Google Shape;841;p30"/>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2" name="Google Shape;842;p30"/>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3" name="Google Shape;843;p30"/>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4" name="Google Shape;844;p30"/>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 name="Text Box 1"/>
          <p:cNvSpPr txBox="1"/>
          <p:nvPr/>
        </p:nvSpPr>
        <p:spPr>
          <a:xfrm>
            <a:off x="683260" y="1707515"/>
            <a:ext cx="6447155" cy="1568450"/>
          </a:xfrm>
          <a:prstGeom prst="rect">
            <a:avLst/>
          </a:prstGeom>
          <a:noFill/>
        </p:spPr>
        <p:txBody>
          <a:bodyPr wrap="square" rtlCol="0" anchor="t">
            <a:spAutoFit/>
          </a:bodyPr>
          <a:p>
            <a:pPr eaLnBrk="1" hangingPunct="1">
              <a:spcBef>
                <a:spcPct val="50000"/>
              </a:spcBef>
            </a:pPr>
            <a:r>
              <a:rPr sz="2400" b="1" dirty="0">
                <a:solidFill>
                  <a:srgbClr val="7030A0"/>
                </a:solidFill>
                <a:latin typeface="Times New Roman" panose="02020603050405020304" pitchFamily="18" charset="0"/>
                <a:sym typeface="+mn-ea"/>
              </a:rPr>
              <a:t>a/Trạng thái bình yên, không có chiến tranh.</a:t>
            </a:r>
            <a:endParaRPr sz="2400" b="1" dirty="0">
              <a:solidFill>
                <a:srgbClr val="7030A0"/>
              </a:solidFill>
              <a:latin typeface="Times New Roman" panose="02020603050405020304" pitchFamily="18" charset="0"/>
            </a:endParaRPr>
          </a:p>
          <a:p>
            <a:pPr eaLnBrk="1" hangingPunct="1">
              <a:spcBef>
                <a:spcPct val="50000"/>
              </a:spcBef>
            </a:pPr>
            <a:r>
              <a:rPr sz="2400" b="1" dirty="0">
                <a:solidFill>
                  <a:srgbClr val="7030A0"/>
                </a:solidFill>
                <a:latin typeface="Times New Roman" panose="02020603050405020304" pitchFamily="18" charset="0"/>
                <a:sym typeface="+mn-ea"/>
              </a:rPr>
              <a:t>b/ Trạng thái yên ổn, bình lặng, không ồn ào.</a:t>
            </a:r>
            <a:endParaRPr sz="2400" b="1" dirty="0">
              <a:solidFill>
                <a:srgbClr val="7030A0"/>
              </a:solidFill>
              <a:latin typeface="Times New Roman" panose="02020603050405020304" pitchFamily="18" charset="0"/>
            </a:endParaRPr>
          </a:p>
          <a:p>
            <a:pPr eaLnBrk="1" hangingPunct="1">
              <a:spcBef>
                <a:spcPct val="50000"/>
              </a:spcBef>
            </a:pPr>
            <a:r>
              <a:rPr sz="2400" b="1" dirty="0">
                <a:solidFill>
                  <a:srgbClr val="7030A0"/>
                </a:solidFill>
                <a:latin typeface="Times New Roman" panose="02020603050405020304" pitchFamily="18" charset="0"/>
                <a:sym typeface="+mn-ea"/>
              </a:rPr>
              <a:t>c/ Tình trạng ổn định, có tổ chức, có kỉ luật.</a:t>
            </a:r>
            <a:endParaRPr lang="en-US" sz="2400" b="1" dirty="0">
              <a:solidFill>
                <a:srgbClr val="7030A0"/>
              </a:solidFill>
              <a:latin typeface="Times New Roman" panose="02020603050405020304" pitchFamily="18" charset="0"/>
              <a:sym typeface="+mn-ea"/>
            </a:endParaRPr>
          </a:p>
        </p:txBody>
      </p:sp>
      <p:sp>
        <p:nvSpPr>
          <p:cNvPr id="3" name="Oval 2"/>
          <p:cNvSpPr/>
          <p:nvPr/>
        </p:nvSpPr>
        <p:spPr>
          <a:xfrm>
            <a:off x="612775" y="2795270"/>
            <a:ext cx="434975" cy="504190"/>
          </a:xfrm>
          <a:prstGeom prst="ellipse">
            <a:avLst/>
          </a:prstGeom>
          <a:noFill/>
          <a:ln>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 name="Text Box 3"/>
          <p:cNvSpPr txBox="1"/>
          <p:nvPr/>
        </p:nvSpPr>
        <p:spPr>
          <a:xfrm>
            <a:off x="6574790" y="1707515"/>
            <a:ext cx="1642110" cy="460375"/>
          </a:xfrm>
          <a:prstGeom prst="rect">
            <a:avLst/>
          </a:prstGeom>
          <a:noFill/>
        </p:spPr>
        <p:txBody>
          <a:bodyPr wrap="square" rtlCol="0">
            <a:spAutoFit/>
          </a:bodyPr>
          <a:p>
            <a:r>
              <a:rPr lang="en-US" sz="2400">
                <a:solidFill>
                  <a:srgbClr val="FF0000"/>
                </a:solidFill>
                <a:latin typeface="Times New Roman" panose="02020603050405020304" pitchFamily="18" charset="0"/>
                <a:cs typeface="Times New Roman" panose="02020603050405020304" pitchFamily="18" charset="0"/>
              </a:rPr>
              <a:t>(hòa bình)</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5" name="Text Box 4"/>
          <p:cNvSpPr txBox="1"/>
          <p:nvPr/>
        </p:nvSpPr>
        <p:spPr>
          <a:xfrm>
            <a:off x="6638290" y="2219325"/>
            <a:ext cx="1577975" cy="460375"/>
          </a:xfrm>
          <a:prstGeom prst="rect">
            <a:avLst/>
          </a:prstGeom>
          <a:noFill/>
        </p:spPr>
        <p:txBody>
          <a:bodyPr wrap="square" rtlCol="0">
            <a:spAutoFit/>
          </a:bodyPr>
          <a:p>
            <a:r>
              <a:rPr lang="en-US" sz="2400">
                <a:solidFill>
                  <a:srgbClr val="FF0000"/>
                </a:solidFill>
                <a:latin typeface="Times New Roman" panose="02020603050405020304" pitchFamily="18" charset="0"/>
                <a:cs typeface="Times New Roman" panose="02020603050405020304" pitchFamily="18" charset="0"/>
              </a:rPr>
              <a:t>(bình yên)</a:t>
            </a:r>
            <a:endParaRPr lang="en-US" sz="240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Effect transition="in" filter="wheel(1)">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p:tgtEl>
                                          <p:spTgt spid="4"/>
                                        </p:tgtEl>
                                        <p:attrNameLst>
                                          <p:attrName>ppt_y</p:attrName>
                                        </p:attrNameLst>
                                      </p:cBhvr>
                                      <p:tavLst>
                                        <p:tav tm="0">
                                          <p:val>
                                            <p:strVal val="#ppt_y+#ppt_h*1.125000"/>
                                          </p:val>
                                        </p:tav>
                                        <p:tav tm="100000">
                                          <p:val>
                                            <p:strVal val="#ppt_y"/>
                                          </p:val>
                                        </p:tav>
                                      </p:tavLst>
                                    </p:anim>
                                    <p:animEffect transition="in" filter="wipe(up)">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p:tgtEl>
                                          <p:spTgt spid="5"/>
                                        </p:tgtEl>
                                        <p:attrNameLst>
                                          <p:attrName>ppt_y</p:attrName>
                                        </p:attrNameLst>
                                      </p:cBhvr>
                                      <p:tavLst>
                                        <p:tav tm="0">
                                          <p:val>
                                            <p:strVal val="#ppt_y+#ppt_h*1.125000"/>
                                          </p:val>
                                        </p:tav>
                                        <p:tav tm="100000">
                                          <p:val>
                                            <p:strVal val="#ppt_y"/>
                                          </p:val>
                                        </p:tav>
                                      </p:tavLst>
                                    </p:anim>
                                    <p:animEffect transition="in" filter="wipe(up)">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3" grpId="1" animBg="1"/>
      <p:bldP spid="4" grpId="0"/>
      <p:bldP spid="5" grpId="0"/>
      <p:bldP spid="4" grpId="1"/>
      <p:bldP spid="5"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896" name="Shape 896"/>
        <p:cNvGrpSpPr/>
        <p:nvPr/>
      </p:nvGrpSpPr>
      <p:grpSpPr>
        <a:xfrm>
          <a:off x="0" y="0"/>
          <a:ext cx="0" cy="0"/>
          <a:chOff x="0" y="0"/>
          <a:chExt cx="0" cy="0"/>
        </a:xfrm>
      </p:grpSpPr>
      <p:sp>
        <p:nvSpPr>
          <p:cNvPr id="905" name="Google Shape;905;p32"/>
          <p:cNvSpPr txBox="1"/>
          <p:nvPr>
            <p:ph type="body" idx="1"/>
          </p:nvPr>
        </p:nvSpPr>
        <p:spPr>
          <a:xfrm>
            <a:off x="480060" y="1196340"/>
            <a:ext cx="8498205" cy="34353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spcFirstLastPara="1" wrap="square" lIns="91425" tIns="91425" rIns="91425" bIns="91425" anchor="t" anchorCtr="0">
            <a:noAutofit/>
          </a:bodyPr>
          <a:lstStyle/>
          <a:p>
            <a:pPr marL="152400" indent="0" algn="just" eaLnBrk="1" hangingPunct="1">
              <a:spcBef>
                <a:spcPct val="50000"/>
              </a:spcBef>
              <a:buNone/>
            </a:pPr>
            <a:r>
              <a:rPr lang="en-US" sz="2400" dirty="0">
                <a:solidFill>
                  <a:srgbClr val="000066"/>
                </a:solidFill>
                <a:latin typeface="Times New Roman" panose="02020603050405020304" pitchFamily="18" charset="0"/>
                <a:sym typeface="+mn-ea"/>
              </a:rPr>
              <a:t>     </a:t>
            </a:r>
            <a:r>
              <a:rPr sz="2400" dirty="0">
                <a:solidFill>
                  <a:srgbClr val="000066"/>
                </a:solidFill>
                <a:latin typeface="Times New Roman" panose="02020603050405020304" pitchFamily="18" charset="0"/>
                <a:sym typeface="+mn-ea"/>
              </a:rPr>
              <a:t>Theo báo cáo của Phòng Cảnh sát giao thông thành phố, trung bình mỗi đêm có 1 vụ tai nạn và 4 vụ</a:t>
            </a:r>
            <a:r>
              <a:rPr sz="2400" dirty="0">
                <a:solidFill>
                  <a:srgbClr val="000066"/>
                </a:solidFill>
                <a:latin typeface="Arial" panose="020B0604020202020204" pitchFamily="34" charset="0"/>
                <a:sym typeface="+mn-ea"/>
              </a:rPr>
              <a:t> </a:t>
            </a:r>
            <a:r>
              <a:rPr sz="2400" dirty="0">
                <a:solidFill>
                  <a:srgbClr val="000066"/>
                </a:solidFill>
                <a:latin typeface="Times New Roman" panose="02020603050405020304" pitchFamily="18" charset="0"/>
                <a:sym typeface="+mn-ea"/>
              </a:rPr>
              <a:t>va chạm giao thông. Phần lớn các tai nạn giao thông xảy ra do vi phạm quy định về tốc độ, thiết bị kém an toàn. Ngoài ra việc lấn chiếm lòng đường, vỉa hè mở hàng quán, đổ vật liệu xây dựng cũng gây ảnh hưởng rất lớn tới trật tự và an toàn giao thông.                 </a:t>
            </a:r>
            <a:endParaRPr sz="2400" dirty="0">
              <a:solidFill>
                <a:srgbClr val="000066"/>
              </a:solidFill>
              <a:latin typeface="Times New Roman" panose="02020603050405020304" pitchFamily="18" charset="0"/>
              <a:sym typeface="+mn-ea"/>
            </a:endParaRPr>
          </a:p>
          <a:p>
            <a:pPr marL="152400" indent="0" algn="l" eaLnBrk="1" hangingPunct="1">
              <a:spcBef>
                <a:spcPct val="50000"/>
              </a:spcBef>
              <a:buNone/>
            </a:pPr>
            <a:r>
              <a:rPr sz="2400" dirty="0">
                <a:solidFill>
                  <a:srgbClr val="000066"/>
                </a:solidFill>
                <a:latin typeface="Times New Roman" panose="02020603050405020304" pitchFamily="18" charset="0"/>
                <a:sym typeface="+mn-ea"/>
              </a:rPr>
              <a:t> </a:t>
            </a:r>
            <a:r>
              <a:rPr lang="en-US" sz="2400" dirty="0">
                <a:solidFill>
                  <a:srgbClr val="000066"/>
                </a:solidFill>
                <a:latin typeface="Times New Roman" panose="02020603050405020304" pitchFamily="18" charset="0"/>
                <a:sym typeface="+mn-ea"/>
              </a:rPr>
              <a:t>                                                    </a:t>
            </a:r>
            <a:r>
              <a:rPr sz="2400" dirty="0">
                <a:solidFill>
                  <a:srgbClr val="000066"/>
                </a:solidFill>
                <a:latin typeface="Times New Roman" panose="02020603050405020304" pitchFamily="18" charset="0"/>
                <a:sym typeface="+mn-ea"/>
              </a:rPr>
              <a:t> </a:t>
            </a:r>
            <a:r>
              <a:rPr sz="2400" i="1" dirty="0">
                <a:solidFill>
                  <a:srgbClr val="000066"/>
                </a:solidFill>
                <a:latin typeface="Times New Roman" panose="02020603050405020304" pitchFamily="18" charset="0"/>
                <a:sym typeface="+mn-ea"/>
              </a:rPr>
              <a:t>(Theo Báo </a:t>
            </a:r>
            <a:r>
              <a:rPr lang="en-US" sz="2400" i="1" dirty="0">
                <a:solidFill>
                  <a:srgbClr val="000066"/>
                </a:solidFill>
                <a:latin typeface="Times New Roman" panose="02020603050405020304" pitchFamily="18" charset="0"/>
                <a:sym typeface="+mn-ea"/>
              </a:rPr>
              <a:t>A</a:t>
            </a:r>
            <a:r>
              <a:rPr sz="2400" i="1" dirty="0">
                <a:solidFill>
                  <a:srgbClr val="000066"/>
                </a:solidFill>
                <a:latin typeface="Times New Roman" panose="02020603050405020304" pitchFamily="18" charset="0"/>
                <a:sym typeface="+mn-ea"/>
              </a:rPr>
              <a:t>n ninh Thủ Đô)</a:t>
            </a:r>
            <a:endParaRPr lang="en-GB" sz="2400" i="1" dirty="0">
              <a:solidFill>
                <a:srgbClr val="000066"/>
              </a:solidFill>
              <a:latin typeface="Times New Roman" panose="02020603050405020304" pitchFamily="18" charset="0"/>
              <a:sym typeface="+mn-ea"/>
            </a:endParaRPr>
          </a:p>
        </p:txBody>
      </p:sp>
      <p:grpSp>
        <p:nvGrpSpPr>
          <p:cNvPr id="917" name="Google Shape;917;p32"/>
          <p:cNvGrpSpPr/>
          <p:nvPr/>
        </p:nvGrpSpPr>
        <p:grpSpPr>
          <a:xfrm rot="674490">
            <a:off x="6713099" y="4785478"/>
            <a:ext cx="3474315" cy="888859"/>
            <a:chOff x="3809875" y="1963175"/>
            <a:chExt cx="1923600" cy="492150"/>
          </a:xfrm>
        </p:grpSpPr>
        <p:sp>
          <p:nvSpPr>
            <p:cNvPr id="918" name="Google Shape;918;p3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9" name="Google Shape;919;p3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0" name="Google Shape;920;p3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1" name="Google Shape;921;p3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2" name="Google Shape;922;p3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3" name="Google Shape;923;p3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rgbClr val="E7E7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4" name="Google Shape;924;p3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5" name="Google Shape;925;p3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6" name="Google Shape;926;p3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7" name="Google Shape;927;p3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8" name="Google Shape;928;p3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 name="Title 0"/>
          <p:cNvSpPr/>
          <p:nvPr>
            <p:ph type="title"/>
          </p:nvPr>
        </p:nvSpPr>
        <p:spPr>
          <a:xfrm>
            <a:off x="539115" y="267335"/>
            <a:ext cx="8379460" cy="755650"/>
          </a:xfrm>
        </p:spPr>
        <p:txBody>
          <a:bodyPr/>
          <a:p>
            <a:pPr>
              <a:lnSpc>
                <a:spcPct val="140000"/>
              </a:lnSpc>
            </a:pPr>
            <a:r>
              <a:rPr sz="2400" dirty="0">
                <a:solidFill>
                  <a:srgbClr val="000066"/>
                </a:solidFill>
                <a:latin typeface="Times New Roman" panose="02020603050405020304" pitchFamily="18" charset="0"/>
                <a:sym typeface="+mn-ea"/>
              </a:rPr>
              <a:t>2</a:t>
            </a:r>
            <a:r>
              <a:rPr lang="en-US" sz="2400" dirty="0">
                <a:solidFill>
                  <a:srgbClr val="000066"/>
                </a:solidFill>
                <a:latin typeface="Times New Roman" panose="02020603050405020304" pitchFamily="18" charset="0"/>
                <a:sym typeface="+mn-ea"/>
              </a:rPr>
              <a:t>. </a:t>
            </a:r>
            <a:r>
              <a:rPr sz="2400" dirty="0">
                <a:solidFill>
                  <a:srgbClr val="000066"/>
                </a:solidFill>
                <a:latin typeface="Times New Roman" panose="02020603050405020304" pitchFamily="18" charset="0"/>
                <a:sym typeface="+mn-ea"/>
              </a:rPr>
              <a:t>Tìm những từ ngữ liên quan tới việc giữ gìn trật tự, an toàn giao thông có trong đoạn văn sau:</a:t>
            </a:r>
            <a:endParaRPr lang="en-US" sz="2400" dirty="0">
              <a:solidFill>
                <a:srgbClr val="000066"/>
              </a:solidFill>
              <a:latin typeface="Times New Roman" panose="02020603050405020304" pitchFamily="18" charset="0"/>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942" name="Shape 942"/>
        <p:cNvGrpSpPr/>
        <p:nvPr/>
      </p:nvGrpSpPr>
      <p:grpSpPr>
        <a:xfrm>
          <a:off x="0" y="0"/>
          <a:ext cx="0" cy="0"/>
          <a:chOff x="0" y="0"/>
          <a:chExt cx="0" cy="0"/>
        </a:xfrm>
      </p:grpSpPr>
      <p:grpSp>
        <p:nvGrpSpPr>
          <p:cNvPr id="959" name="Google Shape;959;p33"/>
          <p:cNvGrpSpPr/>
          <p:nvPr/>
        </p:nvGrpSpPr>
        <p:grpSpPr>
          <a:xfrm rot="-8593293">
            <a:off x="-312149" y="-691540"/>
            <a:ext cx="2429474" cy="1577941"/>
            <a:chOff x="5118990" y="4122087"/>
            <a:chExt cx="1882464" cy="1222659"/>
          </a:xfrm>
        </p:grpSpPr>
        <p:sp>
          <p:nvSpPr>
            <p:cNvPr id="960" name="Google Shape;960;p33"/>
            <p:cNvSpPr/>
            <p:nvPr/>
          </p:nvSpPr>
          <p:spPr>
            <a:xfrm rot="787510">
              <a:off x="5385771" y="4227679"/>
              <a:ext cx="603559" cy="359284"/>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1" name="Google Shape;961;p33"/>
            <p:cNvSpPr/>
            <p:nvPr/>
          </p:nvSpPr>
          <p:spPr>
            <a:xfrm rot="787510">
              <a:off x="5335021" y="4244664"/>
              <a:ext cx="556881" cy="639813"/>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2" name="Google Shape;962;p33"/>
            <p:cNvSpPr/>
            <p:nvPr/>
          </p:nvSpPr>
          <p:spPr>
            <a:xfrm rot="787510">
              <a:off x="5274233" y="4284717"/>
              <a:ext cx="108494" cy="89486"/>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rgbClr val="FFE5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3" name="Google Shape;963;p33"/>
            <p:cNvSpPr/>
            <p:nvPr/>
          </p:nvSpPr>
          <p:spPr>
            <a:xfrm rot="787510">
              <a:off x="5276253" y="4313238"/>
              <a:ext cx="125778" cy="126468"/>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4" name="Google Shape;964;p33"/>
            <p:cNvSpPr/>
            <p:nvPr/>
          </p:nvSpPr>
          <p:spPr>
            <a:xfrm rot="787510">
              <a:off x="5556472" y="4350491"/>
              <a:ext cx="214919" cy="68331"/>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5" name="Google Shape;965;p33"/>
            <p:cNvSpPr/>
            <p:nvPr/>
          </p:nvSpPr>
          <p:spPr>
            <a:xfrm rot="787510">
              <a:off x="5858154" y="4388382"/>
              <a:ext cx="1087855" cy="60559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6" name="Google Shape;966;p33"/>
            <p:cNvSpPr/>
            <p:nvPr/>
          </p:nvSpPr>
          <p:spPr>
            <a:xfrm rot="787510">
              <a:off x="6027045" y="4465191"/>
              <a:ext cx="608388" cy="226071"/>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rgbClr val="FFF2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7" name="Google Shape;967;p33"/>
            <p:cNvSpPr/>
            <p:nvPr/>
          </p:nvSpPr>
          <p:spPr>
            <a:xfrm rot="787510">
              <a:off x="5717956" y="4731255"/>
              <a:ext cx="1111348" cy="47701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8" name="Google Shape;968;p33"/>
            <p:cNvSpPr/>
            <p:nvPr/>
          </p:nvSpPr>
          <p:spPr>
            <a:xfrm rot="787510">
              <a:off x="5192958" y="4307909"/>
              <a:ext cx="1734529" cy="851015"/>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9" name="Google Shape;969;p33"/>
            <p:cNvSpPr/>
            <p:nvPr/>
          </p:nvSpPr>
          <p:spPr>
            <a:xfrm rot="787510">
              <a:off x="5746899" y="4608508"/>
              <a:ext cx="88489" cy="329239"/>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0" name="Google Shape;970;p33"/>
            <p:cNvSpPr/>
            <p:nvPr/>
          </p:nvSpPr>
          <p:spPr>
            <a:xfrm rot="787510">
              <a:off x="5433551" y="4425988"/>
              <a:ext cx="32192" cy="86573"/>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1" name="Google Shape;971;p33"/>
            <p:cNvSpPr/>
            <p:nvPr/>
          </p:nvSpPr>
          <p:spPr>
            <a:xfrm rot="787510">
              <a:off x="5891335" y="4294059"/>
              <a:ext cx="94353" cy="35583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2" name="Google Shape;972;p33"/>
            <p:cNvSpPr/>
            <p:nvPr/>
          </p:nvSpPr>
          <p:spPr>
            <a:xfrm rot="787510">
              <a:off x="5743083" y="4284862"/>
              <a:ext cx="155517" cy="62138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3" name="Google Shape;973;p33"/>
            <p:cNvSpPr/>
            <p:nvPr/>
          </p:nvSpPr>
          <p:spPr>
            <a:xfrm rot="787510">
              <a:off x="5468329" y="4339170"/>
              <a:ext cx="37327" cy="108648"/>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4" name="Google Shape;974;p33"/>
            <p:cNvSpPr/>
            <p:nvPr/>
          </p:nvSpPr>
          <p:spPr>
            <a:xfrm rot="787510">
              <a:off x="5364359" y="4323181"/>
              <a:ext cx="43919" cy="135666"/>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75" name="Google Shape;975;p33"/>
          <p:cNvGrpSpPr/>
          <p:nvPr/>
        </p:nvGrpSpPr>
        <p:grpSpPr>
          <a:xfrm>
            <a:off x="4571995" y="4282572"/>
            <a:ext cx="2433812" cy="320922"/>
            <a:chOff x="1394800" y="3522000"/>
            <a:chExt cx="1048650" cy="138275"/>
          </a:xfrm>
        </p:grpSpPr>
        <p:sp>
          <p:nvSpPr>
            <p:cNvPr id="976" name="Google Shape;976;p33"/>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7" name="Google Shape;977;p33"/>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8" name="Google Shape;978;p33"/>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9" name="Google Shape;979;p33"/>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0" name="Google Shape;980;p33"/>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1" name="Google Shape;981;p33"/>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2" name="Google Shape;982;p33"/>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3" name="Google Shape;983;p33"/>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4" name="Google Shape;984;p33"/>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3319" name="Text Box 7"/>
          <p:cNvSpPr txBox="1"/>
          <p:nvPr/>
        </p:nvSpPr>
        <p:spPr>
          <a:xfrm>
            <a:off x="539750" y="922020"/>
            <a:ext cx="8385810" cy="38836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p>
            <a:pPr eaLnBrk="1" hangingPunct="1">
              <a:spcBef>
                <a:spcPct val="50000"/>
              </a:spcBef>
            </a:pPr>
            <a:r>
              <a:rPr sz="2800" b="1" dirty="0">
                <a:solidFill>
                  <a:srgbClr val="000066"/>
                </a:solidFill>
                <a:latin typeface="Times New Roman" panose="02020603050405020304" pitchFamily="18" charset="0"/>
              </a:rPr>
              <a:t>Theo báo cáo của Phòng Cảnh sát giao thông thành phố, trung bình mỗi đêm có 1 vụ tai nạn và 4 vụ</a:t>
            </a:r>
            <a:r>
              <a:rPr sz="2800" b="1" dirty="0">
                <a:solidFill>
                  <a:srgbClr val="000066"/>
                </a:solidFill>
                <a:latin typeface="Arial" panose="020B0604020202020204" pitchFamily="34" charset="0"/>
              </a:rPr>
              <a:t> </a:t>
            </a:r>
            <a:r>
              <a:rPr sz="2800" b="1" dirty="0">
                <a:solidFill>
                  <a:srgbClr val="000066"/>
                </a:solidFill>
                <a:latin typeface="Times New Roman" panose="02020603050405020304" pitchFamily="18" charset="0"/>
              </a:rPr>
              <a:t>va chạm giao thông. Phần lớn các tai nạn giao thông xảy ra do vi phạm quy định về tốc độ, thiết bị kém an toàn. Ngoài ra việc lấn chiếm lòng đường, vỉa hè mở hàng quán, đổ vật liệu xây dựng cũng gây ảnh hưởng rất lớn tới trật tự và an toàn giao thông.                   </a:t>
            </a:r>
            <a:r>
              <a:rPr sz="2800" b="1" i="1" dirty="0">
                <a:solidFill>
                  <a:srgbClr val="000066"/>
                </a:solidFill>
                <a:latin typeface="Times New Roman" panose="02020603050405020304" pitchFamily="18" charset="0"/>
              </a:rPr>
              <a:t>(Theo Báo an ninh Thủ Đô)</a:t>
            </a:r>
            <a:endParaRPr sz="2800" b="1" i="1" dirty="0">
              <a:solidFill>
                <a:srgbClr val="000066"/>
              </a:solidFill>
              <a:latin typeface="Times New Roman" panose="02020603050405020304" pitchFamily="18" charset="0"/>
            </a:endParaRPr>
          </a:p>
        </p:txBody>
      </p:sp>
      <p:sp>
        <p:nvSpPr>
          <p:cNvPr id="13321" name="Line 9"/>
          <p:cNvSpPr/>
          <p:nvPr/>
        </p:nvSpPr>
        <p:spPr>
          <a:xfrm>
            <a:off x="4716145" y="1564005"/>
            <a:ext cx="2935605" cy="635"/>
          </a:xfrm>
          <a:prstGeom prst="roundRect">
            <a:avLst/>
          </a:prstGeom>
          <a:ln>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sp>
      <p:sp>
        <p:nvSpPr>
          <p:cNvPr id="13323" name="Line 11"/>
          <p:cNvSpPr/>
          <p:nvPr/>
        </p:nvSpPr>
        <p:spPr>
          <a:xfrm>
            <a:off x="835660" y="2398395"/>
            <a:ext cx="2515870" cy="635"/>
          </a:xfrm>
          <a:prstGeom prst="roundRect">
            <a:avLst/>
          </a:prstGeom>
          <a:ln>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sp>
      <p:sp>
        <p:nvSpPr>
          <p:cNvPr id="13325" name="Line 13"/>
          <p:cNvSpPr/>
          <p:nvPr/>
        </p:nvSpPr>
        <p:spPr>
          <a:xfrm>
            <a:off x="5579745" y="2398395"/>
            <a:ext cx="2795270" cy="635"/>
          </a:xfrm>
          <a:prstGeom prst="roundRect">
            <a:avLst/>
          </a:prstGeom>
          <a:ln>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sp>
      <p:sp>
        <p:nvSpPr>
          <p:cNvPr id="13326" name="Line 14"/>
          <p:cNvSpPr/>
          <p:nvPr/>
        </p:nvSpPr>
        <p:spPr>
          <a:xfrm>
            <a:off x="8172450" y="1995805"/>
            <a:ext cx="489585" cy="635"/>
          </a:xfrm>
          <a:prstGeom prst="roundRect">
            <a:avLst/>
          </a:prstGeom>
          <a:ln>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sp>
      <p:sp>
        <p:nvSpPr>
          <p:cNvPr id="13329" name="Line 17"/>
          <p:cNvSpPr/>
          <p:nvPr/>
        </p:nvSpPr>
        <p:spPr>
          <a:xfrm>
            <a:off x="6596380" y="2833370"/>
            <a:ext cx="2026920" cy="635"/>
          </a:xfrm>
          <a:prstGeom prst="roundRect">
            <a:avLst/>
          </a:prstGeom>
          <a:ln>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sp>
      <p:sp>
        <p:nvSpPr>
          <p:cNvPr id="13336" name="Line 24"/>
          <p:cNvSpPr/>
          <p:nvPr/>
        </p:nvSpPr>
        <p:spPr>
          <a:xfrm>
            <a:off x="715645" y="3291840"/>
            <a:ext cx="1327785" cy="635"/>
          </a:xfrm>
          <a:prstGeom prst="roundRect">
            <a:avLst/>
          </a:prstGeom>
          <a:ln>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sp>
      <p:sp>
        <p:nvSpPr>
          <p:cNvPr id="13337" name="Line 25"/>
          <p:cNvSpPr/>
          <p:nvPr/>
        </p:nvSpPr>
        <p:spPr>
          <a:xfrm>
            <a:off x="5868035" y="1995805"/>
            <a:ext cx="1075690" cy="635"/>
          </a:xfrm>
          <a:prstGeom prst="roundRect">
            <a:avLst/>
          </a:prstGeom>
          <a:ln>
            <a:solidFill>
              <a:srgbClr val="FF0000"/>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sp>
      <p:cxnSp>
        <p:nvCxnSpPr>
          <p:cNvPr id="4" name="Straight Connector 3"/>
          <p:cNvCxnSpPr/>
          <p:nvPr/>
        </p:nvCxnSpPr>
        <p:spPr>
          <a:xfrm>
            <a:off x="2416175" y="2834005"/>
            <a:ext cx="406971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211955" y="3291840"/>
            <a:ext cx="43205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3319">
                                            <p:txEl>
                                              <p:charRg st="4294967295" end="4294967295"/>
                                            </p:txEl>
                                          </p:spTgt>
                                        </p:tgtEl>
                                        <p:attrNameLst>
                                          <p:attrName>style.visibility</p:attrName>
                                        </p:attrNameLst>
                                      </p:cBhvr>
                                      <p:to>
                                        <p:strVal val="visible"/>
                                      </p:to>
                                    </p:set>
                                    <p:animEffect transition="in" filter="wheel(4)">
                                      <p:cBhvr>
                                        <p:cTn id="7" dur="2000"/>
                                        <p:tgtEl>
                                          <p:spTgt spid="13319">
                                            <p:txEl>
                                              <p:charRg st="4294967295" end="429496729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3319">
                                            <p:txEl>
                                              <p:charRg st="0" end="393"/>
                                            </p:txEl>
                                          </p:spTgt>
                                        </p:tgtEl>
                                        <p:attrNameLst>
                                          <p:attrName>style.visibility</p:attrName>
                                        </p:attrNameLst>
                                      </p:cBhvr>
                                      <p:to>
                                        <p:strVal val="visible"/>
                                      </p:to>
                                    </p:set>
                                    <p:animEffect transition="in" filter="wheel(4)">
                                      <p:cBhvr>
                                        <p:cTn id="12" dur="2000"/>
                                        <p:tgtEl>
                                          <p:spTgt spid="13319">
                                            <p:txEl>
                                              <p:charRg st="0" end="39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3321"/>
                                        </p:tgtEl>
                                        <p:attrNameLst>
                                          <p:attrName>style.visibility</p:attrName>
                                        </p:attrNameLst>
                                      </p:cBhvr>
                                      <p:to>
                                        <p:strVal val="visible"/>
                                      </p:to>
                                    </p:set>
                                    <p:animEffect transition="in" filter="wheel(4)">
                                      <p:cBhvr>
                                        <p:cTn id="17" dur="2000"/>
                                        <p:tgtEl>
                                          <p:spTgt spid="13321"/>
                                        </p:tgtEl>
                                      </p:cBhvr>
                                    </p:animEffect>
                                  </p:childTnLst>
                                </p:cTn>
                              </p:par>
                              <p:par>
                                <p:cTn id="18" presetID="21" presetClass="entr" presetSubtype="4" fill="hold" nodeType="withEffect">
                                  <p:stCondLst>
                                    <p:cond delay="0"/>
                                  </p:stCondLst>
                                  <p:childTnLst>
                                    <p:set>
                                      <p:cBhvr>
                                        <p:cTn id="19" dur="1" fill="hold">
                                          <p:stCondLst>
                                            <p:cond delay="0"/>
                                          </p:stCondLst>
                                        </p:cTn>
                                        <p:tgtEl>
                                          <p:spTgt spid="13326"/>
                                        </p:tgtEl>
                                        <p:attrNameLst>
                                          <p:attrName>style.visibility</p:attrName>
                                        </p:attrNameLst>
                                      </p:cBhvr>
                                      <p:to>
                                        <p:strVal val="visible"/>
                                      </p:to>
                                    </p:set>
                                    <p:animEffect transition="in" filter="wheel(4)">
                                      <p:cBhvr>
                                        <p:cTn id="20" dur="2000"/>
                                        <p:tgtEl>
                                          <p:spTgt spid="13326"/>
                                        </p:tgtEl>
                                      </p:cBhvr>
                                    </p:animEffect>
                                  </p:childTnLst>
                                </p:cTn>
                              </p:par>
                              <p:par>
                                <p:cTn id="21" presetID="21" presetClass="entr" presetSubtype="4" fill="hold" nodeType="withEffect">
                                  <p:stCondLst>
                                    <p:cond delay="0"/>
                                  </p:stCondLst>
                                  <p:childTnLst>
                                    <p:set>
                                      <p:cBhvr>
                                        <p:cTn id="22" dur="1" fill="hold">
                                          <p:stCondLst>
                                            <p:cond delay="0"/>
                                          </p:stCondLst>
                                        </p:cTn>
                                        <p:tgtEl>
                                          <p:spTgt spid="13323"/>
                                        </p:tgtEl>
                                        <p:attrNameLst>
                                          <p:attrName>style.visibility</p:attrName>
                                        </p:attrNameLst>
                                      </p:cBhvr>
                                      <p:to>
                                        <p:strVal val="visible"/>
                                      </p:to>
                                    </p:set>
                                    <p:animEffect transition="in" filter="wheel(4)">
                                      <p:cBhvr>
                                        <p:cTn id="23" dur="2000"/>
                                        <p:tgtEl>
                                          <p:spTgt spid="13323"/>
                                        </p:tgtEl>
                                      </p:cBhvr>
                                    </p:animEffect>
                                  </p:childTnLst>
                                </p:cTn>
                              </p:par>
                              <p:par>
                                <p:cTn id="24" presetID="21" presetClass="entr" presetSubtype="4" fill="hold" nodeType="withEffect">
                                  <p:stCondLst>
                                    <p:cond delay="0"/>
                                  </p:stCondLst>
                                  <p:childTnLst>
                                    <p:set>
                                      <p:cBhvr>
                                        <p:cTn id="25" dur="1" fill="hold">
                                          <p:stCondLst>
                                            <p:cond delay="0"/>
                                          </p:stCondLst>
                                        </p:cTn>
                                        <p:tgtEl>
                                          <p:spTgt spid="13325"/>
                                        </p:tgtEl>
                                        <p:attrNameLst>
                                          <p:attrName>style.visibility</p:attrName>
                                        </p:attrNameLst>
                                      </p:cBhvr>
                                      <p:to>
                                        <p:strVal val="visible"/>
                                      </p:to>
                                    </p:set>
                                    <p:animEffect transition="in" filter="wheel(4)">
                                      <p:cBhvr>
                                        <p:cTn id="26" dur="2000"/>
                                        <p:tgtEl>
                                          <p:spTgt spid="13325"/>
                                        </p:tgtEl>
                                      </p:cBhvr>
                                    </p:animEffect>
                                  </p:childTnLst>
                                </p:cTn>
                              </p:par>
                              <p:par>
                                <p:cTn id="27" presetID="21" presetClass="entr" presetSubtype="4" fill="hold" nodeType="withEffect">
                                  <p:stCondLst>
                                    <p:cond delay="0"/>
                                  </p:stCondLst>
                                  <p:childTnLst>
                                    <p:set>
                                      <p:cBhvr>
                                        <p:cTn id="28" dur="1" fill="hold">
                                          <p:stCondLst>
                                            <p:cond delay="0"/>
                                          </p:stCondLst>
                                        </p:cTn>
                                        <p:tgtEl>
                                          <p:spTgt spid="13329"/>
                                        </p:tgtEl>
                                        <p:attrNameLst>
                                          <p:attrName>style.visibility</p:attrName>
                                        </p:attrNameLst>
                                      </p:cBhvr>
                                      <p:to>
                                        <p:strVal val="visible"/>
                                      </p:to>
                                    </p:set>
                                    <p:animEffect transition="in" filter="wheel(4)">
                                      <p:cBhvr>
                                        <p:cTn id="29" dur="2000"/>
                                        <p:tgtEl>
                                          <p:spTgt spid="13329"/>
                                        </p:tgtEl>
                                      </p:cBhvr>
                                    </p:animEffect>
                                  </p:childTnLst>
                                </p:cTn>
                              </p:par>
                              <p:par>
                                <p:cTn id="30" presetID="21" presetClass="entr" presetSubtype="4" fill="hold" nodeType="withEffect">
                                  <p:stCondLst>
                                    <p:cond delay="0"/>
                                  </p:stCondLst>
                                  <p:childTnLst>
                                    <p:set>
                                      <p:cBhvr>
                                        <p:cTn id="31" dur="1" fill="hold">
                                          <p:stCondLst>
                                            <p:cond delay="0"/>
                                          </p:stCondLst>
                                        </p:cTn>
                                        <p:tgtEl>
                                          <p:spTgt spid="13336"/>
                                        </p:tgtEl>
                                        <p:attrNameLst>
                                          <p:attrName>style.visibility</p:attrName>
                                        </p:attrNameLst>
                                      </p:cBhvr>
                                      <p:to>
                                        <p:strVal val="visible"/>
                                      </p:to>
                                    </p:set>
                                    <p:animEffect transition="in" filter="wheel(4)">
                                      <p:cBhvr>
                                        <p:cTn id="32" dur="2000"/>
                                        <p:tgtEl>
                                          <p:spTgt spid="13336"/>
                                        </p:tgtEl>
                                      </p:cBhvr>
                                    </p:animEffect>
                                  </p:childTnLst>
                                </p:cTn>
                              </p:par>
                              <p:par>
                                <p:cTn id="33" presetID="21" presetClass="entr" presetSubtype="4" fill="hold" nodeType="withEffect">
                                  <p:stCondLst>
                                    <p:cond delay="0"/>
                                  </p:stCondLst>
                                  <p:childTnLst>
                                    <p:set>
                                      <p:cBhvr>
                                        <p:cTn id="34" dur="1" fill="hold">
                                          <p:stCondLst>
                                            <p:cond delay="0"/>
                                          </p:stCondLst>
                                        </p:cTn>
                                        <p:tgtEl>
                                          <p:spTgt spid="13337"/>
                                        </p:tgtEl>
                                        <p:attrNameLst>
                                          <p:attrName>style.visibility</p:attrName>
                                        </p:attrNameLst>
                                      </p:cBhvr>
                                      <p:to>
                                        <p:strVal val="visible"/>
                                      </p:to>
                                    </p:set>
                                    <p:animEffect transition="in" filter="wheel(4)">
                                      <p:cBhvr>
                                        <p:cTn id="35" dur="2000"/>
                                        <p:tgtEl>
                                          <p:spTgt spid="13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uiExpand="1"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051" name="Shape 1051"/>
        <p:cNvGrpSpPr/>
        <p:nvPr/>
      </p:nvGrpSpPr>
      <p:grpSpPr>
        <a:xfrm>
          <a:off x="0" y="0"/>
          <a:ext cx="0" cy="0"/>
          <a:chOff x="0" y="0"/>
          <a:chExt cx="0" cy="0"/>
        </a:xfrm>
      </p:grpSpPr>
      <p:grpSp>
        <p:nvGrpSpPr>
          <p:cNvPr id="1060" name="Google Shape;1060;p35"/>
          <p:cNvGrpSpPr/>
          <p:nvPr/>
        </p:nvGrpSpPr>
        <p:grpSpPr>
          <a:xfrm>
            <a:off x="1202396" y="605799"/>
            <a:ext cx="580423" cy="681083"/>
            <a:chOff x="645175" y="3632150"/>
            <a:chExt cx="394550" cy="462975"/>
          </a:xfrm>
        </p:grpSpPr>
        <p:sp>
          <p:nvSpPr>
            <p:cNvPr id="1061" name="Google Shape;1061;p35"/>
            <p:cNvSpPr/>
            <p:nvPr/>
          </p:nvSpPr>
          <p:spPr>
            <a:xfrm>
              <a:off x="699725" y="3704850"/>
              <a:ext cx="320175" cy="366225"/>
            </a:xfrm>
            <a:custGeom>
              <a:avLst/>
              <a:gdLst/>
              <a:ahLst/>
              <a:cxnLst/>
              <a:rect l="l" t="t" r="r" b="b"/>
              <a:pathLst>
                <a:path w="12807" h="14649" extrusionOk="0">
                  <a:moveTo>
                    <a:pt x="967" y="1"/>
                  </a:moveTo>
                  <a:cubicBezTo>
                    <a:pt x="714" y="1"/>
                    <a:pt x="444" y="127"/>
                    <a:pt x="390" y="378"/>
                  </a:cubicBezTo>
                  <a:cubicBezTo>
                    <a:pt x="276" y="926"/>
                    <a:pt x="161" y="1451"/>
                    <a:pt x="70" y="1999"/>
                  </a:cubicBezTo>
                  <a:cubicBezTo>
                    <a:pt x="1" y="2332"/>
                    <a:pt x="253" y="2497"/>
                    <a:pt x="523" y="2497"/>
                  </a:cubicBezTo>
                  <a:cubicBezTo>
                    <a:pt x="696" y="2497"/>
                    <a:pt x="876" y="2429"/>
                    <a:pt x="983" y="2295"/>
                  </a:cubicBezTo>
                  <a:cubicBezTo>
                    <a:pt x="1052" y="2204"/>
                    <a:pt x="1143" y="2113"/>
                    <a:pt x="1211" y="2044"/>
                  </a:cubicBezTo>
                  <a:lnTo>
                    <a:pt x="1211" y="2044"/>
                  </a:lnTo>
                  <a:lnTo>
                    <a:pt x="960" y="2957"/>
                  </a:lnTo>
                  <a:cubicBezTo>
                    <a:pt x="884" y="3273"/>
                    <a:pt x="1117" y="3400"/>
                    <a:pt x="1378" y="3400"/>
                  </a:cubicBezTo>
                  <a:cubicBezTo>
                    <a:pt x="1588" y="3400"/>
                    <a:pt x="1817" y="3318"/>
                    <a:pt x="1919" y="3186"/>
                  </a:cubicBezTo>
                  <a:lnTo>
                    <a:pt x="2832" y="2044"/>
                  </a:lnTo>
                  <a:lnTo>
                    <a:pt x="2832" y="2044"/>
                  </a:lnTo>
                  <a:cubicBezTo>
                    <a:pt x="2832" y="2090"/>
                    <a:pt x="2809" y="2159"/>
                    <a:pt x="2809" y="2227"/>
                  </a:cubicBezTo>
                  <a:cubicBezTo>
                    <a:pt x="2604" y="2775"/>
                    <a:pt x="2444" y="3345"/>
                    <a:pt x="2353" y="3962"/>
                  </a:cubicBezTo>
                  <a:cubicBezTo>
                    <a:pt x="2330" y="4236"/>
                    <a:pt x="2490" y="4373"/>
                    <a:pt x="2695" y="4395"/>
                  </a:cubicBezTo>
                  <a:cubicBezTo>
                    <a:pt x="2581" y="4829"/>
                    <a:pt x="2444" y="5286"/>
                    <a:pt x="2307" y="5719"/>
                  </a:cubicBezTo>
                  <a:cubicBezTo>
                    <a:pt x="2200" y="6051"/>
                    <a:pt x="2438" y="6211"/>
                    <a:pt x="2714" y="6211"/>
                  </a:cubicBezTo>
                  <a:cubicBezTo>
                    <a:pt x="2970" y="6211"/>
                    <a:pt x="3257" y="6074"/>
                    <a:pt x="3334" y="5811"/>
                  </a:cubicBezTo>
                  <a:cubicBezTo>
                    <a:pt x="3425" y="5605"/>
                    <a:pt x="3494" y="5377"/>
                    <a:pt x="3585" y="5171"/>
                  </a:cubicBezTo>
                  <a:lnTo>
                    <a:pt x="3585" y="5171"/>
                  </a:lnTo>
                  <a:cubicBezTo>
                    <a:pt x="3562" y="5263"/>
                    <a:pt x="3540" y="5331"/>
                    <a:pt x="3540" y="5423"/>
                  </a:cubicBezTo>
                  <a:cubicBezTo>
                    <a:pt x="3494" y="5582"/>
                    <a:pt x="3471" y="5719"/>
                    <a:pt x="3471" y="5879"/>
                  </a:cubicBezTo>
                  <a:cubicBezTo>
                    <a:pt x="3429" y="6219"/>
                    <a:pt x="3662" y="6361"/>
                    <a:pt x="3916" y="6361"/>
                  </a:cubicBezTo>
                  <a:cubicBezTo>
                    <a:pt x="3935" y="6361"/>
                    <a:pt x="3954" y="6360"/>
                    <a:pt x="3973" y="6358"/>
                  </a:cubicBezTo>
                  <a:lnTo>
                    <a:pt x="3973" y="6358"/>
                  </a:lnTo>
                  <a:cubicBezTo>
                    <a:pt x="3836" y="6838"/>
                    <a:pt x="3677" y="7340"/>
                    <a:pt x="3540" y="7819"/>
                  </a:cubicBezTo>
                  <a:cubicBezTo>
                    <a:pt x="3433" y="8178"/>
                    <a:pt x="3699" y="8367"/>
                    <a:pt x="3984" y="8367"/>
                  </a:cubicBezTo>
                  <a:cubicBezTo>
                    <a:pt x="4189" y="8367"/>
                    <a:pt x="4403" y="8270"/>
                    <a:pt x="4498" y="8070"/>
                  </a:cubicBezTo>
                  <a:cubicBezTo>
                    <a:pt x="4795" y="7477"/>
                    <a:pt x="5115" y="6929"/>
                    <a:pt x="5480" y="6404"/>
                  </a:cubicBezTo>
                  <a:lnTo>
                    <a:pt x="5480" y="6404"/>
                  </a:lnTo>
                  <a:cubicBezTo>
                    <a:pt x="5343" y="6975"/>
                    <a:pt x="5183" y="7545"/>
                    <a:pt x="4978" y="8116"/>
                  </a:cubicBezTo>
                  <a:cubicBezTo>
                    <a:pt x="4772" y="8527"/>
                    <a:pt x="4590" y="8960"/>
                    <a:pt x="4475" y="9417"/>
                  </a:cubicBezTo>
                  <a:cubicBezTo>
                    <a:pt x="4383" y="9772"/>
                    <a:pt x="4647" y="9960"/>
                    <a:pt x="4931" y="9960"/>
                  </a:cubicBezTo>
                  <a:cubicBezTo>
                    <a:pt x="5140" y="9960"/>
                    <a:pt x="5360" y="9858"/>
                    <a:pt x="5457" y="9645"/>
                  </a:cubicBezTo>
                  <a:cubicBezTo>
                    <a:pt x="5457" y="9600"/>
                    <a:pt x="5480" y="9577"/>
                    <a:pt x="5503" y="9531"/>
                  </a:cubicBezTo>
                  <a:cubicBezTo>
                    <a:pt x="5503" y="9531"/>
                    <a:pt x="5503" y="9531"/>
                    <a:pt x="5503" y="9508"/>
                  </a:cubicBezTo>
                  <a:cubicBezTo>
                    <a:pt x="5548" y="9440"/>
                    <a:pt x="5571" y="9348"/>
                    <a:pt x="5617" y="9257"/>
                  </a:cubicBezTo>
                  <a:lnTo>
                    <a:pt x="5617" y="9257"/>
                  </a:lnTo>
                  <a:cubicBezTo>
                    <a:pt x="5571" y="9554"/>
                    <a:pt x="5503" y="9851"/>
                    <a:pt x="5480" y="10170"/>
                  </a:cubicBezTo>
                  <a:cubicBezTo>
                    <a:pt x="5457" y="10307"/>
                    <a:pt x="5503" y="10398"/>
                    <a:pt x="5548" y="10467"/>
                  </a:cubicBezTo>
                  <a:cubicBezTo>
                    <a:pt x="5160" y="10923"/>
                    <a:pt x="4795" y="11380"/>
                    <a:pt x="4407" y="11836"/>
                  </a:cubicBezTo>
                  <a:cubicBezTo>
                    <a:pt x="4079" y="12243"/>
                    <a:pt x="4382" y="12574"/>
                    <a:pt x="4745" y="12574"/>
                  </a:cubicBezTo>
                  <a:cubicBezTo>
                    <a:pt x="4912" y="12574"/>
                    <a:pt x="5092" y="12504"/>
                    <a:pt x="5229" y="12339"/>
                  </a:cubicBezTo>
                  <a:cubicBezTo>
                    <a:pt x="5457" y="12087"/>
                    <a:pt x="5685" y="11814"/>
                    <a:pt x="5913" y="11563"/>
                  </a:cubicBezTo>
                  <a:cubicBezTo>
                    <a:pt x="5959" y="11608"/>
                    <a:pt x="6028" y="11631"/>
                    <a:pt x="6096" y="11654"/>
                  </a:cubicBezTo>
                  <a:cubicBezTo>
                    <a:pt x="5868" y="11973"/>
                    <a:pt x="5662" y="12316"/>
                    <a:pt x="5480" y="12658"/>
                  </a:cubicBezTo>
                  <a:cubicBezTo>
                    <a:pt x="5366" y="12886"/>
                    <a:pt x="5457" y="13183"/>
                    <a:pt x="5708" y="13274"/>
                  </a:cubicBezTo>
                  <a:cubicBezTo>
                    <a:pt x="5766" y="13297"/>
                    <a:pt x="5824" y="13307"/>
                    <a:pt x="5880" y="13307"/>
                  </a:cubicBezTo>
                  <a:cubicBezTo>
                    <a:pt x="6108" y="13307"/>
                    <a:pt x="6310" y="13138"/>
                    <a:pt x="6438" y="12955"/>
                  </a:cubicBezTo>
                  <a:cubicBezTo>
                    <a:pt x="6507" y="12841"/>
                    <a:pt x="6575" y="12727"/>
                    <a:pt x="6644" y="12612"/>
                  </a:cubicBezTo>
                  <a:lnTo>
                    <a:pt x="6644" y="12612"/>
                  </a:lnTo>
                  <a:cubicBezTo>
                    <a:pt x="6528" y="12976"/>
                    <a:pt x="6781" y="13228"/>
                    <a:pt x="7075" y="13228"/>
                  </a:cubicBezTo>
                  <a:cubicBezTo>
                    <a:pt x="7243" y="13228"/>
                    <a:pt x="7424" y="13146"/>
                    <a:pt x="7557" y="12955"/>
                  </a:cubicBezTo>
                  <a:cubicBezTo>
                    <a:pt x="7876" y="12476"/>
                    <a:pt x="8196" y="11973"/>
                    <a:pt x="8493" y="11448"/>
                  </a:cubicBezTo>
                  <a:cubicBezTo>
                    <a:pt x="8789" y="11015"/>
                    <a:pt x="9132" y="10581"/>
                    <a:pt x="9474" y="10147"/>
                  </a:cubicBezTo>
                  <a:lnTo>
                    <a:pt x="9474" y="10147"/>
                  </a:lnTo>
                  <a:cubicBezTo>
                    <a:pt x="8607" y="11334"/>
                    <a:pt x="7854" y="12590"/>
                    <a:pt x="7237" y="13936"/>
                  </a:cubicBezTo>
                  <a:cubicBezTo>
                    <a:pt x="7057" y="14341"/>
                    <a:pt x="7330" y="14608"/>
                    <a:pt x="7642" y="14608"/>
                  </a:cubicBezTo>
                  <a:cubicBezTo>
                    <a:pt x="7805" y="14608"/>
                    <a:pt x="7979" y="14535"/>
                    <a:pt x="8105" y="14370"/>
                  </a:cubicBezTo>
                  <a:cubicBezTo>
                    <a:pt x="8264" y="14187"/>
                    <a:pt x="8379" y="14005"/>
                    <a:pt x="8516" y="13822"/>
                  </a:cubicBezTo>
                  <a:lnTo>
                    <a:pt x="8516" y="13822"/>
                  </a:lnTo>
                  <a:cubicBezTo>
                    <a:pt x="8516" y="13868"/>
                    <a:pt x="8493" y="13891"/>
                    <a:pt x="8470" y="13936"/>
                  </a:cubicBezTo>
                  <a:cubicBezTo>
                    <a:pt x="8322" y="14364"/>
                    <a:pt x="8604" y="14649"/>
                    <a:pt x="8920" y="14649"/>
                  </a:cubicBezTo>
                  <a:cubicBezTo>
                    <a:pt x="9093" y="14649"/>
                    <a:pt x="9277" y="14564"/>
                    <a:pt x="9406" y="14370"/>
                  </a:cubicBezTo>
                  <a:cubicBezTo>
                    <a:pt x="9657" y="14005"/>
                    <a:pt x="9908" y="13617"/>
                    <a:pt x="10136" y="13252"/>
                  </a:cubicBezTo>
                  <a:lnTo>
                    <a:pt x="10136" y="13252"/>
                  </a:lnTo>
                  <a:cubicBezTo>
                    <a:pt x="10113" y="13503"/>
                    <a:pt x="10113" y="13731"/>
                    <a:pt x="10113" y="13982"/>
                  </a:cubicBezTo>
                  <a:cubicBezTo>
                    <a:pt x="10142" y="14295"/>
                    <a:pt x="10400" y="14492"/>
                    <a:pt x="10657" y="14492"/>
                  </a:cubicBezTo>
                  <a:cubicBezTo>
                    <a:pt x="10813" y="14492"/>
                    <a:pt x="10969" y="14420"/>
                    <a:pt x="11072" y="14256"/>
                  </a:cubicBezTo>
                  <a:cubicBezTo>
                    <a:pt x="11072" y="14233"/>
                    <a:pt x="11072" y="14233"/>
                    <a:pt x="11072" y="14233"/>
                  </a:cubicBezTo>
                  <a:cubicBezTo>
                    <a:pt x="11118" y="14324"/>
                    <a:pt x="11186" y="14416"/>
                    <a:pt x="11277" y="14461"/>
                  </a:cubicBezTo>
                  <a:cubicBezTo>
                    <a:pt x="11355" y="14518"/>
                    <a:pt x="11446" y="14544"/>
                    <a:pt x="11537" y="14544"/>
                  </a:cubicBezTo>
                  <a:cubicBezTo>
                    <a:pt x="11740" y="14544"/>
                    <a:pt x="11945" y="14415"/>
                    <a:pt x="12008" y="14210"/>
                  </a:cubicBezTo>
                  <a:cubicBezTo>
                    <a:pt x="12396" y="12978"/>
                    <a:pt x="12647" y="11745"/>
                    <a:pt x="12761" y="10467"/>
                  </a:cubicBezTo>
                  <a:cubicBezTo>
                    <a:pt x="12761" y="10284"/>
                    <a:pt x="12693" y="10147"/>
                    <a:pt x="12601" y="10056"/>
                  </a:cubicBezTo>
                  <a:cubicBezTo>
                    <a:pt x="12715" y="9440"/>
                    <a:pt x="12784" y="8778"/>
                    <a:pt x="12807" y="8116"/>
                  </a:cubicBezTo>
                  <a:cubicBezTo>
                    <a:pt x="12807" y="7979"/>
                    <a:pt x="12761" y="7865"/>
                    <a:pt x="12693" y="7796"/>
                  </a:cubicBezTo>
                  <a:cubicBezTo>
                    <a:pt x="12739" y="7487"/>
                    <a:pt x="12513" y="7262"/>
                    <a:pt x="12249" y="7262"/>
                  </a:cubicBezTo>
                  <a:cubicBezTo>
                    <a:pt x="12123" y="7262"/>
                    <a:pt x="11989" y="7313"/>
                    <a:pt x="11871" y="7431"/>
                  </a:cubicBezTo>
                  <a:cubicBezTo>
                    <a:pt x="11734" y="7568"/>
                    <a:pt x="11597" y="7705"/>
                    <a:pt x="11460" y="7819"/>
                  </a:cubicBezTo>
                  <a:cubicBezTo>
                    <a:pt x="11476" y="7566"/>
                    <a:pt x="11239" y="7379"/>
                    <a:pt x="10994" y="7379"/>
                  </a:cubicBezTo>
                  <a:cubicBezTo>
                    <a:pt x="10885" y="7379"/>
                    <a:pt x="10775" y="7416"/>
                    <a:pt x="10684" y="7500"/>
                  </a:cubicBezTo>
                  <a:cubicBezTo>
                    <a:pt x="10296" y="7842"/>
                    <a:pt x="9931" y="8207"/>
                    <a:pt x="9588" y="8572"/>
                  </a:cubicBezTo>
                  <a:cubicBezTo>
                    <a:pt x="9506" y="8490"/>
                    <a:pt x="9399" y="8444"/>
                    <a:pt x="9283" y="8444"/>
                  </a:cubicBezTo>
                  <a:cubicBezTo>
                    <a:pt x="9175" y="8444"/>
                    <a:pt x="9060" y="8484"/>
                    <a:pt x="8949" y="8572"/>
                  </a:cubicBezTo>
                  <a:cubicBezTo>
                    <a:pt x="8858" y="8641"/>
                    <a:pt x="8767" y="8709"/>
                    <a:pt x="8675" y="8778"/>
                  </a:cubicBezTo>
                  <a:cubicBezTo>
                    <a:pt x="8652" y="8687"/>
                    <a:pt x="8607" y="8595"/>
                    <a:pt x="8516" y="8527"/>
                  </a:cubicBezTo>
                  <a:cubicBezTo>
                    <a:pt x="8516" y="8504"/>
                    <a:pt x="8516" y="8504"/>
                    <a:pt x="8493" y="8504"/>
                  </a:cubicBezTo>
                  <a:cubicBezTo>
                    <a:pt x="8584" y="8344"/>
                    <a:pt x="8675" y="8184"/>
                    <a:pt x="8767" y="8025"/>
                  </a:cubicBezTo>
                  <a:cubicBezTo>
                    <a:pt x="8926" y="7751"/>
                    <a:pt x="8789" y="7545"/>
                    <a:pt x="8561" y="7454"/>
                  </a:cubicBezTo>
                  <a:cubicBezTo>
                    <a:pt x="8652" y="7271"/>
                    <a:pt x="8744" y="7066"/>
                    <a:pt x="8858" y="6883"/>
                  </a:cubicBezTo>
                  <a:cubicBezTo>
                    <a:pt x="9024" y="6535"/>
                    <a:pt x="8709" y="6388"/>
                    <a:pt x="8398" y="6388"/>
                  </a:cubicBezTo>
                  <a:cubicBezTo>
                    <a:pt x="8240" y="6388"/>
                    <a:pt x="8083" y="6426"/>
                    <a:pt x="7991" y="6495"/>
                  </a:cubicBezTo>
                  <a:cubicBezTo>
                    <a:pt x="7717" y="6701"/>
                    <a:pt x="7466" y="6929"/>
                    <a:pt x="7237" y="7157"/>
                  </a:cubicBezTo>
                  <a:cubicBezTo>
                    <a:pt x="7306" y="6952"/>
                    <a:pt x="7397" y="6746"/>
                    <a:pt x="7488" y="6518"/>
                  </a:cubicBezTo>
                  <a:cubicBezTo>
                    <a:pt x="7640" y="6170"/>
                    <a:pt x="7339" y="6013"/>
                    <a:pt x="7033" y="6013"/>
                  </a:cubicBezTo>
                  <a:cubicBezTo>
                    <a:pt x="6878" y="6013"/>
                    <a:pt x="6721" y="6053"/>
                    <a:pt x="6621" y="6130"/>
                  </a:cubicBezTo>
                  <a:cubicBezTo>
                    <a:pt x="6598" y="6153"/>
                    <a:pt x="6598" y="6153"/>
                    <a:pt x="6575" y="6176"/>
                  </a:cubicBezTo>
                  <a:cubicBezTo>
                    <a:pt x="6667" y="5674"/>
                    <a:pt x="6758" y="5194"/>
                    <a:pt x="6804" y="4692"/>
                  </a:cubicBezTo>
                  <a:cubicBezTo>
                    <a:pt x="6846" y="4352"/>
                    <a:pt x="6607" y="4179"/>
                    <a:pt x="6343" y="4179"/>
                  </a:cubicBezTo>
                  <a:cubicBezTo>
                    <a:pt x="6182" y="4179"/>
                    <a:pt x="6012" y="4243"/>
                    <a:pt x="5891" y="4373"/>
                  </a:cubicBezTo>
                  <a:cubicBezTo>
                    <a:pt x="5754" y="4532"/>
                    <a:pt x="5640" y="4669"/>
                    <a:pt x="5503" y="4829"/>
                  </a:cubicBezTo>
                  <a:cubicBezTo>
                    <a:pt x="5640" y="4395"/>
                    <a:pt x="5754" y="3962"/>
                    <a:pt x="5891" y="3528"/>
                  </a:cubicBezTo>
                  <a:cubicBezTo>
                    <a:pt x="5991" y="3211"/>
                    <a:pt x="5701" y="3004"/>
                    <a:pt x="5414" y="3004"/>
                  </a:cubicBezTo>
                  <a:cubicBezTo>
                    <a:pt x="5307" y="3004"/>
                    <a:pt x="5201" y="3033"/>
                    <a:pt x="5115" y="3094"/>
                  </a:cubicBezTo>
                  <a:cubicBezTo>
                    <a:pt x="5046" y="3140"/>
                    <a:pt x="4978" y="3208"/>
                    <a:pt x="4909" y="3254"/>
                  </a:cubicBezTo>
                  <a:cubicBezTo>
                    <a:pt x="4978" y="2866"/>
                    <a:pt x="5023" y="2455"/>
                    <a:pt x="5092" y="2067"/>
                  </a:cubicBezTo>
                  <a:cubicBezTo>
                    <a:pt x="5128" y="1780"/>
                    <a:pt x="4825" y="1620"/>
                    <a:pt x="4550" y="1620"/>
                  </a:cubicBezTo>
                  <a:cubicBezTo>
                    <a:pt x="4475" y="1620"/>
                    <a:pt x="4402" y="1632"/>
                    <a:pt x="4338" y="1656"/>
                  </a:cubicBezTo>
                  <a:cubicBezTo>
                    <a:pt x="4361" y="1474"/>
                    <a:pt x="4407" y="1268"/>
                    <a:pt x="4430" y="1086"/>
                  </a:cubicBezTo>
                  <a:cubicBezTo>
                    <a:pt x="4473" y="806"/>
                    <a:pt x="4170" y="627"/>
                    <a:pt x="3906" y="627"/>
                  </a:cubicBezTo>
                  <a:cubicBezTo>
                    <a:pt x="3890" y="627"/>
                    <a:pt x="3875" y="628"/>
                    <a:pt x="3859" y="629"/>
                  </a:cubicBezTo>
                  <a:cubicBezTo>
                    <a:pt x="3859" y="606"/>
                    <a:pt x="3836" y="561"/>
                    <a:pt x="3836" y="538"/>
                  </a:cubicBezTo>
                  <a:cubicBezTo>
                    <a:pt x="3803" y="294"/>
                    <a:pt x="3630" y="201"/>
                    <a:pt x="3435" y="201"/>
                  </a:cubicBezTo>
                  <a:cubicBezTo>
                    <a:pt x="3227" y="201"/>
                    <a:pt x="2995" y="306"/>
                    <a:pt x="2878" y="447"/>
                  </a:cubicBezTo>
                  <a:lnTo>
                    <a:pt x="2604" y="789"/>
                  </a:lnTo>
                  <a:cubicBezTo>
                    <a:pt x="2690" y="496"/>
                    <a:pt x="2399" y="320"/>
                    <a:pt x="2133" y="320"/>
                  </a:cubicBezTo>
                  <a:cubicBezTo>
                    <a:pt x="2047" y="320"/>
                    <a:pt x="1963" y="339"/>
                    <a:pt x="1896" y="378"/>
                  </a:cubicBezTo>
                  <a:cubicBezTo>
                    <a:pt x="1714" y="469"/>
                    <a:pt x="1554" y="584"/>
                    <a:pt x="1394" y="698"/>
                  </a:cubicBezTo>
                  <a:lnTo>
                    <a:pt x="1440" y="447"/>
                  </a:lnTo>
                  <a:cubicBezTo>
                    <a:pt x="1499" y="149"/>
                    <a:pt x="1243" y="1"/>
                    <a:pt x="967"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2" name="Google Shape;1062;p35"/>
            <p:cNvSpPr/>
            <p:nvPr/>
          </p:nvSpPr>
          <p:spPr>
            <a:xfrm>
              <a:off x="645175" y="3632150"/>
              <a:ext cx="394550" cy="462975"/>
            </a:xfrm>
            <a:custGeom>
              <a:avLst/>
              <a:gdLst/>
              <a:ahLst/>
              <a:cxnLst/>
              <a:rect l="l" t="t" r="r" b="b"/>
              <a:pathLst>
                <a:path w="15782" h="18519" extrusionOk="0">
                  <a:moveTo>
                    <a:pt x="7182" y="1688"/>
                  </a:moveTo>
                  <a:cubicBezTo>
                    <a:pt x="8027" y="5067"/>
                    <a:pt x="9214" y="8331"/>
                    <a:pt x="10720" y="11503"/>
                  </a:cubicBezTo>
                  <a:cubicBezTo>
                    <a:pt x="10775" y="11612"/>
                    <a:pt x="10914" y="11677"/>
                    <a:pt x="11038" y="11677"/>
                  </a:cubicBezTo>
                  <a:cubicBezTo>
                    <a:pt x="11071" y="11677"/>
                    <a:pt x="11103" y="11673"/>
                    <a:pt x="11131" y="11663"/>
                  </a:cubicBezTo>
                  <a:cubicBezTo>
                    <a:pt x="12409" y="11275"/>
                    <a:pt x="13665" y="10910"/>
                    <a:pt x="14920" y="10545"/>
                  </a:cubicBezTo>
                  <a:lnTo>
                    <a:pt x="14920" y="10545"/>
                  </a:lnTo>
                  <a:cubicBezTo>
                    <a:pt x="14578" y="12941"/>
                    <a:pt x="14098" y="15315"/>
                    <a:pt x="13459" y="17666"/>
                  </a:cubicBezTo>
                  <a:cubicBezTo>
                    <a:pt x="10789" y="16776"/>
                    <a:pt x="8118" y="15886"/>
                    <a:pt x="5425" y="14995"/>
                  </a:cubicBezTo>
                  <a:cubicBezTo>
                    <a:pt x="6475" y="14242"/>
                    <a:pt x="7525" y="13558"/>
                    <a:pt x="8620" y="12873"/>
                  </a:cubicBezTo>
                  <a:cubicBezTo>
                    <a:pt x="8780" y="12781"/>
                    <a:pt x="8712" y="12530"/>
                    <a:pt x="8552" y="12485"/>
                  </a:cubicBezTo>
                  <a:cubicBezTo>
                    <a:pt x="8529" y="12439"/>
                    <a:pt x="8529" y="12416"/>
                    <a:pt x="8506" y="12393"/>
                  </a:cubicBezTo>
                  <a:cubicBezTo>
                    <a:pt x="6132" y="9403"/>
                    <a:pt x="3759" y="6413"/>
                    <a:pt x="1385" y="3423"/>
                  </a:cubicBezTo>
                  <a:lnTo>
                    <a:pt x="1385" y="3423"/>
                  </a:lnTo>
                  <a:cubicBezTo>
                    <a:pt x="2092" y="3492"/>
                    <a:pt x="2800" y="3583"/>
                    <a:pt x="3508" y="3651"/>
                  </a:cubicBezTo>
                  <a:cubicBezTo>
                    <a:pt x="3950" y="3702"/>
                    <a:pt x="4721" y="3931"/>
                    <a:pt x="5321" y="3931"/>
                  </a:cubicBezTo>
                  <a:cubicBezTo>
                    <a:pt x="5527" y="3931"/>
                    <a:pt x="5713" y="3904"/>
                    <a:pt x="5859" y="3834"/>
                  </a:cubicBezTo>
                  <a:cubicBezTo>
                    <a:pt x="6498" y="3537"/>
                    <a:pt x="6886" y="2556"/>
                    <a:pt x="7182" y="1688"/>
                  </a:cubicBezTo>
                  <a:close/>
                  <a:moveTo>
                    <a:pt x="7247" y="0"/>
                  </a:moveTo>
                  <a:cubicBezTo>
                    <a:pt x="7113" y="0"/>
                    <a:pt x="6983" y="59"/>
                    <a:pt x="6931" y="182"/>
                  </a:cubicBezTo>
                  <a:cubicBezTo>
                    <a:pt x="6703" y="730"/>
                    <a:pt x="6475" y="1278"/>
                    <a:pt x="6224" y="1825"/>
                  </a:cubicBezTo>
                  <a:cubicBezTo>
                    <a:pt x="5829" y="2767"/>
                    <a:pt x="5772" y="3036"/>
                    <a:pt x="4718" y="3036"/>
                  </a:cubicBezTo>
                  <a:cubicBezTo>
                    <a:pt x="4674" y="3036"/>
                    <a:pt x="4628" y="3036"/>
                    <a:pt x="4580" y="3035"/>
                  </a:cubicBezTo>
                  <a:cubicBezTo>
                    <a:pt x="3279" y="3012"/>
                    <a:pt x="1910" y="2738"/>
                    <a:pt x="632" y="2579"/>
                  </a:cubicBezTo>
                  <a:cubicBezTo>
                    <a:pt x="621" y="2578"/>
                    <a:pt x="611" y="2577"/>
                    <a:pt x="601" y="2577"/>
                  </a:cubicBezTo>
                  <a:cubicBezTo>
                    <a:pt x="312" y="2577"/>
                    <a:pt x="0" y="2885"/>
                    <a:pt x="221" y="3149"/>
                  </a:cubicBezTo>
                  <a:cubicBezTo>
                    <a:pt x="2754" y="6345"/>
                    <a:pt x="5311" y="9563"/>
                    <a:pt x="7844" y="12759"/>
                  </a:cubicBezTo>
                  <a:cubicBezTo>
                    <a:pt x="6635" y="13329"/>
                    <a:pt x="5516" y="14014"/>
                    <a:pt x="4443" y="14813"/>
                  </a:cubicBezTo>
                  <a:cubicBezTo>
                    <a:pt x="4169" y="15018"/>
                    <a:pt x="4238" y="15384"/>
                    <a:pt x="4558" y="15475"/>
                  </a:cubicBezTo>
                  <a:cubicBezTo>
                    <a:pt x="7570" y="16502"/>
                    <a:pt x="10606" y="17483"/>
                    <a:pt x="13642" y="18511"/>
                  </a:cubicBezTo>
                  <a:cubicBezTo>
                    <a:pt x="13666" y="18516"/>
                    <a:pt x="13690" y="18518"/>
                    <a:pt x="13714" y="18518"/>
                  </a:cubicBezTo>
                  <a:cubicBezTo>
                    <a:pt x="13893" y="18518"/>
                    <a:pt x="14058" y="18375"/>
                    <a:pt x="14098" y="18214"/>
                  </a:cubicBezTo>
                  <a:cubicBezTo>
                    <a:pt x="14829" y="15543"/>
                    <a:pt x="15377" y="12850"/>
                    <a:pt x="15742" y="10111"/>
                  </a:cubicBezTo>
                  <a:cubicBezTo>
                    <a:pt x="15781" y="9874"/>
                    <a:pt x="15616" y="9636"/>
                    <a:pt x="15392" y="9636"/>
                  </a:cubicBezTo>
                  <a:cubicBezTo>
                    <a:pt x="15358" y="9636"/>
                    <a:pt x="15322" y="9642"/>
                    <a:pt x="15285" y="9654"/>
                  </a:cubicBezTo>
                  <a:cubicBezTo>
                    <a:pt x="14258" y="9951"/>
                    <a:pt x="13071" y="10522"/>
                    <a:pt x="12021" y="10613"/>
                  </a:cubicBezTo>
                  <a:cubicBezTo>
                    <a:pt x="11854" y="10728"/>
                    <a:pt x="11701" y="10786"/>
                    <a:pt x="11558" y="10786"/>
                  </a:cubicBezTo>
                  <a:cubicBezTo>
                    <a:pt x="11389" y="10786"/>
                    <a:pt x="11234" y="10705"/>
                    <a:pt x="11086" y="10545"/>
                  </a:cubicBezTo>
                  <a:cubicBezTo>
                    <a:pt x="10926" y="10202"/>
                    <a:pt x="10766" y="9860"/>
                    <a:pt x="10629" y="9517"/>
                  </a:cubicBezTo>
                  <a:cubicBezTo>
                    <a:pt x="10332" y="8878"/>
                    <a:pt x="10058" y="8216"/>
                    <a:pt x="9807" y="7554"/>
                  </a:cubicBezTo>
                  <a:cubicBezTo>
                    <a:pt x="8894" y="5181"/>
                    <a:pt x="8164" y="2738"/>
                    <a:pt x="7616" y="250"/>
                  </a:cubicBezTo>
                  <a:cubicBezTo>
                    <a:pt x="7578" y="87"/>
                    <a:pt x="7410" y="0"/>
                    <a:pt x="72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63" name="Google Shape;1063;p35"/>
          <p:cNvGrpSpPr/>
          <p:nvPr/>
        </p:nvGrpSpPr>
        <p:grpSpPr>
          <a:xfrm rot="1017362" flipH="1">
            <a:off x="7673764" y="4014821"/>
            <a:ext cx="771546" cy="905351"/>
            <a:chOff x="645175" y="3632150"/>
            <a:chExt cx="394550" cy="462975"/>
          </a:xfrm>
        </p:grpSpPr>
        <p:sp>
          <p:nvSpPr>
            <p:cNvPr id="1064" name="Google Shape;1064;p35"/>
            <p:cNvSpPr/>
            <p:nvPr/>
          </p:nvSpPr>
          <p:spPr>
            <a:xfrm>
              <a:off x="699725" y="3704850"/>
              <a:ext cx="320175" cy="366225"/>
            </a:xfrm>
            <a:custGeom>
              <a:avLst/>
              <a:gdLst/>
              <a:ahLst/>
              <a:cxnLst/>
              <a:rect l="l" t="t" r="r" b="b"/>
              <a:pathLst>
                <a:path w="12807" h="14649" extrusionOk="0">
                  <a:moveTo>
                    <a:pt x="967" y="1"/>
                  </a:moveTo>
                  <a:cubicBezTo>
                    <a:pt x="714" y="1"/>
                    <a:pt x="444" y="127"/>
                    <a:pt x="390" y="378"/>
                  </a:cubicBezTo>
                  <a:cubicBezTo>
                    <a:pt x="276" y="926"/>
                    <a:pt x="161" y="1451"/>
                    <a:pt x="70" y="1999"/>
                  </a:cubicBezTo>
                  <a:cubicBezTo>
                    <a:pt x="1" y="2332"/>
                    <a:pt x="253" y="2497"/>
                    <a:pt x="523" y="2497"/>
                  </a:cubicBezTo>
                  <a:cubicBezTo>
                    <a:pt x="696" y="2497"/>
                    <a:pt x="876" y="2429"/>
                    <a:pt x="983" y="2295"/>
                  </a:cubicBezTo>
                  <a:cubicBezTo>
                    <a:pt x="1052" y="2204"/>
                    <a:pt x="1143" y="2113"/>
                    <a:pt x="1211" y="2044"/>
                  </a:cubicBezTo>
                  <a:lnTo>
                    <a:pt x="1211" y="2044"/>
                  </a:lnTo>
                  <a:lnTo>
                    <a:pt x="960" y="2957"/>
                  </a:lnTo>
                  <a:cubicBezTo>
                    <a:pt x="884" y="3273"/>
                    <a:pt x="1117" y="3400"/>
                    <a:pt x="1378" y="3400"/>
                  </a:cubicBezTo>
                  <a:cubicBezTo>
                    <a:pt x="1588" y="3400"/>
                    <a:pt x="1817" y="3318"/>
                    <a:pt x="1919" y="3186"/>
                  </a:cubicBezTo>
                  <a:lnTo>
                    <a:pt x="2832" y="2044"/>
                  </a:lnTo>
                  <a:lnTo>
                    <a:pt x="2832" y="2044"/>
                  </a:lnTo>
                  <a:cubicBezTo>
                    <a:pt x="2832" y="2090"/>
                    <a:pt x="2809" y="2159"/>
                    <a:pt x="2809" y="2227"/>
                  </a:cubicBezTo>
                  <a:cubicBezTo>
                    <a:pt x="2604" y="2775"/>
                    <a:pt x="2444" y="3345"/>
                    <a:pt x="2353" y="3962"/>
                  </a:cubicBezTo>
                  <a:cubicBezTo>
                    <a:pt x="2330" y="4236"/>
                    <a:pt x="2490" y="4373"/>
                    <a:pt x="2695" y="4395"/>
                  </a:cubicBezTo>
                  <a:cubicBezTo>
                    <a:pt x="2581" y="4829"/>
                    <a:pt x="2444" y="5286"/>
                    <a:pt x="2307" y="5719"/>
                  </a:cubicBezTo>
                  <a:cubicBezTo>
                    <a:pt x="2200" y="6051"/>
                    <a:pt x="2438" y="6211"/>
                    <a:pt x="2714" y="6211"/>
                  </a:cubicBezTo>
                  <a:cubicBezTo>
                    <a:pt x="2970" y="6211"/>
                    <a:pt x="3257" y="6074"/>
                    <a:pt x="3334" y="5811"/>
                  </a:cubicBezTo>
                  <a:cubicBezTo>
                    <a:pt x="3425" y="5605"/>
                    <a:pt x="3494" y="5377"/>
                    <a:pt x="3585" y="5171"/>
                  </a:cubicBezTo>
                  <a:lnTo>
                    <a:pt x="3585" y="5171"/>
                  </a:lnTo>
                  <a:cubicBezTo>
                    <a:pt x="3562" y="5263"/>
                    <a:pt x="3540" y="5331"/>
                    <a:pt x="3540" y="5423"/>
                  </a:cubicBezTo>
                  <a:cubicBezTo>
                    <a:pt x="3494" y="5582"/>
                    <a:pt x="3471" y="5719"/>
                    <a:pt x="3471" y="5879"/>
                  </a:cubicBezTo>
                  <a:cubicBezTo>
                    <a:pt x="3429" y="6219"/>
                    <a:pt x="3662" y="6361"/>
                    <a:pt x="3916" y="6361"/>
                  </a:cubicBezTo>
                  <a:cubicBezTo>
                    <a:pt x="3935" y="6361"/>
                    <a:pt x="3954" y="6360"/>
                    <a:pt x="3973" y="6358"/>
                  </a:cubicBezTo>
                  <a:lnTo>
                    <a:pt x="3973" y="6358"/>
                  </a:lnTo>
                  <a:cubicBezTo>
                    <a:pt x="3836" y="6838"/>
                    <a:pt x="3677" y="7340"/>
                    <a:pt x="3540" y="7819"/>
                  </a:cubicBezTo>
                  <a:cubicBezTo>
                    <a:pt x="3433" y="8178"/>
                    <a:pt x="3699" y="8367"/>
                    <a:pt x="3984" y="8367"/>
                  </a:cubicBezTo>
                  <a:cubicBezTo>
                    <a:pt x="4189" y="8367"/>
                    <a:pt x="4403" y="8270"/>
                    <a:pt x="4498" y="8070"/>
                  </a:cubicBezTo>
                  <a:cubicBezTo>
                    <a:pt x="4795" y="7477"/>
                    <a:pt x="5115" y="6929"/>
                    <a:pt x="5480" y="6404"/>
                  </a:cubicBezTo>
                  <a:lnTo>
                    <a:pt x="5480" y="6404"/>
                  </a:lnTo>
                  <a:cubicBezTo>
                    <a:pt x="5343" y="6975"/>
                    <a:pt x="5183" y="7545"/>
                    <a:pt x="4978" y="8116"/>
                  </a:cubicBezTo>
                  <a:cubicBezTo>
                    <a:pt x="4772" y="8527"/>
                    <a:pt x="4590" y="8960"/>
                    <a:pt x="4475" y="9417"/>
                  </a:cubicBezTo>
                  <a:cubicBezTo>
                    <a:pt x="4383" y="9772"/>
                    <a:pt x="4647" y="9960"/>
                    <a:pt x="4931" y="9960"/>
                  </a:cubicBezTo>
                  <a:cubicBezTo>
                    <a:pt x="5140" y="9960"/>
                    <a:pt x="5360" y="9858"/>
                    <a:pt x="5457" y="9645"/>
                  </a:cubicBezTo>
                  <a:cubicBezTo>
                    <a:pt x="5457" y="9600"/>
                    <a:pt x="5480" y="9577"/>
                    <a:pt x="5503" y="9531"/>
                  </a:cubicBezTo>
                  <a:cubicBezTo>
                    <a:pt x="5503" y="9531"/>
                    <a:pt x="5503" y="9531"/>
                    <a:pt x="5503" y="9508"/>
                  </a:cubicBezTo>
                  <a:cubicBezTo>
                    <a:pt x="5548" y="9440"/>
                    <a:pt x="5571" y="9348"/>
                    <a:pt x="5617" y="9257"/>
                  </a:cubicBezTo>
                  <a:lnTo>
                    <a:pt x="5617" y="9257"/>
                  </a:lnTo>
                  <a:cubicBezTo>
                    <a:pt x="5571" y="9554"/>
                    <a:pt x="5503" y="9851"/>
                    <a:pt x="5480" y="10170"/>
                  </a:cubicBezTo>
                  <a:cubicBezTo>
                    <a:pt x="5457" y="10307"/>
                    <a:pt x="5503" y="10398"/>
                    <a:pt x="5548" y="10467"/>
                  </a:cubicBezTo>
                  <a:cubicBezTo>
                    <a:pt x="5160" y="10923"/>
                    <a:pt x="4795" y="11380"/>
                    <a:pt x="4407" y="11836"/>
                  </a:cubicBezTo>
                  <a:cubicBezTo>
                    <a:pt x="4079" y="12243"/>
                    <a:pt x="4382" y="12574"/>
                    <a:pt x="4745" y="12574"/>
                  </a:cubicBezTo>
                  <a:cubicBezTo>
                    <a:pt x="4912" y="12574"/>
                    <a:pt x="5092" y="12504"/>
                    <a:pt x="5229" y="12339"/>
                  </a:cubicBezTo>
                  <a:cubicBezTo>
                    <a:pt x="5457" y="12087"/>
                    <a:pt x="5685" y="11814"/>
                    <a:pt x="5913" y="11563"/>
                  </a:cubicBezTo>
                  <a:cubicBezTo>
                    <a:pt x="5959" y="11608"/>
                    <a:pt x="6028" y="11631"/>
                    <a:pt x="6096" y="11654"/>
                  </a:cubicBezTo>
                  <a:cubicBezTo>
                    <a:pt x="5868" y="11973"/>
                    <a:pt x="5662" y="12316"/>
                    <a:pt x="5480" y="12658"/>
                  </a:cubicBezTo>
                  <a:cubicBezTo>
                    <a:pt x="5366" y="12886"/>
                    <a:pt x="5457" y="13183"/>
                    <a:pt x="5708" y="13274"/>
                  </a:cubicBezTo>
                  <a:cubicBezTo>
                    <a:pt x="5766" y="13297"/>
                    <a:pt x="5824" y="13307"/>
                    <a:pt x="5880" y="13307"/>
                  </a:cubicBezTo>
                  <a:cubicBezTo>
                    <a:pt x="6108" y="13307"/>
                    <a:pt x="6310" y="13138"/>
                    <a:pt x="6438" y="12955"/>
                  </a:cubicBezTo>
                  <a:cubicBezTo>
                    <a:pt x="6507" y="12841"/>
                    <a:pt x="6575" y="12727"/>
                    <a:pt x="6644" y="12612"/>
                  </a:cubicBezTo>
                  <a:lnTo>
                    <a:pt x="6644" y="12612"/>
                  </a:lnTo>
                  <a:cubicBezTo>
                    <a:pt x="6528" y="12976"/>
                    <a:pt x="6781" y="13228"/>
                    <a:pt x="7075" y="13228"/>
                  </a:cubicBezTo>
                  <a:cubicBezTo>
                    <a:pt x="7243" y="13228"/>
                    <a:pt x="7424" y="13146"/>
                    <a:pt x="7557" y="12955"/>
                  </a:cubicBezTo>
                  <a:cubicBezTo>
                    <a:pt x="7876" y="12476"/>
                    <a:pt x="8196" y="11973"/>
                    <a:pt x="8493" y="11448"/>
                  </a:cubicBezTo>
                  <a:cubicBezTo>
                    <a:pt x="8789" y="11015"/>
                    <a:pt x="9132" y="10581"/>
                    <a:pt x="9474" y="10147"/>
                  </a:cubicBezTo>
                  <a:lnTo>
                    <a:pt x="9474" y="10147"/>
                  </a:lnTo>
                  <a:cubicBezTo>
                    <a:pt x="8607" y="11334"/>
                    <a:pt x="7854" y="12590"/>
                    <a:pt x="7237" y="13936"/>
                  </a:cubicBezTo>
                  <a:cubicBezTo>
                    <a:pt x="7057" y="14341"/>
                    <a:pt x="7330" y="14608"/>
                    <a:pt x="7642" y="14608"/>
                  </a:cubicBezTo>
                  <a:cubicBezTo>
                    <a:pt x="7805" y="14608"/>
                    <a:pt x="7979" y="14535"/>
                    <a:pt x="8105" y="14370"/>
                  </a:cubicBezTo>
                  <a:cubicBezTo>
                    <a:pt x="8264" y="14187"/>
                    <a:pt x="8379" y="14005"/>
                    <a:pt x="8516" y="13822"/>
                  </a:cubicBezTo>
                  <a:lnTo>
                    <a:pt x="8516" y="13822"/>
                  </a:lnTo>
                  <a:cubicBezTo>
                    <a:pt x="8516" y="13868"/>
                    <a:pt x="8493" y="13891"/>
                    <a:pt x="8470" y="13936"/>
                  </a:cubicBezTo>
                  <a:cubicBezTo>
                    <a:pt x="8322" y="14364"/>
                    <a:pt x="8604" y="14649"/>
                    <a:pt x="8920" y="14649"/>
                  </a:cubicBezTo>
                  <a:cubicBezTo>
                    <a:pt x="9093" y="14649"/>
                    <a:pt x="9277" y="14564"/>
                    <a:pt x="9406" y="14370"/>
                  </a:cubicBezTo>
                  <a:cubicBezTo>
                    <a:pt x="9657" y="14005"/>
                    <a:pt x="9908" y="13617"/>
                    <a:pt x="10136" y="13252"/>
                  </a:cubicBezTo>
                  <a:lnTo>
                    <a:pt x="10136" y="13252"/>
                  </a:lnTo>
                  <a:cubicBezTo>
                    <a:pt x="10113" y="13503"/>
                    <a:pt x="10113" y="13731"/>
                    <a:pt x="10113" y="13982"/>
                  </a:cubicBezTo>
                  <a:cubicBezTo>
                    <a:pt x="10142" y="14295"/>
                    <a:pt x="10400" y="14492"/>
                    <a:pt x="10657" y="14492"/>
                  </a:cubicBezTo>
                  <a:cubicBezTo>
                    <a:pt x="10813" y="14492"/>
                    <a:pt x="10969" y="14420"/>
                    <a:pt x="11072" y="14256"/>
                  </a:cubicBezTo>
                  <a:cubicBezTo>
                    <a:pt x="11072" y="14233"/>
                    <a:pt x="11072" y="14233"/>
                    <a:pt x="11072" y="14233"/>
                  </a:cubicBezTo>
                  <a:cubicBezTo>
                    <a:pt x="11118" y="14324"/>
                    <a:pt x="11186" y="14416"/>
                    <a:pt x="11277" y="14461"/>
                  </a:cubicBezTo>
                  <a:cubicBezTo>
                    <a:pt x="11355" y="14518"/>
                    <a:pt x="11446" y="14544"/>
                    <a:pt x="11537" y="14544"/>
                  </a:cubicBezTo>
                  <a:cubicBezTo>
                    <a:pt x="11740" y="14544"/>
                    <a:pt x="11945" y="14415"/>
                    <a:pt x="12008" y="14210"/>
                  </a:cubicBezTo>
                  <a:cubicBezTo>
                    <a:pt x="12396" y="12978"/>
                    <a:pt x="12647" y="11745"/>
                    <a:pt x="12761" y="10467"/>
                  </a:cubicBezTo>
                  <a:cubicBezTo>
                    <a:pt x="12761" y="10284"/>
                    <a:pt x="12693" y="10147"/>
                    <a:pt x="12601" y="10056"/>
                  </a:cubicBezTo>
                  <a:cubicBezTo>
                    <a:pt x="12715" y="9440"/>
                    <a:pt x="12784" y="8778"/>
                    <a:pt x="12807" y="8116"/>
                  </a:cubicBezTo>
                  <a:cubicBezTo>
                    <a:pt x="12807" y="7979"/>
                    <a:pt x="12761" y="7865"/>
                    <a:pt x="12693" y="7796"/>
                  </a:cubicBezTo>
                  <a:cubicBezTo>
                    <a:pt x="12739" y="7487"/>
                    <a:pt x="12513" y="7262"/>
                    <a:pt x="12249" y="7262"/>
                  </a:cubicBezTo>
                  <a:cubicBezTo>
                    <a:pt x="12123" y="7262"/>
                    <a:pt x="11989" y="7313"/>
                    <a:pt x="11871" y="7431"/>
                  </a:cubicBezTo>
                  <a:cubicBezTo>
                    <a:pt x="11734" y="7568"/>
                    <a:pt x="11597" y="7705"/>
                    <a:pt x="11460" y="7819"/>
                  </a:cubicBezTo>
                  <a:cubicBezTo>
                    <a:pt x="11476" y="7566"/>
                    <a:pt x="11239" y="7379"/>
                    <a:pt x="10994" y="7379"/>
                  </a:cubicBezTo>
                  <a:cubicBezTo>
                    <a:pt x="10885" y="7379"/>
                    <a:pt x="10775" y="7416"/>
                    <a:pt x="10684" y="7500"/>
                  </a:cubicBezTo>
                  <a:cubicBezTo>
                    <a:pt x="10296" y="7842"/>
                    <a:pt x="9931" y="8207"/>
                    <a:pt x="9588" y="8572"/>
                  </a:cubicBezTo>
                  <a:cubicBezTo>
                    <a:pt x="9506" y="8490"/>
                    <a:pt x="9399" y="8444"/>
                    <a:pt x="9283" y="8444"/>
                  </a:cubicBezTo>
                  <a:cubicBezTo>
                    <a:pt x="9175" y="8444"/>
                    <a:pt x="9060" y="8484"/>
                    <a:pt x="8949" y="8572"/>
                  </a:cubicBezTo>
                  <a:cubicBezTo>
                    <a:pt x="8858" y="8641"/>
                    <a:pt x="8767" y="8709"/>
                    <a:pt x="8675" y="8778"/>
                  </a:cubicBezTo>
                  <a:cubicBezTo>
                    <a:pt x="8652" y="8687"/>
                    <a:pt x="8607" y="8595"/>
                    <a:pt x="8516" y="8527"/>
                  </a:cubicBezTo>
                  <a:cubicBezTo>
                    <a:pt x="8516" y="8504"/>
                    <a:pt x="8516" y="8504"/>
                    <a:pt x="8493" y="8504"/>
                  </a:cubicBezTo>
                  <a:cubicBezTo>
                    <a:pt x="8584" y="8344"/>
                    <a:pt x="8675" y="8184"/>
                    <a:pt x="8767" y="8025"/>
                  </a:cubicBezTo>
                  <a:cubicBezTo>
                    <a:pt x="8926" y="7751"/>
                    <a:pt x="8789" y="7545"/>
                    <a:pt x="8561" y="7454"/>
                  </a:cubicBezTo>
                  <a:cubicBezTo>
                    <a:pt x="8652" y="7271"/>
                    <a:pt x="8744" y="7066"/>
                    <a:pt x="8858" y="6883"/>
                  </a:cubicBezTo>
                  <a:cubicBezTo>
                    <a:pt x="9024" y="6535"/>
                    <a:pt x="8709" y="6388"/>
                    <a:pt x="8398" y="6388"/>
                  </a:cubicBezTo>
                  <a:cubicBezTo>
                    <a:pt x="8240" y="6388"/>
                    <a:pt x="8083" y="6426"/>
                    <a:pt x="7991" y="6495"/>
                  </a:cubicBezTo>
                  <a:cubicBezTo>
                    <a:pt x="7717" y="6701"/>
                    <a:pt x="7466" y="6929"/>
                    <a:pt x="7237" y="7157"/>
                  </a:cubicBezTo>
                  <a:cubicBezTo>
                    <a:pt x="7306" y="6952"/>
                    <a:pt x="7397" y="6746"/>
                    <a:pt x="7488" y="6518"/>
                  </a:cubicBezTo>
                  <a:cubicBezTo>
                    <a:pt x="7640" y="6170"/>
                    <a:pt x="7339" y="6013"/>
                    <a:pt x="7033" y="6013"/>
                  </a:cubicBezTo>
                  <a:cubicBezTo>
                    <a:pt x="6878" y="6013"/>
                    <a:pt x="6721" y="6053"/>
                    <a:pt x="6621" y="6130"/>
                  </a:cubicBezTo>
                  <a:cubicBezTo>
                    <a:pt x="6598" y="6153"/>
                    <a:pt x="6598" y="6153"/>
                    <a:pt x="6575" y="6176"/>
                  </a:cubicBezTo>
                  <a:cubicBezTo>
                    <a:pt x="6667" y="5674"/>
                    <a:pt x="6758" y="5194"/>
                    <a:pt x="6804" y="4692"/>
                  </a:cubicBezTo>
                  <a:cubicBezTo>
                    <a:pt x="6846" y="4352"/>
                    <a:pt x="6607" y="4179"/>
                    <a:pt x="6343" y="4179"/>
                  </a:cubicBezTo>
                  <a:cubicBezTo>
                    <a:pt x="6182" y="4179"/>
                    <a:pt x="6012" y="4243"/>
                    <a:pt x="5891" y="4373"/>
                  </a:cubicBezTo>
                  <a:cubicBezTo>
                    <a:pt x="5754" y="4532"/>
                    <a:pt x="5640" y="4669"/>
                    <a:pt x="5503" y="4829"/>
                  </a:cubicBezTo>
                  <a:cubicBezTo>
                    <a:pt x="5640" y="4395"/>
                    <a:pt x="5754" y="3962"/>
                    <a:pt x="5891" y="3528"/>
                  </a:cubicBezTo>
                  <a:cubicBezTo>
                    <a:pt x="5991" y="3211"/>
                    <a:pt x="5701" y="3004"/>
                    <a:pt x="5414" y="3004"/>
                  </a:cubicBezTo>
                  <a:cubicBezTo>
                    <a:pt x="5307" y="3004"/>
                    <a:pt x="5201" y="3033"/>
                    <a:pt x="5115" y="3094"/>
                  </a:cubicBezTo>
                  <a:cubicBezTo>
                    <a:pt x="5046" y="3140"/>
                    <a:pt x="4978" y="3208"/>
                    <a:pt x="4909" y="3254"/>
                  </a:cubicBezTo>
                  <a:cubicBezTo>
                    <a:pt x="4978" y="2866"/>
                    <a:pt x="5023" y="2455"/>
                    <a:pt x="5092" y="2067"/>
                  </a:cubicBezTo>
                  <a:cubicBezTo>
                    <a:pt x="5128" y="1780"/>
                    <a:pt x="4825" y="1620"/>
                    <a:pt x="4550" y="1620"/>
                  </a:cubicBezTo>
                  <a:cubicBezTo>
                    <a:pt x="4475" y="1620"/>
                    <a:pt x="4402" y="1632"/>
                    <a:pt x="4338" y="1656"/>
                  </a:cubicBezTo>
                  <a:cubicBezTo>
                    <a:pt x="4361" y="1474"/>
                    <a:pt x="4407" y="1268"/>
                    <a:pt x="4430" y="1086"/>
                  </a:cubicBezTo>
                  <a:cubicBezTo>
                    <a:pt x="4473" y="806"/>
                    <a:pt x="4170" y="627"/>
                    <a:pt x="3906" y="627"/>
                  </a:cubicBezTo>
                  <a:cubicBezTo>
                    <a:pt x="3890" y="627"/>
                    <a:pt x="3875" y="628"/>
                    <a:pt x="3859" y="629"/>
                  </a:cubicBezTo>
                  <a:cubicBezTo>
                    <a:pt x="3859" y="606"/>
                    <a:pt x="3836" y="561"/>
                    <a:pt x="3836" y="538"/>
                  </a:cubicBezTo>
                  <a:cubicBezTo>
                    <a:pt x="3803" y="294"/>
                    <a:pt x="3630" y="201"/>
                    <a:pt x="3435" y="201"/>
                  </a:cubicBezTo>
                  <a:cubicBezTo>
                    <a:pt x="3227" y="201"/>
                    <a:pt x="2995" y="306"/>
                    <a:pt x="2878" y="447"/>
                  </a:cubicBezTo>
                  <a:lnTo>
                    <a:pt x="2604" y="789"/>
                  </a:lnTo>
                  <a:cubicBezTo>
                    <a:pt x="2690" y="496"/>
                    <a:pt x="2399" y="320"/>
                    <a:pt x="2133" y="320"/>
                  </a:cubicBezTo>
                  <a:cubicBezTo>
                    <a:pt x="2047" y="320"/>
                    <a:pt x="1963" y="339"/>
                    <a:pt x="1896" y="378"/>
                  </a:cubicBezTo>
                  <a:cubicBezTo>
                    <a:pt x="1714" y="469"/>
                    <a:pt x="1554" y="584"/>
                    <a:pt x="1394" y="698"/>
                  </a:cubicBezTo>
                  <a:lnTo>
                    <a:pt x="1440" y="447"/>
                  </a:lnTo>
                  <a:cubicBezTo>
                    <a:pt x="1499" y="149"/>
                    <a:pt x="1243" y="1"/>
                    <a:pt x="967"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600"/>
            </a:p>
          </p:txBody>
        </p:sp>
        <p:sp>
          <p:nvSpPr>
            <p:cNvPr id="1065" name="Google Shape;1065;p35"/>
            <p:cNvSpPr/>
            <p:nvPr/>
          </p:nvSpPr>
          <p:spPr>
            <a:xfrm>
              <a:off x="645175" y="3632150"/>
              <a:ext cx="394550" cy="462975"/>
            </a:xfrm>
            <a:custGeom>
              <a:avLst/>
              <a:gdLst/>
              <a:ahLst/>
              <a:cxnLst/>
              <a:rect l="l" t="t" r="r" b="b"/>
              <a:pathLst>
                <a:path w="15782" h="18519" extrusionOk="0">
                  <a:moveTo>
                    <a:pt x="7182" y="1688"/>
                  </a:moveTo>
                  <a:cubicBezTo>
                    <a:pt x="8027" y="5067"/>
                    <a:pt x="9214" y="8331"/>
                    <a:pt x="10720" y="11503"/>
                  </a:cubicBezTo>
                  <a:cubicBezTo>
                    <a:pt x="10775" y="11612"/>
                    <a:pt x="10914" y="11677"/>
                    <a:pt x="11038" y="11677"/>
                  </a:cubicBezTo>
                  <a:cubicBezTo>
                    <a:pt x="11071" y="11677"/>
                    <a:pt x="11103" y="11673"/>
                    <a:pt x="11131" y="11663"/>
                  </a:cubicBezTo>
                  <a:cubicBezTo>
                    <a:pt x="12409" y="11275"/>
                    <a:pt x="13665" y="10910"/>
                    <a:pt x="14920" y="10545"/>
                  </a:cubicBezTo>
                  <a:lnTo>
                    <a:pt x="14920" y="10545"/>
                  </a:lnTo>
                  <a:cubicBezTo>
                    <a:pt x="14578" y="12941"/>
                    <a:pt x="14098" y="15315"/>
                    <a:pt x="13459" y="17666"/>
                  </a:cubicBezTo>
                  <a:cubicBezTo>
                    <a:pt x="10789" y="16776"/>
                    <a:pt x="8118" y="15886"/>
                    <a:pt x="5425" y="14995"/>
                  </a:cubicBezTo>
                  <a:cubicBezTo>
                    <a:pt x="6475" y="14242"/>
                    <a:pt x="7525" y="13558"/>
                    <a:pt x="8620" y="12873"/>
                  </a:cubicBezTo>
                  <a:cubicBezTo>
                    <a:pt x="8780" y="12781"/>
                    <a:pt x="8712" y="12530"/>
                    <a:pt x="8552" y="12485"/>
                  </a:cubicBezTo>
                  <a:cubicBezTo>
                    <a:pt x="8529" y="12439"/>
                    <a:pt x="8529" y="12416"/>
                    <a:pt x="8506" y="12393"/>
                  </a:cubicBezTo>
                  <a:cubicBezTo>
                    <a:pt x="6132" y="9403"/>
                    <a:pt x="3759" y="6413"/>
                    <a:pt x="1385" y="3423"/>
                  </a:cubicBezTo>
                  <a:lnTo>
                    <a:pt x="1385" y="3423"/>
                  </a:lnTo>
                  <a:cubicBezTo>
                    <a:pt x="2092" y="3492"/>
                    <a:pt x="2800" y="3583"/>
                    <a:pt x="3508" y="3651"/>
                  </a:cubicBezTo>
                  <a:cubicBezTo>
                    <a:pt x="3950" y="3702"/>
                    <a:pt x="4721" y="3931"/>
                    <a:pt x="5321" y="3931"/>
                  </a:cubicBezTo>
                  <a:cubicBezTo>
                    <a:pt x="5527" y="3931"/>
                    <a:pt x="5713" y="3904"/>
                    <a:pt x="5859" y="3834"/>
                  </a:cubicBezTo>
                  <a:cubicBezTo>
                    <a:pt x="6498" y="3537"/>
                    <a:pt x="6886" y="2556"/>
                    <a:pt x="7182" y="1688"/>
                  </a:cubicBezTo>
                  <a:close/>
                  <a:moveTo>
                    <a:pt x="7247" y="0"/>
                  </a:moveTo>
                  <a:cubicBezTo>
                    <a:pt x="7113" y="0"/>
                    <a:pt x="6983" y="59"/>
                    <a:pt x="6931" y="182"/>
                  </a:cubicBezTo>
                  <a:cubicBezTo>
                    <a:pt x="6703" y="730"/>
                    <a:pt x="6475" y="1278"/>
                    <a:pt x="6224" y="1825"/>
                  </a:cubicBezTo>
                  <a:cubicBezTo>
                    <a:pt x="5829" y="2767"/>
                    <a:pt x="5772" y="3036"/>
                    <a:pt x="4718" y="3036"/>
                  </a:cubicBezTo>
                  <a:cubicBezTo>
                    <a:pt x="4674" y="3036"/>
                    <a:pt x="4628" y="3036"/>
                    <a:pt x="4580" y="3035"/>
                  </a:cubicBezTo>
                  <a:cubicBezTo>
                    <a:pt x="3279" y="3012"/>
                    <a:pt x="1910" y="2738"/>
                    <a:pt x="632" y="2579"/>
                  </a:cubicBezTo>
                  <a:cubicBezTo>
                    <a:pt x="621" y="2578"/>
                    <a:pt x="611" y="2577"/>
                    <a:pt x="601" y="2577"/>
                  </a:cubicBezTo>
                  <a:cubicBezTo>
                    <a:pt x="312" y="2577"/>
                    <a:pt x="0" y="2885"/>
                    <a:pt x="221" y="3149"/>
                  </a:cubicBezTo>
                  <a:cubicBezTo>
                    <a:pt x="2754" y="6345"/>
                    <a:pt x="5311" y="9563"/>
                    <a:pt x="7844" y="12759"/>
                  </a:cubicBezTo>
                  <a:cubicBezTo>
                    <a:pt x="6635" y="13329"/>
                    <a:pt x="5516" y="14014"/>
                    <a:pt x="4443" y="14813"/>
                  </a:cubicBezTo>
                  <a:cubicBezTo>
                    <a:pt x="4169" y="15018"/>
                    <a:pt x="4238" y="15384"/>
                    <a:pt x="4558" y="15475"/>
                  </a:cubicBezTo>
                  <a:cubicBezTo>
                    <a:pt x="7570" y="16502"/>
                    <a:pt x="10606" y="17483"/>
                    <a:pt x="13642" y="18511"/>
                  </a:cubicBezTo>
                  <a:cubicBezTo>
                    <a:pt x="13666" y="18516"/>
                    <a:pt x="13690" y="18518"/>
                    <a:pt x="13714" y="18518"/>
                  </a:cubicBezTo>
                  <a:cubicBezTo>
                    <a:pt x="13893" y="18518"/>
                    <a:pt x="14058" y="18375"/>
                    <a:pt x="14098" y="18214"/>
                  </a:cubicBezTo>
                  <a:cubicBezTo>
                    <a:pt x="14829" y="15543"/>
                    <a:pt x="15377" y="12850"/>
                    <a:pt x="15742" y="10111"/>
                  </a:cubicBezTo>
                  <a:cubicBezTo>
                    <a:pt x="15781" y="9874"/>
                    <a:pt x="15616" y="9636"/>
                    <a:pt x="15392" y="9636"/>
                  </a:cubicBezTo>
                  <a:cubicBezTo>
                    <a:pt x="15358" y="9636"/>
                    <a:pt x="15322" y="9642"/>
                    <a:pt x="15285" y="9654"/>
                  </a:cubicBezTo>
                  <a:cubicBezTo>
                    <a:pt x="14258" y="9951"/>
                    <a:pt x="13071" y="10522"/>
                    <a:pt x="12021" y="10613"/>
                  </a:cubicBezTo>
                  <a:cubicBezTo>
                    <a:pt x="11854" y="10728"/>
                    <a:pt x="11701" y="10786"/>
                    <a:pt x="11558" y="10786"/>
                  </a:cubicBezTo>
                  <a:cubicBezTo>
                    <a:pt x="11389" y="10786"/>
                    <a:pt x="11234" y="10705"/>
                    <a:pt x="11086" y="10545"/>
                  </a:cubicBezTo>
                  <a:cubicBezTo>
                    <a:pt x="10926" y="10202"/>
                    <a:pt x="10766" y="9860"/>
                    <a:pt x="10629" y="9517"/>
                  </a:cubicBezTo>
                  <a:cubicBezTo>
                    <a:pt x="10332" y="8878"/>
                    <a:pt x="10058" y="8216"/>
                    <a:pt x="9807" y="7554"/>
                  </a:cubicBezTo>
                  <a:cubicBezTo>
                    <a:pt x="8894" y="5181"/>
                    <a:pt x="8164" y="2738"/>
                    <a:pt x="7616" y="250"/>
                  </a:cubicBezTo>
                  <a:cubicBezTo>
                    <a:pt x="7578" y="87"/>
                    <a:pt x="7410" y="0"/>
                    <a:pt x="72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600"/>
            </a:p>
          </p:txBody>
        </p:sp>
      </p:grpSp>
      <p:graphicFrame>
        <p:nvGraphicFramePr>
          <p:cNvPr id="6146" name="Table 6145"/>
          <p:cNvGraphicFramePr/>
          <p:nvPr/>
        </p:nvGraphicFramePr>
        <p:xfrm>
          <a:off x="610870" y="339725"/>
          <a:ext cx="8321040" cy="4597400"/>
        </p:xfrm>
        <a:graphic>
          <a:graphicData uri="http://schemas.openxmlformats.org/drawingml/2006/table">
            <a:tbl>
              <a:tblPr/>
              <a:tblGrid>
                <a:gridCol w="4160520"/>
                <a:gridCol w="4160520"/>
              </a:tblGrid>
              <a:tr h="1287780">
                <a:tc>
                  <a:txBody>
                    <a:bodyPr/>
                    <a:p>
                      <a:pPr lvl="0" eaLnBrk="1" hangingPunct="1">
                        <a:buNone/>
                      </a:pPr>
                      <a:r>
                        <a:rPr sz="2600" b="1" dirty="0">
                          <a:solidFill>
                            <a:srgbClr val="7030A0"/>
                          </a:solidFill>
                          <a:latin typeface="Times New Roman" panose="02020603050405020304" pitchFamily="18" charset="0"/>
                          <a:cs typeface="Times New Roman" panose="02020603050405020304" pitchFamily="18" charset="0"/>
                        </a:rPr>
                        <a:t>Lực lượng bảo vệ trật tự, an to</a:t>
                      </a:r>
                      <a:r>
                        <a:rPr sz="2600" b="1" dirty="0">
                          <a:solidFill>
                            <a:srgbClr val="7030A0"/>
                          </a:solidFill>
                          <a:latin typeface="Times New Roman" panose="02020603050405020304" pitchFamily="18" charset="0"/>
                          <a:ea typeface="Times New Roman" panose="02020603050405020304" pitchFamily="18" charset="0"/>
                        </a:rPr>
                        <a:t>à</a:t>
                      </a:r>
                      <a:r>
                        <a:rPr sz="2600" b="1" dirty="0">
                          <a:solidFill>
                            <a:srgbClr val="7030A0"/>
                          </a:solidFill>
                          <a:latin typeface="Times New Roman" panose="02020603050405020304" pitchFamily="18" charset="0"/>
                          <a:cs typeface="Times New Roman" panose="02020603050405020304" pitchFamily="18" charset="0"/>
                        </a:rPr>
                        <a:t>n giao thông.</a:t>
                      </a:r>
                      <a:endParaRPr lang="en-US" sz="2600" b="1" dirty="0">
                        <a:solidFill>
                          <a:srgbClr val="7030A0"/>
                        </a:solidFill>
                        <a:latin typeface="Times New Roman" panose="02020603050405020304" pitchFamily="18" charset="0"/>
                        <a:ea typeface="Times New Roman" panose="02020603050405020304" pitchFamily="18" charset="0"/>
                      </a:endParaRPr>
                    </a:p>
                  </a:txBody>
                  <a:tcPr anchor="ctr" anchorCtr="0">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rgbClr val="FCD5B5"/>
                    </a:solidFill>
                  </a:tcPr>
                </a:tc>
                <a:tc>
                  <a:txBody>
                    <a:bodyPr/>
                    <a:p>
                      <a:pPr lvl="0" eaLnBrk="1" hangingPunct="1">
                        <a:buNone/>
                      </a:pPr>
                      <a:endParaRPr lang="en-US" sz="2600" b="1" dirty="0">
                        <a:solidFill>
                          <a:srgbClr val="FFFFFF"/>
                        </a:solidFill>
                        <a:latin typeface="Calibri" panose="020F0502020204030204" pitchFamily="34"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38100" cap="flat" cmpd="sng">
                      <a:solidFill>
                        <a:schemeClr val="bg1"/>
                      </a:solidFill>
                      <a:prstDash val="solid"/>
                      <a:headEnd type="none" w="med" len="med"/>
                      <a:tailEnd type="none" w="med" len="med"/>
                    </a:lnB>
                    <a:lnTlToBr>
                      <a:noFill/>
                    </a:lnTlToBr>
                    <a:lnBlToTr>
                      <a:noFill/>
                    </a:lnBlToTr>
                    <a:solidFill>
                      <a:srgbClr val="FCD5B5"/>
                    </a:solidFill>
                  </a:tcPr>
                </a:tc>
              </a:tr>
              <a:tr h="1654810">
                <a:tc>
                  <a:txBody>
                    <a:bodyPr/>
                    <a:p>
                      <a:pPr lvl="0" eaLnBrk="1" hangingPunct="1">
                        <a:buNone/>
                      </a:pPr>
                      <a:r>
                        <a:rPr sz="2600" b="1" dirty="0">
                          <a:solidFill>
                            <a:srgbClr val="7030A0"/>
                          </a:solidFill>
                          <a:latin typeface="Times New Roman" panose="02020603050405020304" pitchFamily="18" charset="0"/>
                          <a:cs typeface="Times New Roman" panose="02020603050405020304" pitchFamily="18" charset="0"/>
                        </a:rPr>
                        <a:t>Hiện tượng trái ngược với trật tự, an to</a:t>
                      </a:r>
                      <a:r>
                        <a:rPr sz="2600" b="1" dirty="0">
                          <a:solidFill>
                            <a:srgbClr val="7030A0"/>
                          </a:solidFill>
                          <a:latin typeface="Times New Roman" panose="02020603050405020304" pitchFamily="18" charset="0"/>
                          <a:ea typeface="Times New Roman" panose="02020603050405020304" pitchFamily="18" charset="0"/>
                        </a:rPr>
                        <a:t>à</a:t>
                      </a:r>
                      <a:r>
                        <a:rPr sz="2600" b="1" dirty="0">
                          <a:solidFill>
                            <a:srgbClr val="7030A0"/>
                          </a:solidFill>
                          <a:latin typeface="Times New Roman" panose="02020603050405020304" pitchFamily="18" charset="0"/>
                          <a:cs typeface="Times New Roman" panose="02020603050405020304" pitchFamily="18" charset="0"/>
                        </a:rPr>
                        <a:t>n giao thông.</a:t>
                      </a:r>
                      <a:endParaRPr lang="en-US" sz="2600" b="1" dirty="0">
                        <a:solidFill>
                          <a:srgbClr val="7030A0"/>
                        </a:solidFill>
                        <a:latin typeface="Times New Roman" panose="02020603050405020304" pitchFamily="18" charset="0"/>
                        <a:ea typeface="Times New Roman" panose="02020603050405020304" pitchFamily="18" charset="0"/>
                      </a:endParaRPr>
                    </a:p>
                  </a:txBody>
                  <a:tcPr anchor="ctr" anchorCtr="0">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CDDCF"/>
                    </a:solidFill>
                  </a:tcPr>
                </a:tc>
                <a:tc>
                  <a:txBody>
                    <a:bodyPr/>
                    <a:p>
                      <a:pPr lvl="0" eaLnBrk="1" hangingPunct="1">
                        <a:buNone/>
                      </a:pPr>
                      <a:endParaRPr lang="en-US" sz="2600" dirty="0">
                        <a:solidFill>
                          <a:srgbClr val="000000"/>
                        </a:solidFill>
                        <a:latin typeface="Calibri" panose="020F0502020204030204" pitchFamily="34"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381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CDDCF"/>
                    </a:solidFill>
                  </a:tcPr>
                </a:tc>
              </a:tr>
              <a:tr h="1654810">
                <a:tc>
                  <a:txBody>
                    <a:bodyPr/>
                    <a:p>
                      <a:pPr lvl="0" eaLnBrk="1" hangingPunct="1">
                        <a:buNone/>
                      </a:pPr>
                      <a:r>
                        <a:rPr sz="2600" b="1" dirty="0">
                          <a:solidFill>
                            <a:srgbClr val="7030A0"/>
                          </a:solidFill>
                          <a:latin typeface="Times New Roman" panose="02020603050405020304" pitchFamily="18" charset="0"/>
                          <a:cs typeface="Times New Roman" panose="02020603050405020304" pitchFamily="18" charset="0"/>
                        </a:rPr>
                        <a:t>Nguyên nhân gây ra tai nạn giao thông.</a:t>
                      </a:r>
                      <a:endParaRPr lang="en-US" sz="2600" b="1" dirty="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endParaRPr>
                    </a:p>
                  </a:txBody>
                  <a:tcPr anchor="ctr" anchorCtr="0">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DEFE9"/>
                    </a:solidFill>
                  </a:tcPr>
                </a:tc>
                <a:tc>
                  <a:txBody>
                    <a:bodyPr/>
                    <a:p>
                      <a:pPr lvl="0" eaLnBrk="1" hangingPunct="1">
                        <a:buNone/>
                      </a:pPr>
                      <a:endParaRPr lang="en-US" sz="2600" dirty="0">
                        <a:solidFill>
                          <a:srgbClr val="000000"/>
                        </a:solidFill>
                        <a:latin typeface="Calibri" panose="020F0502020204030204" pitchFamily="34" charset="0"/>
                      </a:endParaRPr>
                    </a:p>
                  </a:txBody>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DEFE9"/>
                    </a:solidFill>
                  </a:tcPr>
                </a:tc>
              </a:tr>
            </a:tbl>
          </a:graphicData>
        </a:graphic>
      </p:graphicFrame>
      <p:sp>
        <p:nvSpPr>
          <p:cNvPr id="5" name="TextBox 4"/>
          <p:cNvSpPr txBox="1"/>
          <p:nvPr/>
        </p:nvSpPr>
        <p:spPr>
          <a:xfrm>
            <a:off x="4932045" y="726440"/>
            <a:ext cx="3781425" cy="491490"/>
          </a:xfrm>
          <a:prstGeom prst="rect">
            <a:avLst/>
          </a:prstGeom>
          <a:noFill/>
          <a:ln w="9525">
            <a:noFill/>
          </a:ln>
        </p:spPr>
        <p:txBody>
          <a:bodyPr wrap="square">
            <a:spAutoFit/>
          </a:bodyPr>
          <a:p>
            <a:r>
              <a:rPr sz="2600" dirty="0">
                <a:solidFill>
                  <a:srgbClr val="FF0000"/>
                </a:solidFill>
                <a:latin typeface="Times New Roman" panose="02020603050405020304" pitchFamily="18" charset="0"/>
                <a:cs typeface="Times New Roman" panose="02020603050405020304" pitchFamily="18" charset="0"/>
              </a:rPr>
              <a:t>cảnh sát giao thông</a:t>
            </a:r>
            <a:endParaRPr sz="2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TextBox 5"/>
          <p:cNvSpPr txBox="1"/>
          <p:nvPr/>
        </p:nvSpPr>
        <p:spPr>
          <a:xfrm>
            <a:off x="4932045" y="1995805"/>
            <a:ext cx="3971290" cy="891540"/>
          </a:xfrm>
          <a:prstGeom prst="rect">
            <a:avLst/>
          </a:prstGeom>
          <a:noFill/>
          <a:ln w="9525">
            <a:noFill/>
          </a:ln>
        </p:spPr>
        <p:txBody>
          <a:bodyPr wrap="square">
            <a:spAutoFit/>
          </a:bodyPr>
          <a:p>
            <a:r>
              <a:rPr sz="2600" dirty="0">
                <a:solidFill>
                  <a:srgbClr val="FF0000"/>
                </a:solidFill>
                <a:latin typeface="Times New Roman" panose="02020603050405020304" pitchFamily="18" charset="0"/>
                <a:cs typeface="Times New Roman" panose="02020603050405020304" pitchFamily="18" charset="0"/>
              </a:rPr>
              <a:t>tai nạn, tai nạn giao thông, va chạm giao thông</a:t>
            </a:r>
            <a:endParaRPr sz="2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Box 6"/>
          <p:cNvSpPr txBox="1"/>
          <p:nvPr/>
        </p:nvSpPr>
        <p:spPr>
          <a:xfrm>
            <a:off x="4908550" y="3291840"/>
            <a:ext cx="3971925" cy="1691640"/>
          </a:xfrm>
          <a:prstGeom prst="rect">
            <a:avLst/>
          </a:prstGeom>
          <a:noFill/>
          <a:ln w="9525">
            <a:noFill/>
          </a:ln>
        </p:spPr>
        <p:txBody>
          <a:bodyPr wrap="square">
            <a:spAutoFit/>
          </a:bodyPr>
          <a:p>
            <a:r>
              <a:rPr sz="2600" dirty="0">
                <a:solidFill>
                  <a:srgbClr val="FF0000"/>
                </a:solidFill>
                <a:latin typeface="Times New Roman" panose="02020603050405020304" pitchFamily="18" charset="0"/>
                <a:cs typeface="Times New Roman" panose="02020603050405020304" pitchFamily="18" charset="0"/>
              </a:rPr>
              <a:t>vi phạm quy định về tốc độ, thiết bị kém an to</a:t>
            </a:r>
            <a:r>
              <a:rPr sz="2600" dirty="0">
                <a:solidFill>
                  <a:srgbClr val="FF0000"/>
                </a:solidFill>
                <a:latin typeface="Times New Roman" panose="02020603050405020304" pitchFamily="18" charset="0"/>
                <a:ea typeface="Times New Roman" panose="02020603050405020304" pitchFamily="18" charset="0"/>
              </a:rPr>
              <a:t>à</a:t>
            </a:r>
            <a:r>
              <a:rPr sz="2600" dirty="0">
                <a:solidFill>
                  <a:srgbClr val="FF0000"/>
                </a:solidFill>
                <a:latin typeface="Times New Roman" panose="02020603050405020304" pitchFamily="18" charset="0"/>
                <a:cs typeface="Times New Roman" panose="02020603050405020304" pitchFamily="18" charset="0"/>
              </a:rPr>
              <a:t>n, lấn chiếm lòng đường v</a:t>
            </a:r>
            <a:r>
              <a:rPr sz="2600" dirty="0">
                <a:solidFill>
                  <a:srgbClr val="FF0000"/>
                </a:solidFill>
                <a:latin typeface="Times New Roman" panose="02020603050405020304" pitchFamily="18" charset="0"/>
                <a:ea typeface="Times New Roman" panose="02020603050405020304" pitchFamily="18" charset="0"/>
              </a:rPr>
              <a:t>à</a:t>
            </a:r>
            <a:r>
              <a:rPr sz="2600" dirty="0">
                <a:solidFill>
                  <a:srgbClr val="FF0000"/>
                </a:solidFill>
                <a:latin typeface="Times New Roman" panose="02020603050405020304" pitchFamily="18" charset="0"/>
                <a:cs typeface="Times New Roman" panose="02020603050405020304" pitchFamily="18" charset="0"/>
              </a:rPr>
              <a:t> vỉa hè, đổ vật liệu xây dựng</a:t>
            </a:r>
            <a:r>
              <a:rPr lang="en-US" sz="2600" dirty="0">
                <a:solidFill>
                  <a:srgbClr val="FF0000"/>
                </a:solidFill>
                <a:latin typeface="Times New Roman" panose="02020603050405020304" pitchFamily="18" charset="0"/>
                <a:cs typeface="Times New Roman" panose="02020603050405020304" pitchFamily="18" charset="0"/>
              </a:rPr>
              <a:t>.</a:t>
            </a:r>
            <a:endParaRPr lang="en-US" sz="26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178" name="Shape 1178"/>
        <p:cNvGrpSpPr/>
        <p:nvPr/>
      </p:nvGrpSpPr>
      <p:grpSpPr>
        <a:xfrm>
          <a:off x="0" y="0"/>
          <a:ext cx="0" cy="0"/>
          <a:chOff x="0" y="0"/>
          <a:chExt cx="0" cy="0"/>
        </a:xfrm>
      </p:grpSpPr>
      <p:grpSp>
        <p:nvGrpSpPr>
          <p:cNvPr id="1212" name="Google Shape;1212;p38"/>
          <p:cNvGrpSpPr/>
          <p:nvPr/>
        </p:nvGrpSpPr>
        <p:grpSpPr>
          <a:xfrm rot="-525446">
            <a:off x="637049" y="430558"/>
            <a:ext cx="1299940" cy="282304"/>
            <a:chOff x="256250" y="3704650"/>
            <a:chExt cx="960300" cy="231700"/>
          </a:xfrm>
        </p:grpSpPr>
        <p:sp>
          <p:nvSpPr>
            <p:cNvPr id="1213" name="Google Shape;1213;p38"/>
            <p:cNvSpPr/>
            <p:nvPr/>
          </p:nvSpPr>
          <p:spPr>
            <a:xfrm>
              <a:off x="256250" y="3704650"/>
              <a:ext cx="960300" cy="231700"/>
            </a:xfrm>
            <a:custGeom>
              <a:avLst/>
              <a:gdLst/>
              <a:ahLst/>
              <a:cxnLst/>
              <a:rect l="l" t="t" r="r" b="b"/>
              <a:pathLst>
                <a:path w="38412" h="9268" extrusionOk="0">
                  <a:moveTo>
                    <a:pt x="8751" y="5314"/>
                  </a:moveTo>
                  <a:cubicBezTo>
                    <a:pt x="8815" y="5460"/>
                    <a:pt x="8848" y="5620"/>
                    <a:pt x="8833" y="5802"/>
                  </a:cubicBezTo>
                  <a:cubicBezTo>
                    <a:pt x="8812" y="6170"/>
                    <a:pt x="8527" y="6320"/>
                    <a:pt x="8416" y="6615"/>
                  </a:cubicBezTo>
                  <a:cubicBezTo>
                    <a:pt x="8409" y="6619"/>
                    <a:pt x="8405" y="6626"/>
                    <a:pt x="8398" y="6633"/>
                  </a:cubicBezTo>
                  <a:cubicBezTo>
                    <a:pt x="8420" y="6177"/>
                    <a:pt x="8552" y="5734"/>
                    <a:pt x="8751" y="5314"/>
                  </a:cubicBezTo>
                  <a:close/>
                  <a:moveTo>
                    <a:pt x="6922" y="2504"/>
                  </a:moveTo>
                  <a:cubicBezTo>
                    <a:pt x="4544" y="2504"/>
                    <a:pt x="2258" y="3684"/>
                    <a:pt x="693" y="5431"/>
                  </a:cubicBezTo>
                  <a:cubicBezTo>
                    <a:pt x="1" y="6205"/>
                    <a:pt x="800" y="6908"/>
                    <a:pt x="1605" y="6908"/>
                  </a:cubicBezTo>
                  <a:cubicBezTo>
                    <a:pt x="1926" y="6908"/>
                    <a:pt x="2251" y="6797"/>
                    <a:pt x="2482" y="6537"/>
                  </a:cubicBezTo>
                  <a:cubicBezTo>
                    <a:pt x="3381" y="5535"/>
                    <a:pt x="4875" y="4533"/>
                    <a:pt x="6359" y="4383"/>
                  </a:cubicBezTo>
                  <a:cubicBezTo>
                    <a:pt x="6537" y="3716"/>
                    <a:pt x="6837" y="3081"/>
                    <a:pt x="7247" y="2515"/>
                  </a:cubicBezTo>
                  <a:cubicBezTo>
                    <a:pt x="7136" y="2507"/>
                    <a:pt x="7029" y="2504"/>
                    <a:pt x="6922" y="2504"/>
                  </a:cubicBezTo>
                  <a:close/>
                  <a:moveTo>
                    <a:pt x="32981" y="2700"/>
                  </a:moveTo>
                  <a:cubicBezTo>
                    <a:pt x="32446" y="2928"/>
                    <a:pt x="32000" y="3395"/>
                    <a:pt x="31576" y="3769"/>
                  </a:cubicBezTo>
                  <a:cubicBezTo>
                    <a:pt x="31447" y="3884"/>
                    <a:pt x="31319" y="3998"/>
                    <a:pt x="31190" y="4112"/>
                  </a:cubicBezTo>
                  <a:cubicBezTo>
                    <a:pt x="31220" y="4187"/>
                    <a:pt x="31244" y="4266"/>
                    <a:pt x="31262" y="4347"/>
                  </a:cubicBezTo>
                  <a:cubicBezTo>
                    <a:pt x="31362" y="4732"/>
                    <a:pt x="31455" y="6037"/>
                    <a:pt x="30930" y="6213"/>
                  </a:cubicBezTo>
                  <a:cubicBezTo>
                    <a:pt x="30848" y="6237"/>
                    <a:pt x="30777" y="6251"/>
                    <a:pt x="30713" y="6251"/>
                  </a:cubicBezTo>
                  <a:cubicBezTo>
                    <a:pt x="30135" y="6251"/>
                    <a:pt x="30274" y="5235"/>
                    <a:pt x="30417" y="4796"/>
                  </a:cubicBezTo>
                  <a:lnTo>
                    <a:pt x="30417" y="4796"/>
                  </a:lnTo>
                  <a:cubicBezTo>
                    <a:pt x="30206" y="4985"/>
                    <a:pt x="29992" y="5175"/>
                    <a:pt x="29778" y="5364"/>
                  </a:cubicBezTo>
                  <a:cubicBezTo>
                    <a:pt x="29604" y="5520"/>
                    <a:pt x="29401" y="5585"/>
                    <a:pt x="29190" y="5585"/>
                  </a:cubicBezTo>
                  <a:cubicBezTo>
                    <a:pt x="28759" y="5585"/>
                    <a:pt x="28310" y="5303"/>
                    <a:pt x="28067" y="4932"/>
                  </a:cubicBezTo>
                  <a:lnTo>
                    <a:pt x="28067" y="4932"/>
                  </a:lnTo>
                  <a:cubicBezTo>
                    <a:pt x="27849" y="5849"/>
                    <a:pt x="27989" y="6794"/>
                    <a:pt x="28769" y="7571"/>
                  </a:cubicBezTo>
                  <a:cubicBezTo>
                    <a:pt x="29273" y="8070"/>
                    <a:pt x="29897" y="8291"/>
                    <a:pt x="30524" y="8291"/>
                  </a:cubicBezTo>
                  <a:cubicBezTo>
                    <a:pt x="31526" y="8291"/>
                    <a:pt x="32538" y="7724"/>
                    <a:pt x="33088" y="6822"/>
                  </a:cubicBezTo>
                  <a:cubicBezTo>
                    <a:pt x="33879" y="5528"/>
                    <a:pt x="33730" y="3941"/>
                    <a:pt x="32981" y="2700"/>
                  </a:cubicBezTo>
                  <a:close/>
                  <a:moveTo>
                    <a:pt x="25671" y="2732"/>
                  </a:moveTo>
                  <a:lnTo>
                    <a:pt x="25671" y="2732"/>
                  </a:lnTo>
                  <a:cubicBezTo>
                    <a:pt x="24954" y="2989"/>
                    <a:pt x="24288" y="3356"/>
                    <a:pt x="23678" y="3812"/>
                  </a:cubicBezTo>
                  <a:cubicBezTo>
                    <a:pt x="23767" y="4176"/>
                    <a:pt x="23770" y="4576"/>
                    <a:pt x="23696" y="4972"/>
                  </a:cubicBezTo>
                  <a:cubicBezTo>
                    <a:pt x="23603" y="5456"/>
                    <a:pt x="23371" y="6095"/>
                    <a:pt x="22972" y="6419"/>
                  </a:cubicBezTo>
                  <a:cubicBezTo>
                    <a:pt x="22779" y="6572"/>
                    <a:pt x="22590" y="6641"/>
                    <a:pt x="22419" y="6641"/>
                  </a:cubicBezTo>
                  <a:cubicBezTo>
                    <a:pt x="22020" y="6641"/>
                    <a:pt x="21713" y="6273"/>
                    <a:pt x="21695" y="5777"/>
                  </a:cubicBezTo>
                  <a:cubicBezTo>
                    <a:pt x="21517" y="5930"/>
                    <a:pt x="21310" y="6045"/>
                    <a:pt x="21036" y="6077"/>
                  </a:cubicBezTo>
                  <a:cubicBezTo>
                    <a:pt x="20954" y="6088"/>
                    <a:pt x="20868" y="6095"/>
                    <a:pt x="20782" y="6095"/>
                  </a:cubicBezTo>
                  <a:cubicBezTo>
                    <a:pt x="20319" y="6095"/>
                    <a:pt x="19830" y="5948"/>
                    <a:pt x="19423" y="5742"/>
                  </a:cubicBezTo>
                  <a:lnTo>
                    <a:pt x="19423" y="5742"/>
                  </a:lnTo>
                  <a:cubicBezTo>
                    <a:pt x="19356" y="7039"/>
                    <a:pt x="20137" y="8259"/>
                    <a:pt x="21553" y="8548"/>
                  </a:cubicBezTo>
                  <a:cubicBezTo>
                    <a:pt x="21816" y="8601"/>
                    <a:pt x="22070" y="8630"/>
                    <a:pt x="22312" y="8630"/>
                  </a:cubicBezTo>
                  <a:cubicBezTo>
                    <a:pt x="25157" y="8630"/>
                    <a:pt x="26641" y="5143"/>
                    <a:pt x="25671" y="2732"/>
                  </a:cubicBezTo>
                  <a:close/>
                  <a:moveTo>
                    <a:pt x="34660" y="1"/>
                  </a:moveTo>
                  <a:cubicBezTo>
                    <a:pt x="33504" y="1"/>
                    <a:pt x="32306" y="432"/>
                    <a:pt x="31269" y="1057"/>
                  </a:cubicBezTo>
                  <a:cubicBezTo>
                    <a:pt x="30317" y="522"/>
                    <a:pt x="29244" y="297"/>
                    <a:pt x="28160" y="297"/>
                  </a:cubicBezTo>
                  <a:cubicBezTo>
                    <a:pt x="27222" y="297"/>
                    <a:pt x="26277" y="464"/>
                    <a:pt x="25393" y="749"/>
                  </a:cubicBezTo>
                  <a:cubicBezTo>
                    <a:pt x="25061" y="853"/>
                    <a:pt x="24708" y="978"/>
                    <a:pt x="24344" y="1116"/>
                  </a:cubicBezTo>
                  <a:cubicBezTo>
                    <a:pt x="24081" y="950"/>
                    <a:pt x="23785" y="810"/>
                    <a:pt x="23457" y="707"/>
                  </a:cubicBezTo>
                  <a:cubicBezTo>
                    <a:pt x="22922" y="539"/>
                    <a:pt x="22344" y="468"/>
                    <a:pt x="21752" y="468"/>
                  </a:cubicBezTo>
                  <a:cubicBezTo>
                    <a:pt x="20144" y="468"/>
                    <a:pt x="18418" y="999"/>
                    <a:pt x="17073" y="1595"/>
                  </a:cubicBezTo>
                  <a:cubicBezTo>
                    <a:pt x="17035" y="1613"/>
                    <a:pt x="16992" y="1630"/>
                    <a:pt x="16953" y="1651"/>
                  </a:cubicBezTo>
                  <a:cubicBezTo>
                    <a:pt x="15929" y="821"/>
                    <a:pt x="14596" y="422"/>
                    <a:pt x="13230" y="422"/>
                  </a:cubicBezTo>
                  <a:cubicBezTo>
                    <a:pt x="11928" y="422"/>
                    <a:pt x="10602" y="782"/>
                    <a:pt x="9475" y="1477"/>
                  </a:cubicBezTo>
                  <a:cubicBezTo>
                    <a:pt x="10092" y="1712"/>
                    <a:pt x="10591" y="2173"/>
                    <a:pt x="10210" y="2486"/>
                  </a:cubicBezTo>
                  <a:cubicBezTo>
                    <a:pt x="8841" y="3613"/>
                    <a:pt x="8202" y="5271"/>
                    <a:pt x="8420" y="6968"/>
                  </a:cubicBezTo>
                  <a:cubicBezTo>
                    <a:pt x="8833" y="7214"/>
                    <a:pt x="9080" y="7556"/>
                    <a:pt x="8787" y="7824"/>
                  </a:cubicBezTo>
                  <a:cubicBezTo>
                    <a:pt x="8687" y="7913"/>
                    <a:pt x="8588" y="8006"/>
                    <a:pt x="8491" y="8095"/>
                  </a:cubicBezTo>
                  <a:cubicBezTo>
                    <a:pt x="8331" y="8241"/>
                    <a:pt x="8117" y="8302"/>
                    <a:pt x="7882" y="8302"/>
                  </a:cubicBezTo>
                  <a:cubicBezTo>
                    <a:pt x="7271" y="8302"/>
                    <a:pt x="6544" y="7881"/>
                    <a:pt x="6402" y="7393"/>
                  </a:cubicBezTo>
                  <a:cubicBezTo>
                    <a:pt x="6241" y="6855"/>
                    <a:pt x="6170" y="6309"/>
                    <a:pt x="6173" y="5767"/>
                  </a:cubicBezTo>
                  <a:lnTo>
                    <a:pt x="6173" y="5767"/>
                  </a:lnTo>
                  <a:cubicBezTo>
                    <a:pt x="5995" y="6458"/>
                    <a:pt x="5999" y="7150"/>
                    <a:pt x="6305" y="7774"/>
                  </a:cubicBezTo>
                  <a:cubicBezTo>
                    <a:pt x="6680" y="8545"/>
                    <a:pt x="7264" y="8851"/>
                    <a:pt x="7899" y="8851"/>
                  </a:cubicBezTo>
                  <a:cubicBezTo>
                    <a:pt x="9144" y="8851"/>
                    <a:pt x="10574" y="7674"/>
                    <a:pt x="10951" y="6516"/>
                  </a:cubicBezTo>
                  <a:cubicBezTo>
                    <a:pt x="11369" y="5250"/>
                    <a:pt x="10908" y="4230"/>
                    <a:pt x="10071" y="3534"/>
                  </a:cubicBezTo>
                  <a:cubicBezTo>
                    <a:pt x="10916" y="2768"/>
                    <a:pt x="12014" y="2262"/>
                    <a:pt x="13123" y="2262"/>
                  </a:cubicBezTo>
                  <a:cubicBezTo>
                    <a:pt x="13729" y="2262"/>
                    <a:pt x="14339" y="2415"/>
                    <a:pt x="14913" y="2754"/>
                  </a:cubicBezTo>
                  <a:cubicBezTo>
                    <a:pt x="14952" y="2778"/>
                    <a:pt x="14995" y="2803"/>
                    <a:pt x="15034" y="2832"/>
                  </a:cubicBezTo>
                  <a:cubicBezTo>
                    <a:pt x="14047" y="3634"/>
                    <a:pt x="13270" y="4679"/>
                    <a:pt x="13051" y="5948"/>
                  </a:cubicBezTo>
                  <a:cubicBezTo>
                    <a:pt x="12759" y="7668"/>
                    <a:pt x="13971" y="9268"/>
                    <a:pt x="15630" y="9268"/>
                  </a:cubicBezTo>
                  <a:cubicBezTo>
                    <a:pt x="15880" y="9268"/>
                    <a:pt x="16136" y="9233"/>
                    <a:pt x="16400" y="9154"/>
                  </a:cubicBezTo>
                  <a:cubicBezTo>
                    <a:pt x="18372" y="8583"/>
                    <a:pt x="19106" y="6220"/>
                    <a:pt x="18657" y="4398"/>
                  </a:cubicBezTo>
                  <a:cubicBezTo>
                    <a:pt x="18628" y="4279"/>
                    <a:pt x="18597" y="4166"/>
                    <a:pt x="18561" y="4055"/>
                  </a:cubicBezTo>
                  <a:cubicBezTo>
                    <a:pt x="17773" y="4273"/>
                    <a:pt x="17056" y="4715"/>
                    <a:pt x="16507" y="5314"/>
                  </a:cubicBezTo>
                  <a:cubicBezTo>
                    <a:pt x="16535" y="5596"/>
                    <a:pt x="16525" y="5884"/>
                    <a:pt x="16471" y="6155"/>
                  </a:cubicBezTo>
                  <a:cubicBezTo>
                    <a:pt x="16425" y="6373"/>
                    <a:pt x="16354" y="6715"/>
                    <a:pt x="16189" y="6876"/>
                  </a:cubicBezTo>
                  <a:cubicBezTo>
                    <a:pt x="16036" y="7026"/>
                    <a:pt x="15872" y="7097"/>
                    <a:pt x="15726" y="7097"/>
                  </a:cubicBezTo>
                  <a:cubicBezTo>
                    <a:pt x="15666" y="7097"/>
                    <a:pt x="15605" y="7082"/>
                    <a:pt x="15548" y="7054"/>
                  </a:cubicBezTo>
                  <a:cubicBezTo>
                    <a:pt x="15537" y="7104"/>
                    <a:pt x="15523" y="7157"/>
                    <a:pt x="15512" y="7207"/>
                  </a:cubicBezTo>
                  <a:cubicBezTo>
                    <a:pt x="15473" y="7378"/>
                    <a:pt x="15337" y="7446"/>
                    <a:pt x="15148" y="7446"/>
                  </a:cubicBezTo>
                  <a:cubicBezTo>
                    <a:pt x="14542" y="7446"/>
                    <a:pt x="13412" y="6700"/>
                    <a:pt x="13515" y="6244"/>
                  </a:cubicBezTo>
                  <a:cubicBezTo>
                    <a:pt x="14007" y="4034"/>
                    <a:pt x="15947" y="2461"/>
                    <a:pt x="18207" y="2461"/>
                  </a:cubicBezTo>
                  <a:cubicBezTo>
                    <a:pt x="18276" y="2461"/>
                    <a:pt x="18343" y="2461"/>
                    <a:pt x="18411" y="2464"/>
                  </a:cubicBezTo>
                  <a:cubicBezTo>
                    <a:pt x="18750" y="2479"/>
                    <a:pt x="19099" y="2611"/>
                    <a:pt x="19402" y="2803"/>
                  </a:cubicBezTo>
                  <a:cubicBezTo>
                    <a:pt x="20083" y="2607"/>
                    <a:pt x="20924" y="2383"/>
                    <a:pt x="21681" y="2383"/>
                  </a:cubicBezTo>
                  <a:lnTo>
                    <a:pt x="21798" y="2383"/>
                  </a:lnTo>
                  <a:cubicBezTo>
                    <a:pt x="20900" y="2974"/>
                    <a:pt x="20133" y="3702"/>
                    <a:pt x="19720" y="4579"/>
                  </a:cubicBezTo>
                  <a:cubicBezTo>
                    <a:pt x="19627" y="4779"/>
                    <a:pt x="19555" y="4982"/>
                    <a:pt x="19506" y="5186"/>
                  </a:cubicBezTo>
                  <a:cubicBezTo>
                    <a:pt x="19538" y="5181"/>
                    <a:pt x="19573" y="5181"/>
                    <a:pt x="19609" y="5178"/>
                  </a:cubicBezTo>
                  <a:cubicBezTo>
                    <a:pt x="19998" y="4861"/>
                    <a:pt x="20390" y="4233"/>
                    <a:pt x="20693" y="3941"/>
                  </a:cubicBezTo>
                  <a:cubicBezTo>
                    <a:pt x="21074" y="3573"/>
                    <a:pt x="21481" y="3235"/>
                    <a:pt x="21920" y="2939"/>
                  </a:cubicBezTo>
                  <a:cubicBezTo>
                    <a:pt x="22833" y="2319"/>
                    <a:pt x="23849" y="1912"/>
                    <a:pt x="24933" y="1723"/>
                  </a:cubicBezTo>
                  <a:cubicBezTo>
                    <a:pt x="25072" y="1698"/>
                    <a:pt x="25218" y="1687"/>
                    <a:pt x="25364" y="1687"/>
                  </a:cubicBezTo>
                  <a:cubicBezTo>
                    <a:pt x="25749" y="1687"/>
                    <a:pt x="26156" y="1766"/>
                    <a:pt x="26491" y="1916"/>
                  </a:cubicBezTo>
                  <a:cubicBezTo>
                    <a:pt x="26580" y="1955"/>
                    <a:pt x="26947" y="2151"/>
                    <a:pt x="26983" y="2297"/>
                  </a:cubicBezTo>
                  <a:cubicBezTo>
                    <a:pt x="27336" y="2226"/>
                    <a:pt x="27685" y="2186"/>
                    <a:pt x="28035" y="2186"/>
                  </a:cubicBezTo>
                  <a:cubicBezTo>
                    <a:pt x="28534" y="2186"/>
                    <a:pt x="29026" y="2268"/>
                    <a:pt x="29497" y="2461"/>
                  </a:cubicBezTo>
                  <a:cubicBezTo>
                    <a:pt x="29365" y="2600"/>
                    <a:pt x="29233" y="2747"/>
                    <a:pt x="29108" y="2903"/>
                  </a:cubicBezTo>
                  <a:cubicBezTo>
                    <a:pt x="30153" y="1916"/>
                    <a:pt x="31258" y="910"/>
                    <a:pt x="32649" y="611"/>
                  </a:cubicBezTo>
                  <a:cubicBezTo>
                    <a:pt x="32721" y="596"/>
                    <a:pt x="32795" y="589"/>
                    <a:pt x="32863" y="589"/>
                  </a:cubicBezTo>
                  <a:cubicBezTo>
                    <a:pt x="33587" y="589"/>
                    <a:pt x="34136" y="1366"/>
                    <a:pt x="34018" y="1962"/>
                  </a:cubicBezTo>
                  <a:cubicBezTo>
                    <a:pt x="34161" y="1937"/>
                    <a:pt x="34300" y="1923"/>
                    <a:pt x="34436" y="1923"/>
                  </a:cubicBezTo>
                  <a:lnTo>
                    <a:pt x="34478" y="1923"/>
                  </a:lnTo>
                  <a:cubicBezTo>
                    <a:pt x="36229" y="1962"/>
                    <a:pt x="36147" y="4319"/>
                    <a:pt x="36147" y="5531"/>
                  </a:cubicBezTo>
                  <a:cubicBezTo>
                    <a:pt x="36147" y="6073"/>
                    <a:pt x="36582" y="6320"/>
                    <a:pt x="37071" y="6320"/>
                  </a:cubicBezTo>
                  <a:cubicBezTo>
                    <a:pt x="37698" y="6320"/>
                    <a:pt x="38412" y="5913"/>
                    <a:pt x="38412" y="5214"/>
                  </a:cubicBezTo>
                  <a:cubicBezTo>
                    <a:pt x="38412" y="3103"/>
                    <a:pt x="37916" y="539"/>
                    <a:pt x="35459" y="76"/>
                  </a:cubicBezTo>
                  <a:cubicBezTo>
                    <a:pt x="35199" y="25"/>
                    <a:pt x="34931" y="1"/>
                    <a:pt x="34660"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4" name="Google Shape;1214;p38"/>
            <p:cNvSpPr/>
            <p:nvPr/>
          </p:nvSpPr>
          <p:spPr>
            <a:xfrm>
              <a:off x="410575" y="3737725"/>
              <a:ext cx="82550" cy="111100"/>
            </a:xfrm>
            <a:custGeom>
              <a:avLst/>
              <a:gdLst/>
              <a:ahLst/>
              <a:cxnLst/>
              <a:rect l="l" t="t" r="r" b="b"/>
              <a:pathLst>
                <a:path w="3302" h="4444" extrusionOk="0">
                  <a:moveTo>
                    <a:pt x="2561" y="1"/>
                  </a:moveTo>
                  <a:cubicBezTo>
                    <a:pt x="2357" y="1"/>
                    <a:pt x="2179" y="47"/>
                    <a:pt x="2051" y="150"/>
                  </a:cubicBezTo>
                  <a:cubicBezTo>
                    <a:pt x="1676" y="457"/>
                    <a:pt x="1352" y="810"/>
                    <a:pt x="1074" y="1192"/>
                  </a:cubicBezTo>
                  <a:cubicBezTo>
                    <a:pt x="1127" y="1192"/>
                    <a:pt x="1180" y="1195"/>
                    <a:pt x="1238" y="1199"/>
                  </a:cubicBezTo>
                  <a:cubicBezTo>
                    <a:pt x="1462" y="1217"/>
                    <a:pt x="1691" y="1245"/>
                    <a:pt x="1919" y="1295"/>
                  </a:cubicBezTo>
                  <a:cubicBezTo>
                    <a:pt x="2118" y="1085"/>
                    <a:pt x="2318" y="896"/>
                    <a:pt x="2507" y="735"/>
                  </a:cubicBezTo>
                  <a:cubicBezTo>
                    <a:pt x="2757" y="521"/>
                    <a:pt x="3024" y="328"/>
                    <a:pt x="3302" y="154"/>
                  </a:cubicBezTo>
                  <a:cubicBezTo>
                    <a:pt x="3060" y="61"/>
                    <a:pt x="2796" y="1"/>
                    <a:pt x="2561" y="1"/>
                  </a:cubicBezTo>
                  <a:close/>
                  <a:moveTo>
                    <a:pt x="560" y="3042"/>
                  </a:moveTo>
                  <a:cubicBezTo>
                    <a:pt x="435" y="3042"/>
                    <a:pt x="310" y="3050"/>
                    <a:pt x="186" y="3060"/>
                  </a:cubicBezTo>
                  <a:cubicBezTo>
                    <a:pt x="68" y="3509"/>
                    <a:pt x="4" y="3977"/>
                    <a:pt x="0" y="4444"/>
                  </a:cubicBezTo>
                  <a:cubicBezTo>
                    <a:pt x="122" y="3970"/>
                    <a:pt x="332" y="3495"/>
                    <a:pt x="593" y="3042"/>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5" name="Google Shape;1215;p38"/>
            <p:cNvSpPr/>
            <p:nvPr/>
          </p:nvSpPr>
          <p:spPr>
            <a:xfrm>
              <a:off x="410475" y="3741550"/>
              <a:ext cx="110550" cy="170650"/>
            </a:xfrm>
            <a:custGeom>
              <a:avLst/>
              <a:gdLst/>
              <a:ahLst/>
              <a:cxnLst/>
              <a:rect l="l" t="t" r="r" b="b"/>
              <a:pathLst>
                <a:path w="4422" h="6826" extrusionOk="0">
                  <a:moveTo>
                    <a:pt x="3306" y="1"/>
                  </a:moveTo>
                  <a:cubicBezTo>
                    <a:pt x="3028" y="175"/>
                    <a:pt x="2761" y="368"/>
                    <a:pt x="2511" y="582"/>
                  </a:cubicBezTo>
                  <a:cubicBezTo>
                    <a:pt x="2322" y="743"/>
                    <a:pt x="2122" y="932"/>
                    <a:pt x="1923" y="1142"/>
                  </a:cubicBezTo>
                  <a:cubicBezTo>
                    <a:pt x="1695" y="1092"/>
                    <a:pt x="1466" y="1064"/>
                    <a:pt x="1242" y="1046"/>
                  </a:cubicBezTo>
                  <a:cubicBezTo>
                    <a:pt x="1184" y="1042"/>
                    <a:pt x="1131" y="1039"/>
                    <a:pt x="1078" y="1039"/>
                  </a:cubicBezTo>
                  <a:cubicBezTo>
                    <a:pt x="668" y="1605"/>
                    <a:pt x="368" y="2240"/>
                    <a:pt x="190" y="2907"/>
                  </a:cubicBezTo>
                  <a:cubicBezTo>
                    <a:pt x="314" y="2897"/>
                    <a:pt x="439" y="2889"/>
                    <a:pt x="564" y="2889"/>
                  </a:cubicBezTo>
                  <a:lnTo>
                    <a:pt x="597" y="2889"/>
                  </a:lnTo>
                  <a:cubicBezTo>
                    <a:pt x="336" y="3342"/>
                    <a:pt x="126" y="3817"/>
                    <a:pt x="4" y="4291"/>
                  </a:cubicBezTo>
                  <a:cubicBezTo>
                    <a:pt x="1" y="4833"/>
                    <a:pt x="72" y="5379"/>
                    <a:pt x="233" y="5917"/>
                  </a:cubicBezTo>
                  <a:cubicBezTo>
                    <a:pt x="375" y="6405"/>
                    <a:pt x="1102" y="6826"/>
                    <a:pt x="1713" y="6826"/>
                  </a:cubicBezTo>
                  <a:cubicBezTo>
                    <a:pt x="1948" y="6826"/>
                    <a:pt x="2162" y="6765"/>
                    <a:pt x="2322" y="6619"/>
                  </a:cubicBezTo>
                  <a:cubicBezTo>
                    <a:pt x="2419" y="6530"/>
                    <a:pt x="2518" y="6437"/>
                    <a:pt x="2618" y="6348"/>
                  </a:cubicBezTo>
                  <a:cubicBezTo>
                    <a:pt x="2911" y="6080"/>
                    <a:pt x="2664" y="5738"/>
                    <a:pt x="2251" y="5492"/>
                  </a:cubicBezTo>
                  <a:cubicBezTo>
                    <a:pt x="2033" y="3795"/>
                    <a:pt x="2672" y="2137"/>
                    <a:pt x="4041" y="1010"/>
                  </a:cubicBezTo>
                  <a:cubicBezTo>
                    <a:pt x="4422" y="697"/>
                    <a:pt x="3923" y="236"/>
                    <a:pt x="330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6" name="Google Shape;1216;p38"/>
            <p:cNvSpPr/>
            <p:nvPr/>
          </p:nvSpPr>
          <p:spPr>
            <a:xfrm>
              <a:off x="637600" y="3774725"/>
              <a:ext cx="127450" cy="106275"/>
            </a:xfrm>
            <a:custGeom>
              <a:avLst/>
              <a:gdLst/>
              <a:ahLst/>
              <a:cxnLst/>
              <a:rect l="l" t="t" r="r" b="b"/>
              <a:pathLst>
                <a:path w="5098" h="4251" extrusionOk="0">
                  <a:moveTo>
                    <a:pt x="4148" y="0"/>
                  </a:moveTo>
                  <a:cubicBezTo>
                    <a:pt x="4120" y="8"/>
                    <a:pt x="4092" y="15"/>
                    <a:pt x="4066" y="22"/>
                  </a:cubicBezTo>
                  <a:cubicBezTo>
                    <a:pt x="3724" y="122"/>
                    <a:pt x="3346" y="250"/>
                    <a:pt x="2964" y="407"/>
                  </a:cubicBezTo>
                  <a:cubicBezTo>
                    <a:pt x="3100" y="671"/>
                    <a:pt x="3214" y="953"/>
                    <a:pt x="3307" y="1252"/>
                  </a:cubicBezTo>
                  <a:cubicBezTo>
                    <a:pt x="3664" y="1152"/>
                    <a:pt x="4034" y="1102"/>
                    <a:pt x="4412" y="1102"/>
                  </a:cubicBezTo>
                  <a:cubicBezTo>
                    <a:pt x="4469" y="1102"/>
                    <a:pt x="4526" y="1102"/>
                    <a:pt x="4584" y="1106"/>
                  </a:cubicBezTo>
                  <a:lnTo>
                    <a:pt x="4612" y="1106"/>
                  </a:lnTo>
                  <a:cubicBezTo>
                    <a:pt x="5097" y="1106"/>
                    <a:pt x="4729" y="521"/>
                    <a:pt x="4573" y="354"/>
                  </a:cubicBezTo>
                  <a:cubicBezTo>
                    <a:pt x="4451" y="222"/>
                    <a:pt x="4306" y="104"/>
                    <a:pt x="4148" y="0"/>
                  </a:cubicBezTo>
                  <a:close/>
                  <a:moveTo>
                    <a:pt x="1024" y="1577"/>
                  </a:moveTo>
                  <a:cubicBezTo>
                    <a:pt x="450" y="2100"/>
                    <a:pt x="48" y="2750"/>
                    <a:pt x="15" y="3538"/>
                  </a:cubicBezTo>
                  <a:cubicBezTo>
                    <a:pt x="1" y="3923"/>
                    <a:pt x="119" y="4162"/>
                    <a:pt x="294" y="4251"/>
                  </a:cubicBezTo>
                  <a:cubicBezTo>
                    <a:pt x="468" y="3591"/>
                    <a:pt x="807" y="2999"/>
                    <a:pt x="1253" y="2511"/>
                  </a:cubicBezTo>
                  <a:cubicBezTo>
                    <a:pt x="1238" y="2372"/>
                    <a:pt x="1217" y="2233"/>
                    <a:pt x="1189" y="2100"/>
                  </a:cubicBezTo>
                  <a:cubicBezTo>
                    <a:pt x="1149" y="1922"/>
                    <a:pt x="1096" y="1748"/>
                    <a:pt x="1024" y="157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7" name="Google Shape;1217;p38"/>
            <p:cNvSpPr/>
            <p:nvPr/>
          </p:nvSpPr>
          <p:spPr>
            <a:xfrm>
              <a:off x="591525" y="3766150"/>
              <a:ext cx="149800" cy="124650"/>
            </a:xfrm>
            <a:custGeom>
              <a:avLst/>
              <a:gdLst/>
              <a:ahLst/>
              <a:cxnLst/>
              <a:rect l="l" t="t" r="r" b="b"/>
              <a:pathLst>
                <a:path w="5992" h="4986" extrusionOk="0">
                  <a:moveTo>
                    <a:pt x="4796" y="1"/>
                  </a:moveTo>
                  <a:cubicBezTo>
                    <a:pt x="2536" y="1"/>
                    <a:pt x="596" y="1574"/>
                    <a:pt x="104" y="3784"/>
                  </a:cubicBezTo>
                  <a:cubicBezTo>
                    <a:pt x="1" y="4240"/>
                    <a:pt x="1131" y="4986"/>
                    <a:pt x="1737" y="4986"/>
                  </a:cubicBezTo>
                  <a:cubicBezTo>
                    <a:pt x="1926" y="4986"/>
                    <a:pt x="2062" y="4918"/>
                    <a:pt x="2101" y="4747"/>
                  </a:cubicBezTo>
                  <a:cubicBezTo>
                    <a:pt x="2112" y="4697"/>
                    <a:pt x="2126" y="4644"/>
                    <a:pt x="2137" y="4594"/>
                  </a:cubicBezTo>
                  <a:cubicBezTo>
                    <a:pt x="1962" y="4505"/>
                    <a:pt x="1844" y="4266"/>
                    <a:pt x="1858" y="3881"/>
                  </a:cubicBezTo>
                  <a:cubicBezTo>
                    <a:pt x="1891" y="3093"/>
                    <a:pt x="2293" y="2443"/>
                    <a:pt x="2867" y="1920"/>
                  </a:cubicBezTo>
                  <a:cubicBezTo>
                    <a:pt x="2939" y="2091"/>
                    <a:pt x="2992" y="2265"/>
                    <a:pt x="3032" y="2443"/>
                  </a:cubicBezTo>
                  <a:cubicBezTo>
                    <a:pt x="3060" y="2576"/>
                    <a:pt x="3081" y="2715"/>
                    <a:pt x="3096" y="2854"/>
                  </a:cubicBezTo>
                  <a:cubicBezTo>
                    <a:pt x="3645" y="2255"/>
                    <a:pt x="4362" y="1813"/>
                    <a:pt x="5150" y="1595"/>
                  </a:cubicBezTo>
                  <a:cubicBezTo>
                    <a:pt x="5057" y="1296"/>
                    <a:pt x="4943" y="1014"/>
                    <a:pt x="4807" y="750"/>
                  </a:cubicBezTo>
                  <a:cubicBezTo>
                    <a:pt x="5189" y="593"/>
                    <a:pt x="5567" y="465"/>
                    <a:pt x="5909" y="365"/>
                  </a:cubicBezTo>
                  <a:cubicBezTo>
                    <a:pt x="5935" y="358"/>
                    <a:pt x="5963" y="351"/>
                    <a:pt x="5991" y="343"/>
                  </a:cubicBezTo>
                  <a:cubicBezTo>
                    <a:pt x="5688" y="151"/>
                    <a:pt x="5339" y="19"/>
                    <a:pt x="5000" y="4"/>
                  </a:cubicBezTo>
                  <a:cubicBezTo>
                    <a:pt x="4932" y="1"/>
                    <a:pt x="4865" y="1"/>
                    <a:pt x="479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8" name="Google Shape;1218;p38"/>
            <p:cNvSpPr/>
            <p:nvPr/>
          </p:nvSpPr>
          <p:spPr>
            <a:xfrm>
              <a:off x="728000" y="3762075"/>
              <a:ext cx="203275" cy="87025"/>
            </a:xfrm>
            <a:custGeom>
              <a:avLst/>
              <a:gdLst/>
              <a:ahLst/>
              <a:cxnLst/>
              <a:rect l="l" t="t" r="r" b="b"/>
              <a:pathLst>
                <a:path w="8131" h="3481" extrusionOk="0">
                  <a:moveTo>
                    <a:pt x="8113" y="0"/>
                  </a:moveTo>
                  <a:lnTo>
                    <a:pt x="8113" y="0"/>
                  </a:lnTo>
                  <a:cubicBezTo>
                    <a:pt x="7668" y="86"/>
                    <a:pt x="7218" y="225"/>
                    <a:pt x="6783" y="389"/>
                  </a:cubicBezTo>
                  <a:cubicBezTo>
                    <a:pt x="6790" y="407"/>
                    <a:pt x="6797" y="421"/>
                    <a:pt x="6801" y="435"/>
                  </a:cubicBezTo>
                  <a:cubicBezTo>
                    <a:pt x="7164" y="307"/>
                    <a:pt x="7543" y="207"/>
                    <a:pt x="7935" y="139"/>
                  </a:cubicBezTo>
                  <a:cubicBezTo>
                    <a:pt x="8084" y="114"/>
                    <a:pt x="8131" y="60"/>
                    <a:pt x="8113" y="0"/>
                  </a:cubicBezTo>
                  <a:close/>
                  <a:moveTo>
                    <a:pt x="636" y="2889"/>
                  </a:moveTo>
                  <a:cubicBezTo>
                    <a:pt x="589" y="2896"/>
                    <a:pt x="547" y="2902"/>
                    <a:pt x="504" y="2914"/>
                  </a:cubicBezTo>
                  <a:cubicBezTo>
                    <a:pt x="133" y="3003"/>
                    <a:pt x="1" y="3131"/>
                    <a:pt x="415" y="3370"/>
                  </a:cubicBezTo>
                  <a:cubicBezTo>
                    <a:pt x="461" y="3394"/>
                    <a:pt x="507" y="3419"/>
                    <a:pt x="553" y="3445"/>
                  </a:cubicBezTo>
                  <a:cubicBezTo>
                    <a:pt x="565" y="3259"/>
                    <a:pt x="593" y="3074"/>
                    <a:pt x="636" y="2889"/>
                  </a:cubicBezTo>
                  <a:close/>
                  <a:moveTo>
                    <a:pt x="4765" y="1359"/>
                  </a:moveTo>
                  <a:lnTo>
                    <a:pt x="4758" y="1365"/>
                  </a:lnTo>
                  <a:cubicBezTo>
                    <a:pt x="4013" y="1783"/>
                    <a:pt x="2850" y="2418"/>
                    <a:pt x="2825" y="3409"/>
                  </a:cubicBezTo>
                  <a:lnTo>
                    <a:pt x="2825" y="3480"/>
                  </a:lnTo>
                  <a:cubicBezTo>
                    <a:pt x="3099" y="3245"/>
                    <a:pt x="3306" y="2917"/>
                    <a:pt x="3578" y="2628"/>
                  </a:cubicBezTo>
                  <a:cubicBezTo>
                    <a:pt x="3959" y="2218"/>
                    <a:pt x="4369" y="1844"/>
                    <a:pt x="4808" y="1515"/>
                  </a:cubicBezTo>
                  <a:cubicBezTo>
                    <a:pt x="4797" y="1462"/>
                    <a:pt x="4783" y="1412"/>
                    <a:pt x="4765" y="1359"/>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9" name="Google Shape;1219;p38"/>
            <p:cNvSpPr/>
            <p:nvPr/>
          </p:nvSpPr>
          <p:spPr>
            <a:xfrm>
              <a:off x="741825" y="3746825"/>
              <a:ext cx="189025" cy="110200"/>
            </a:xfrm>
            <a:custGeom>
              <a:avLst/>
              <a:gdLst/>
              <a:ahLst/>
              <a:cxnLst/>
              <a:rect l="l" t="t" r="r" b="b"/>
              <a:pathLst>
                <a:path w="7561" h="4408" extrusionOk="0">
                  <a:moveTo>
                    <a:pt x="5941" y="0"/>
                  </a:moveTo>
                  <a:cubicBezTo>
                    <a:pt x="5795" y="0"/>
                    <a:pt x="5649" y="11"/>
                    <a:pt x="5510" y="36"/>
                  </a:cubicBezTo>
                  <a:cubicBezTo>
                    <a:pt x="4426" y="225"/>
                    <a:pt x="3410" y="632"/>
                    <a:pt x="2497" y="1252"/>
                  </a:cubicBezTo>
                  <a:cubicBezTo>
                    <a:pt x="2058" y="1548"/>
                    <a:pt x="1651" y="1886"/>
                    <a:pt x="1270" y="2254"/>
                  </a:cubicBezTo>
                  <a:cubicBezTo>
                    <a:pt x="967" y="2546"/>
                    <a:pt x="575" y="3174"/>
                    <a:pt x="186" y="3491"/>
                  </a:cubicBezTo>
                  <a:cubicBezTo>
                    <a:pt x="150" y="3494"/>
                    <a:pt x="115" y="3494"/>
                    <a:pt x="83" y="3499"/>
                  </a:cubicBezTo>
                  <a:cubicBezTo>
                    <a:pt x="40" y="3684"/>
                    <a:pt x="12" y="3869"/>
                    <a:pt x="0" y="4055"/>
                  </a:cubicBezTo>
                  <a:cubicBezTo>
                    <a:pt x="407" y="4261"/>
                    <a:pt x="896" y="4408"/>
                    <a:pt x="1359" y="4408"/>
                  </a:cubicBezTo>
                  <a:cubicBezTo>
                    <a:pt x="1445" y="4408"/>
                    <a:pt x="1531" y="4401"/>
                    <a:pt x="1613" y="4390"/>
                  </a:cubicBezTo>
                  <a:cubicBezTo>
                    <a:pt x="1887" y="4358"/>
                    <a:pt x="2094" y="4243"/>
                    <a:pt x="2272" y="4090"/>
                  </a:cubicBezTo>
                  <a:lnTo>
                    <a:pt x="2272" y="4019"/>
                  </a:lnTo>
                  <a:cubicBezTo>
                    <a:pt x="2297" y="3028"/>
                    <a:pt x="3460" y="2393"/>
                    <a:pt x="4205" y="1975"/>
                  </a:cubicBezTo>
                  <a:lnTo>
                    <a:pt x="4212" y="1969"/>
                  </a:lnTo>
                  <a:cubicBezTo>
                    <a:pt x="4230" y="2022"/>
                    <a:pt x="4244" y="2072"/>
                    <a:pt x="4255" y="2125"/>
                  </a:cubicBezTo>
                  <a:cubicBezTo>
                    <a:pt x="4865" y="1669"/>
                    <a:pt x="5531" y="1302"/>
                    <a:pt x="6248" y="1045"/>
                  </a:cubicBezTo>
                  <a:cubicBezTo>
                    <a:pt x="6244" y="1031"/>
                    <a:pt x="6237" y="1017"/>
                    <a:pt x="6230" y="999"/>
                  </a:cubicBezTo>
                  <a:cubicBezTo>
                    <a:pt x="6665" y="835"/>
                    <a:pt x="7115" y="696"/>
                    <a:pt x="7560" y="610"/>
                  </a:cubicBezTo>
                  <a:cubicBezTo>
                    <a:pt x="7524" y="464"/>
                    <a:pt x="7157" y="268"/>
                    <a:pt x="7068" y="229"/>
                  </a:cubicBezTo>
                  <a:cubicBezTo>
                    <a:pt x="6733" y="79"/>
                    <a:pt x="6326" y="0"/>
                    <a:pt x="594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0" name="Google Shape;1220;p38"/>
            <p:cNvSpPr/>
            <p:nvPr/>
          </p:nvSpPr>
          <p:spPr>
            <a:xfrm>
              <a:off x="957900" y="3719375"/>
              <a:ext cx="151775" cy="124900"/>
            </a:xfrm>
            <a:custGeom>
              <a:avLst/>
              <a:gdLst/>
              <a:ahLst/>
              <a:cxnLst/>
              <a:rect l="l" t="t" r="r" b="b"/>
              <a:pathLst>
                <a:path w="6071" h="4996" extrusionOk="0">
                  <a:moveTo>
                    <a:pt x="4797" y="0"/>
                  </a:moveTo>
                  <a:cubicBezTo>
                    <a:pt x="4729" y="0"/>
                    <a:pt x="4655" y="7"/>
                    <a:pt x="4583" y="22"/>
                  </a:cubicBezTo>
                  <a:cubicBezTo>
                    <a:pt x="3192" y="321"/>
                    <a:pt x="2087" y="1327"/>
                    <a:pt x="1042" y="2314"/>
                  </a:cubicBezTo>
                  <a:cubicBezTo>
                    <a:pt x="568" y="2913"/>
                    <a:pt x="172" y="3619"/>
                    <a:pt x="1" y="4343"/>
                  </a:cubicBezTo>
                  <a:cubicBezTo>
                    <a:pt x="244" y="4714"/>
                    <a:pt x="693" y="4996"/>
                    <a:pt x="1124" y="4996"/>
                  </a:cubicBezTo>
                  <a:cubicBezTo>
                    <a:pt x="1335" y="4996"/>
                    <a:pt x="1538" y="4931"/>
                    <a:pt x="1712" y="4775"/>
                  </a:cubicBezTo>
                  <a:cubicBezTo>
                    <a:pt x="1926" y="4586"/>
                    <a:pt x="2140" y="4396"/>
                    <a:pt x="2351" y="4207"/>
                  </a:cubicBezTo>
                  <a:cubicBezTo>
                    <a:pt x="2365" y="4165"/>
                    <a:pt x="2383" y="4126"/>
                    <a:pt x="2397" y="4097"/>
                  </a:cubicBezTo>
                  <a:cubicBezTo>
                    <a:pt x="2540" y="3779"/>
                    <a:pt x="2754" y="3484"/>
                    <a:pt x="2989" y="3216"/>
                  </a:cubicBezTo>
                  <a:cubicBezTo>
                    <a:pt x="3042" y="3316"/>
                    <a:pt x="3085" y="3416"/>
                    <a:pt x="3124" y="3523"/>
                  </a:cubicBezTo>
                  <a:cubicBezTo>
                    <a:pt x="3253" y="3409"/>
                    <a:pt x="3381" y="3295"/>
                    <a:pt x="3510" y="3180"/>
                  </a:cubicBezTo>
                  <a:cubicBezTo>
                    <a:pt x="3934" y="2806"/>
                    <a:pt x="4380" y="2339"/>
                    <a:pt x="4915" y="2111"/>
                  </a:cubicBezTo>
                  <a:cubicBezTo>
                    <a:pt x="4857" y="2015"/>
                    <a:pt x="4797" y="1922"/>
                    <a:pt x="4732" y="1829"/>
                  </a:cubicBezTo>
                  <a:cubicBezTo>
                    <a:pt x="5129" y="1615"/>
                    <a:pt x="5545" y="1444"/>
                    <a:pt x="5952" y="1373"/>
                  </a:cubicBezTo>
                  <a:cubicBezTo>
                    <a:pt x="6070" y="777"/>
                    <a:pt x="5521" y="0"/>
                    <a:pt x="479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 name="Text Box 2"/>
          <p:cNvSpPr txBox="1"/>
          <p:nvPr/>
        </p:nvSpPr>
        <p:spPr>
          <a:xfrm>
            <a:off x="683260" y="195580"/>
            <a:ext cx="8244205" cy="91888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nchor="t">
            <a:spAutoFit/>
          </a:bodyPr>
          <a:p>
            <a:pPr algn="ctr" eaLnBrk="1" hangingPunct="1">
              <a:spcBef>
                <a:spcPct val="50000"/>
              </a:spcBef>
            </a:pPr>
            <a:r>
              <a:rPr sz="2400" b="1" dirty="0">
                <a:solidFill>
                  <a:schemeClr val="bg2"/>
                </a:solidFill>
                <a:latin typeface="Times New Roman" panose="02020603050405020304" pitchFamily="18" charset="0"/>
                <a:sym typeface="+mn-ea"/>
              </a:rPr>
              <a:t>3</a:t>
            </a:r>
            <a:r>
              <a:rPr lang="en-US" sz="2400" b="1" dirty="0">
                <a:solidFill>
                  <a:schemeClr val="bg2"/>
                </a:solidFill>
                <a:latin typeface="Times New Roman" panose="02020603050405020304" pitchFamily="18" charset="0"/>
                <a:sym typeface="+mn-ea"/>
              </a:rPr>
              <a:t>.</a:t>
            </a:r>
            <a:r>
              <a:rPr sz="2400" b="1" dirty="0">
                <a:solidFill>
                  <a:schemeClr val="bg2"/>
                </a:solidFill>
                <a:latin typeface="Times New Roman" panose="02020603050405020304" pitchFamily="18" charset="0"/>
                <a:sym typeface="+mn-ea"/>
              </a:rPr>
              <a:t> Tìm trong mẩu chuyện vui dưới đây những từ ngữ chỉ người, sự vật, sự việc liên quan đến bảo vệ trật tự an ninh</a:t>
            </a:r>
            <a:r>
              <a:rPr lang="en-US" sz="2400" b="1" dirty="0">
                <a:solidFill>
                  <a:schemeClr val="bg2"/>
                </a:solidFill>
                <a:latin typeface="Times New Roman" panose="02020603050405020304" pitchFamily="18" charset="0"/>
                <a:sym typeface="+mn-ea"/>
              </a:rPr>
              <a:t>.</a:t>
            </a:r>
            <a:endParaRPr lang="en-US" sz="2400" b="1" dirty="0">
              <a:solidFill>
                <a:schemeClr val="bg2"/>
              </a:solidFill>
              <a:latin typeface="Times New Roman" panose="02020603050405020304" pitchFamily="18" charset="0"/>
              <a:sym typeface="+mn-ea"/>
            </a:endParaRPr>
          </a:p>
        </p:txBody>
      </p:sp>
      <p:sp>
        <p:nvSpPr>
          <p:cNvPr id="1198" name="Google Shape;1198;p38"/>
          <p:cNvSpPr/>
          <p:nvPr/>
        </p:nvSpPr>
        <p:spPr>
          <a:xfrm rot="-1160172">
            <a:off x="627963" y="64625"/>
            <a:ext cx="251710" cy="574784"/>
          </a:xfrm>
          <a:custGeom>
            <a:avLst/>
            <a:gdLst/>
            <a:ahLst/>
            <a:cxnLst/>
            <a:rect l="l" t="t" r="r" b="b"/>
            <a:pathLst>
              <a:path w="8183" h="18686" extrusionOk="0">
                <a:moveTo>
                  <a:pt x="5016" y="818"/>
                </a:moveTo>
                <a:cubicBezTo>
                  <a:pt x="4812" y="826"/>
                  <a:pt x="4609" y="830"/>
                  <a:pt x="4405" y="830"/>
                </a:cubicBezTo>
                <a:cubicBezTo>
                  <a:pt x="4201" y="830"/>
                  <a:pt x="3997" y="826"/>
                  <a:pt x="3793" y="818"/>
                </a:cubicBezTo>
                <a:close/>
                <a:moveTo>
                  <a:pt x="1395" y="818"/>
                </a:moveTo>
                <a:cubicBezTo>
                  <a:pt x="1489" y="834"/>
                  <a:pt x="1583" y="834"/>
                  <a:pt x="1677" y="834"/>
                </a:cubicBezTo>
                <a:cubicBezTo>
                  <a:pt x="1646" y="881"/>
                  <a:pt x="1630" y="928"/>
                  <a:pt x="1630" y="991"/>
                </a:cubicBezTo>
                <a:cubicBezTo>
                  <a:pt x="1646" y="1085"/>
                  <a:pt x="1646" y="1179"/>
                  <a:pt x="1646" y="1273"/>
                </a:cubicBezTo>
                <a:cubicBezTo>
                  <a:pt x="1630" y="1288"/>
                  <a:pt x="1615" y="1304"/>
                  <a:pt x="1599" y="1335"/>
                </a:cubicBezTo>
                <a:cubicBezTo>
                  <a:pt x="1552" y="1116"/>
                  <a:pt x="1489" y="944"/>
                  <a:pt x="1395" y="818"/>
                </a:cubicBezTo>
                <a:close/>
                <a:moveTo>
                  <a:pt x="2289" y="1273"/>
                </a:moveTo>
                <a:lnTo>
                  <a:pt x="2289" y="1273"/>
                </a:lnTo>
                <a:cubicBezTo>
                  <a:pt x="2602" y="1304"/>
                  <a:pt x="2916" y="1320"/>
                  <a:pt x="3245" y="1335"/>
                </a:cubicBezTo>
                <a:cubicBezTo>
                  <a:pt x="3182" y="1367"/>
                  <a:pt x="3151" y="1429"/>
                  <a:pt x="3151" y="1523"/>
                </a:cubicBezTo>
                <a:cubicBezTo>
                  <a:pt x="3214" y="2386"/>
                  <a:pt x="3245" y="3248"/>
                  <a:pt x="3261" y="4110"/>
                </a:cubicBezTo>
                <a:cubicBezTo>
                  <a:pt x="3151" y="3279"/>
                  <a:pt x="3025" y="2448"/>
                  <a:pt x="2916" y="1633"/>
                </a:cubicBezTo>
                <a:cubicBezTo>
                  <a:pt x="2901" y="1508"/>
                  <a:pt x="2806" y="1448"/>
                  <a:pt x="2712" y="1448"/>
                </a:cubicBezTo>
                <a:cubicBezTo>
                  <a:pt x="2606" y="1448"/>
                  <a:pt x="2500" y="1523"/>
                  <a:pt x="2508" y="1665"/>
                </a:cubicBezTo>
                <a:cubicBezTo>
                  <a:pt x="2555" y="2307"/>
                  <a:pt x="2634" y="2950"/>
                  <a:pt x="2696" y="3624"/>
                </a:cubicBezTo>
                <a:cubicBezTo>
                  <a:pt x="2571" y="2840"/>
                  <a:pt x="2445" y="2056"/>
                  <a:pt x="2289" y="1273"/>
                </a:cubicBezTo>
                <a:close/>
                <a:moveTo>
                  <a:pt x="3793" y="1335"/>
                </a:moveTo>
                <a:cubicBezTo>
                  <a:pt x="3825" y="2260"/>
                  <a:pt x="3872" y="3185"/>
                  <a:pt x="3888" y="4110"/>
                </a:cubicBezTo>
                <a:cubicBezTo>
                  <a:pt x="3793" y="3232"/>
                  <a:pt x="3699" y="2354"/>
                  <a:pt x="3605" y="1476"/>
                </a:cubicBezTo>
                <a:cubicBezTo>
                  <a:pt x="3605" y="1414"/>
                  <a:pt x="3574" y="1367"/>
                  <a:pt x="3543" y="1335"/>
                </a:cubicBezTo>
                <a:close/>
                <a:moveTo>
                  <a:pt x="4938" y="1288"/>
                </a:moveTo>
                <a:cubicBezTo>
                  <a:pt x="4938" y="1304"/>
                  <a:pt x="4922" y="1320"/>
                  <a:pt x="4922" y="1351"/>
                </a:cubicBezTo>
                <a:cubicBezTo>
                  <a:pt x="4969" y="2260"/>
                  <a:pt x="5047" y="3201"/>
                  <a:pt x="5094" y="4157"/>
                </a:cubicBezTo>
                <a:cubicBezTo>
                  <a:pt x="5000" y="3201"/>
                  <a:pt x="4906" y="2244"/>
                  <a:pt x="4812" y="1288"/>
                </a:cubicBezTo>
                <a:close/>
                <a:moveTo>
                  <a:pt x="4436" y="1320"/>
                </a:moveTo>
                <a:cubicBezTo>
                  <a:pt x="4483" y="2542"/>
                  <a:pt x="4593" y="3812"/>
                  <a:pt x="4577" y="5066"/>
                </a:cubicBezTo>
                <a:cubicBezTo>
                  <a:pt x="4436" y="3828"/>
                  <a:pt x="4295" y="2589"/>
                  <a:pt x="4138" y="1351"/>
                </a:cubicBezTo>
                <a:cubicBezTo>
                  <a:pt x="4232" y="1335"/>
                  <a:pt x="4326" y="1335"/>
                  <a:pt x="4436" y="1320"/>
                </a:cubicBezTo>
                <a:close/>
                <a:moveTo>
                  <a:pt x="2367" y="3922"/>
                </a:moveTo>
                <a:lnTo>
                  <a:pt x="2367" y="3922"/>
                </a:lnTo>
                <a:cubicBezTo>
                  <a:pt x="2414" y="4376"/>
                  <a:pt x="2477" y="4815"/>
                  <a:pt x="2524" y="5270"/>
                </a:cubicBezTo>
                <a:cubicBezTo>
                  <a:pt x="2555" y="5677"/>
                  <a:pt x="2555" y="6085"/>
                  <a:pt x="2555" y="6508"/>
                </a:cubicBezTo>
                <a:cubicBezTo>
                  <a:pt x="2524" y="6383"/>
                  <a:pt x="2508" y="6241"/>
                  <a:pt x="2493" y="6116"/>
                </a:cubicBezTo>
                <a:cubicBezTo>
                  <a:pt x="2445" y="5379"/>
                  <a:pt x="2398" y="4658"/>
                  <a:pt x="2367" y="3922"/>
                </a:cubicBezTo>
                <a:close/>
                <a:moveTo>
                  <a:pt x="6787" y="755"/>
                </a:moveTo>
                <a:lnTo>
                  <a:pt x="6787" y="755"/>
                </a:lnTo>
                <a:cubicBezTo>
                  <a:pt x="6364" y="1257"/>
                  <a:pt x="6333" y="1727"/>
                  <a:pt x="6333" y="2652"/>
                </a:cubicBezTo>
                <a:cubicBezTo>
                  <a:pt x="6317" y="4266"/>
                  <a:pt x="6301" y="5865"/>
                  <a:pt x="6286" y="7480"/>
                </a:cubicBezTo>
                <a:cubicBezTo>
                  <a:pt x="6270" y="7495"/>
                  <a:pt x="6270" y="7511"/>
                  <a:pt x="6270" y="7542"/>
                </a:cubicBezTo>
                <a:cubicBezTo>
                  <a:pt x="6270" y="7605"/>
                  <a:pt x="6270" y="7668"/>
                  <a:pt x="6270" y="7715"/>
                </a:cubicBezTo>
                <a:cubicBezTo>
                  <a:pt x="6239" y="7715"/>
                  <a:pt x="6207" y="7715"/>
                  <a:pt x="6160" y="7730"/>
                </a:cubicBezTo>
                <a:cubicBezTo>
                  <a:pt x="6004" y="7793"/>
                  <a:pt x="5831" y="7825"/>
                  <a:pt x="5643" y="7840"/>
                </a:cubicBezTo>
                <a:cubicBezTo>
                  <a:pt x="5612" y="7840"/>
                  <a:pt x="5565" y="7840"/>
                  <a:pt x="5518" y="7856"/>
                </a:cubicBezTo>
                <a:cubicBezTo>
                  <a:pt x="5392" y="7864"/>
                  <a:pt x="5263" y="7868"/>
                  <a:pt x="5134" y="7868"/>
                </a:cubicBezTo>
                <a:cubicBezTo>
                  <a:pt x="5004" y="7868"/>
                  <a:pt x="4875" y="7864"/>
                  <a:pt x="4750" y="7856"/>
                </a:cubicBezTo>
                <a:cubicBezTo>
                  <a:pt x="4700" y="7826"/>
                  <a:pt x="4644" y="7815"/>
                  <a:pt x="4590" y="7815"/>
                </a:cubicBezTo>
                <a:cubicBezTo>
                  <a:pt x="4558" y="7815"/>
                  <a:pt x="4528" y="7819"/>
                  <a:pt x="4499" y="7825"/>
                </a:cubicBezTo>
                <a:lnTo>
                  <a:pt x="4295" y="7825"/>
                </a:lnTo>
                <a:cubicBezTo>
                  <a:pt x="4295" y="7636"/>
                  <a:pt x="4311" y="7464"/>
                  <a:pt x="4326" y="7292"/>
                </a:cubicBezTo>
                <a:cubicBezTo>
                  <a:pt x="4326" y="7354"/>
                  <a:pt x="4326" y="7417"/>
                  <a:pt x="4342" y="7480"/>
                </a:cubicBezTo>
                <a:cubicBezTo>
                  <a:pt x="4350" y="7630"/>
                  <a:pt x="4479" y="7714"/>
                  <a:pt x="4605" y="7714"/>
                </a:cubicBezTo>
                <a:cubicBezTo>
                  <a:pt x="4715" y="7714"/>
                  <a:pt x="4822" y="7650"/>
                  <a:pt x="4844" y="7511"/>
                </a:cubicBezTo>
                <a:cubicBezTo>
                  <a:pt x="4844" y="7527"/>
                  <a:pt x="4844" y="7558"/>
                  <a:pt x="4859" y="7574"/>
                </a:cubicBezTo>
                <a:cubicBezTo>
                  <a:pt x="4868" y="7738"/>
                  <a:pt x="5001" y="7825"/>
                  <a:pt x="5135" y="7825"/>
                </a:cubicBezTo>
                <a:cubicBezTo>
                  <a:pt x="5256" y="7825"/>
                  <a:pt x="5378" y="7754"/>
                  <a:pt x="5408" y="7605"/>
                </a:cubicBezTo>
                <a:cubicBezTo>
                  <a:pt x="5408" y="7589"/>
                  <a:pt x="5408" y="7558"/>
                  <a:pt x="5408" y="7542"/>
                </a:cubicBezTo>
                <a:cubicBezTo>
                  <a:pt x="5424" y="7542"/>
                  <a:pt x="5424" y="7542"/>
                  <a:pt x="5424" y="7558"/>
                </a:cubicBezTo>
                <a:cubicBezTo>
                  <a:pt x="5436" y="7716"/>
                  <a:pt x="5561" y="7799"/>
                  <a:pt x="5682" y="7799"/>
                </a:cubicBezTo>
                <a:cubicBezTo>
                  <a:pt x="5717" y="7799"/>
                  <a:pt x="5752" y="7792"/>
                  <a:pt x="5784" y="7778"/>
                </a:cubicBezTo>
                <a:cubicBezTo>
                  <a:pt x="5813" y="7785"/>
                  <a:pt x="5843" y="7789"/>
                  <a:pt x="5873" y="7789"/>
                </a:cubicBezTo>
                <a:cubicBezTo>
                  <a:pt x="6024" y="7789"/>
                  <a:pt x="6176" y="7691"/>
                  <a:pt x="6176" y="7495"/>
                </a:cubicBezTo>
                <a:cubicBezTo>
                  <a:pt x="6145" y="5332"/>
                  <a:pt x="6098" y="3169"/>
                  <a:pt x="6113" y="1006"/>
                </a:cubicBezTo>
                <a:cubicBezTo>
                  <a:pt x="6113" y="912"/>
                  <a:pt x="6035" y="834"/>
                  <a:pt x="5957" y="802"/>
                </a:cubicBezTo>
                <a:cubicBezTo>
                  <a:pt x="6223" y="802"/>
                  <a:pt x="6505" y="787"/>
                  <a:pt x="6787" y="755"/>
                </a:cubicBezTo>
                <a:close/>
                <a:moveTo>
                  <a:pt x="3731" y="7558"/>
                </a:moveTo>
                <a:cubicBezTo>
                  <a:pt x="3746" y="7636"/>
                  <a:pt x="3746" y="7715"/>
                  <a:pt x="3762" y="7793"/>
                </a:cubicBezTo>
                <a:lnTo>
                  <a:pt x="3637" y="7793"/>
                </a:lnTo>
                <a:cubicBezTo>
                  <a:pt x="3608" y="7771"/>
                  <a:pt x="3568" y="7760"/>
                  <a:pt x="3528" y="7760"/>
                </a:cubicBezTo>
                <a:cubicBezTo>
                  <a:pt x="3482" y="7760"/>
                  <a:pt x="3435" y="7775"/>
                  <a:pt x="3402" y="7809"/>
                </a:cubicBezTo>
                <a:cubicBezTo>
                  <a:pt x="3292" y="7809"/>
                  <a:pt x="3167" y="7840"/>
                  <a:pt x="3041" y="7872"/>
                </a:cubicBezTo>
                <a:cubicBezTo>
                  <a:pt x="3029" y="7867"/>
                  <a:pt x="3015" y="7865"/>
                  <a:pt x="3001" y="7865"/>
                </a:cubicBezTo>
                <a:cubicBezTo>
                  <a:pt x="2962" y="7865"/>
                  <a:pt x="2919" y="7880"/>
                  <a:pt x="2884" y="7903"/>
                </a:cubicBezTo>
                <a:cubicBezTo>
                  <a:pt x="2869" y="7903"/>
                  <a:pt x="2853" y="7903"/>
                  <a:pt x="2822" y="7919"/>
                </a:cubicBezTo>
                <a:cubicBezTo>
                  <a:pt x="2837" y="7840"/>
                  <a:pt x="2837" y="7778"/>
                  <a:pt x="2853" y="7715"/>
                </a:cubicBezTo>
                <a:cubicBezTo>
                  <a:pt x="2897" y="7748"/>
                  <a:pt x="2953" y="7765"/>
                  <a:pt x="3008" y="7765"/>
                </a:cubicBezTo>
                <a:cubicBezTo>
                  <a:pt x="3110" y="7765"/>
                  <a:pt x="3209" y="7706"/>
                  <a:pt x="3229" y="7574"/>
                </a:cubicBezTo>
                <a:cubicBezTo>
                  <a:pt x="3274" y="7685"/>
                  <a:pt x="3371" y="7737"/>
                  <a:pt x="3470" y="7737"/>
                </a:cubicBezTo>
                <a:cubicBezTo>
                  <a:pt x="3579" y="7737"/>
                  <a:pt x="3690" y="7673"/>
                  <a:pt x="3731" y="7558"/>
                </a:cubicBezTo>
                <a:close/>
                <a:moveTo>
                  <a:pt x="5408" y="8420"/>
                </a:moveTo>
                <a:cubicBezTo>
                  <a:pt x="5424" y="8561"/>
                  <a:pt x="5455" y="8687"/>
                  <a:pt x="5486" y="8812"/>
                </a:cubicBezTo>
                <a:cubicBezTo>
                  <a:pt x="5377" y="8687"/>
                  <a:pt x="5283" y="8546"/>
                  <a:pt x="5173" y="8420"/>
                </a:cubicBezTo>
                <a:close/>
                <a:moveTo>
                  <a:pt x="4405" y="8357"/>
                </a:moveTo>
                <a:cubicBezTo>
                  <a:pt x="4436" y="8640"/>
                  <a:pt x="4452" y="8906"/>
                  <a:pt x="4452" y="9188"/>
                </a:cubicBezTo>
                <a:cubicBezTo>
                  <a:pt x="4389" y="8922"/>
                  <a:pt x="4373" y="8640"/>
                  <a:pt x="4358" y="8357"/>
                </a:cubicBezTo>
                <a:close/>
                <a:moveTo>
                  <a:pt x="3950" y="8342"/>
                </a:moveTo>
                <a:cubicBezTo>
                  <a:pt x="3935" y="8420"/>
                  <a:pt x="3935" y="8483"/>
                  <a:pt x="3935" y="8561"/>
                </a:cubicBezTo>
                <a:cubicBezTo>
                  <a:pt x="3919" y="8828"/>
                  <a:pt x="3872" y="9094"/>
                  <a:pt x="3825" y="9361"/>
                </a:cubicBezTo>
                <a:lnTo>
                  <a:pt x="3809" y="9361"/>
                </a:lnTo>
                <a:cubicBezTo>
                  <a:pt x="3762" y="9031"/>
                  <a:pt x="3731" y="8702"/>
                  <a:pt x="3715" y="8357"/>
                </a:cubicBezTo>
                <a:cubicBezTo>
                  <a:pt x="3793" y="8357"/>
                  <a:pt x="3872" y="8342"/>
                  <a:pt x="3950" y="8342"/>
                </a:cubicBezTo>
                <a:close/>
                <a:moveTo>
                  <a:pt x="4938" y="8969"/>
                </a:moveTo>
                <a:cubicBezTo>
                  <a:pt x="5063" y="9157"/>
                  <a:pt x="5204" y="9345"/>
                  <a:pt x="5345" y="9517"/>
                </a:cubicBezTo>
                <a:cubicBezTo>
                  <a:pt x="5204" y="9517"/>
                  <a:pt x="5079" y="9533"/>
                  <a:pt x="4938" y="9533"/>
                </a:cubicBezTo>
                <a:cubicBezTo>
                  <a:pt x="4938" y="9345"/>
                  <a:pt x="4938" y="9157"/>
                  <a:pt x="4938" y="8969"/>
                </a:cubicBezTo>
                <a:close/>
                <a:moveTo>
                  <a:pt x="6176" y="9267"/>
                </a:moveTo>
                <a:cubicBezTo>
                  <a:pt x="6270" y="9361"/>
                  <a:pt x="6364" y="9470"/>
                  <a:pt x="6458" y="9580"/>
                </a:cubicBezTo>
                <a:cubicBezTo>
                  <a:pt x="6395" y="9564"/>
                  <a:pt x="6333" y="9564"/>
                  <a:pt x="6270" y="9549"/>
                </a:cubicBezTo>
                <a:cubicBezTo>
                  <a:pt x="6239" y="9455"/>
                  <a:pt x="6207" y="9361"/>
                  <a:pt x="6176" y="9267"/>
                </a:cubicBezTo>
                <a:close/>
                <a:moveTo>
                  <a:pt x="2696" y="9643"/>
                </a:moveTo>
                <a:cubicBezTo>
                  <a:pt x="2696" y="9784"/>
                  <a:pt x="2712" y="9909"/>
                  <a:pt x="2712" y="10050"/>
                </a:cubicBezTo>
                <a:cubicBezTo>
                  <a:pt x="2681" y="10066"/>
                  <a:pt x="2665" y="10066"/>
                  <a:pt x="2634" y="10082"/>
                </a:cubicBezTo>
                <a:lnTo>
                  <a:pt x="2524" y="10082"/>
                </a:lnTo>
                <a:cubicBezTo>
                  <a:pt x="2587" y="9941"/>
                  <a:pt x="2649" y="9784"/>
                  <a:pt x="2696" y="9643"/>
                </a:cubicBezTo>
                <a:close/>
                <a:moveTo>
                  <a:pt x="6512" y="0"/>
                </a:moveTo>
                <a:cubicBezTo>
                  <a:pt x="5667" y="0"/>
                  <a:pt x="4808" y="74"/>
                  <a:pt x="3966" y="97"/>
                </a:cubicBezTo>
                <a:cubicBezTo>
                  <a:pt x="2712" y="128"/>
                  <a:pt x="1395" y="66"/>
                  <a:pt x="173" y="317"/>
                </a:cubicBezTo>
                <a:cubicBezTo>
                  <a:pt x="141" y="317"/>
                  <a:pt x="110" y="332"/>
                  <a:pt x="94" y="348"/>
                </a:cubicBezTo>
                <a:cubicBezTo>
                  <a:pt x="47" y="379"/>
                  <a:pt x="16" y="411"/>
                  <a:pt x="16" y="458"/>
                </a:cubicBezTo>
                <a:cubicBezTo>
                  <a:pt x="0" y="552"/>
                  <a:pt x="32" y="646"/>
                  <a:pt x="157" y="661"/>
                </a:cubicBezTo>
                <a:cubicBezTo>
                  <a:pt x="267" y="693"/>
                  <a:pt x="376" y="708"/>
                  <a:pt x="486" y="724"/>
                </a:cubicBezTo>
                <a:cubicBezTo>
                  <a:pt x="753" y="865"/>
                  <a:pt x="1050" y="1038"/>
                  <a:pt x="1160" y="1241"/>
                </a:cubicBezTo>
                <a:cubicBezTo>
                  <a:pt x="1254" y="1461"/>
                  <a:pt x="1207" y="1931"/>
                  <a:pt x="1223" y="2166"/>
                </a:cubicBezTo>
                <a:cubicBezTo>
                  <a:pt x="1270" y="2871"/>
                  <a:pt x="1333" y="3561"/>
                  <a:pt x="1380" y="4251"/>
                </a:cubicBezTo>
                <a:cubicBezTo>
                  <a:pt x="1442" y="5097"/>
                  <a:pt x="1301" y="6226"/>
                  <a:pt x="1568" y="7072"/>
                </a:cubicBezTo>
                <a:cubicBezTo>
                  <a:pt x="1536" y="7307"/>
                  <a:pt x="1536" y="7558"/>
                  <a:pt x="1583" y="7778"/>
                </a:cubicBezTo>
                <a:cubicBezTo>
                  <a:pt x="1568" y="7950"/>
                  <a:pt x="1552" y="8122"/>
                  <a:pt x="1521" y="8279"/>
                </a:cubicBezTo>
                <a:cubicBezTo>
                  <a:pt x="1333" y="8655"/>
                  <a:pt x="1145" y="9031"/>
                  <a:pt x="956" y="9392"/>
                </a:cubicBezTo>
                <a:cubicBezTo>
                  <a:pt x="815" y="9611"/>
                  <a:pt x="674" y="9831"/>
                  <a:pt x="549" y="10082"/>
                </a:cubicBezTo>
                <a:cubicBezTo>
                  <a:pt x="533" y="10129"/>
                  <a:pt x="533" y="10160"/>
                  <a:pt x="549" y="10207"/>
                </a:cubicBezTo>
                <a:cubicBezTo>
                  <a:pt x="486" y="10285"/>
                  <a:pt x="439" y="10379"/>
                  <a:pt x="392" y="10458"/>
                </a:cubicBezTo>
                <a:cubicBezTo>
                  <a:pt x="302" y="10593"/>
                  <a:pt x="443" y="10772"/>
                  <a:pt x="579" y="10772"/>
                </a:cubicBezTo>
                <a:cubicBezTo>
                  <a:pt x="585" y="10772"/>
                  <a:pt x="590" y="10772"/>
                  <a:pt x="596" y="10771"/>
                </a:cubicBezTo>
                <a:lnTo>
                  <a:pt x="627" y="10771"/>
                </a:lnTo>
                <a:cubicBezTo>
                  <a:pt x="690" y="10818"/>
                  <a:pt x="768" y="10865"/>
                  <a:pt x="878" y="10881"/>
                </a:cubicBezTo>
                <a:cubicBezTo>
                  <a:pt x="894" y="10889"/>
                  <a:pt x="913" y="10893"/>
                  <a:pt x="935" y="10893"/>
                </a:cubicBezTo>
                <a:cubicBezTo>
                  <a:pt x="956" y="10893"/>
                  <a:pt x="980" y="10889"/>
                  <a:pt x="1003" y="10881"/>
                </a:cubicBezTo>
                <a:cubicBezTo>
                  <a:pt x="1218" y="10939"/>
                  <a:pt x="1449" y="10961"/>
                  <a:pt x="1686" y="10961"/>
                </a:cubicBezTo>
                <a:cubicBezTo>
                  <a:pt x="2348" y="10961"/>
                  <a:pt x="3064" y="10790"/>
                  <a:pt x="3652" y="10756"/>
                </a:cubicBezTo>
                <a:cubicBezTo>
                  <a:pt x="3778" y="10740"/>
                  <a:pt x="3903" y="10740"/>
                  <a:pt x="4013" y="10724"/>
                </a:cubicBezTo>
                <a:cubicBezTo>
                  <a:pt x="4232" y="12981"/>
                  <a:pt x="4264" y="15380"/>
                  <a:pt x="4765" y="17605"/>
                </a:cubicBezTo>
                <a:cubicBezTo>
                  <a:pt x="4781" y="17887"/>
                  <a:pt x="4797" y="18185"/>
                  <a:pt x="4812" y="18467"/>
                </a:cubicBezTo>
                <a:cubicBezTo>
                  <a:pt x="4821" y="18614"/>
                  <a:pt x="4937" y="18685"/>
                  <a:pt x="5051" y="18685"/>
                </a:cubicBezTo>
                <a:cubicBezTo>
                  <a:pt x="5132" y="18685"/>
                  <a:pt x="5212" y="18649"/>
                  <a:pt x="5251" y="18577"/>
                </a:cubicBezTo>
                <a:cubicBezTo>
                  <a:pt x="5330" y="18546"/>
                  <a:pt x="5392" y="18467"/>
                  <a:pt x="5392" y="18373"/>
                </a:cubicBezTo>
                <a:cubicBezTo>
                  <a:pt x="5314" y="17668"/>
                  <a:pt x="5236" y="16978"/>
                  <a:pt x="5157" y="16289"/>
                </a:cubicBezTo>
                <a:cubicBezTo>
                  <a:pt x="5126" y="15583"/>
                  <a:pt x="5094" y="14862"/>
                  <a:pt x="5079" y="14157"/>
                </a:cubicBezTo>
                <a:cubicBezTo>
                  <a:pt x="5063" y="13091"/>
                  <a:pt x="5283" y="11727"/>
                  <a:pt x="5000" y="10662"/>
                </a:cubicBezTo>
                <a:cubicBezTo>
                  <a:pt x="5508" y="10627"/>
                  <a:pt x="6015" y="10602"/>
                  <a:pt x="6517" y="10602"/>
                </a:cubicBezTo>
                <a:cubicBezTo>
                  <a:pt x="6930" y="10602"/>
                  <a:pt x="7340" y="10619"/>
                  <a:pt x="7743" y="10662"/>
                </a:cubicBezTo>
                <a:cubicBezTo>
                  <a:pt x="7750" y="10662"/>
                  <a:pt x="7757" y="10662"/>
                  <a:pt x="7764" y="10662"/>
                </a:cubicBezTo>
                <a:cubicBezTo>
                  <a:pt x="7962" y="10662"/>
                  <a:pt x="8163" y="10451"/>
                  <a:pt x="8073" y="10270"/>
                </a:cubicBezTo>
                <a:cubicBezTo>
                  <a:pt x="8135" y="10223"/>
                  <a:pt x="8182" y="10144"/>
                  <a:pt x="8182" y="10035"/>
                </a:cubicBezTo>
                <a:cubicBezTo>
                  <a:pt x="8135" y="9533"/>
                  <a:pt x="7790" y="9078"/>
                  <a:pt x="7493" y="8718"/>
                </a:cubicBezTo>
                <a:cubicBezTo>
                  <a:pt x="7258" y="8420"/>
                  <a:pt x="7007" y="8122"/>
                  <a:pt x="6756" y="7840"/>
                </a:cubicBezTo>
                <a:lnTo>
                  <a:pt x="6787" y="4188"/>
                </a:lnTo>
                <a:cubicBezTo>
                  <a:pt x="6803" y="2950"/>
                  <a:pt x="6505" y="1461"/>
                  <a:pt x="7571" y="614"/>
                </a:cubicBezTo>
                <a:cubicBezTo>
                  <a:pt x="7618" y="567"/>
                  <a:pt x="7649" y="505"/>
                  <a:pt x="7649" y="442"/>
                </a:cubicBezTo>
                <a:cubicBezTo>
                  <a:pt x="7712" y="270"/>
                  <a:pt x="7665" y="66"/>
                  <a:pt x="7414" y="34"/>
                </a:cubicBezTo>
                <a:cubicBezTo>
                  <a:pt x="7116" y="10"/>
                  <a:pt x="6815" y="0"/>
                  <a:pt x="6512" y="0"/>
                </a:cubicBezTo>
                <a:close/>
              </a:path>
            </a:pathLst>
          </a:custGeom>
          <a:solidFill>
            <a:srgbClr val="1C4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 name="Text Box 3"/>
          <p:cNvSpPr txBox="1"/>
          <p:nvPr/>
        </p:nvSpPr>
        <p:spPr>
          <a:xfrm>
            <a:off x="467995" y="1203960"/>
            <a:ext cx="8556625" cy="3673151"/>
          </a:xfrm>
          <a:prstGeom prst="roundRect">
            <a:avLst/>
          </a:prstGeom>
          <a:solidFill>
            <a:schemeClr val="accent1"/>
          </a:solidFill>
          <a:ln>
            <a:prstDash val="dash"/>
          </a:ln>
        </p:spPr>
        <p:style>
          <a:lnRef idx="2">
            <a:schemeClr val="accent3"/>
          </a:lnRef>
          <a:fillRef idx="1">
            <a:schemeClr val="lt1"/>
          </a:fillRef>
          <a:effectRef idx="0">
            <a:schemeClr val="accent3"/>
          </a:effectRef>
          <a:fontRef idx="minor">
            <a:schemeClr val="dk1"/>
          </a:fontRef>
        </p:style>
        <p:txBody>
          <a:bodyPr wrap="square" rtlCol="0" anchor="t">
            <a:spAutoFit/>
          </a:bodyPr>
          <a:p>
            <a:pPr algn="ctr" eaLnBrk="1" hangingPunct="1">
              <a:lnSpc>
                <a:spcPct val="105000"/>
              </a:lnSpc>
              <a:spcBef>
                <a:spcPts val="50"/>
              </a:spcBef>
            </a:pPr>
            <a:r>
              <a:rPr sz="2200" b="1" i="1" dirty="0">
                <a:solidFill>
                  <a:srgbClr val="7030A0"/>
                </a:solidFill>
                <a:latin typeface="Times New Roman" panose="02020603050405020304" pitchFamily="18" charset="0"/>
                <a:sym typeface="+mn-ea"/>
              </a:rPr>
              <a:t>L</a:t>
            </a:r>
            <a:r>
              <a:rPr lang="en-US" sz="2200" b="1" i="1" dirty="0">
                <a:solidFill>
                  <a:srgbClr val="7030A0"/>
                </a:solidFill>
                <a:latin typeface="Times New Roman" panose="02020603050405020304" pitchFamily="18" charset="0"/>
                <a:sym typeface="+mn-ea"/>
              </a:rPr>
              <a:t>Í</a:t>
            </a:r>
            <a:r>
              <a:rPr sz="2200" b="1" i="1" dirty="0">
                <a:solidFill>
                  <a:srgbClr val="7030A0"/>
                </a:solidFill>
                <a:latin typeface="Times New Roman" panose="02020603050405020304" pitchFamily="18" charset="0"/>
                <a:sym typeface="+mn-ea"/>
              </a:rPr>
              <a:t> DO</a:t>
            </a:r>
            <a:endParaRPr sz="2200" b="1" i="1" dirty="0">
              <a:solidFill>
                <a:srgbClr val="7030A0"/>
              </a:solidFill>
              <a:latin typeface="Times New Roman" panose="02020603050405020304" pitchFamily="18" charset="0"/>
            </a:endParaRPr>
          </a:p>
          <a:p>
            <a:pPr algn="just" eaLnBrk="1" hangingPunct="1">
              <a:lnSpc>
                <a:spcPct val="105000"/>
              </a:lnSpc>
              <a:spcBef>
                <a:spcPts val="50"/>
              </a:spcBef>
            </a:pPr>
            <a:r>
              <a:rPr lang="en-US" sz="2200" b="1" dirty="0">
                <a:solidFill>
                  <a:srgbClr val="7030A0"/>
                </a:solidFill>
                <a:latin typeface="Times New Roman" panose="02020603050405020304" pitchFamily="18" charset="0"/>
                <a:sym typeface="+mn-ea"/>
              </a:rPr>
              <a:t>     </a:t>
            </a:r>
            <a:r>
              <a:rPr sz="2200" b="1" dirty="0">
                <a:solidFill>
                  <a:srgbClr val="7030A0"/>
                </a:solidFill>
                <a:latin typeface="Times New Roman" panose="02020603050405020304" pitchFamily="18" charset="0"/>
                <a:sym typeface="+mn-ea"/>
              </a:rPr>
              <a:t>Hai bệnh nhân nằm chung một phòng làm quen với nhau. </a:t>
            </a:r>
            <a:endParaRPr sz="2200" b="1" dirty="0">
              <a:solidFill>
                <a:srgbClr val="7030A0"/>
              </a:solidFill>
              <a:latin typeface="Times New Roman" panose="02020603050405020304" pitchFamily="18" charset="0"/>
            </a:endParaRPr>
          </a:p>
          <a:p>
            <a:pPr algn="just" eaLnBrk="1" hangingPunct="1">
              <a:lnSpc>
                <a:spcPct val="105000"/>
              </a:lnSpc>
              <a:spcBef>
                <a:spcPts val="50"/>
              </a:spcBef>
            </a:pPr>
            <a:r>
              <a:rPr lang="en-US" sz="2200" b="1" dirty="0">
                <a:solidFill>
                  <a:srgbClr val="7030A0"/>
                </a:solidFill>
                <a:latin typeface="Times New Roman" panose="02020603050405020304" pitchFamily="18" charset="0"/>
                <a:sym typeface="+mn-ea"/>
              </a:rPr>
              <a:t>     </a:t>
            </a:r>
            <a:r>
              <a:rPr sz="2200" b="1" dirty="0">
                <a:solidFill>
                  <a:srgbClr val="7030A0"/>
                </a:solidFill>
                <a:latin typeface="Times New Roman" panose="02020603050405020304" pitchFamily="18" charset="0"/>
                <a:sym typeface="+mn-ea"/>
              </a:rPr>
              <a:t>Một anh nói: “Tôi là cảnh sát giữ trật tự trong trận bóng chiều qua. Trọng tài bắt tệ quá. Bọn hu-li-gân quậy phá quá chừng, khiến tôi phải vào đây. Thế còn anh, tại sao lại bị thương nặng như thế?”</a:t>
            </a:r>
            <a:endParaRPr sz="2200" b="1" dirty="0">
              <a:solidFill>
                <a:srgbClr val="7030A0"/>
              </a:solidFill>
              <a:latin typeface="Times New Roman" panose="02020603050405020304" pitchFamily="18" charset="0"/>
            </a:endParaRPr>
          </a:p>
          <a:p>
            <a:pPr algn="just" eaLnBrk="1" hangingPunct="1">
              <a:lnSpc>
                <a:spcPct val="105000"/>
              </a:lnSpc>
              <a:spcBef>
                <a:spcPts val="50"/>
              </a:spcBef>
            </a:pPr>
            <a:r>
              <a:rPr sz="2200" b="1" dirty="0">
                <a:solidFill>
                  <a:srgbClr val="7030A0"/>
                </a:solidFill>
                <a:latin typeface="Times New Roman" panose="02020603050405020304" pitchFamily="18" charset="0"/>
                <a:sym typeface="+mn-ea"/>
              </a:rPr>
              <a:t>   </a:t>
            </a:r>
            <a:r>
              <a:rPr lang="en-US" sz="2200" b="1" dirty="0">
                <a:solidFill>
                  <a:srgbClr val="7030A0"/>
                </a:solidFill>
                <a:latin typeface="Times New Roman" panose="02020603050405020304" pitchFamily="18" charset="0"/>
                <a:sym typeface="+mn-ea"/>
              </a:rPr>
              <a:t>   </a:t>
            </a:r>
            <a:r>
              <a:rPr sz="2200" b="1" dirty="0">
                <a:solidFill>
                  <a:srgbClr val="7030A0"/>
                </a:solidFill>
                <a:latin typeface="Times New Roman" panose="02020603050405020304" pitchFamily="18" charset="0"/>
                <a:sym typeface="+mn-ea"/>
              </a:rPr>
              <a:t>Anh kia băng bó khắp người,</a:t>
            </a:r>
            <a:r>
              <a:rPr lang="en-US" sz="2200" b="1" dirty="0">
                <a:solidFill>
                  <a:srgbClr val="7030A0"/>
                </a:solidFill>
                <a:latin typeface="Times New Roman" panose="02020603050405020304" pitchFamily="18" charset="0"/>
                <a:sym typeface="+mn-ea"/>
              </a:rPr>
              <a:t> </a:t>
            </a:r>
            <a:r>
              <a:rPr sz="2200" b="1" dirty="0">
                <a:solidFill>
                  <a:srgbClr val="7030A0"/>
                </a:solidFill>
                <a:latin typeface="Times New Roman" panose="02020603050405020304" pitchFamily="18" charset="0"/>
                <a:sym typeface="+mn-ea"/>
              </a:rPr>
              <a:t>thều thào trả lời: “Tôi bị bọn càn quấy hành hung. Vì chính tôi là trọng </a:t>
            </a:r>
            <a:r>
              <a:rPr sz="2200" b="1" dirty="0">
                <a:solidFill>
                  <a:srgbClr val="7030A0"/>
                </a:solidFill>
                <a:latin typeface="Times New Roman" panose="02020603050405020304" pitchFamily="18" charset="0"/>
                <a:cs typeface="Times New Roman" panose="02020603050405020304" pitchFamily="18" charset="0"/>
                <a:sym typeface="+mn-ea"/>
              </a:rPr>
              <a:t>t</a:t>
            </a:r>
            <a:r>
              <a:rPr sz="2200" b="1" dirty="0">
                <a:solidFill>
                  <a:srgbClr val="7030A0"/>
                </a:solidFill>
                <a:latin typeface="Times New Roman" panose="02020603050405020304" pitchFamily="18" charset="0"/>
                <a:ea typeface="Times New Roman" panose="02020603050405020304" pitchFamily="18" charset="0"/>
                <a:sym typeface="+mn-ea"/>
              </a:rPr>
              <a:t>à</a:t>
            </a:r>
            <a:r>
              <a:rPr sz="2200" b="1" dirty="0">
                <a:solidFill>
                  <a:srgbClr val="7030A0"/>
                </a:solidFill>
                <a:latin typeface="Times New Roman" panose="02020603050405020304" pitchFamily="18" charset="0"/>
                <a:cs typeface="Times New Roman" panose="02020603050405020304" pitchFamily="18" charset="0"/>
                <a:sym typeface="+mn-ea"/>
              </a:rPr>
              <a:t>i trận bóng chiều qua</a:t>
            </a:r>
            <a:r>
              <a:rPr sz="2200" b="1" dirty="0">
                <a:solidFill>
                  <a:srgbClr val="7030A0"/>
                </a:solidFill>
                <a:latin typeface="Times New Roman" panose="02020603050405020304" pitchFamily="18" charset="0"/>
                <a:sym typeface="+mn-ea"/>
              </a:rPr>
              <a:t>!”                       </a:t>
            </a:r>
            <a:endParaRPr sz="2200" b="1" dirty="0">
              <a:solidFill>
                <a:srgbClr val="7030A0"/>
              </a:solidFill>
              <a:latin typeface="Times New Roman" panose="02020603050405020304" pitchFamily="18" charset="0"/>
              <a:sym typeface="+mn-ea"/>
            </a:endParaRPr>
          </a:p>
          <a:p>
            <a:pPr eaLnBrk="1" hangingPunct="1">
              <a:lnSpc>
                <a:spcPct val="105000"/>
              </a:lnSpc>
              <a:spcBef>
                <a:spcPts val="50"/>
              </a:spcBef>
            </a:pPr>
            <a:r>
              <a:rPr sz="2200" b="1" dirty="0">
                <a:solidFill>
                  <a:srgbClr val="7030A0"/>
                </a:solidFill>
                <a:latin typeface="Times New Roman" panose="02020603050405020304" pitchFamily="18" charset="0"/>
                <a:sym typeface="+mn-ea"/>
              </a:rPr>
              <a:t> </a:t>
            </a:r>
            <a:r>
              <a:rPr lang="en-US" sz="2200" b="1" dirty="0">
                <a:solidFill>
                  <a:srgbClr val="7030A0"/>
                </a:solidFill>
                <a:latin typeface="Times New Roman" panose="02020603050405020304" pitchFamily="18" charset="0"/>
                <a:sym typeface="+mn-ea"/>
              </a:rPr>
              <a:t>                                                         </a:t>
            </a:r>
            <a:r>
              <a:rPr sz="2200" b="1" i="1" dirty="0">
                <a:solidFill>
                  <a:srgbClr val="7030A0"/>
                </a:solidFill>
                <a:latin typeface="Times New Roman" panose="02020603050405020304" pitchFamily="18" charset="0"/>
                <a:sym typeface="+mn-ea"/>
              </a:rPr>
              <a:t>Theo truyện vui nước ngoài</a:t>
            </a:r>
            <a:endParaRPr lang="en-US" sz="2200" b="1" i="1" dirty="0">
              <a:solidFill>
                <a:srgbClr val="7030A0"/>
              </a:solidFill>
              <a:latin typeface="Times New Roman" panose="02020603050405020304" pitchFamily="18" charset="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243" name="Shape 1243"/>
        <p:cNvGrpSpPr/>
        <p:nvPr/>
      </p:nvGrpSpPr>
      <p:grpSpPr>
        <a:xfrm>
          <a:off x="0" y="0"/>
          <a:ext cx="0" cy="0"/>
          <a:chOff x="0" y="0"/>
          <a:chExt cx="0" cy="0"/>
        </a:xfrm>
      </p:grpSpPr>
      <p:sp>
        <p:nvSpPr>
          <p:cNvPr id="1251" name="Google Shape;1251;p40"/>
          <p:cNvSpPr txBox="1"/>
          <p:nvPr>
            <p:ph type="title"/>
          </p:nvPr>
        </p:nvSpPr>
        <p:spPr>
          <a:xfrm>
            <a:off x="2123440" y="339725"/>
            <a:ext cx="5113020" cy="1679575"/>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sz="2800" dirty="0">
                <a:solidFill>
                  <a:srgbClr val="7030A0"/>
                </a:solidFill>
                <a:latin typeface="Arial" panose="020B0604020202020204" pitchFamily="34" charset="0"/>
                <a:cs typeface="Arial" panose="020B0604020202020204" pitchFamily="34" charset="0"/>
                <a:sym typeface="+mn-ea"/>
              </a:rPr>
              <a:t>Những từ ngữ chỉ người </a:t>
            </a:r>
            <a:br>
              <a:rPr sz="2800" dirty="0">
                <a:solidFill>
                  <a:srgbClr val="7030A0"/>
                </a:solidFill>
                <a:latin typeface="Arial" panose="020B0604020202020204" pitchFamily="34" charset="0"/>
                <a:cs typeface="Arial" panose="020B0604020202020204" pitchFamily="34" charset="0"/>
                <a:sym typeface="+mn-ea"/>
              </a:rPr>
            </a:br>
            <a:r>
              <a:rPr sz="2800" dirty="0">
                <a:solidFill>
                  <a:srgbClr val="7030A0"/>
                </a:solidFill>
                <a:latin typeface="Arial" panose="020B0604020202020204" pitchFamily="34" charset="0"/>
                <a:cs typeface="Arial" panose="020B0604020202020204" pitchFamily="34" charset="0"/>
                <a:sym typeface="+mn-ea"/>
              </a:rPr>
              <a:t>liên quan đến trật tự, an ninh</a:t>
            </a:r>
            <a:endParaRPr lang="en-GB" sz="2800" dirty="0">
              <a:solidFill>
                <a:srgbClr val="7030A0"/>
              </a:solidFill>
              <a:latin typeface="Arial" panose="020B0604020202020204" pitchFamily="34" charset="0"/>
              <a:cs typeface="Arial" panose="020B0604020202020204" pitchFamily="34" charset="0"/>
              <a:sym typeface="+mn-ea"/>
            </a:endParaRPr>
          </a:p>
        </p:txBody>
      </p:sp>
      <p:grpSp>
        <p:nvGrpSpPr>
          <p:cNvPr id="1253" name="Google Shape;1253;p40"/>
          <p:cNvGrpSpPr/>
          <p:nvPr/>
        </p:nvGrpSpPr>
        <p:grpSpPr>
          <a:xfrm>
            <a:off x="2963920" y="1687200"/>
            <a:ext cx="3214691" cy="176025"/>
            <a:chOff x="4345425" y="2175475"/>
            <a:chExt cx="800750" cy="176025"/>
          </a:xfrm>
        </p:grpSpPr>
        <p:sp>
          <p:nvSpPr>
            <p:cNvPr id="1254" name="Google Shape;1254;p4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5" name="Google Shape;1255;p4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59" name="Google Shape;1259;p40"/>
          <p:cNvGrpSpPr/>
          <p:nvPr/>
        </p:nvGrpSpPr>
        <p:grpSpPr>
          <a:xfrm>
            <a:off x="7322603" y="4208366"/>
            <a:ext cx="1745583" cy="230173"/>
            <a:chOff x="1394800" y="3522000"/>
            <a:chExt cx="1048650" cy="138275"/>
          </a:xfrm>
        </p:grpSpPr>
        <p:sp>
          <p:nvSpPr>
            <p:cNvPr id="1260" name="Google Shape;1260;p40"/>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1" name="Google Shape;1261;p40"/>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2" name="Google Shape;1262;p40"/>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3" name="Google Shape;1263;p40"/>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4" name="Google Shape;1264;p40"/>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5" name="Google Shape;1265;p40"/>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6" name="Google Shape;1266;p40"/>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7" name="Google Shape;1267;p40"/>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8" name="Google Shape;1268;p40"/>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69" name="Google Shape;1269;p40"/>
          <p:cNvGrpSpPr/>
          <p:nvPr/>
        </p:nvGrpSpPr>
        <p:grpSpPr>
          <a:xfrm>
            <a:off x="884103" y="529587"/>
            <a:ext cx="806657" cy="421744"/>
            <a:chOff x="1822875" y="1377000"/>
            <a:chExt cx="548075" cy="286550"/>
          </a:xfrm>
        </p:grpSpPr>
        <p:sp>
          <p:nvSpPr>
            <p:cNvPr id="1270" name="Google Shape;1270;p40"/>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1" name="Google Shape;1271;p40"/>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2" name="Google Shape;1272;p40"/>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3" name="Google Shape;1273;p40"/>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4" name="Google Shape;1274;p40"/>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5" name="Google Shape;1275;p40"/>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6" name="Google Shape;1276;p40"/>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7" name="Google Shape;1277;p40"/>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8" name="Google Shape;1278;p40"/>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4345" name="Text Box 9"/>
          <p:cNvSpPr txBox="1"/>
          <p:nvPr/>
        </p:nvSpPr>
        <p:spPr>
          <a:xfrm>
            <a:off x="1223645" y="2760980"/>
            <a:ext cx="1752600" cy="460375"/>
          </a:xfrm>
          <a:prstGeom prst="rect">
            <a:avLst/>
          </a:prstGeom>
          <a:noFill/>
          <a:ln w="9525">
            <a:noFill/>
          </a:ln>
        </p:spPr>
        <p:txBody>
          <a:bodyPr>
            <a:spAutoFit/>
          </a:bodyPr>
          <a:p>
            <a:pPr eaLnBrk="1" hangingPunct="1">
              <a:spcBef>
                <a:spcPct val="50000"/>
              </a:spcBef>
            </a:pPr>
            <a:r>
              <a:rPr sz="2400" b="1" dirty="0">
                <a:latin typeface="Times New Roman" panose="02020603050405020304" pitchFamily="18" charset="0"/>
              </a:rPr>
              <a:t>Cảnh sát</a:t>
            </a:r>
            <a:endParaRPr sz="2400" b="1" dirty="0">
              <a:latin typeface="Times New Roman" panose="02020603050405020304" pitchFamily="18" charset="0"/>
            </a:endParaRPr>
          </a:p>
        </p:txBody>
      </p:sp>
      <p:sp>
        <p:nvSpPr>
          <p:cNvPr id="14346" name="Text Box 10"/>
          <p:cNvSpPr txBox="1"/>
          <p:nvPr/>
        </p:nvSpPr>
        <p:spPr>
          <a:xfrm>
            <a:off x="2917825" y="2760980"/>
            <a:ext cx="1600200" cy="460375"/>
          </a:xfrm>
          <a:prstGeom prst="rect">
            <a:avLst/>
          </a:prstGeom>
          <a:noFill/>
          <a:ln w="9525">
            <a:noFill/>
          </a:ln>
        </p:spPr>
        <p:txBody>
          <a:bodyPr>
            <a:spAutoFit/>
          </a:bodyPr>
          <a:p>
            <a:pPr eaLnBrk="1" hangingPunct="1">
              <a:spcBef>
                <a:spcPct val="50000"/>
              </a:spcBef>
            </a:pPr>
            <a:r>
              <a:rPr sz="2400" b="1" dirty="0">
                <a:latin typeface="Times New Roman" panose="02020603050405020304" pitchFamily="18" charset="0"/>
              </a:rPr>
              <a:t>Trọng tài</a:t>
            </a:r>
            <a:endParaRPr sz="2400" b="1" dirty="0">
              <a:latin typeface="Times New Roman" panose="02020603050405020304" pitchFamily="18" charset="0"/>
            </a:endParaRPr>
          </a:p>
        </p:txBody>
      </p:sp>
      <p:sp>
        <p:nvSpPr>
          <p:cNvPr id="14347" name="Text Box 11"/>
          <p:cNvSpPr txBox="1"/>
          <p:nvPr/>
        </p:nvSpPr>
        <p:spPr>
          <a:xfrm>
            <a:off x="4363085" y="2760980"/>
            <a:ext cx="1733550" cy="718185"/>
          </a:xfrm>
          <a:prstGeom prst="rect">
            <a:avLst/>
          </a:prstGeom>
          <a:noFill/>
          <a:ln w="9525">
            <a:noFill/>
          </a:ln>
        </p:spPr>
        <p:txBody>
          <a:bodyPr wrap="square">
            <a:spAutoFit/>
          </a:bodyPr>
          <a:p>
            <a:pPr algn="ctr" eaLnBrk="1" hangingPunct="1">
              <a:lnSpc>
                <a:spcPct val="60000"/>
              </a:lnSpc>
              <a:spcBef>
                <a:spcPct val="50000"/>
              </a:spcBef>
            </a:pPr>
            <a:r>
              <a:rPr sz="2400" b="1" dirty="0">
                <a:latin typeface="Times New Roman" panose="02020603050405020304" pitchFamily="18" charset="0"/>
              </a:rPr>
              <a:t>Bọn </a:t>
            </a:r>
            <a:endParaRPr sz="2400" b="1" dirty="0">
              <a:latin typeface="Times New Roman" panose="02020603050405020304" pitchFamily="18" charset="0"/>
            </a:endParaRPr>
          </a:p>
          <a:p>
            <a:pPr algn="ctr" eaLnBrk="1" hangingPunct="1">
              <a:lnSpc>
                <a:spcPct val="60000"/>
              </a:lnSpc>
              <a:spcBef>
                <a:spcPct val="50000"/>
              </a:spcBef>
            </a:pPr>
            <a:r>
              <a:rPr sz="2400" b="1" dirty="0">
                <a:latin typeface="Times New Roman" panose="02020603050405020304" pitchFamily="18" charset="0"/>
              </a:rPr>
              <a:t>hu - li - gân</a:t>
            </a:r>
            <a:endParaRPr sz="2400" b="1" dirty="0">
              <a:latin typeface="Times New Roman" panose="02020603050405020304" pitchFamily="18" charset="0"/>
            </a:endParaRPr>
          </a:p>
        </p:txBody>
      </p:sp>
      <p:sp>
        <p:nvSpPr>
          <p:cNvPr id="14348" name="Text Box 12"/>
          <p:cNvSpPr txBox="1"/>
          <p:nvPr/>
        </p:nvSpPr>
        <p:spPr>
          <a:xfrm>
            <a:off x="6481445" y="2760980"/>
            <a:ext cx="2362200" cy="460375"/>
          </a:xfrm>
          <a:prstGeom prst="rect">
            <a:avLst/>
          </a:prstGeom>
          <a:noFill/>
          <a:ln w="9525">
            <a:noFill/>
          </a:ln>
        </p:spPr>
        <p:txBody>
          <a:bodyPr>
            <a:spAutoFit/>
          </a:bodyPr>
          <a:p>
            <a:pPr eaLnBrk="1" hangingPunct="1">
              <a:spcBef>
                <a:spcPct val="50000"/>
              </a:spcBef>
            </a:pPr>
            <a:r>
              <a:rPr sz="2400" b="1" dirty="0">
                <a:latin typeface="Times New Roman" panose="02020603050405020304" pitchFamily="18" charset="0"/>
              </a:rPr>
              <a:t>Bọn càn quấy</a:t>
            </a:r>
            <a:endParaRPr sz="2400" b="1" dirty="0">
              <a:latin typeface="Times New Roman" panose="02020603050405020304" pitchFamily="18" charset="0"/>
            </a:endParaRPr>
          </a:p>
        </p:txBody>
      </p:sp>
      <p:sp>
        <p:nvSpPr>
          <p:cNvPr id="14423" name="Line 87"/>
          <p:cNvSpPr/>
          <p:nvPr/>
        </p:nvSpPr>
        <p:spPr>
          <a:xfrm flipH="1">
            <a:off x="2671445" y="1922780"/>
            <a:ext cx="1828800" cy="838200"/>
          </a:xfrm>
          <a:prstGeom prst="line">
            <a:avLst/>
          </a:prstGeom>
          <a:ln w="38100" cap="flat" cmpd="sng">
            <a:solidFill>
              <a:schemeClr val="tx1"/>
            </a:solidFill>
            <a:prstDash val="solid"/>
            <a:headEnd type="none" w="med" len="med"/>
            <a:tailEnd type="triangle" w="med" len="med"/>
          </a:ln>
        </p:spPr>
      </p:sp>
      <p:sp>
        <p:nvSpPr>
          <p:cNvPr id="14424" name="Line 88"/>
          <p:cNvSpPr/>
          <p:nvPr/>
        </p:nvSpPr>
        <p:spPr>
          <a:xfrm flipH="1">
            <a:off x="3814445" y="1922780"/>
            <a:ext cx="685800" cy="914400"/>
          </a:xfrm>
          <a:prstGeom prst="line">
            <a:avLst/>
          </a:prstGeom>
          <a:ln w="38100" cap="flat" cmpd="sng">
            <a:solidFill>
              <a:schemeClr val="tx1"/>
            </a:solidFill>
            <a:prstDash val="solid"/>
            <a:headEnd type="none" w="med" len="med"/>
            <a:tailEnd type="triangle" w="med" len="med"/>
          </a:ln>
        </p:spPr>
      </p:sp>
      <p:sp>
        <p:nvSpPr>
          <p:cNvPr id="14425" name="Line 89"/>
          <p:cNvSpPr/>
          <p:nvPr/>
        </p:nvSpPr>
        <p:spPr>
          <a:xfrm>
            <a:off x="4500245" y="1922780"/>
            <a:ext cx="762000" cy="838200"/>
          </a:xfrm>
          <a:prstGeom prst="line">
            <a:avLst/>
          </a:prstGeom>
          <a:ln w="38100" cap="flat" cmpd="sng">
            <a:solidFill>
              <a:schemeClr val="tx1"/>
            </a:solidFill>
            <a:prstDash val="solid"/>
            <a:headEnd type="none" w="med" len="med"/>
            <a:tailEnd type="triangle" w="med" len="med"/>
          </a:ln>
        </p:spPr>
      </p:sp>
      <p:sp>
        <p:nvSpPr>
          <p:cNvPr id="14426" name="Line 90"/>
          <p:cNvSpPr/>
          <p:nvPr/>
        </p:nvSpPr>
        <p:spPr>
          <a:xfrm>
            <a:off x="4500245" y="1922780"/>
            <a:ext cx="1981200" cy="990600"/>
          </a:xfrm>
          <a:prstGeom prst="line">
            <a:avLst/>
          </a:prstGeom>
          <a:ln w="38100" cap="flat" cmpd="sng">
            <a:solidFill>
              <a:schemeClr val="tx1"/>
            </a:solidFill>
            <a:prstDash val="solid"/>
            <a:headEnd type="none" w="med" len="med"/>
            <a:tailEnd type="triangle" w="med" len="med"/>
          </a:ln>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nodeType="clickEffect">
                                  <p:stCondLst>
                                    <p:cond delay="0"/>
                                  </p:stCondLst>
                                  <p:childTnLst>
                                    <p:set>
                                      <p:cBhvr>
                                        <p:cTn id="6" dur="1" fill="hold">
                                          <p:stCondLst>
                                            <p:cond delay="0"/>
                                          </p:stCondLst>
                                        </p:cTn>
                                        <p:tgtEl>
                                          <p:spTgt spid="14426"/>
                                        </p:tgtEl>
                                        <p:attrNameLst>
                                          <p:attrName>style.visibility</p:attrName>
                                        </p:attrNameLst>
                                      </p:cBhvr>
                                      <p:to>
                                        <p:strVal val="visible"/>
                                      </p:to>
                                    </p:set>
                                    <p:anim calcmode="lin" valueType="num">
                                      <p:cBhvr>
                                        <p:cTn id="7" dur="5000" fill="hold"/>
                                        <p:tgtEl>
                                          <p:spTgt spid="14426"/>
                                        </p:tgtEl>
                                        <p:attrNameLst>
                                          <p:attrName>ppt_w</p:attrName>
                                        </p:attrNameLst>
                                      </p:cBhvr>
                                      <p:tavLst>
                                        <p:tav tm="0" fmla="#ppt_w*sin(2.5*pi*$)">
                                          <p:val>
                                            <p:fltVal val="0.000000"/>
                                          </p:val>
                                        </p:tav>
                                        <p:tav tm="100000">
                                          <p:val>
                                            <p:fltVal val="1.000000"/>
                                          </p:val>
                                        </p:tav>
                                      </p:tavLst>
                                    </p:anim>
                                    <p:anim calcmode="lin" valueType="num">
                                      <p:cBhvr>
                                        <p:cTn id="8" dur="5000" fill="hold"/>
                                        <p:tgtEl>
                                          <p:spTgt spid="14426"/>
                                        </p:tgtEl>
                                        <p:attrNameLst>
                                          <p:attrName>ppt_h</p:attrName>
                                        </p:attrNameLst>
                                      </p:cBhvr>
                                      <p:tavLst>
                                        <p:tav tm="0">
                                          <p:val>
                                            <p:strVal val="#ppt_h"/>
                                          </p:val>
                                        </p:tav>
                                        <p:tav tm="100000">
                                          <p:val>
                                            <p:strVal val="#ppt_h"/>
                                          </p:val>
                                        </p:tav>
                                      </p:tavLst>
                                    </p:anim>
                                  </p:childTnLst>
                                </p:cTn>
                              </p:par>
                              <p:par>
                                <p:cTn id="9" presetID="19" presetClass="entr" presetSubtype="10" fill="hold" nodeType="withEffect">
                                  <p:stCondLst>
                                    <p:cond delay="0"/>
                                  </p:stCondLst>
                                  <p:childTnLst>
                                    <p:set>
                                      <p:cBhvr>
                                        <p:cTn id="10" dur="1" fill="hold">
                                          <p:stCondLst>
                                            <p:cond delay="0"/>
                                          </p:stCondLst>
                                        </p:cTn>
                                        <p:tgtEl>
                                          <p:spTgt spid="14425"/>
                                        </p:tgtEl>
                                        <p:attrNameLst>
                                          <p:attrName>style.visibility</p:attrName>
                                        </p:attrNameLst>
                                      </p:cBhvr>
                                      <p:to>
                                        <p:strVal val="visible"/>
                                      </p:to>
                                    </p:set>
                                    <p:anim calcmode="lin" valueType="num">
                                      <p:cBhvr>
                                        <p:cTn id="11" dur="5000" fill="hold"/>
                                        <p:tgtEl>
                                          <p:spTgt spid="14425"/>
                                        </p:tgtEl>
                                        <p:attrNameLst>
                                          <p:attrName>ppt_w</p:attrName>
                                        </p:attrNameLst>
                                      </p:cBhvr>
                                      <p:tavLst>
                                        <p:tav tm="0" fmla="#ppt_w*sin(2.5*pi*$)">
                                          <p:val>
                                            <p:fltVal val="0.000000"/>
                                          </p:val>
                                        </p:tav>
                                        <p:tav tm="100000">
                                          <p:val>
                                            <p:fltVal val="1.000000"/>
                                          </p:val>
                                        </p:tav>
                                      </p:tavLst>
                                    </p:anim>
                                    <p:anim calcmode="lin" valueType="num">
                                      <p:cBhvr>
                                        <p:cTn id="12" dur="5000" fill="hold"/>
                                        <p:tgtEl>
                                          <p:spTgt spid="14425"/>
                                        </p:tgtEl>
                                        <p:attrNameLst>
                                          <p:attrName>ppt_h</p:attrName>
                                        </p:attrNameLst>
                                      </p:cBhvr>
                                      <p:tavLst>
                                        <p:tav tm="0">
                                          <p:val>
                                            <p:strVal val="#ppt_h"/>
                                          </p:val>
                                        </p:tav>
                                        <p:tav tm="100000">
                                          <p:val>
                                            <p:strVal val="#ppt_h"/>
                                          </p:val>
                                        </p:tav>
                                      </p:tavLst>
                                    </p:anim>
                                  </p:childTnLst>
                                </p:cTn>
                              </p:par>
                              <p:par>
                                <p:cTn id="13" presetID="19" presetClass="entr" presetSubtype="10" fill="hold" nodeType="withEffect">
                                  <p:stCondLst>
                                    <p:cond delay="0"/>
                                  </p:stCondLst>
                                  <p:childTnLst>
                                    <p:set>
                                      <p:cBhvr>
                                        <p:cTn id="14" dur="1" fill="hold">
                                          <p:stCondLst>
                                            <p:cond delay="0"/>
                                          </p:stCondLst>
                                        </p:cTn>
                                        <p:tgtEl>
                                          <p:spTgt spid="14424"/>
                                        </p:tgtEl>
                                        <p:attrNameLst>
                                          <p:attrName>style.visibility</p:attrName>
                                        </p:attrNameLst>
                                      </p:cBhvr>
                                      <p:to>
                                        <p:strVal val="visible"/>
                                      </p:to>
                                    </p:set>
                                    <p:anim calcmode="lin" valueType="num">
                                      <p:cBhvr>
                                        <p:cTn id="15" dur="5000" fill="hold"/>
                                        <p:tgtEl>
                                          <p:spTgt spid="14424"/>
                                        </p:tgtEl>
                                        <p:attrNameLst>
                                          <p:attrName>ppt_w</p:attrName>
                                        </p:attrNameLst>
                                      </p:cBhvr>
                                      <p:tavLst>
                                        <p:tav tm="0" fmla="#ppt_w*sin(2.5*pi*$)">
                                          <p:val>
                                            <p:fltVal val="0.000000"/>
                                          </p:val>
                                        </p:tav>
                                        <p:tav tm="100000">
                                          <p:val>
                                            <p:fltVal val="1.000000"/>
                                          </p:val>
                                        </p:tav>
                                      </p:tavLst>
                                    </p:anim>
                                    <p:anim calcmode="lin" valueType="num">
                                      <p:cBhvr>
                                        <p:cTn id="16" dur="5000" fill="hold"/>
                                        <p:tgtEl>
                                          <p:spTgt spid="14424"/>
                                        </p:tgtEl>
                                        <p:attrNameLst>
                                          <p:attrName>ppt_h</p:attrName>
                                        </p:attrNameLst>
                                      </p:cBhvr>
                                      <p:tavLst>
                                        <p:tav tm="0">
                                          <p:val>
                                            <p:strVal val="#ppt_h"/>
                                          </p:val>
                                        </p:tav>
                                        <p:tav tm="100000">
                                          <p:val>
                                            <p:strVal val="#ppt_h"/>
                                          </p:val>
                                        </p:tav>
                                      </p:tavLst>
                                    </p:anim>
                                  </p:childTnLst>
                                </p:cTn>
                              </p:par>
                              <p:par>
                                <p:cTn id="17" presetID="19" presetClass="entr" presetSubtype="10" fill="hold" nodeType="withEffect">
                                  <p:stCondLst>
                                    <p:cond delay="0"/>
                                  </p:stCondLst>
                                  <p:childTnLst>
                                    <p:set>
                                      <p:cBhvr>
                                        <p:cTn id="18" dur="1" fill="hold">
                                          <p:stCondLst>
                                            <p:cond delay="0"/>
                                          </p:stCondLst>
                                        </p:cTn>
                                        <p:tgtEl>
                                          <p:spTgt spid="14423"/>
                                        </p:tgtEl>
                                        <p:attrNameLst>
                                          <p:attrName>style.visibility</p:attrName>
                                        </p:attrNameLst>
                                      </p:cBhvr>
                                      <p:to>
                                        <p:strVal val="visible"/>
                                      </p:to>
                                    </p:set>
                                    <p:anim calcmode="lin" valueType="num">
                                      <p:cBhvr>
                                        <p:cTn id="19" dur="5000" fill="hold"/>
                                        <p:tgtEl>
                                          <p:spTgt spid="14423"/>
                                        </p:tgtEl>
                                        <p:attrNameLst>
                                          <p:attrName>ppt_w</p:attrName>
                                        </p:attrNameLst>
                                      </p:cBhvr>
                                      <p:tavLst>
                                        <p:tav tm="0" fmla="#ppt_w*sin(2.5*pi*$)">
                                          <p:val>
                                            <p:fltVal val="0.000000"/>
                                          </p:val>
                                        </p:tav>
                                        <p:tav tm="100000">
                                          <p:val>
                                            <p:fltVal val="1.000000"/>
                                          </p:val>
                                        </p:tav>
                                      </p:tavLst>
                                    </p:anim>
                                    <p:anim calcmode="lin" valueType="num">
                                      <p:cBhvr>
                                        <p:cTn id="20" dur="5000" fill="hold"/>
                                        <p:tgtEl>
                                          <p:spTgt spid="14423"/>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grpId="0" nodeType="clickEffect">
                                  <p:stCondLst>
                                    <p:cond delay="0"/>
                                  </p:stCondLst>
                                  <p:childTnLst>
                                    <p:set>
                                      <p:cBhvr>
                                        <p:cTn id="24" dur="1" fill="hold">
                                          <p:stCondLst>
                                            <p:cond delay="0"/>
                                          </p:stCondLst>
                                        </p:cTn>
                                        <p:tgtEl>
                                          <p:spTgt spid="14345"/>
                                        </p:tgtEl>
                                        <p:attrNameLst>
                                          <p:attrName>style.visibility</p:attrName>
                                        </p:attrNameLst>
                                      </p:cBhvr>
                                      <p:to>
                                        <p:strVal val="visible"/>
                                      </p:to>
                                    </p:set>
                                    <p:animEffect transition="in" filter="wheel(4)">
                                      <p:cBhvr>
                                        <p:cTn id="25" dur="2000"/>
                                        <p:tgtEl>
                                          <p:spTgt spid="14345"/>
                                        </p:tgtEl>
                                      </p:cBhvr>
                                    </p:animEffect>
                                  </p:childTnLst>
                                </p:cTn>
                              </p:par>
                              <p:par>
                                <p:cTn id="26" presetID="21" presetClass="entr" presetSubtype="4" fill="hold" grpId="0" nodeType="withEffect">
                                  <p:stCondLst>
                                    <p:cond delay="0"/>
                                  </p:stCondLst>
                                  <p:childTnLst>
                                    <p:set>
                                      <p:cBhvr>
                                        <p:cTn id="27" dur="1" fill="hold">
                                          <p:stCondLst>
                                            <p:cond delay="0"/>
                                          </p:stCondLst>
                                        </p:cTn>
                                        <p:tgtEl>
                                          <p:spTgt spid="14346"/>
                                        </p:tgtEl>
                                        <p:attrNameLst>
                                          <p:attrName>style.visibility</p:attrName>
                                        </p:attrNameLst>
                                      </p:cBhvr>
                                      <p:to>
                                        <p:strVal val="visible"/>
                                      </p:to>
                                    </p:set>
                                    <p:animEffect transition="in" filter="wheel(4)">
                                      <p:cBhvr>
                                        <p:cTn id="28" dur="2000"/>
                                        <p:tgtEl>
                                          <p:spTgt spid="14346"/>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14347"/>
                                        </p:tgtEl>
                                        <p:attrNameLst>
                                          <p:attrName>style.visibility</p:attrName>
                                        </p:attrNameLst>
                                      </p:cBhvr>
                                      <p:to>
                                        <p:strVal val="visible"/>
                                      </p:to>
                                    </p:set>
                                    <p:animEffect transition="in" filter="wheel(4)">
                                      <p:cBhvr>
                                        <p:cTn id="31" dur="2000"/>
                                        <p:tgtEl>
                                          <p:spTgt spid="14347"/>
                                        </p:tgtEl>
                                      </p:cBhvr>
                                    </p:animEffect>
                                  </p:childTnLst>
                                </p:cTn>
                              </p:par>
                              <p:par>
                                <p:cTn id="32" presetID="21" presetClass="entr" presetSubtype="4" fill="hold" grpId="0" nodeType="withEffect">
                                  <p:stCondLst>
                                    <p:cond delay="0"/>
                                  </p:stCondLst>
                                  <p:childTnLst>
                                    <p:set>
                                      <p:cBhvr>
                                        <p:cTn id="33" dur="1" fill="hold">
                                          <p:stCondLst>
                                            <p:cond delay="0"/>
                                          </p:stCondLst>
                                        </p:cTn>
                                        <p:tgtEl>
                                          <p:spTgt spid="14348"/>
                                        </p:tgtEl>
                                        <p:attrNameLst>
                                          <p:attrName>style.visibility</p:attrName>
                                        </p:attrNameLst>
                                      </p:cBhvr>
                                      <p:to>
                                        <p:strVal val="visible"/>
                                      </p:to>
                                    </p:set>
                                    <p:animEffect transition="in" filter="wheel(4)">
                                      <p:cBhvr>
                                        <p:cTn id="34" dur="2000"/>
                                        <p:tgtEl>
                                          <p:spTgt spid="143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5" grpId="0"/>
      <p:bldP spid="14346" grpId="0"/>
      <p:bldP spid="14347" grpId="0"/>
      <p:bldP spid="1434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243" name="Shape 1243"/>
        <p:cNvGrpSpPr/>
        <p:nvPr/>
      </p:nvGrpSpPr>
      <p:grpSpPr>
        <a:xfrm>
          <a:off x="0" y="0"/>
          <a:ext cx="0" cy="0"/>
          <a:chOff x="0" y="0"/>
          <a:chExt cx="0" cy="0"/>
        </a:xfrm>
      </p:grpSpPr>
      <p:sp>
        <p:nvSpPr>
          <p:cNvPr id="1251" name="Google Shape;1251;p40"/>
          <p:cNvSpPr txBox="1"/>
          <p:nvPr>
            <p:ph type="title"/>
          </p:nvPr>
        </p:nvSpPr>
        <p:spPr>
          <a:xfrm>
            <a:off x="1695450" y="339725"/>
            <a:ext cx="6020435" cy="1679575"/>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sz="2800" dirty="0">
                <a:solidFill>
                  <a:srgbClr val="7030A0"/>
                </a:solidFill>
                <a:latin typeface="Times New Roman" panose="02020603050405020304" pitchFamily="18" charset="0"/>
                <a:sym typeface="+mn-ea"/>
              </a:rPr>
              <a:t>Những từ ngữ chỉ sự việc, hiện tượng,</a:t>
            </a:r>
            <a:br>
              <a:rPr sz="2800" b="1" dirty="0">
                <a:solidFill>
                  <a:srgbClr val="7030A0"/>
                </a:solidFill>
                <a:latin typeface="Times New Roman" panose="02020603050405020304" pitchFamily="18" charset="0"/>
              </a:rPr>
            </a:br>
            <a:r>
              <a:rPr sz="2800" dirty="0">
                <a:solidFill>
                  <a:srgbClr val="7030A0"/>
                </a:solidFill>
                <a:latin typeface="Times New Roman" panose="02020603050405020304" pitchFamily="18" charset="0"/>
                <a:sym typeface="+mn-ea"/>
              </a:rPr>
              <a:t>hoạt động quan đến trật tự an ninh</a:t>
            </a:r>
            <a:endParaRPr lang="en-GB" sz="2800" dirty="0">
              <a:solidFill>
                <a:srgbClr val="7030A0"/>
              </a:solidFill>
              <a:latin typeface="Arial" panose="020B0604020202020204" pitchFamily="34" charset="0"/>
              <a:cs typeface="Arial" panose="020B0604020202020204" pitchFamily="34" charset="0"/>
              <a:sym typeface="+mn-ea"/>
            </a:endParaRPr>
          </a:p>
        </p:txBody>
      </p:sp>
      <p:grpSp>
        <p:nvGrpSpPr>
          <p:cNvPr id="1253" name="Google Shape;1253;p40"/>
          <p:cNvGrpSpPr/>
          <p:nvPr/>
        </p:nvGrpSpPr>
        <p:grpSpPr>
          <a:xfrm>
            <a:off x="2963920" y="1687200"/>
            <a:ext cx="3214691" cy="176025"/>
            <a:chOff x="4345425" y="2175475"/>
            <a:chExt cx="800750" cy="176025"/>
          </a:xfrm>
        </p:grpSpPr>
        <p:sp>
          <p:nvSpPr>
            <p:cNvPr id="1254" name="Google Shape;1254;p4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5" name="Google Shape;1255;p4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59" name="Google Shape;1259;p40"/>
          <p:cNvGrpSpPr/>
          <p:nvPr/>
        </p:nvGrpSpPr>
        <p:grpSpPr>
          <a:xfrm>
            <a:off x="6852703" y="4416011"/>
            <a:ext cx="1745583" cy="230173"/>
            <a:chOff x="1394800" y="3522000"/>
            <a:chExt cx="1048650" cy="138275"/>
          </a:xfrm>
        </p:grpSpPr>
        <p:sp>
          <p:nvSpPr>
            <p:cNvPr id="1260" name="Google Shape;1260;p40"/>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1" name="Google Shape;1261;p40"/>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2" name="Google Shape;1262;p40"/>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3" name="Google Shape;1263;p40"/>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4" name="Google Shape;1264;p40"/>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5" name="Google Shape;1265;p40"/>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6" name="Google Shape;1266;p40"/>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7" name="Google Shape;1267;p40"/>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8" name="Google Shape;1268;p40"/>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269" name="Google Shape;1269;p40"/>
          <p:cNvGrpSpPr/>
          <p:nvPr/>
        </p:nvGrpSpPr>
        <p:grpSpPr>
          <a:xfrm>
            <a:off x="734878" y="827402"/>
            <a:ext cx="806657" cy="421744"/>
            <a:chOff x="1822875" y="1377000"/>
            <a:chExt cx="548075" cy="286550"/>
          </a:xfrm>
        </p:grpSpPr>
        <p:sp>
          <p:nvSpPr>
            <p:cNvPr id="1270" name="Google Shape;1270;p40"/>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1" name="Google Shape;1271;p40"/>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2" name="Google Shape;1272;p40"/>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3" name="Google Shape;1273;p40"/>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4" name="Google Shape;1274;p40"/>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5" name="Google Shape;1275;p40"/>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6" name="Google Shape;1276;p40"/>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7" name="Google Shape;1277;p40"/>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8" name="Google Shape;1278;p40"/>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3314" name="Text Box 4"/>
          <p:cNvSpPr txBox="1"/>
          <p:nvPr/>
        </p:nvSpPr>
        <p:spPr>
          <a:xfrm>
            <a:off x="1524000" y="1219200"/>
            <a:ext cx="6248400" cy="519113"/>
          </a:xfrm>
          <a:prstGeom prst="rect">
            <a:avLst/>
          </a:prstGeom>
          <a:noFill/>
          <a:ln w="9525">
            <a:noFill/>
          </a:ln>
        </p:spPr>
        <p:txBody>
          <a:bodyPr>
            <a:spAutoFit/>
          </a:bodyPr>
          <a:p>
            <a:pPr eaLnBrk="1" hangingPunct="1">
              <a:spcBef>
                <a:spcPct val="50000"/>
              </a:spcBef>
            </a:pPr>
            <a:endParaRPr sz="2800" dirty="0">
              <a:latin typeface="Times New Roman" panose="02020603050405020304" pitchFamily="18" charset="0"/>
            </a:endParaRPr>
          </a:p>
        </p:txBody>
      </p:sp>
      <p:sp>
        <p:nvSpPr>
          <p:cNvPr id="15366" name="Text Box 6"/>
          <p:cNvSpPr txBox="1"/>
          <p:nvPr/>
        </p:nvSpPr>
        <p:spPr>
          <a:xfrm>
            <a:off x="747713" y="2805430"/>
            <a:ext cx="2743200" cy="460375"/>
          </a:xfrm>
          <a:prstGeom prst="rect">
            <a:avLst/>
          </a:prstGeom>
          <a:noFill/>
          <a:ln w="9525">
            <a:noFill/>
          </a:ln>
        </p:spPr>
        <p:txBody>
          <a:bodyPr>
            <a:spAutoFit/>
          </a:bodyPr>
          <a:p>
            <a:pPr eaLnBrk="1" hangingPunct="1">
              <a:spcBef>
                <a:spcPct val="50000"/>
              </a:spcBef>
            </a:pPr>
            <a:r>
              <a:rPr sz="2400" b="1" dirty="0">
                <a:latin typeface="Times New Roman" panose="02020603050405020304" pitchFamily="18" charset="0"/>
              </a:rPr>
              <a:t>giữ trật tự</a:t>
            </a:r>
            <a:endParaRPr sz="2400" b="1" dirty="0">
              <a:latin typeface="Times New Roman" panose="02020603050405020304" pitchFamily="18" charset="0"/>
            </a:endParaRPr>
          </a:p>
        </p:txBody>
      </p:sp>
      <p:sp>
        <p:nvSpPr>
          <p:cNvPr id="15367" name="Text Box 7"/>
          <p:cNvSpPr txBox="1"/>
          <p:nvPr/>
        </p:nvSpPr>
        <p:spPr>
          <a:xfrm>
            <a:off x="2987040" y="3045460"/>
            <a:ext cx="1371600" cy="460375"/>
          </a:xfrm>
          <a:prstGeom prst="rect">
            <a:avLst/>
          </a:prstGeom>
          <a:noFill/>
          <a:ln w="9525">
            <a:noFill/>
          </a:ln>
        </p:spPr>
        <p:txBody>
          <a:bodyPr>
            <a:spAutoFit/>
          </a:bodyPr>
          <a:p>
            <a:pPr eaLnBrk="1" hangingPunct="1">
              <a:spcBef>
                <a:spcPct val="50000"/>
              </a:spcBef>
            </a:pPr>
            <a:r>
              <a:rPr sz="2400" b="1" dirty="0">
                <a:latin typeface="Times New Roman" panose="02020603050405020304" pitchFamily="18" charset="0"/>
              </a:rPr>
              <a:t>bắt</a:t>
            </a:r>
            <a:endParaRPr sz="2400" b="1" dirty="0">
              <a:latin typeface="Times New Roman" panose="02020603050405020304" pitchFamily="18" charset="0"/>
            </a:endParaRPr>
          </a:p>
        </p:txBody>
      </p:sp>
      <p:sp>
        <p:nvSpPr>
          <p:cNvPr id="15368" name="Text Box 8"/>
          <p:cNvSpPr txBox="1"/>
          <p:nvPr/>
        </p:nvSpPr>
        <p:spPr>
          <a:xfrm>
            <a:off x="3851910" y="3577590"/>
            <a:ext cx="1659255" cy="460375"/>
          </a:xfrm>
          <a:prstGeom prst="rect">
            <a:avLst/>
          </a:prstGeom>
          <a:noFill/>
          <a:ln w="9525">
            <a:noFill/>
          </a:ln>
        </p:spPr>
        <p:txBody>
          <a:bodyPr wrap="square">
            <a:spAutoFit/>
          </a:bodyPr>
          <a:p>
            <a:pPr eaLnBrk="1" hangingPunct="1">
              <a:spcBef>
                <a:spcPct val="50000"/>
              </a:spcBef>
            </a:pPr>
            <a:r>
              <a:rPr sz="2400" b="1" dirty="0">
                <a:latin typeface="Times New Roman" panose="02020603050405020304" pitchFamily="18" charset="0"/>
              </a:rPr>
              <a:t>quậy phá</a:t>
            </a:r>
            <a:endParaRPr sz="2400" b="1" dirty="0">
              <a:latin typeface="Times New Roman" panose="02020603050405020304" pitchFamily="18" charset="0"/>
            </a:endParaRPr>
          </a:p>
        </p:txBody>
      </p:sp>
      <p:sp>
        <p:nvSpPr>
          <p:cNvPr id="15369" name="Text Box 9"/>
          <p:cNvSpPr txBox="1"/>
          <p:nvPr/>
        </p:nvSpPr>
        <p:spPr>
          <a:xfrm>
            <a:off x="4715510" y="2788285"/>
            <a:ext cx="1607185" cy="460375"/>
          </a:xfrm>
          <a:prstGeom prst="rect">
            <a:avLst/>
          </a:prstGeom>
          <a:noFill/>
          <a:ln w="9525">
            <a:noFill/>
          </a:ln>
        </p:spPr>
        <p:txBody>
          <a:bodyPr wrap="square">
            <a:spAutoFit/>
          </a:bodyPr>
          <a:p>
            <a:pPr eaLnBrk="1" hangingPunct="1">
              <a:spcBef>
                <a:spcPct val="50000"/>
              </a:spcBef>
            </a:pPr>
            <a:r>
              <a:rPr sz="2400" b="1" dirty="0">
                <a:latin typeface="Times New Roman" panose="02020603050405020304" pitchFamily="18" charset="0"/>
              </a:rPr>
              <a:t>hành hung</a:t>
            </a:r>
            <a:endParaRPr sz="2400" b="1" dirty="0">
              <a:latin typeface="Times New Roman" panose="02020603050405020304" pitchFamily="18" charset="0"/>
            </a:endParaRPr>
          </a:p>
        </p:txBody>
      </p:sp>
      <p:sp>
        <p:nvSpPr>
          <p:cNvPr id="15370" name="Text Box 10"/>
          <p:cNvSpPr txBox="1"/>
          <p:nvPr/>
        </p:nvSpPr>
        <p:spPr>
          <a:xfrm>
            <a:off x="7092315" y="2787650"/>
            <a:ext cx="1569720" cy="460375"/>
          </a:xfrm>
          <a:prstGeom prst="rect">
            <a:avLst/>
          </a:prstGeom>
          <a:noFill/>
          <a:ln w="9525">
            <a:noFill/>
          </a:ln>
        </p:spPr>
        <p:txBody>
          <a:bodyPr wrap="square">
            <a:spAutoFit/>
          </a:bodyPr>
          <a:p>
            <a:pPr eaLnBrk="1" hangingPunct="1">
              <a:spcBef>
                <a:spcPct val="50000"/>
              </a:spcBef>
            </a:pPr>
            <a:r>
              <a:rPr sz="2400" b="1" dirty="0">
                <a:latin typeface="Times New Roman" panose="02020603050405020304" pitchFamily="18" charset="0"/>
              </a:rPr>
              <a:t>bị thương</a:t>
            </a:r>
            <a:endParaRPr sz="2400" b="1" dirty="0">
              <a:latin typeface="Times New Roman" panose="02020603050405020304" pitchFamily="18" charset="0"/>
            </a:endParaRPr>
          </a:p>
        </p:txBody>
      </p:sp>
      <p:sp>
        <p:nvSpPr>
          <p:cNvPr id="15371" name="Line 11"/>
          <p:cNvSpPr/>
          <p:nvPr/>
        </p:nvSpPr>
        <p:spPr>
          <a:xfrm flipH="1">
            <a:off x="2057400" y="1814830"/>
            <a:ext cx="2362200" cy="914400"/>
          </a:xfrm>
          <a:prstGeom prst="line">
            <a:avLst/>
          </a:prstGeom>
          <a:ln w="38100" cap="flat" cmpd="sng">
            <a:solidFill>
              <a:schemeClr val="tx1"/>
            </a:solidFill>
            <a:prstDash val="solid"/>
            <a:headEnd type="none" w="med" len="med"/>
            <a:tailEnd type="triangle" w="med" len="med"/>
          </a:ln>
        </p:spPr>
      </p:sp>
      <p:sp>
        <p:nvSpPr>
          <p:cNvPr id="15372" name="Line 12"/>
          <p:cNvSpPr/>
          <p:nvPr/>
        </p:nvSpPr>
        <p:spPr>
          <a:xfrm>
            <a:off x="4419600" y="1814830"/>
            <a:ext cx="2690495" cy="1049020"/>
          </a:xfrm>
          <a:prstGeom prst="line">
            <a:avLst/>
          </a:prstGeom>
          <a:ln w="38100" cap="flat" cmpd="sng">
            <a:solidFill>
              <a:schemeClr val="tx1"/>
            </a:solidFill>
            <a:prstDash val="solid"/>
            <a:headEnd type="none" w="med" len="med"/>
            <a:tailEnd type="triangle" w="med" len="med"/>
          </a:ln>
        </p:spPr>
      </p:sp>
      <p:sp>
        <p:nvSpPr>
          <p:cNvPr id="15373" name="Line 13"/>
          <p:cNvSpPr/>
          <p:nvPr/>
        </p:nvSpPr>
        <p:spPr>
          <a:xfrm>
            <a:off x="4419600" y="1814830"/>
            <a:ext cx="635" cy="1652270"/>
          </a:xfrm>
          <a:prstGeom prst="line">
            <a:avLst/>
          </a:prstGeom>
          <a:ln w="38100" cap="flat" cmpd="sng">
            <a:solidFill>
              <a:schemeClr val="tx1"/>
            </a:solidFill>
            <a:prstDash val="solid"/>
            <a:headEnd type="none" w="med" len="med"/>
            <a:tailEnd type="triangle" w="med" len="med"/>
          </a:ln>
        </p:spPr>
      </p:sp>
      <p:sp>
        <p:nvSpPr>
          <p:cNvPr id="15374" name="Line 14"/>
          <p:cNvSpPr/>
          <p:nvPr/>
        </p:nvSpPr>
        <p:spPr>
          <a:xfrm flipH="1">
            <a:off x="3451225" y="1814830"/>
            <a:ext cx="968375" cy="1268730"/>
          </a:xfrm>
          <a:prstGeom prst="line">
            <a:avLst/>
          </a:prstGeom>
          <a:ln w="38100" cap="flat" cmpd="sng">
            <a:solidFill>
              <a:schemeClr val="tx1"/>
            </a:solidFill>
            <a:prstDash val="solid"/>
            <a:headEnd type="none" w="med" len="med"/>
            <a:tailEnd type="triangle" w="med" len="med"/>
          </a:ln>
        </p:spPr>
      </p:sp>
      <p:sp>
        <p:nvSpPr>
          <p:cNvPr id="15375" name="Line 15"/>
          <p:cNvSpPr/>
          <p:nvPr/>
        </p:nvSpPr>
        <p:spPr>
          <a:xfrm>
            <a:off x="4427855" y="1814830"/>
            <a:ext cx="785495" cy="914400"/>
          </a:xfrm>
          <a:prstGeom prst="line">
            <a:avLst/>
          </a:prstGeom>
          <a:ln w="38100" cap="flat" cmpd="sng">
            <a:solidFill>
              <a:schemeClr val="tx1"/>
            </a:solidFill>
            <a:prstDash val="solid"/>
            <a:headEnd type="none" w="med" len="med"/>
            <a:tailEnd type="triangle" w="med" len="med"/>
          </a:ln>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5371"/>
                                        </p:tgtEl>
                                        <p:attrNameLst>
                                          <p:attrName>style.visibility</p:attrName>
                                        </p:attrNameLst>
                                      </p:cBhvr>
                                      <p:to>
                                        <p:strVal val="visible"/>
                                      </p:to>
                                    </p:set>
                                    <p:anim calcmode="lin" valueType="num">
                                      <p:cBhvr>
                                        <p:cTn id="7" dur="500" fill="hold"/>
                                        <p:tgtEl>
                                          <p:spTgt spid="15371"/>
                                        </p:tgtEl>
                                        <p:attrNameLst>
                                          <p:attrName>ppt_w</p:attrName>
                                        </p:attrNameLst>
                                      </p:cBhvr>
                                      <p:tavLst>
                                        <p:tav tm="0">
                                          <p:val>
                                            <p:fltVal val="0.000000"/>
                                          </p:val>
                                        </p:tav>
                                        <p:tav tm="100000">
                                          <p:val>
                                            <p:strVal val="#ppt_w"/>
                                          </p:val>
                                        </p:tav>
                                      </p:tavLst>
                                    </p:anim>
                                    <p:anim calcmode="lin" valueType="num">
                                      <p:cBhvr>
                                        <p:cTn id="8" dur="500" fill="hold"/>
                                        <p:tgtEl>
                                          <p:spTgt spid="15371"/>
                                        </p:tgtEl>
                                        <p:attrNameLst>
                                          <p:attrName>ppt_h</p:attrName>
                                        </p:attrNameLst>
                                      </p:cBhvr>
                                      <p:tavLst>
                                        <p:tav tm="0">
                                          <p:val>
                                            <p:fltVal val="0.000000"/>
                                          </p:val>
                                        </p:tav>
                                        <p:tav tm="100000">
                                          <p:val>
                                            <p:strVal val="#ppt_h"/>
                                          </p:val>
                                        </p:tav>
                                      </p:tavLst>
                                    </p:anim>
                                    <p:animEffect transition="in" filter="fade">
                                      <p:cBhvr>
                                        <p:cTn id="9" dur="500"/>
                                        <p:tgtEl>
                                          <p:spTgt spid="15371"/>
                                        </p:tgtEl>
                                      </p:cBhvr>
                                    </p:animEffect>
                                  </p:childTnLst>
                                </p:cTn>
                              </p:par>
                              <p:par>
                                <p:cTn id="10" presetID="53" presetClass="entr" presetSubtype="16" fill="hold" nodeType="withEffect">
                                  <p:stCondLst>
                                    <p:cond delay="0"/>
                                  </p:stCondLst>
                                  <p:childTnLst>
                                    <p:set>
                                      <p:cBhvr>
                                        <p:cTn id="11" dur="1" fill="hold">
                                          <p:stCondLst>
                                            <p:cond delay="0"/>
                                          </p:stCondLst>
                                        </p:cTn>
                                        <p:tgtEl>
                                          <p:spTgt spid="15374"/>
                                        </p:tgtEl>
                                        <p:attrNameLst>
                                          <p:attrName>style.visibility</p:attrName>
                                        </p:attrNameLst>
                                      </p:cBhvr>
                                      <p:to>
                                        <p:strVal val="visible"/>
                                      </p:to>
                                    </p:set>
                                    <p:anim calcmode="lin" valueType="num">
                                      <p:cBhvr>
                                        <p:cTn id="12" dur="500" fill="hold"/>
                                        <p:tgtEl>
                                          <p:spTgt spid="15374"/>
                                        </p:tgtEl>
                                        <p:attrNameLst>
                                          <p:attrName>ppt_w</p:attrName>
                                        </p:attrNameLst>
                                      </p:cBhvr>
                                      <p:tavLst>
                                        <p:tav tm="0">
                                          <p:val>
                                            <p:fltVal val="0.000000"/>
                                          </p:val>
                                        </p:tav>
                                        <p:tav tm="100000">
                                          <p:val>
                                            <p:strVal val="#ppt_w"/>
                                          </p:val>
                                        </p:tav>
                                      </p:tavLst>
                                    </p:anim>
                                    <p:anim calcmode="lin" valueType="num">
                                      <p:cBhvr>
                                        <p:cTn id="13" dur="500" fill="hold"/>
                                        <p:tgtEl>
                                          <p:spTgt spid="15374"/>
                                        </p:tgtEl>
                                        <p:attrNameLst>
                                          <p:attrName>ppt_h</p:attrName>
                                        </p:attrNameLst>
                                      </p:cBhvr>
                                      <p:tavLst>
                                        <p:tav tm="0">
                                          <p:val>
                                            <p:fltVal val="0.000000"/>
                                          </p:val>
                                        </p:tav>
                                        <p:tav tm="100000">
                                          <p:val>
                                            <p:strVal val="#ppt_h"/>
                                          </p:val>
                                        </p:tav>
                                      </p:tavLst>
                                    </p:anim>
                                    <p:animEffect transition="in" filter="fade">
                                      <p:cBhvr>
                                        <p:cTn id="14" dur="500"/>
                                        <p:tgtEl>
                                          <p:spTgt spid="15374"/>
                                        </p:tgtEl>
                                      </p:cBhvr>
                                    </p:animEffect>
                                  </p:childTnLst>
                                </p:cTn>
                              </p:par>
                              <p:par>
                                <p:cTn id="15" presetID="53" presetClass="entr" presetSubtype="16" fill="hold" nodeType="withEffect">
                                  <p:stCondLst>
                                    <p:cond delay="0"/>
                                  </p:stCondLst>
                                  <p:childTnLst>
                                    <p:set>
                                      <p:cBhvr>
                                        <p:cTn id="16" dur="1" fill="hold">
                                          <p:stCondLst>
                                            <p:cond delay="0"/>
                                          </p:stCondLst>
                                        </p:cTn>
                                        <p:tgtEl>
                                          <p:spTgt spid="15373"/>
                                        </p:tgtEl>
                                        <p:attrNameLst>
                                          <p:attrName>style.visibility</p:attrName>
                                        </p:attrNameLst>
                                      </p:cBhvr>
                                      <p:to>
                                        <p:strVal val="visible"/>
                                      </p:to>
                                    </p:set>
                                    <p:anim calcmode="lin" valueType="num">
                                      <p:cBhvr>
                                        <p:cTn id="17" dur="500" fill="hold"/>
                                        <p:tgtEl>
                                          <p:spTgt spid="15373"/>
                                        </p:tgtEl>
                                        <p:attrNameLst>
                                          <p:attrName>ppt_w</p:attrName>
                                        </p:attrNameLst>
                                      </p:cBhvr>
                                      <p:tavLst>
                                        <p:tav tm="0">
                                          <p:val>
                                            <p:fltVal val="0.000000"/>
                                          </p:val>
                                        </p:tav>
                                        <p:tav tm="100000">
                                          <p:val>
                                            <p:strVal val="#ppt_w"/>
                                          </p:val>
                                        </p:tav>
                                      </p:tavLst>
                                    </p:anim>
                                    <p:anim calcmode="lin" valueType="num">
                                      <p:cBhvr>
                                        <p:cTn id="18" dur="500" fill="hold"/>
                                        <p:tgtEl>
                                          <p:spTgt spid="15373"/>
                                        </p:tgtEl>
                                        <p:attrNameLst>
                                          <p:attrName>ppt_h</p:attrName>
                                        </p:attrNameLst>
                                      </p:cBhvr>
                                      <p:tavLst>
                                        <p:tav tm="0">
                                          <p:val>
                                            <p:fltVal val="0.000000"/>
                                          </p:val>
                                        </p:tav>
                                        <p:tav tm="100000">
                                          <p:val>
                                            <p:strVal val="#ppt_h"/>
                                          </p:val>
                                        </p:tav>
                                      </p:tavLst>
                                    </p:anim>
                                    <p:animEffect transition="in" filter="fade">
                                      <p:cBhvr>
                                        <p:cTn id="19" dur="500"/>
                                        <p:tgtEl>
                                          <p:spTgt spid="15373"/>
                                        </p:tgtEl>
                                      </p:cBhvr>
                                    </p:animEffect>
                                  </p:childTnLst>
                                </p:cTn>
                              </p:par>
                              <p:par>
                                <p:cTn id="20" presetID="53" presetClass="entr" presetSubtype="16" fill="hold" nodeType="withEffect">
                                  <p:stCondLst>
                                    <p:cond delay="0"/>
                                  </p:stCondLst>
                                  <p:childTnLst>
                                    <p:set>
                                      <p:cBhvr>
                                        <p:cTn id="21" dur="1" fill="hold">
                                          <p:stCondLst>
                                            <p:cond delay="0"/>
                                          </p:stCondLst>
                                        </p:cTn>
                                        <p:tgtEl>
                                          <p:spTgt spid="15375"/>
                                        </p:tgtEl>
                                        <p:attrNameLst>
                                          <p:attrName>style.visibility</p:attrName>
                                        </p:attrNameLst>
                                      </p:cBhvr>
                                      <p:to>
                                        <p:strVal val="visible"/>
                                      </p:to>
                                    </p:set>
                                    <p:anim calcmode="lin" valueType="num">
                                      <p:cBhvr>
                                        <p:cTn id="22" dur="500" fill="hold"/>
                                        <p:tgtEl>
                                          <p:spTgt spid="15375"/>
                                        </p:tgtEl>
                                        <p:attrNameLst>
                                          <p:attrName>ppt_w</p:attrName>
                                        </p:attrNameLst>
                                      </p:cBhvr>
                                      <p:tavLst>
                                        <p:tav tm="0">
                                          <p:val>
                                            <p:fltVal val="0.000000"/>
                                          </p:val>
                                        </p:tav>
                                        <p:tav tm="100000">
                                          <p:val>
                                            <p:strVal val="#ppt_w"/>
                                          </p:val>
                                        </p:tav>
                                      </p:tavLst>
                                    </p:anim>
                                    <p:anim calcmode="lin" valueType="num">
                                      <p:cBhvr>
                                        <p:cTn id="23" dur="500" fill="hold"/>
                                        <p:tgtEl>
                                          <p:spTgt spid="15375"/>
                                        </p:tgtEl>
                                        <p:attrNameLst>
                                          <p:attrName>ppt_h</p:attrName>
                                        </p:attrNameLst>
                                      </p:cBhvr>
                                      <p:tavLst>
                                        <p:tav tm="0">
                                          <p:val>
                                            <p:fltVal val="0.000000"/>
                                          </p:val>
                                        </p:tav>
                                        <p:tav tm="100000">
                                          <p:val>
                                            <p:strVal val="#ppt_h"/>
                                          </p:val>
                                        </p:tav>
                                      </p:tavLst>
                                    </p:anim>
                                    <p:animEffect transition="in" filter="fade">
                                      <p:cBhvr>
                                        <p:cTn id="24" dur="500"/>
                                        <p:tgtEl>
                                          <p:spTgt spid="15375"/>
                                        </p:tgtEl>
                                      </p:cBhvr>
                                    </p:animEffect>
                                  </p:childTnLst>
                                </p:cTn>
                              </p:par>
                              <p:par>
                                <p:cTn id="25" presetID="53" presetClass="entr" presetSubtype="16" fill="hold" nodeType="withEffect">
                                  <p:stCondLst>
                                    <p:cond delay="0"/>
                                  </p:stCondLst>
                                  <p:childTnLst>
                                    <p:set>
                                      <p:cBhvr>
                                        <p:cTn id="26" dur="1" fill="hold">
                                          <p:stCondLst>
                                            <p:cond delay="0"/>
                                          </p:stCondLst>
                                        </p:cTn>
                                        <p:tgtEl>
                                          <p:spTgt spid="15372"/>
                                        </p:tgtEl>
                                        <p:attrNameLst>
                                          <p:attrName>style.visibility</p:attrName>
                                        </p:attrNameLst>
                                      </p:cBhvr>
                                      <p:to>
                                        <p:strVal val="visible"/>
                                      </p:to>
                                    </p:set>
                                    <p:anim calcmode="lin" valueType="num">
                                      <p:cBhvr>
                                        <p:cTn id="27" dur="500" fill="hold"/>
                                        <p:tgtEl>
                                          <p:spTgt spid="15372"/>
                                        </p:tgtEl>
                                        <p:attrNameLst>
                                          <p:attrName>ppt_w</p:attrName>
                                        </p:attrNameLst>
                                      </p:cBhvr>
                                      <p:tavLst>
                                        <p:tav tm="0">
                                          <p:val>
                                            <p:fltVal val="0.000000"/>
                                          </p:val>
                                        </p:tav>
                                        <p:tav tm="100000">
                                          <p:val>
                                            <p:strVal val="#ppt_w"/>
                                          </p:val>
                                        </p:tav>
                                      </p:tavLst>
                                    </p:anim>
                                    <p:anim calcmode="lin" valueType="num">
                                      <p:cBhvr>
                                        <p:cTn id="28" dur="500" fill="hold"/>
                                        <p:tgtEl>
                                          <p:spTgt spid="15372"/>
                                        </p:tgtEl>
                                        <p:attrNameLst>
                                          <p:attrName>ppt_h</p:attrName>
                                        </p:attrNameLst>
                                      </p:cBhvr>
                                      <p:tavLst>
                                        <p:tav tm="0">
                                          <p:val>
                                            <p:fltVal val="0.000000"/>
                                          </p:val>
                                        </p:tav>
                                        <p:tav tm="100000">
                                          <p:val>
                                            <p:strVal val="#ppt_h"/>
                                          </p:val>
                                        </p:tav>
                                      </p:tavLst>
                                    </p:anim>
                                    <p:animEffect transition="in" filter="fade">
                                      <p:cBhvr>
                                        <p:cTn id="29" dur="500"/>
                                        <p:tgtEl>
                                          <p:spTgt spid="15372"/>
                                        </p:tgtEl>
                                      </p:cBhvr>
                                    </p:animEffect>
                                  </p:childTnLst>
                                </p:cTn>
                              </p:par>
                            </p:childTnLst>
                          </p:cTn>
                        </p:par>
                      </p:childTnLst>
                    </p:cTn>
                  </p:par>
                  <p:par>
                    <p:cTn id="30" fill="hold">
                      <p:stCondLst>
                        <p:cond delay="indefinite"/>
                      </p:stCondLst>
                      <p:childTnLst>
                        <p:par>
                          <p:cTn id="31" fill="hold">
                            <p:stCondLst>
                              <p:cond delay="0"/>
                            </p:stCondLst>
                            <p:childTnLst>
                              <p:par>
                                <p:cTn id="32" presetID="45" presetClass="entr" presetSubtype="0" fill="hold" grpId="0" nodeType="clickEffect">
                                  <p:stCondLst>
                                    <p:cond delay="0"/>
                                  </p:stCondLst>
                                  <p:iterate type="lt">
                                    <p:tmPct val="10000"/>
                                  </p:iterate>
                                  <p:childTnLst>
                                    <p:set>
                                      <p:cBhvr>
                                        <p:cTn id="33" dur="1" fill="hold">
                                          <p:stCondLst>
                                            <p:cond delay="0"/>
                                          </p:stCondLst>
                                        </p:cTn>
                                        <p:tgtEl>
                                          <p:spTgt spid="15366"/>
                                        </p:tgtEl>
                                        <p:attrNameLst>
                                          <p:attrName>style.visibility</p:attrName>
                                        </p:attrNameLst>
                                      </p:cBhvr>
                                      <p:to>
                                        <p:strVal val="visible"/>
                                      </p:to>
                                    </p:set>
                                    <p:animEffect transition="in" filter="fade">
                                      <p:cBhvr>
                                        <p:cTn id="34" dur="2000"/>
                                        <p:tgtEl>
                                          <p:spTgt spid="15366"/>
                                        </p:tgtEl>
                                      </p:cBhvr>
                                    </p:animEffect>
                                    <p:anim calcmode="lin" valueType="num">
                                      <p:cBhvr>
                                        <p:cTn id="35" dur="2000" fill="hold"/>
                                        <p:tgtEl>
                                          <p:spTgt spid="15366"/>
                                        </p:tgtEl>
                                        <p:attrNameLst>
                                          <p:attrName>ppt_w</p:attrName>
                                        </p:attrNameLst>
                                      </p:cBhvr>
                                      <p:tavLst>
                                        <p:tav tm="0" fmla="#ppt_w*sin(2.5*pi*$)">
                                          <p:val>
                                            <p:fltVal val="0.000000"/>
                                          </p:val>
                                        </p:tav>
                                        <p:tav tm="100000">
                                          <p:val>
                                            <p:fltVal val="1.000000"/>
                                          </p:val>
                                        </p:tav>
                                      </p:tavLst>
                                    </p:anim>
                                    <p:anim calcmode="lin" valueType="num">
                                      <p:cBhvr>
                                        <p:cTn id="36" dur="2000" fill="hold"/>
                                        <p:tgtEl>
                                          <p:spTgt spid="15366"/>
                                        </p:tgtEl>
                                        <p:attrNameLst>
                                          <p:attrName>ppt_h</p:attrName>
                                        </p:attrNameLst>
                                      </p:cBhvr>
                                      <p:tavLst>
                                        <p:tav tm="0">
                                          <p:val>
                                            <p:strVal val="#ppt_h"/>
                                          </p:val>
                                        </p:tav>
                                        <p:tav tm="100000">
                                          <p:val>
                                            <p:strVal val="#ppt_h"/>
                                          </p:val>
                                        </p:tav>
                                      </p:tavLst>
                                    </p:anim>
                                  </p:childTnLst>
                                </p:cTn>
                              </p:par>
                              <p:par>
                                <p:cTn id="37" presetID="45" presetClass="entr" presetSubtype="0" fill="hold" grpId="0" nodeType="withEffect">
                                  <p:stCondLst>
                                    <p:cond delay="0"/>
                                  </p:stCondLst>
                                  <p:iterate type="lt">
                                    <p:tmPct val="10000"/>
                                  </p:iterate>
                                  <p:childTnLst>
                                    <p:set>
                                      <p:cBhvr>
                                        <p:cTn id="38" dur="1" fill="hold">
                                          <p:stCondLst>
                                            <p:cond delay="0"/>
                                          </p:stCondLst>
                                        </p:cTn>
                                        <p:tgtEl>
                                          <p:spTgt spid="15367"/>
                                        </p:tgtEl>
                                        <p:attrNameLst>
                                          <p:attrName>style.visibility</p:attrName>
                                        </p:attrNameLst>
                                      </p:cBhvr>
                                      <p:to>
                                        <p:strVal val="visible"/>
                                      </p:to>
                                    </p:set>
                                    <p:animEffect transition="in" filter="fade">
                                      <p:cBhvr>
                                        <p:cTn id="39" dur="2000"/>
                                        <p:tgtEl>
                                          <p:spTgt spid="15367"/>
                                        </p:tgtEl>
                                      </p:cBhvr>
                                    </p:animEffect>
                                    <p:anim calcmode="lin" valueType="num">
                                      <p:cBhvr>
                                        <p:cTn id="40" dur="2000" fill="hold"/>
                                        <p:tgtEl>
                                          <p:spTgt spid="15367"/>
                                        </p:tgtEl>
                                        <p:attrNameLst>
                                          <p:attrName>ppt_w</p:attrName>
                                        </p:attrNameLst>
                                      </p:cBhvr>
                                      <p:tavLst>
                                        <p:tav tm="0" fmla="#ppt_w*sin(2.5*pi*$)">
                                          <p:val>
                                            <p:fltVal val="0.000000"/>
                                          </p:val>
                                        </p:tav>
                                        <p:tav tm="100000">
                                          <p:val>
                                            <p:fltVal val="1.000000"/>
                                          </p:val>
                                        </p:tav>
                                      </p:tavLst>
                                    </p:anim>
                                    <p:anim calcmode="lin" valueType="num">
                                      <p:cBhvr>
                                        <p:cTn id="41" dur="2000" fill="hold"/>
                                        <p:tgtEl>
                                          <p:spTgt spid="15367"/>
                                        </p:tgtEl>
                                        <p:attrNameLst>
                                          <p:attrName>ppt_h</p:attrName>
                                        </p:attrNameLst>
                                      </p:cBhvr>
                                      <p:tavLst>
                                        <p:tav tm="0">
                                          <p:val>
                                            <p:strVal val="#ppt_h"/>
                                          </p:val>
                                        </p:tav>
                                        <p:tav tm="100000">
                                          <p:val>
                                            <p:strVal val="#ppt_h"/>
                                          </p:val>
                                        </p:tav>
                                      </p:tavLst>
                                    </p:anim>
                                  </p:childTnLst>
                                </p:cTn>
                              </p:par>
                              <p:par>
                                <p:cTn id="42" presetID="45" presetClass="entr" presetSubtype="0" fill="hold" grpId="0" nodeType="withEffect">
                                  <p:stCondLst>
                                    <p:cond delay="0"/>
                                  </p:stCondLst>
                                  <p:iterate type="lt">
                                    <p:tmPct val="10000"/>
                                  </p:iterate>
                                  <p:childTnLst>
                                    <p:set>
                                      <p:cBhvr>
                                        <p:cTn id="43" dur="1" fill="hold">
                                          <p:stCondLst>
                                            <p:cond delay="0"/>
                                          </p:stCondLst>
                                        </p:cTn>
                                        <p:tgtEl>
                                          <p:spTgt spid="15368"/>
                                        </p:tgtEl>
                                        <p:attrNameLst>
                                          <p:attrName>style.visibility</p:attrName>
                                        </p:attrNameLst>
                                      </p:cBhvr>
                                      <p:to>
                                        <p:strVal val="visible"/>
                                      </p:to>
                                    </p:set>
                                    <p:animEffect transition="in" filter="fade">
                                      <p:cBhvr>
                                        <p:cTn id="44" dur="2000"/>
                                        <p:tgtEl>
                                          <p:spTgt spid="15368"/>
                                        </p:tgtEl>
                                      </p:cBhvr>
                                    </p:animEffect>
                                    <p:anim calcmode="lin" valueType="num">
                                      <p:cBhvr>
                                        <p:cTn id="45" dur="2000" fill="hold"/>
                                        <p:tgtEl>
                                          <p:spTgt spid="15368"/>
                                        </p:tgtEl>
                                        <p:attrNameLst>
                                          <p:attrName>ppt_w</p:attrName>
                                        </p:attrNameLst>
                                      </p:cBhvr>
                                      <p:tavLst>
                                        <p:tav tm="0" fmla="#ppt_w*sin(2.5*pi*$)">
                                          <p:val>
                                            <p:fltVal val="0.000000"/>
                                          </p:val>
                                        </p:tav>
                                        <p:tav tm="100000">
                                          <p:val>
                                            <p:fltVal val="1.000000"/>
                                          </p:val>
                                        </p:tav>
                                      </p:tavLst>
                                    </p:anim>
                                    <p:anim calcmode="lin" valueType="num">
                                      <p:cBhvr>
                                        <p:cTn id="46" dur="2000" fill="hold"/>
                                        <p:tgtEl>
                                          <p:spTgt spid="15368"/>
                                        </p:tgtEl>
                                        <p:attrNameLst>
                                          <p:attrName>ppt_h</p:attrName>
                                        </p:attrNameLst>
                                      </p:cBhvr>
                                      <p:tavLst>
                                        <p:tav tm="0">
                                          <p:val>
                                            <p:strVal val="#ppt_h"/>
                                          </p:val>
                                        </p:tav>
                                        <p:tav tm="100000">
                                          <p:val>
                                            <p:strVal val="#ppt_h"/>
                                          </p:val>
                                        </p:tav>
                                      </p:tavLst>
                                    </p:anim>
                                  </p:childTnLst>
                                </p:cTn>
                              </p:par>
                              <p:par>
                                <p:cTn id="47" presetID="45" presetClass="entr" presetSubtype="0" fill="hold" grpId="0" nodeType="withEffect">
                                  <p:stCondLst>
                                    <p:cond delay="0"/>
                                  </p:stCondLst>
                                  <p:iterate type="lt">
                                    <p:tmPct val="10000"/>
                                  </p:iterate>
                                  <p:childTnLst>
                                    <p:set>
                                      <p:cBhvr>
                                        <p:cTn id="48" dur="1" fill="hold">
                                          <p:stCondLst>
                                            <p:cond delay="0"/>
                                          </p:stCondLst>
                                        </p:cTn>
                                        <p:tgtEl>
                                          <p:spTgt spid="15369"/>
                                        </p:tgtEl>
                                        <p:attrNameLst>
                                          <p:attrName>style.visibility</p:attrName>
                                        </p:attrNameLst>
                                      </p:cBhvr>
                                      <p:to>
                                        <p:strVal val="visible"/>
                                      </p:to>
                                    </p:set>
                                    <p:animEffect transition="in" filter="fade">
                                      <p:cBhvr>
                                        <p:cTn id="49" dur="2000"/>
                                        <p:tgtEl>
                                          <p:spTgt spid="15369"/>
                                        </p:tgtEl>
                                      </p:cBhvr>
                                    </p:animEffect>
                                    <p:anim calcmode="lin" valueType="num">
                                      <p:cBhvr>
                                        <p:cTn id="50" dur="2000" fill="hold"/>
                                        <p:tgtEl>
                                          <p:spTgt spid="15369"/>
                                        </p:tgtEl>
                                        <p:attrNameLst>
                                          <p:attrName>ppt_w</p:attrName>
                                        </p:attrNameLst>
                                      </p:cBhvr>
                                      <p:tavLst>
                                        <p:tav tm="0" fmla="#ppt_w*sin(2.5*pi*$)">
                                          <p:val>
                                            <p:fltVal val="0.000000"/>
                                          </p:val>
                                        </p:tav>
                                        <p:tav tm="100000">
                                          <p:val>
                                            <p:fltVal val="1.000000"/>
                                          </p:val>
                                        </p:tav>
                                      </p:tavLst>
                                    </p:anim>
                                    <p:anim calcmode="lin" valueType="num">
                                      <p:cBhvr>
                                        <p:cTn id="51" dur="2000" fill="hold"/>
                                        <p:tgtEl>
                                          <p:spTgt spid="15369"/>
                                        </p:tgtEl>
                                        <p:attrNameLst>
                                          <p:attrName>ppt_h</p:attrName>
                                        </p:attrNameLst>
                                      </p:cBhvr>
                                      <p:tavLst>
                                        <p:tav tm="0">
                                          <p:val>
                                            <p:strVal val="#ppt_h"/>
                                          </p:val>
                                        </p:tav>
                                        <p:tav tm="100000">
                                          <p:val>
                                            <p:strVal val="#ppt_h"/>
                                          </p:val>
                                        </p:tav>
                                      </p:tavLst>
                                    </p:anim>
                                  </p:childTnLst>
                                </p:cTn>
                              </p:par>
                              <p:par>
                                <p:cTn id="52" presetID="45" presetClass="entr" presetSubtype="0" fill="hold" grpId="0" nodeType="withEffect">
                                  <p:stCondLst>
                                    <p:cond delay="0"/>
                                  </p:stCondLst>
                                  <p:iterate type="lt">
                                    <p:tmPct val="10000"/>
                                  </p:iterate>
                                  <p:childTnLst>
                                    <p:set>
                                      <p:cBhvr>
                                        <p:cTn id="53" dur="1" fill="hold">
                                          <p:stCondLst>
                                            <p:cond delay="0"/>
                                          </p:stCondLst>
                                        </p:cTn>
                                        <p:tgtEl>
                                          <p:spTgt spid="15370"/>
                                        </p:tgtEl>
                                        <p:attrNameLst>
                                          <p:attrName>style.visibility</p:attrName>
                                        </p:attrNameLst>
                                      </p:cBhvr>
                                      <p:to>
                                        <p:strVal val="visible"/>
                                      </p:to>
                                    </p:set>
                                    <p:animEffect transition="in" filter="fade">
                                      <p:cBhvr>
                                        <p:cTn id="54" dur="2000"/>
                                        <p:tgtEl>
                                          <p:spTgt spid="15370"/>
                                        </p:tgtEl>
                                      </p:cBhvr>
                                    </p:animEffect>
                                    <p:anim calcmode="lin" valueType="num">
                                      <p:cBhvr>
                                        <p:cTn id="55" dur="2000" fill="hold"/>
                                        <p:tgtEl>
                                          <p:spTgt spid="15370"/>
                                        </p:tgtEl>
                                        <p:attrNameLst>
                                          <p:attrName>ppt_w</p:attrName>
                                        </p:attrNameLst>
                                      </p:cBhvr>
                                      <p:tavLst>
                                        <p:tav tm="0" fmla="#ppt_w*sin(2.5*pi*$)">
                                          <p:val>
                                            <p:fltVal val="0.000000"/>
                                          </p:val>
                                        </p:tav>
                                        <p:tav tm="100000">
                                          <p:val>
                                            <p:fltVal val="1.000000"/>
                                          </p:val>
                                        </p:tav>
                                      </p:tavLst>
                                    </p:anim>
                                    <p:anim calcmode="lin" valueType="num">
                                      <p:cBhvr>
                                        <p:cTn id="56" dur="2000" fill="hold"/>
                                        <p:tgtEl>
                                          <p:spTgt spid="1537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6" grpId="0"/>
      <p:bldP spid="15367" grpId="0"/>
      <p:bldP spid="15368" grpId="0"/>
      <p:bldP spid="15369" grpId="0"/>
      <p:bldP spid="1537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2008" name="Shape 2008"/>
        <p:cNvGrpSpPr/>
        <p:nvPr/>
      </p:nvGrpSpPr>
      <p:grpSpPr>
        <a:xfrm>
          <a:off x="0" y="0"/>
          <a:ext cx="0" cy="0"/>
          <a:chOff x="0" y="0"/>
          <a:chExt cx="0" cy="0"/>
        </a:xfrm>
      </p:grpSpPr>
      <p:grpSp>
        <p:nvGrpSpPr>
          <p:cNvPr id="2009" name="Google Shape;2009;p50"/>
          <p:cNvGrpSpPr/>
          <p:nvPr/>
        </p:nvGrpSpPr>
        <p:grpSpPr>
          <a:xfrm rot="-900145">
            <a:off x="567735" y="3271492"/>
            <a:ext cx="1346977" cy="1179420"/>
            <a:chOff x="2334325" y="3469775"/>
            <a:chExt cx="1136500" cy="995125"/>
          </a:xfrm>
        </p:grpSpPr>
        <p:sp>
          <p:nvSpPr>
            <p:cNvPr id="2010" name="Google Shape;2010;p50"/>
            <p:cNvSpPr/>
            <p:nvPr/>
          </p:nvSpPr>
          <p:spPr>
            <a:xfrm>
              <a:off x="2337450" y="3480425"/>
              <a:ext cx="1100925" cy="952600"/>
            </a:xfrm>
            <a:custGeom>
              <a:avLst/>
              <a:gdLst/>
              <a:ahLst/>
              <a:cxnLst/>
              <a:rect l="l" t="t" r="r" b="b"/>
              <a:pathLst>
                <a:path w="44037" h="38104" extrusionOk="0">
                  <a:moveTo>
                    <a:pt x="40703" y="0"/>
                  </a:moveTo>
                  <a:cubicBezTo>
                    <a:pt x="40678" y="0"/>
                    <a:pt x="40653" y="25"/>
                    <a:pt x="40603" y="25"/>
                  </a:cubicBezTo>
                  <a:cubicBezTo>
                    <a:pt x="33886" y="877"/>
                    <a:pt x="27069" y="1278"/>
                    <a:pt x="20302" y="1855"/>
                  </a:cubicBezTo>
                  <a:cubicBezTo>
                    <a:pt x="13585" y="2406"/>
                    <a:pt x="6868" y="3133"/>
                    <a:pt x="126" y="3434"/>
                  </a:cubicBezTo>
                  <a:cubicBezTo>
                    <a:pt x="1" y="9725"/>
                    <a:pt x="1079" y="15840"/>
                    <a:pt x="1279" y="22106"/>
                  </a:cubicBezTo>
                  <a:cubicBezTo>
                    <a:pt x="1379" y="25239"/>
                    <a:pt x="1329" y="28371"/>
                    <a:pt x="1279" y="31504"/>
                  </a:cubicBezTo>
                  <a:cubicBezTo>
                    <a:pt x="1229" y="33183"/>
                    <a:pt x="1003" y="35188"/>
                    <a:pt x="1906" y="36692"/>
                  </a:cubicBezTo>
                  <a:cubicBezTo>
                    <a:pt x="2463" y="37626"/>
                    <a:pt x="3364" y="38104"/>
                    <a:pt x="4290" y="38104"/>
                  </a:cubicBezTo>
                  <a:cubicBezTo>
                    <a:pt x="5154" y="38104"/>
                    <a:pt x="6040" y="37689"/>
                    <a:pt x="6693" y="36843"/>
                  </a:cubicBezTo>
                  <a:cubicBezTo>
                    <a:pt x="7319" y="36016"/>
                    <a:pt x="7570" y="34988"/>
                    <a:pt x="7820" y="34010"/>
                  </a:cubicBezTo>
                  <a:cubicBezTo>
                    <a:pt x="7851" y="33904"/>
                    <a:pt x="7936" y="33863"/>
                    <a:pt x="8021" y="33863"/>
                  </a:cubicBezTo>
                  <a:cubicBezTo>
                    <a:pt x="8076" y="33863"/>
                    <a:pt x="8132" y="33880"/>
                    <a:pt x="8171" y="33910"/>
                  </a:cubicBezTo>
                  <a:cubicBezTo>
                    <a:pt x="8188" y="33910"/>
                    <a:pt x="8216" y="33899"/>
                    <a:pt x="8247" y="33899"/>
                  </a:cubicBezTo>
                  <a:cubicBezTo>
                    <a:pt x="8263" y="33899"/>
                    <a:pt x="8280" y="33902"/>
                    <a:pt x="8297" y="33910"/>
                  </a:cubicBezTo>
                  <a:cubicBezTo>
                    <a:pt x="15223" y="35439"/>
                    <a:pt x="22419" y="35740"/>
                    <a:pt x="29615" y="35740"/>
                  </a:cubicBezTo>
                  <a:cubicBezTo>
                    <a:pt x="34276" y="35740"/>
                    <a:pt x="38937" y="35614"/>
                    <a:pt x="43525" y="35614"/>
                  </a:cubicBezTo>
                  <a:cubicBezTo>
                    <a:pt x="43696" y="35614"/>
                    <a:pt x="43866" y="35614"/>
                    <a:pt x="44036" y="35615"/>
                  </a:cubicBezTo>
                  <a:cubicBezTo>
                    <a:pt x="43811" y="29650"/>
                    <a:pt x="43560" y="23710"/>
                    <a:pt x="42984" y="17745"/>
                  </a:cubicBezTo>
                  <a:cubicBezTo>
                    <a:pt x="42407" y="11805"/>
                    <a:pt x="41304" y="5940"/>
                    <a:pt x="40703" y="0"/>
                  </a:cubicBezTo>
                  <a:close/>
                </a:path>
              </a:pathLst>
            </a:custGeom>
            <a:solidFill>
              <a:srgbClr val="FFE5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1" name="Google Shape;2011;p50"/>
            <p:cNvSpPr/>
            <p:nvPr/>
          </p:nvSpPr>
          <p:spPr>
            <a:xfrm>
              <a:off x="2334325" y="3469775"/>
              <a:ext cx="1107175" cy="965775"/>
            </a:xfrm>
            <a:custGeom>
              <a:avLst/>
              <a:gdLst/>
              <a:ahLst/>
              <a:cxnLst/>
              <a:rect l="l" t="t" r="r" b="b"/>
              <a:pathLst>
                <a:path w="44287" h="38631" extrusionOk="0">
                  <a:moveTo>
                    <a:pt x="40651" y="682"/>
                  </a:moveTo>
                  <a:cubicBezTo>
                    <a:pt x="41257" y="6544"/>
                    <a:pt x="42339" y="12358"/>
                    <a:pt x="42908" y="18196"/>
                  </a:cubicBezTo>
                  <a:cubicBezTo>
                    <a:pt x="43209" y="21178"/>
                    <a:pt x="43409" y="24136"/>
                    <a:pt x="43585" y="27118"/>
                  </a:cubicBezTo>
                  <a:cubicBezTo>
                    <a:pt x="43685" y="28597"/>
                    <a:pt x="43760" y="30101"/>
                    <a:pt x="43810" y="31579"/>
                  </a:cubicBezTo>
                  <a:lnTo>
                    <a:pt x="43911" y="33810"/>
                  </a:lnTo>
                  <a:lnTo>
                    <a:pt x="43961" y="34938"/>
                  </a:lnTo>
                  <a:cubicBezTo>
                    <a:pt x="43961" y="35264"/>
                    <a:pt x="43986" y="35589"/>
                    <a:pt x="44036" y="35940"/>
                  </a:cubicBezTo>
                  <a:cubicBezTo>
                    <a:pt x="43309" y="35915"/>
                    <a:pt x="42632" y="35890"/>
                    <a:pt x="41906" y="35890"/>
                  </a:cubicBezTo>
                  <a:lnTo>
                    <a:pt x="39650" y="35915"/>
                  </a:lnTo>
                  <a:lnTo>
                    <a:pt x="35164" y="35965"/>
                  </a:lnTo>
                  <a:cubicBezTo>
                    <a:pt x="33514" y="35993"/>
                    <a:pt x="31871" y="36013"/>
                    <a:pt x="30228" y="36013"/>
                  </a:cubicBezTo>
                  <a:cubicBezTo>
                    <a:pt x="28876" y="36013"/>
                    <a:pt x="27524" y="35999"/>
                    <a:pt x="26166" y="35965"/>
                  </a:cubicBezTo>
                  <a:cubicBezTo>
                    <a:pt x="23159" y="35915"/>
                    <a:pt x="20176" y="35790"/>
                    <a:pt x="17194" y="35514"/>
                  </a:cubicBezTo>
                  <a:lnTo>
                    <a:pt x="14963" y="35264"/>
                  </a:lnTo>
                  <a:lnTo>
                    <a:pt x="12732" y="34963"/>
                  </a:lnTo>
                  <a:lnTo>
                    <a:pt x="10527" y="34587"/>
                  </a:lnTo>
                  <a:lnTo>
                    <a:pt x="9424" y="34361"/>
                  </a:lnTo>
                  <a:lnTo>
                    <a:pt x="8873" y="34261"/>
                  </a:lnTo>
                  <a:lnTo>
                    <a:pt x="8597" y="34211"/>
                  </a:lnTo>
                  <a:lnTo>
                    <a:pt x="8472" y="34186"/>
                  </a:lnTo>
                  <a:cubicBezTo>
                    <a:pt x="8434" y="34173"/>
                    <a:pt x="8390" y="34167"/>
                    <a:pt x="8350" y="34167"/>
                  </a:cubicBezTo>
                  <a:cubicBezTo>
                    <a:pt x="8335" y="34167"/>
                    <a:pt x="8321" y="34168"/>
                    <a:pt x="8307" y="34169"/>
                  </a:cubicBezTo>
                  <a:lnTo>
                    <a:pt x="8307" y="34169"/>
                  </a:lnTo>
                  <a:cubicBezTo>
                    <a:pt x="8259" y="34145"/>
                    <a:pt x="8207" y="34136"/>
                    <a:pt x="8146" y="34136"/>
                  </a:cubicBezTo>
                  <a:cubicBezTo>
                    <a:pt x="8046" y="34136"/>
                    <a:pt x="7920" y="34186"/>
                    <a:pt x="7870" y="34261"/>
                  </a:cubicBezTo>
                  <a:cubicBezTo>
                    <a:pt x="7845" y="34311"/>
                    <a:pt x="7820" y="34361"/>
                    <a:pt x="7795" y="34386"/>
                  </a:cubicBezTo>
                  <a:lnTo>
                    <a:pt x="7795" y="34487"/>
                  </a:lnTo>
                  <a:lnTo>
                    <a:pt x="7745" y="34637"/>
                  </a:lnTo>
                  <a:lnTo>
                    <a:pt x="7570" y="35264"/>
                  </a:lnTo>
                  <a:cubicBezTo>
                    <a:pt x="7444" y="35690"/>
                    <a:pt x="7319" y="36116"/>
                    <a:pt x="7118" y="36492"/>
                  </a:cubicBezTo>
                  <a:cubicBezTo>
                    <a:pt x="6767" y="37269"/>
                    <a:pt x="6141" y="37945"/>
                    <a:pt x="5339" y="38246"/>
                  </a:cubicBezTo>
                  <a:cubicBezTo>
                    <a:pt x="5051" y="38363"/>
                    <a:pt x="4744" y="38419"/>
                    <a:pt x="4437" y="38419"/>
                  </a:cubicBezTo>
                  <a:cubicBezTo>
                    <a:pt x="3889" y="38419"/>
                    <a:pt x="3342" y="38241"/>
                    <a:pt x="2908" y="37920"/>
                  </a:cubicBezTo>
                  <a:cubicBezTo>
                    <a:pt x="2206" y="37419"/>
                    <a:pt x="1805" y="36592"/>
                    <a:pt x="1630" y="35740"/>
                  </a:cubicBezTo>
                  <a:cubicBezTo>
                    <a:pt x="1454" y="34888"/>
                    <a:pt x="1454" y="34010"/>
                    <a:pt x="1479" y="33108"/>
                  </a:cubicBezTo>
                  <a:cubicBezTo>
                    <a:pt x="1504" y="32231"/>
                    <a:pt x="1529" y="31329"/>
                    <a:pt x="1554" y="30451"/>
                  </a:cubicBezTo>
                  <a:cubicBezTo>
                    <a:pt x="1579" y="28672"/>
                    <a:pt x="1605" y="26893"/>
                    <a:pt x="1605" y="25113"/>
                  </a:cubicBezTo>
                  <a:cubicBezTo>
                    <a:pt x="1579" y="23359"/>
                    <a:pt x="1554" y="21579"/>
                    <a:pt x="1429" y="19800"/>
                  </a:cubicBezTo>
                  <a:cubicBezTo>
                    <a:pt x="1304" y="18020"/>
                    <a:pt x="1153" y="16241"/>
                    <a:pt x="978" y="14487"/>
                  </a:cubicBezTo>
                  <a:cubicBezTo>
                    <a:pt x="657" y="11001"/>
                    <a:pt x="360" y="7515"/>
                    <a:pt x="424" y="4029"/>
                  </a:cubicBezTo>
                  <a:lnTo>
                    <a:pt x="424" y="4029"/>
                  </a:lnTo>
                  <a:cubicBezTo>
                    <a:pt x="7166" y="3724"/>
                    <a:pt x="13859" y="3004"/>
                    <a:pt x="20577" y="2456"/>
                  </a:cubicBezTo>
                  <a:lnTo>
                    <a:pt x="30728" y="1654"/>
                  </a:lnTo>
                  <a:cubicBezTo>
                    <a:pt x="32407" y="1529"/>
                    <a:pt x="34111" y="1379"/>
                    <a:pt x="35790" y="1203"/>
                  </a:cubicBezTo>
                  <a:lnTo>
                    <a:pt x="38347" y="953"/>
                  </a:lnTo>
                  <a:lnTo>
                    <a:pt x="39600" y="802"/>
                  </a:lnTo>
                  <a:lnTo>
                    <a:pt x="40226" y="727"/>
                  </a:lnTo>
                  <a:lnTo>
                    <a:pt x="40552" y="702"/>
                  </a:lnTo>
                  <a:cubicBezTo>
                    <a:pt x="40586" y="693"/>
                    <a:pt x="40617" y="688"/>
                    <a:pt x="40651" y="682"/>
                  </a:cubicBezTo>
                  <a:close/>
                  <a:moveTo>
                    <a:pt x="41003" y="0"/>
                  </a:moveTo>
                  <a:lnTo>
                    <a:pt x="40753" y="226"/>
                  </a:lnTo>
                  <a:cubicBezTo>
                    <a:pt x="40728" y="251"/>
                    <a:pt x="40602" y="276"/>
                    <a:pt x="40502" y="276"/>
                  </a:cubicBezTo>
                  <a:lnTo>
                    <a:pt x="40176" y="326"/>
                  </a:lnTo>
                  <a:lnTo>
                    <a:pt x="39550" y="401"/>
                  </a:lnTo>
                  <a:lnTo>
                    <a:pt x="38296" y="552"/>
                  </a:lnTo>
                  <a:lnTo>
                    <a:pt x="35765" y="802"/>
                  </a:lnTo>
                  <a:cubicBezTo>
                    <a:pt x="34086" y="978"/>
                    <a:pt x="32382" y="1128"/>
                    <a:pt x="30702" y="1253"/>
                  </a:cubicBezTo>
                  <a:lnTo>
                    <a:pt x="20552" y="2080"/>
                  </a:lnTo>
                  <a:cubicBezTo>
                    <a:pt x="13785" y="2657"/>
                    <a:pt x="7018" y="3359"/>
                    <a:pt x="251" y="3684"/>
                  </a:cubicBezTo>
                  <a:lnTo>
                    <a:pt x="101" y="3710"/>
                  </a:lnTo>
                  <a:lnTo>
                    <a:pt x="101" y="3860"/>
                  </a:lnTo>
                  <a:cubicBezTo>
                    <a:pt x="1" y="7419"/>
                    <a:pt x="326" y="10978"/>
                    <a:pt x="652" y="14512"/>
                  </a:cubicBezTo>
                  <a:cubicBezTo>
                    <a:pt x="978" y="18045"/>
                    <a:pt x="1279" y="21579"/>
                    <a:pt x="1304" y="25138"/>
                  </a:cubicBezTo>
                  <a:cubicBezTo>
                    <a:pt x="1329" y="26893"/>
                    <a:pt x="1304" y="28672"/>
                    <a:pt x="1279" y="30451"/>
                  </a:cubicBezTo>
                  <a:cubicBezTo>
                    <a:pt x="1279" y="31329"/>
                    <a:pt x="1279" y="32231"/>
                    <a:pt x="1229" y="33108"/>
                  </a:cubicBezTo>
                  <a:cubicBezTo>
                    <a:pt x="1204" y="34010"/>
                    <a:pt x="1204" y="34913"/>
                    <a:pt x="1404" y="35790"/>
                  </a:cubicBezTo>
                  <a:cubicBezTo>
                    <a:pt x="1579" y="36667"/>
                    <a:pt x="2031" y="37544"/>
                    <a:pt x="2783" y="38096"/>
                  </a:cubicBezTo>
                  <a:cubicBezTo>
                    <a:pt x="3253" y="38452"/>
                    <a:pt x="3849" y="38631"/>
                    <a:pt x="4449" y="38631"/>
                  </a:cubicBezTo>
                  <a:cubicBezTo>
                    <a:pt x="4776" y="38631"/>
                    <a:pt x="5105" y="38578"/>
                    <a:pt x="5414" y="38472"/>
                  </a:cubicBezTo>
                  <a:cubicBezTo>
                    <a:pt x="6291" y="38146"/>
                    <a:pt x="6968" y="37419"/>
                    <a:pt x="7369" y="36617"/>
                  </a:cubicBezTo>
                  <a:cubicBezTo>
                    <a:pt x="7570" y="36216"/>
                    <a:pt x="7720" y="35790"/>
                    <a:pt x="7870" y="35364"/>
                  </a:cubicBezTo>
                  <a:lnTo>
                    <a:pt x="8046" y="34712"/>
                  </a:lnTo>
                  <a:lnTo>
                    <a:pt x="8096" y="34562"/>
                  </a:lnTo>
                  <a:lnTo>
                    <a:pt x="8121" y="34487"/>
                  </a:lnTo>
                  <a:cubicBezTo>
                    <a:pt x="8121" y="34462"/>
                    <a:pt x="8121" y="34462"/>
                    <a:pt x="8121" y="34462"/>
                  </a:cubicBezTo>
                  <a:cubicBezTo>
                    <a:pt x="8121" y="34462"/>
                    <a:pt x="8132" y="34450"/>
                    <a:pt x="8154" y="34450"/>
                  </a:cubicBezTo>
                  <a:cubicBezTo>
                    <a:pt x="8165" y="34450"/>
                    <a:pt x="8179" y="34453"/>
                    <a:pt x="8196" y="34462"/>
                  </a:cubicBezTo>
                  <a:lnTo>
                    <a:pt x="8246" y="34537"/>
                  </a:lnTo>
                  <a:lnTo>
                    <a:pt x="8346" y="34512"/>
                  </a:lnTo>
                  <a:cubicBezTo>
                    <a:pt x="8372" y="34487"/>
                    <a:pt x="8372" y="34487"/>
                    <a:pt x="8397" y="34487"/>
                  </a:cubicBezTo>
                  <a:lnTo>
                    <a:pt x="8547" y="34512"/>
                  </a:lnTo>
                  <a:lnTo>
                    <a:pt x="8798" y="34587"/>
                  </a:lnTo>
                  <a:lnTo>
                    <a:pt x="9349" y="34687"/>
                  </a:lnTo>
                  <a:lnTo>
                    <a:pt x="10477" y="34913"/>
                  </a:lnTo>
                  <a:lnTo>
                    <a:pt x="12682" y="35289"/>
                  </a:lnTo>
                  <a:lnTo>
                    <a:pt x="14913" y="35589"/>
                  </a:lnTo>
                  <a:lnTo>
                    <a:pt x="17169" y="35840"/>
                  </a:lnTo>
                  <a:cubicBezTo>
                    <a:pt x="20151" y="36116"/>
                    <a:pt x="23159" y="36266"/>
                    <a:pt x="26166" y="36316"/>
                  </a:cubicBezTo>
                  <a:cubicBezTo>
                    <a:pt x="27315" y="36335"/>
                    <a:pt x="28460" y="36344"/>
                    <a:pt x="29604" y="36344"/>
                  </a:cubicBezTo>
                  <a:cubicBezTo>
                    <a:pt x="31456" y="36344"/>
                    <a:pt x="33305" y="36322"/>
                    <a:pt x="35164" y="36291"/>
                  </a:cubicBezTo>
                  <a:lnTo>
                    <a:pt x="39650" y="36241"/>
                  </a:lnTo>
                  <a:lnTo>
                    <a:pt x="41906" y="36216"/>
                  </a:lnTo>
                  <a:cubicBezTo>
                    <a:pt x="42682" y="36216"/>
                    <a:pt x="43510" y="36191"/>
                    <a:pt x="44261" y="36166"/>
                  </a:cubicBezTo>
                  <a:cubicBezTo>
                    <a:pt x="44286" y="35765"/>
                    <a:pt x="44286" y="35339"/>
                    <a:pt x="44286" y="34938"/>
                  </a:cubicBezTo>
                  <a:lnTo>
                    <a:pt x="44236" y="33810"/>
                  </a:lnTo>
                  <a:lnTo>
                    <a:pt x="44161" y="31579"/>
                  </a:lnTo>
                  <a:cubicBezTo>
                    <a:pt x="44086" y="30076"/>
                    <a:pt x="44011" y="28597"/>
                    <a:pt x="43936" y="27093"/>
                  </a:cubicBezTo>
                  <a:cubicBezTo>
                    <a:pt x="43785" y="24111"/>
                    <a:pt x="43560" y="21128"/>
                    <a:pt x="43284" y="18171"/>
                  </a:cubicBezTo>
                  <a:cubicBezTo>
                    <a:pt x="42733" y="12206"/>
                    <a:pt x="41630" y="6341"/>
                    <a:pt x="41053" y="401"/>
                  </a:cubicBezTo>
                  <a:lnTo>
                    <a:pt x="41003"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2" name="Google Shape;2012;p50"/>
            <p:cNvSpPr/>
            <p:nvPr/>
          </p:nvSpPr>
          <p:spPr>
            <a:xfrm>
              <a:off x="2402775" y="3617550"/>
              <a:ext cx="865425" cy="115450"/>
            </a:xfrm>
            <a:custGeom>
              <a:avLst/>
              <a:gdLst/>
              <a:ahLst/>
              <a:cxnLst/>
              <a:rect l="l" t="t" r="r" b="b"/>
              <a:pathLst>
                <a:path w="34617" h="4618" extrusionOk="0">
                  <a:moveTo>
                    <a:pt x="34249" y="0"/>
                  </a:moveTo>
                  <a:cubicBezTo>
                    <a:pt x="34235" y="0"/>
                    <a:pt x="34220" y="2"/>
                    <a:pt x="34205" y="4"/>
                  </a:cubicBezTo>
                  <a:cubicBezTo>
                    <a:pt x="28240" y="806"/>
                    <a:pt x="22275" y="1633"/>
                    <a:pt x="16285" y="2385"/>
                  </a:cubicBezTo>
                  <a:cubicBezTo>
                    <a:pt x="10897" y="3062"/>
                    <a:pt x="5458" y="3513"/>
                    <a:pt x="95" y="4415"/>
                  </a:cubicBezTo>
                  <a:cubicBezTo>
                    <a:pt x="0" y="4439"/>
                    <a:pt x="17" y="4618"/>
                    <a:pt x="103" y="4618"/>
                  </a:cubicBezTo>
                  <a:cubicBezTo>
                    <a:pt x="108" y="4618"/>
                    <a:pt x="114" y="4617"/>
                    <a:pt x="120" y="4616"/>
                  </a:cubicBezTo>
                  <a:cubicBezTo>
                    <a:pt x="11523" y="4089"/>
                    <a:pt x="23052" y="2159"/>
                    <a:pt x="34330" y="480"/>
                  </a:cubicBezTo>
                  <a:cubicBezTo>
                    <a:pt x="34616" y="433"/>
                    <a:pt x="34517" y="0"/>
                    <a:pt x="34249"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3" name="Google Shape;2013;p50"/>
            <p:cNvSpPr/>
            <p:nvPr/>
          </p:nvSpPr>
          <p:spPr>
            <a:xfrm>
              <a:off x="2447100" y="4330675"/>
              <a:ext cx="1019450" cy="130975"/>
            </a:xfrm>
            <a:custGeom>
              <a:avLst/>
              <a:gdLst/>
              <a:ahLst/>
              <a:cxnLst/>
              <a:rect l="l" t="t" r="r" b="b"/>
              <a:pathLst>
                <a:path w="40778" h="5239" extrusionOk="0">
                  <a:moveTo>
                    <a:pt x="3434" y="0"/>
                  </a:moveTo>
                  <a:cubicBezTo>
                    <a:pt x="3134" y="1529"/>
                    <a:pt x="2632" y="3509"/>
                    <a:pt x="1" y="4086"/>
                  </a:cubicBezTo>
                  <a:cubicBezTo>
                    <a:pt x="5916" y="4412"/>
                    <a:pt x="13209" y="5239"/>
                    <a:pt x="19149" y="5239"/>
                  </a:cubicBezTo>
                  <a:cubicBezTo>
                    <a:pt x="22432" y="5239"/>
                    <a:pt x="25690" y="5138"/>
                    <a:pt x="28973" y="4963"/>
                  </a:cubicBezTo>
                  <a:cubicBezTo>
                    <a:pt x="31931" y="4787"/>
                    <a:pt x="39374" y="4136"/>
                    <a:pt x="40728" y="1053"/>
                  </a:cubicBezTo>
                  <a:cubicBezTo>
                    <a:pt x="40728" y="1028"/>
                    <a:pt x="40753" y="1003"/>
                    <a:pt x="40778" y="978"/>
                  </a:cubicBezTo>
                  <a:cubicBezTo>
                    <a:pt x="35097" y="978"/>
                    <a:pt x="29179" y="1216"/>
                    <a:pt x="23445" y="1216"/>
                  </a:cubicBezTo>
                  <a:cubicBezTo>
                    <a:pt x="22728" y="1216"/>
                    <a:pt x="22014" y="1212"/>
                    <a:pt x="21304" y="1203"/>
                  </a:cubicBezTo>
                  <a:cubicBezTo>
                    <a:pt x="20561" y="1197"/>
                    <a:pt x="19846" y="1196"/>
                    <a:pt x="19147" y="1196"/>
                  </a:cubicBezTo>
                  <a:cubicBezTo>
                    <a:pt x="18790" y="1196"/>
                    <a:pt x="18438" y="1196"/>
                    <a:pt x="18088" y="1196"/>
                  </a:cubicBezTo>
                  <a:cubicBezTo>
                    <a:pt x="13767" y="1196"/>
                    <a:pt x="9865" y="1153"/>
                    <a:pt x="3434" y="0"/>
                  </a:cubicBezTo>
                  <a:close/>
                </a:path>
              </a:pathLst>
            </a:custGeom>
            <a:solidFill>
              <a:srgbClr val="FFE5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4" name="Google Shape;2014;p50"/>
            <p:cNvSpPr/>
            <p:nvPr/>
          </p:nvSpPr>
          <p:spPr>
            <a:xfrm>
              <a:off x="2442725" y="4326300"/>
              <a:ext cx="1028100" cy="138600"/>
            </a:xfrm>
            <a:custGeom>
              <a:avLst/>
              <a:gdLst/>
              <a:ahLst/>
              <a:cxnLst/>
              <a:rect l="l" t="t" r="r" b="b"/>
              <a:pathLst>
                <a:path w="41124" h="5544" extrusionOk="0">
                  <a:moveTo>
                    <a:pt x="3755" y="381"/>
                  </a:moveTo>
                  <a:cubicBezTo>
                    <a:pt x="6782" y="917"/>
                    <a:pt x="9832" y="1306"/>
                    <a:pt x="12883" y="1454"/>
                  </a:cubicBezTo>
                  <a:cubicBezTo>
                    <a:pt x="16016" y="1629"/>
                    <a:pt x="19123" y="1554"/>
                    <a:pt x="22256" y="1604"/>
                  </a:cubicBezTo>
                  <a:cubicBezTo>
                    <a:pt x="25364" y="1604"/>
                    <a:pt x="28497" y="1529"/>
                    <a:pt x="31605" y="1454"/>
                  </a:cubicBezTo>
                  <a:lnTo>
                    <a:pt x="36266" y="1353"/>
                  </a:lnTo>
                  <a:lnTo>
                    <a:pt x="38622" y="1328"/>
                  </a:lnTo>
                  <a:lnTo>
                    <a:pt x="39775" y="1303"/>
                  </a:lnTo>
                  <a:cubicBezTo>
                    <a:pt x="39824" y="1307"/>
                    <a:pt x="39872" y="1308"/>
                    <a:pt x="39919" y="1308"/>
                  </a:cubicBezTo>
                  <a:cubicBezTo>
                    <a:pt x="40187" y="1308"/>
                    <a:pt x="40435" y="1259"/>
                    <a:pt x="40724" y="1234"/>
                  </a:cubicBezTo>
                  <a:lnTo>
                    <a:pt x="40724" y="1234"/>
                  </a:lnTo>
                  <a:lnTo>
                    <a:pt x="40652" y="1353"/>
                  </a:lnTo>
                  <a:cubicBezTo>
                    <a:pt x="40602" y="1454"/>
                    <a:pt x="40527" y="1529"/>
                    <a:pt x="40477" y="1629"/>
                  </a:cubicBezTo>
                  <a:cubicBezTo>
                    <a:pt x="40352" y="1780"/>
                    <a:pt x="40226" y="1930"/>
                    <a:pt x="40076" y="2080"/>
                  </a:cubicBezTo>
                  <a:cubicBezTo>
                    <a:pt x="39775" y="2381"/>
                    <a:pt x="39424" y="2632"/>
                    <a:pt x="39048" y="2832"/>
                  </a:cubicBezTo>
                  <a:cubicBezTo>
                    <a:pt x="38321" y="3258"/>
                    <a:pt x="37494" y="3559"/>
                    <a:pt x="36667" y="3810"/>
                  </a:cubicBezTo>
                  <a:cubicBezTo>
                    <a:pt x="35013" y="4311"/>
                    <a:pt x="33284" y="4587"/>
                    <a:pt x="31554" y="4762"/>
                  </a:cubicBezTo>
                  <a:cubicBezTo>
                    <a:pt x="28096" y="5113"/>
                    <a:pt x="24587" y="5138"/>
                    <a:pt x="21103" y="5263"/>
                  </a:cubicBezTo>
                  <a:cubicBezTo>
                    <a:pt x="20464" y="5286"/>
                    <a:pt x="19824" y="5297"/>
                    <a:pt x="19183" y="5297"/>
                  </a:cubicBezTo>
                  <a:cubicBezTo>
                    <a:pt x="16333" y="5297"/>
                    <a:pt x="13476" y="5092"/>
                    <a:pt x="10652" y="4887"/>
                  </a:cubicBezTo>
                  <a:cubicBezTo>
                    <a:pt x="7482" y="4636"/>
                    <a:pt x="4311" y="4344"/>
                    <a:pt x="1122" y="4142"/>
                  </a:cubicBezTo>
                  <a:lnTo>
                    <a:pt x="1122" y="4142"/>
                  </a:lnTo>
                  <a:cubicBezTo>
                    <a:pt x="1284" y="4075"/>
                    <a:pt x="1444" y="3999"/>
                    <a:pt x="1604" y="3910"/>
                  </a:cubicBezTo>
                  <a:cubicBezTo>
                    <a:pt x="2030" y="3659"/>
                    <a:pt x="2431" y="3333"/>
                    <a:pt x="2732" y="2932"/>
                  </a:cubicBezTo>
                  <a:cubicBezTo>
                    <a:pt x="3324" y="2175"/>
                    <a:pt x="3580" y="1261"/>
                    <a:pt x="3755" y="381"/>
                  </a:cubicBezTo>
                  <a:close/>
                  <a:moveTo>
                    <a:pt x="3660" y="0"/>
                  </a:moveTo>
                  <a:cubicBezTo>
                    <a:pt x="3559" y="0"/>
                    <a:pt x="3459" y="50"/>
                    <a:pt x="3434" y="150"/>
                  </a:cubicBezTo>
                  <a:cubicBezTo>
                    <a:pt x="3259" y="1078"/>
                    <a:pt x="3008" y="2005"/>
                    <a:pt x="2457" y="2732"/>
                  </a:cubicBezTo>
                  <a:cubicBezTo>
                    <a:pt x="2181" y="3083"/>
                    <a:pt x="1830" y="3384"/>
                    <a:pt x="1429" y="3609"/>
                  </a:cubicBezTo>
                  <a:cubicBezTo>
                    <a:pt x="1028" y="3835"/>
                    <a:pt x="577" y="3985"/>
                    <a:pt x="126" y="4085"/>
                  </a:cubicBezTo>
                  <a:cubicBezTo>
                    <a:pt x="51" y="4110"/>
                    <a:pt x="0" y="4160"/>
                    <a:pt x="0" y="4261"/>
                  </a:cubicBezTo>
                  <a:cubicBezTo>
                    <a:pt x="0" y="4336"/>
                    <a:pt x="76" y="4436"/>
                    <a:pt x="176" y="4436"/>
                  </a:cubicBezTo>
                  <a:cubicBezTo>
                    <a:pt x="3660" y="4612"/>
                    <a:pt x="7118" y="4937"/>
                    <a:pt x="10627" y="5163"/>
                  </a:cubicBezTo>
                  <a:cubicBezTo>
                    <a:pt x="12356" y="5288"/>
                    <a:pt x="14111" y="5389"/>
                    <a:pt x="15865" y="5464"/>
                  </a:cubicBezTo>
                  <a:cubicBezTo>
                    <a:pt x="17594" y="5539"/>
                    <a:pt x="19349" y="5514"/>
                    <a:pt x="21103" y="5539"/>
                  </a:cubicBezTo>
                  <a:cubicBezTo>
                    <a:pt x="21343" y="5542"/>
                    <a:pt x="21583" y="5544"/>
                    <a:pt x="21823" y="5544"/>
                  </a:cubicBezTo>
                  <a:cubicBezTo>
                    <a:pt x="23337" y="5544"/>
                    <a:pt x="24848" y="5482"/>
                    <a:pt x="26341" y="5439"/>
                  </a:cubicBezTo>
                  <a:cubicBezTo>
                    <a:pt x="28096" y="5363"/>
                    <a:pt x="29850" y="5313"/>
                    <a:pt x="31605" y="5113"/>
                  </a:cubicBezTo>
                  <a:cubicBezTo>
                    <a:pt x="33334" y="4937"/>
                    <a:pt x="35088" y="4662"/>
                    <a:pt x="36768" y="4160"/>
                  </a:cubicBezTo>
                  <a:cubicBezTo>
                    <a:pt x="37620" y="3885"/>
                    <a:pt x="38447" y="3584"/>
                    <a:pt x="39224" y="3133"/>
                  </a:cubicBezTo>
                  <a:cubicBezTo>
                    <a:pt x="39600" y="2907"/>
                    <a:pt x="39976" y="2632"/>
                    <a:pt x="40301" y="2331"/>
                  </a:cubicBezTo>
                  <a:cubicBezTo>
                    <a:pt x="40477" y="2155"/>
                    <a:pt x="40627" y="2005"/>
                    <a:pt x="40753" y="1805"/>
                  </a:cubicBezTo>
                  <a:cubicBezTo>
                    <a:pt x="40803" y="1704"/>
                    <a:pt x="40878" y="1629"/>
                    <a:pt x="40928" y="1504"/>
                  </a:cubicBezTo>
                  <a:lnTo>
                    <a:pt x="41003" y="1353"/>
                  </a:lnTo>
                  <a:lnTo>
                    <a:pt x="41053" y="1278"/>
                  </a:lnTo>
                  <a:lnTo>
                    <a:pt x="41078" y="1254"/>
                  </a:lnTo>
                  <a:lnTo>
                    <a:pt x="41078" y="1254"/>
                  </a:lnTo>
                  <a:cubicBezTo>
                    <a:pt x="41069" y="1262"/>
                    <a:pt x="41065" y="1266"/>
                    <a:pt x="41064" y="1266"/>
                  </a:cubicBezTo>
                  <a:cubicBezTo>
                    <a:pt x="41060" y="1266"/>
                    <a:pt x="41124" y="1180"/>
                    <a:pt x="41103" y="1078"/>
                  </a:cubicBezTo>
                  <a:cubicBezTo>
                    <a:pt x="41016" y="1067"/>
                    <a:pt x="40925" y="1056"/>
                    <a:pt x="40831" y="1045"/>
                  </a:cubicBezTo>
                  <a:lnTo>
                    <a:pt x="40831" y="1045"/>
                  </a:lnTo>
                  <a:cubicBezTo>
                    <a:pt x="40830" y="1047"/>
                    <a:pt x="40829" y="1050"/>
                    <a:pt x="40828" y="1053"/>
                  </a:cubicBezTo>
                  <a:lnTo>
                    <a:pt x="40818" y="1053"/>
                  </a:lnTo>
                  <a:cubicBezTo>
                    <a:pt x="40820" y="1049"/>
                    <a:pt x="40822" y="1047"/>
                    <a:pt x="40824" y="1045"/>
                  </a:cubicBezTo>
                  <a:lnTo>
                    <a:pt x="40824" y="1045"/>
                  </a:lnTo>
                  <a:cubicBezTo>
                    <a:pt x="40826" y="1045"/>
                    <a:pt x="40829" y="1045"/>
                    <a:pt x="40831" y="1045"/>
                  </a:cubicBezTo>
                  <a:lnTo>
                    <a:pt x="40831" y="1045"/>
                  </a:lnTo>
                  <a:cubicBezTo>
                    <a:pt x="40832" y="1041"/>
                    <a:pt x="40832" y="1039"/>
                    <a:pt x="40831" y="1039"/>
                  </a:cubicBezTo>
                  <a:lnTo>
                    <a:pt x="40831" y="1039"/>
                  </a:lnTo>
                  <a:cubicBezTo>
                    <a:pt x="40829" y="1039"/>
                    <a:pt x="40827" y="1041"/>
                    <a:pt x="40824" y="1045"/>
                  </a:cubicBezTo>
                  <a:lnTo>
                    <a:pt x="40824" y="1045"/>
                  </a:lnTo>
                  <a:cubicBezTo>
                    <a:pt x="40490" y="1008"/>
                    <a:pt x="40125" y="977"/>
                    <a:pt x="39775" y="977"/>
                  </a:cubicBezTo>
                  <a:lnTo>
                    <a:pt x="38597" y="1003"/>
                  </a:lnTo>
                  <a:lnTo>
                    <a:pt x="36266" y="1028"/>
                  </a:lnTo>
                  <a:lnTo>
                    <a:pt x="31605" y="1103"/>
                  </a:lnTo>
                  <a:cubicBezTo>
                    <a:pt x="29047" y="1144"/>
                    <a:pt x="26505" y="1185"/>
                    <a:pt x="23967" y="1185"/>
                  </a:cubicBezTo>
                  <a:cubicBezTo>
                    <a:pt x="23397" y="1185"/>
                    <a:pt x="22826" y="1183"/>
                    <a:pt x="22256" y="1178"/>
                  </a:cubicBezTo>
                  <a:cubicBezTo>
                    <a:pt x="21710" y="1174"/>
                    <a:pt x="21164" y="1172"/>
                    <a:pt x="20619" y="1172"/>
                  </a:cubicBezTo>
                  <a:cubicBezTo>
                    <a:pt x="19786" y="1172"/>
                    <a:pt x="18955" y="1175"/>
                    <a:pt x="18125" y="1175"/>
                  </a:cubicBezTo>
                  <a:cubicBezTo>
                    <a:pt x="16383" y="1175"/>
                    <a:pt x="14645" y="1162"/>
                    <a:pt x="12908" y="1078"/>
                  </a:cubicBezTo>
                  <a:cubicBezTo>
                    <a:pt x="9800" y="927"/>
                    <a:pt x="6717" y="551"/>
                    <a:pt x="366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15" name="Google Shape;2015;p50"/>
          <p:cNvGrpSpPr/>
          <p:nvPr/>
        </p:nvGrpSpPr>
        <p:grpSpPr>
          <a:xfrm flipH="1">
            <a:off x="1953644" y="2627650"/>
            <a:ext cx="5264531" cy="176025"/>
            <a:chOff x="4345425" y="2175475"/>
            <a:chExt cx="800750" cy="176025"/>
          </a:xfrm>
        </p:grpSpPr>
        <p:sp>
          <p:nvSpPr>
            <p:cNvPr id="2016" name="Google Shape;2016;p5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7" name="Google Shape;2017;p5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19" name="Google Shape;2019;p50"/>
          <p:cNvGrpSpPr/>
          <p:nvPr/>
        </p:nvGrpSpPr>
        <p:grpSpPr>
          <a:xfrm rot="-1220272">
            <a:off x="1050380" y="3614997"/>
            <a:ext cx="427145" cy="632034"/>
            <a:chOff x="2320725" y="552300"/>
            <a:chExt cx="596450" cy="882550"/>
          </a:xfrm>
        </p:grpSpPr>
        <p:sp>
          <p:nvSpPr>
            <p:cNvPr id="2020" name="Google Shape;2020;p50"/>
            <p:cNvSpPr/>
            <p:nvPr/>
          </p:nvSpPr>
          <p:spPr>
            <a:xfrm>
              <a:off x="2745500" y="900325"/>
              <a:ext cx="30975" cy="188925"/>
            </a:xfrm>
            <a:custGeom>
              <a:avLst/>
              <a:gdLst/>
              <a:ahLst/>
              <a:cxnLst/>
              <a:rect l="l" t="t" r="r" b="b"/>
              <a:pathLst>
                <a:path w="1239" h="7557" extrusionOk="0">
                  <a:moveTo>
                    <a:pt x="777" y="1"/>
                  </a:moveTo>
                  <a:cubicBezTo>
                    <a:pt x="588" y="1"/>
                    <a:pt x="485" y="189"/>
                    <a:pt x="440" y="550"/>
                  </a:cubicBezTo>
                  <a:cubicBezTo>
                    <a:pt x="408" y="926"/>
                    <a:pt x="393" y="1177"/>
                    <a:pt x="377" y="1303"/>
                  </a:cubicBezTo>
                  <a:lnTo>
                    <a:pt x="1" y="4547"/>
                  </a:lnTo>
                  <a:cubicBezTo>
                    <a:pt x="32" y="5394"/>
                    <a:pt x="48" y="5879"/>
                    <a:pt x="63" y="6052"/>
                  </a:cubicBezTo>
                  <a:cubicBezTo>
                    <a:pt x="95" y="6616"/>
                    <a:pt x="251" y="7086"/>
                    <a:pt x="534" y="7463"/>
                  </a:cubicBezTo>
                  <a:cubicBezTo>
                    <a:pt x="612" y="7463"/>
                    <a:pt x="675" y="7510"/>
                    <a:pt x="753" y="7557"/>
                  </a:cubicBezTo>
                  <a:lnTo>
                    <a:pt x="878" y="7416"/>
                  </a:lnTo>
                  <a:lnTo>
                    <a:pt x="878" y="6961"/>
                  </a:lnTo>
                  <a:cubicBezTo>
                    <a:pt x="847" y="6914"/>
                    <a:pt x="831" y="6867"/>
                    <a:pt x="831" y="6836"/>
                  </a:cubicBezTo>
                  <a:cubicBezTo>
                    <a:pt x="831" y="6836"/>
                    <a:pt x="831" y="6820"/>
                    <a:pt x="831" y="6804"/>
                  </a:cubicBezTo>
                  <a:cubicBezTo>
                    <a:pt x="831" y="6679"/>
                    <a:pt x="816" y="6334"/>
                    <a:pt x="769" y="5770"/>
                  </a:cubicBezTo>
                  <a:cubicBezTo>
                    <a:pt x="753" y="5331"/>
                    <a:pt x="737" y="5002"/>
                    <a:pt x="722" y="4751"/>
                  </a:cubicBezTo>
                  <a:lnTo>
                    <a:pt x="1239" y="832"/>
                  </a:lnTo>
                  <a:cubicBezTo>
                    <a:pt x="1145" y="488"/>
                    <a:pt x="1082" y="252"/>
                    <a:pt x="1020" y="111"/>
                  </a:cubicBezTo>
                  <a:cubicBezTo>
                    <a:pt x="941" y="33"/>
                    <a:pt x="878" y="2"/>
                    <a:pt x="800" y="2"/>
                  </a:cubicBezTo>
                  <a:cubicBezTo>
                    <a:pt x="792" y="1"/>
                    <a:pt x="785" y="1"/>
                    <a:pt x="777" y="1"/>
                  </a:cubicBezTo>
                  <a:close/>
                </a:path>
              </a:pathLst>
            </a:custGeom>
            <a:solidFill>
              <a:srgbClr val="1C4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1" name="Google Shape;2021;p50"/>
            <p:cNvSpPr/>
            <p:nvPr/>
          </p:nvSpPr>
          <p:spPr>
            <a:xfrm>
              <a:off x="2531150" y="912900"/>
              <a:ext cx="136400" cy="211225"/>
            </a:xfrm>
            <a:custGeom>
              <a:avLst/>
              <a:gdLst/>
              <a:ahLst/>
              <a:cxnLst/>
              <a:rect l="l" t="t" r="r" b="b"/>
              <a:pathLst>
                <a:path w="5456" h="8449" extrusionOk="0">
                  <a:moveTo>
                    <a:pt x="3841" y="0"/>
                  </a:moveTo>
                  <a:cubicBezTo>
                    <a:pt x="3496" y="0"/>
                    <a:pt x="3057" y="94"/>
                    <a:pt x="2556" y="298"/>
                  </a:cubicBezTo>
                  <a:lnTo>
                    <a:pt x="1255" y="815"/>
                  </a:lnTo>
                  <a:cubicBezTo>
                    <a:pt x="926" y="1003"/>
                    <a:pt x="675" y="1176"/>
                    <a:pt x="518" y="1301"/>
                  </a:cubicBezTo>
                  <a:cubicBezTo>
                    <a:pt x="346" y="1380"/>
                    <a:pt x="236" y="1442"/>
                    <a:pt x="189" y="1474"/>
                  </a:cubicBezTo>
                  <a:cubicBezTo>
                    <a:pt x="64" y="1552"/>
                    <a:pt x="1" y="1646"/>
                    <a:pt x="1" y="1787"/>
                  </a:cubicBezTo>
                  <a:cubicBezTo>
                    <a:pt x="1" y="1865"/>
                    <a:pt x="48" y="1975"/>
                    <a:pt x="158" y="2101"/>
                  </a:cubicBezTo>
                  <a:cubicBezTo>
                    <a:pt x="267" y="2242"/>
                    <a:pt x="346" y="2304"/>
                    <a:pt x="424" y="2304"/>
                  </a:cubicBezTo>
                  <a:cubicBezTo>
                    <a:pt x="440" y="2304"/>
                    <a:pt x="471" y="2304"/>
                    <a:pt x="471" y="2289"/>
                  </a:cubicBezTo>
                  <a:cubicBezTo>
                    <a:pt x="738" y="2132"/>
                    <a:pt x="926" y="2022"/>
                    <a:pt x="1020" y="1975"/>
                  </a:cubicBezTo>
                  <a:cubicBezTo>
                    <a:pt x="1412" y="1724"/>
                    <a:pt x="1647" y="1583"/>
                    <a:pt x="1709" y="1552"/>
                  </a:cubicBezTo>
                  <a:cubicBezTo>
                    <a:pt x="2869" y="1082"/>
                    <a:pt x="3606" y="862"/>
                    <a:pt x="3888" y="862"/>
                  </a:cubicBezTo>
                  <a:cubicBezTo>
                    <a:pt x="4013" y="862"/>
                    <a:pt x="4123" y="909"/>
                    <a:pt x="4217" y="988"/>
                  </a:cubicBezTo>
                  <a:cubicBezTo>
                    <a:pt x="4311" y="1082"/>
                    <a:pt x="4358" y="1191"/>
                    <a:pt x="4358" y="1333"/>
                  </a:cubicBezTo>
                  <a:cubicBezTo>
                    <a:pt x="4358" y="1615"/>
                    <a:pt x="4233" y="2069"/>
                    <a:pt x="3998" y="2696"/>
                  </a:cubicBezTo>
                  <a:cubicBezTo>
                    <a:pt x="3606" y="3386"/>
                    <a:pt x="3277" y="3919"/>
                    <a:pt x="2995" y="4279"/>
                  </a:cubicBezTo>
                  <a:cubicBezTo>
                    <a:pt x="2916" y="4342"/>
                    <a:pt x="2854" y="4405"/>
                    <a:pt x="2791" y="4436"/>
                  </a:cubicBezTo>
                  <a:lnTo>
                    <a:pt x="2430" y="4985"/>
                  </a:lnTo>
                  <a:cubicBezTo>
                    <a:pt x="2007" y="5486"/>
                    <a:pt x="1725" y="5831"/>
                    <a:pt x="1584" y="6003"/>
                  </a:cubicBezTo>
                  <a:cubicBezTo>
                    <a:pt x="1223" y="6427"/>
                    <a:pt x="706" y="6960"/>
                    <a:pt x="48" y="7602"/>
                  </a:cubicBezTo>
                  <a:cubicBezTo>
                    <a:pt x="32" y="7618"/>
                    <a:pt x="32" y="7665"/>
                    <a:pt x="32" y="7696"/>
                  </a:cubicBezTo>
                  <a:lnTo>
                    <a:pt x="64" y="7869"/>
                  </a:lnTo>
                  <a:cubicBezTo>
                    <a:pt x="79" y="7947"/>
                    <a:pt x="95" y="7994"/>
                    <a:pt x="95" y="8025"/>
                  </a:cubicBezTo>
                  <a:cubicBezTo>
                    <a:pt x="95" y="8041"/>
                    <a:pt x="95" y="8057"/>
                    <a:pt x="79" y="8072"/>
                  </a:cubicBezTo>
                  <a:cubicBezTo>
                    <a:pt x="189" y="8182"/>
                    <a:pt x="236" y="8261"/>
                    <a:pt x="236" y="8339"/>
                  </a:cubicBezTo>
                  <a:cubicBezTo>
                    <a:pt x="314" y="8402"/>
                    <a:pt x="408" y="8449"/>
                    <a:pt x="487" y="8449"/>
                  </a:cubicBezTo>
                  <a:lnTo>
                    <a:pt x="785" y="8417"/>
                  </a:lnTo>
                  <a:cubicBezTo>
                    <a:pt x="988" y="8386"/>
                    <a:pt x="1114" y="8386"/>
                    <a:pt x="1145" y="8386"/>
                  </a:cubicBezTo>
                  <a:cubicBezTo>
                    <a:pt x="1584" y="8386"/>
                    <a:pt x="2054" y="8339"/>
                    <a:pt x="2571" y="8245"/>
                  </a:cubicBezTo>
                  <a:cubicBezTo>
                    <a:pt x="2963" y="8167"/>
                    <a:pt x="3198" y="8104"/>
                    <a:pt x="3277" y="8088"/>
                  </a:cubicBezTo>
                  <a:cubicBezTo>
                    <a:pt x="3575" y="7931"/>
                    <a:pt x="4076" y="7837"/>
                    <a:pt x="4813" y="7775"/>
                  </a:cubicBezTo>
                  <a:cubicBezTo>
                    <a:pt x="4750" y="7775"/>
                    <a:pt x="4719" y="7775"/>
                    <a:pt x="4687" y="7759"/>
                  </a:cubicBezTo>
                  <a:lnTo>
                    <a:pt x="5126" y="7634"/>
                  </a:lnTo>
                  <a:cubicBezTo>
                    <a:pt x="5346" y="7571"/>
                    <a:pt x="5456" y="7461"/>
                    <a:pt x="5456" y="7273"/>
                  </a:cubicBezTo>
                  <a:cubicBezTo>
                    <a:pt x="5456" y="7242"/>
                    <a:pt x="5440" y="7210"/>
                    <a:pt x="5377" y="7163"/>
                  </a:cubicBezTo>
                  <a:cubicBezTo>
                    <a:pt x="5346" y="7163"/>
                    <a:pt x="5267" y="7148"/>
                    <a:pt x="5158" y="7116"/>
                  </a:cubicBezTo>
                  <a:lnTo>
                    <a:pt x="4985" y="7069"/>
                  </a:lnTo>
                  <a:cubicBezTo>
                    <a:pt x="4123" y="7069"/>
                    <a:pt x="3308" y="7132"/>
                    <a:pt x="2540" y="7273"/>
                  </a:cubicBezTo>
                  <a:cubicBezTo>
                    <a:pt x="2430" y="7289"/>
                    <a:pt x="2274" y="7336"/>
                    <a:pt x="2070" y="7414"/>
                  </a:cubicBezTo>
                  <a:cubicBezTo>
                    <a:pt x="1913" y="7461"/>
                    <a:pt x="1803" y="7508"/>
                    <a:pt x="1741" y="7508"/>
                  </a:cubicBezTo>
                  <a:cubicBezTo>
                    <a:pt x="1615" y="7508"/>
                    <a:pt x="1506" y="7477"/>
                    <a:pt x="1427" y="7383"/>
                  </a:cubicBezTo>
                  <a:cubicBezTo>
                    <a:pt x="1506" y="7304"/>
                    <a:pt x="1553" y="7257"/>
                    <a:pt x="1584" y="7242"/>
                  </a:cubicBezTo>
                  <a:cubicBezTo>
                    <a:pt x="1600" y="7148"/>
                    <a:pt x="1600" y="7085"/>
                    <a:pt x="1600" y="7038"/>
                  </a:cubicBezTo>
                  <a:cubicBezTo>
                    <a:pt x="2697" y="5737"/>
                    <a:pt x="3261" y="5063"/>
                    <a:pt x="3324" y="4985"/>
                  </a:cubicBezTo>
                  <a:cubicBezTo>
                    <a:pt x="3700" y="4514"/>
                    <a:pt x="3982" y="4107"/>
                    <a:pt x="4186" y="3762"/>
                  </a:cubicBezTo>
                  <a:cubicBezTo>
                    <a:pt x="4249" y="3621"/>
                    <a:pt x="4296" y="3496"/>
                    <a:pt x="4327" y="3417"/>
                  </a:cubicBezTo>
                  <a:cubicBezTo>
                    <a:pt x="4499" y="3198"/>
                    <a:pt x="4656" y="2884"/>
                    <a:pt x="4813" y="2492"/>
                  </a:cubicBezTo>
                  <a:cubicBezTo>
                    <a:pt x="4954" y="2085"/>
                    <a:pt x="5032" y="1740"/>
                    <a:pt x="5032" y="1458"/>
                  </a:cubicBezTo>
                  <a:cubicBezTo>
                    <a:pt x="5032" y="1348"/>
                    <a:pt x="5001" y="1270"/>
                    <a:pt x="4954" y="1223"/>
                  </a:cubicBezTo>
                  <a:cubicBezTo>
                    <a:pt x="4970" y="1160"/>
                    <a:pt x="4985" y="1113"/>
                    <a:pt x="5017" y="1082"/>
                  </a:cubicBezTo>
                  <a:cubicBezTo>
                    <a:pt x="4970" y="643"/>
                    <a:pt x="4687" y="298"/>
                    <a:pt x="4155" y="16"/>
                  </a:cubicBezTo>
                  <a:cubicBezTo>
                    <a:pt x="4139" y="16"/>
                    <a:pt x="4029" y="0"/>
                    <a:pt x="3841" y="0"/>
                  </a:cubicBezTo>
                  <a:close/>
                </a:path>
              </a:pathLst>
            </a:custGeom>
            <a:solidFill>
              <a:srgbClr val="1C4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2" name="Google Shape;2022;p50"/>
            <p:cNvSpPr/>
            <p:nvPr/>
          </p:nvSpPr>
          <p:spPr>
            <a:xfrm>
              <a:off x="2335625" y="892900"/>
              <a:ext cx="141100" cy="9425"/>
            </a:xfrm>
            <a:custGeom>
              <a:avLst/>
              <a:gdLst/>
              <a:ahLst/>
              <a:cxnLst/>
              <a:rect l="l" t="t" r="r" b="b"/>
              <a:pathLst>
                <a:path w="5644" h="377" extrusionOk="0">
                  <a:moveTo>
                    <a:pt x="0" y="377"/>
                  </a:moveTo>
                  <a:cubicBezTo>
                    <a:pt x="1881" y="252"/>
                    <a:pt x="3762" y="126"/>
                    <a:pt x="5643" y="1"/>
                  </a:cubicBezTo>
                </a:path>
              </a:pathLst>
            </a:custGeom>
            <a:solidFill>
              <a:srgbClr val="1C4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3" name="Google Shape;2023;p50"/>
            <p:cNvSpPr/>
            <p:nvPr/>
          </p:nvSpPr>
          <p:spPr>
            <a:xfrm>
              <a:off x="2415175" y="1131550"/>
              <a:ext cx="502000" cy="66250"/>
            </a:xfrm>
            <a:custGeom>
              <a:avLst/>
              <a:gdLst/>
              <a:ahLst/>
              <a:cxnLst/>
              <a:rect l="l" t="t" r="r" b="b"/>
              <a:pathLst>
                <a:path w="20080" h="2650" extrusionOk="0">
                  <a:moveTo>
                    <a:pt x="19954" y="0"/>
                  </a:moveTo>
                  <a:lnTo>
                    <a:pt x="19954" y="0"/>
                  </a:lnTo>
                  <a:cubicBezTo>
                    <a:pt x="13261" y="533"/>
                    <a:pt x="6599" y="1411"/>
                    <a:pt x="0" y="2649"/>
                  </a:cubicBezTo>
                  <a:lnTo>
                    <a:pt x="20079" y="565"/>
                  </a:lnTo>
                  <a:cubicBezTo>
                    <a:pt x="19954" y="408"/>
                    <a:pt x="19922" y="204"/>
                    <a:pt x="19954" y="0"/>
                  </a:cubicBezTo>
                  <a:close/>
                </a:path>
              </a:pathLst>
            </a:custGeom>
            <a:solidFill>
              <a:srgbClr val="1C4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4" name="Google Shape;2024;p50"/>
            <p:cNvSpPr/>
            <p:nvPr/>
          </p:nvSpPr>
          <p:spPr>
            <a:xfrm>
              <a:off x="2320725" y="881925"/>
              <a:ext cx="152475" cy="26300"/>
            </a:xfrm>
            <a:custGeom>
              <a:avLst/>
              <a:gdLst/>
              <a:ahLst/>
              <a:cxnLst/>
              <a:rect l="l" t="t" r="r" b="b"/>
              <a:pathLst>
                <a:path w="6099" h="1052" extrusionOk="0">
                  <a:moveTo>
                    <a:pt x="4874" y="1"/>
                  </a:moveTo>
                  <a:cubicBezTo>
                    <a:pt x="4461" y="1"/>
                    <a:pt x="4035" y="63"/>
                    <a:pt x="3622" y="79"/>
                  </a:cubicBezTo>
                  <a:cubicBezTo>
                    <a:pt x="2587" y="126"/>
                    <a:pt x="1553" y="189"/>
                    <a:pt x="534" y="236"/>
                  </a:cubicBezTo>
                  <a:cubicBezTo>
                    <a:pt x="6" y="252"/>
                    <a:pt x="1" y="1051"/>
                    <a:pt x="503" y="1051"/>
                  </a:cubicBezTo>
                  <a:cubicBezTo>
                    <a:pt x="508" y="1051"/>
                    <a:pt x="513" y="1051"/>
                    <a:pt x="518" y="1051"/>
                  </a:cubicBezTo>
                  <a:cubicBezTo>
                    <a:pt x="1553" y="1004"/>
                    <a:pt x="2587" y="973"/>
                    <a:pt x="3622" y="926"/>
                  </a:cubicBezTo>
                  <a:cubicBezTo>
                    <a:pt x="3722" y="922"/>
                    <a:pt x="3824" y="920"/>
                    <a:pt x="3928" y="920"/>
                  </a:cubicBezTo>
                  <a:cubicBezTo>
                    <a:pt x="4076" y="920"/>
                    <a:pt x="4226" y="923"/>
                    <a:pt x="4376" y="923"/>
                  </a:cubicBezTo>
                  <a:cubicBezTo>
                    <a:pt x="4941" y="923"/>
                    <a:pt x="5509" y="889"/>
                    <a:pt x="5973" y="565"/>
                  </a:cubicBezTo>
                  <a:cubicBezTo>
                    <a:pt x="6082" y="487"/>
                    <a:pt x="6098" y="330"/>
                    <a:pt x="5973" y="252"/>
                  </a:cubicBezTo>
                  <a:cubicBezTo>
                    <a:pt x="5632" y="55"/>
                    <a:pt x="5259" y="1"/>
                    <a:pt x="4874" y="1"/>
                  </a:cubicBezTo>
                  <a:close/>
                </a:path>
              </a:pathLst>
            </a:custGeom>
            <a:solidFill>
              <a:srgbClr val="1C4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5" name="Google Shape;2025;p50"/>
            <p:cNvSpPr/>
            <p:nvPr/>
          </p:nvSpPr>
          <p:spPr>
            <a:xfrm>
              <a:off x="2495325" y="572200"/>
              <a:ext cx="139700" cy="211600"/>
            </a:xfrm>
            <a:custGeom>
              <a:avLst/>
              <a:gdLst/>
              <a:ahLst/>
              <a:cxnLst/>
              <a:rect l="l" t="t" r="r" b="b"/>
              <a:pathLst>
                <a:path w="5588" h="8464" extrusionOk="0">
                  <a:moveTo>
                    <a:pt x="3411" y="0"/>
                  </a:moveTo>
                  <a:cubicBezTo>
                    <a:pt x="3313" y="0"/>
                    <a:pt x="3221" y="44"/>
                    <a:pt x="3174" y="148"/>
                  </a:cubicBezTo>
                  <a:cubicBezTo>
                    <a:pt x="2077" y="2468"/>
                    <a:pt x="1105" y="4866"/>
                    <a:pt x="102" y="7217"/>
                  </a:cubicBezTo>
                  <a:cubicBezTo>
                    <a:pt x="0" y="7458"/>
                    <a:pt x="165" y="7760"/>
                    <a:pt x="405" y="7760"/>
                  </a:cubicBezTo>
                  <a:cubicBezTo>
                    <a:pt x="462" y="7760"/>
                    <a:pt x="524" y="7743"/>
                    <a:pt x="587" y="7703"/>
                  </a:cubicBezTo>
                  <a:cubicBezTo>
                    <a:pt x="1779" y="6951"/>
                    <a:pt x="3048" y="6418"/>
                    <a:pt x="4396" y="6089"/>
                  </a:cubicBezTo>
                  <a:lnTo>
                    <a:pt x="4396" y="6089"/>
                  </a:lnTo>
                  <a:cubicBezTo>
                    <a:pt x="4365" y="6747"/>
                    <a:pt x="4334" y="7405"/>
                    <a:pt x="4255" y="8048"/>
                  </a:cubicBezTo>
                  <a:cubicBezTo>
                    <a:pt x="4229" y="8313"/>
                    <a:pt x="4470" y="8463"/>
                    <a:pt x="4701" y="8463"/>
                  </a:cubicBezTo>
                  <a:cubicBezTo>
                    <a:pt x="4880" y="8463"/>
                    <a:pt x="5052" y="8372"/>
                    <a:pt x="5086" y="8174"/>
                  </a:cubicBezTo>
                  <a:cubicBezTo>
                    <a:pt x="5368" y="6543"/>
                    <a:pt x="5588" y="4615"/>
                    <a:pt x="5243" y="2985"/>
                  </a:cubicBezTo>
                  <a:cubicBezTo>
                    <a:pt x="5211" y="2858"/>
                    <a:pt x="5086" y="2791"/>
                    <a:pt x="4963" y="2791"/>
                  </a:cubicBezTo>
                  <a:cubicBezTo>
                    <a:pt x="4843" y="2791"/>
                    <a:pt x="4725" y="2854"/>
                    <a:pt x="4694" y="2985"/>
                  </a:cubicBezTo>
                  <a:cubicBezTo>
                    <a:pt x="4569" y="3722"/>
                    <a:pt x="4506" y="4490"/>
                    <a:pt x="4459" y="5258"/>
                  </a:cubicBezTo>
                  <a:cubicBezTo>
                    <a:pt x="3283" y="5540"/>
                    <a:pt x="2202" y="5948"/>
                    <a:pt x="1167" y="6512"/>
                  </a:cubicBezTo>
                  <a:cubicBezTo>
                    <a:pt x="2045" y="4490"/>
                    <a:pt x="2939" y="2452"/>
                    <a:pt x="3738" y="383"/>
                  </a:cubicBezTo>
                  <a:cubicBezTo>
                    <a:pt x="3822" y="174"/>
                    <a:pt x="3606" y="0"/>
                    <a:pt x="3411" y="0"/>
                  </a:cubicBezTo>
                  <a:close/>
                </a:path>
              </a:pathLst>
            </a:custGeom>
            <a:solidFill>
              <a:srgbClr val="1C4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6" name="Google Shape;2026;p50"/>
            <p:cNvSpPr/>
            <p:nvPr/>
          </p:nvSpPr>
          <p:spPr>
            <a:xfrm>
              <a:off x="2674750" y="552300"/>
              <a:ext cx="109575" cy="207300"/>
            </a:xfrm>
            <a:custGeom>
              <a:avLst/>
              <a:gdLst/>
              <a:ahLst/>
              <a:cxnLst/>
              <a:rect l="l" t="t" r="r" b="b"/>
              <a:pathLst>
                <a:path w="4383" h="8292" extrusionOk="0">
                  <a:moveTo>
                    <a:pt x="1242" y="1"/>
                  </a:moveTo>
                  <a:cubicBezTo>
                    <a:pt x="1148" y="1"/>
                    <a:pt x="1049" y="52"/>
                    <a:pt x="1012" y="161"/>
                  </a:cubicBezTo>
                  <a:cubicBezTo>
                    <a:pt x="386" y="1994"/>
                    <a:pt x="197" y="4048"/>
                    <a:pt x="25" y="5991"/>
                  </a:cubicBezTo>
                  <a:cubicBezTo>
                    <a:pt x="1" y="6220"/>
                    <a:pt x="217" y="6384"/>
                    <a:pt x="432" y="6384"/>
                  </a:cubicBezTo>
                  <a:cubicBezTo>
                    <a:pt x="497" y="6384"/>
                    <a:pt x="562" y="6369"/>
                    <a:pt x="621" y="6336"/>
                  </a:cubicBezTo>
                  <a:cubicBezTo>
                    <a:pt x="1436" y="5835"/>
                    <a:pt x="2235" y="5600"/>
                    <a:pt x="3129" y="5411"/>
                  </a:cubicBezTo>
                  <a:lnTo>
                    <a:pt x="3129" y="5411"/>
                  </a:lnTo>
                  <a:cubicBezTo>
                    <a:pt x="3129" y="6227"/>
                    <a:pt x="3144" y="7026"/>
                    <a:pt x="3113" y="7810"/>
                  </a:cubicBezTo>
                  <a:cubicBezTo>
                    <a:pt x="3105" y="8131"/>
                    <a:pt x="3352" y="8292"/>
                    <a:pt x="3605" y="8292"/>
                  </a:cubicBezTo>
                  <a:cubicBezTo>
                    <a:pt x="3857" y="8292"/>
                    <a:pt x="4116" y="8131"/>
                    <a:pt x="4132" y="7810"/>
                  </a:cubicBezTo>
                  <a:cubicBezTo>
                    <a:pt x="4241" y="5678"/>
                    <a:pt x="4382" y="3295"/>
                    <a:pt x="3787" y="1226"/>
                  </a:cubicBezTo>
                  <a:cubicBezTo>
                    <a:pt x="3762" y="1137"/>
                    <a:pt x="3670" y="1085"/>
                    <a:pt x="3582" y="1085"/>
                  </a:cubicBezTo>
                  <a:cubicBezTo>
                    <a:pt x="3502" y="1085"/>
                    <a:pt x="3426" y="1129"/>
                    <a:pt x="3411" y="1226"/>
                  </a:cubicBezTo>
                  <a:cubicBezTo>
                    <a:pt x="3207" y="2324"/>
                    <a:pt x="3160" y="3452"/>
                    <a:pt x="3144" y="4596"/>
                  </a:cubicBezTo>
                  <a:cubicBezTo>
                    <a:pt x="2345" y="4675"/>
                    <a:pt x="1577" y="4926"/>
                    <a:pt x="871" y="5286"/>
                  </a:cubicBezTo>
                  <a:cubicBezTo>
                    <a:pt x="1044" y="3593"/>
                    <a:pt x="1342" y="1916"/>
                    <a:pt x="1451" y="208"/>
                  </a:cubicBezTo>
                  <a:cubicBezTo>
                    <a:pt x="1460" y="72"/>
                    <a:pt x="1354" y="1"/>
                    <a:pt x="1242" y="1"/>
                  </a:cubicBezTo>
                  <a:close/>
                </a:path>
              </a:pathLst>
            </a:custGeom>
            <a:solidFill>
              <a:srgbClr val="1C4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7" name="Google Shape;2027;p50"/>
            <p:cNvSpPr/>
            <p:nvPr/>
          </p:nvSpPr>
          <p:spPr>
            <a:xfrm>
              <a:off x="2718875" y="1212200"/>
              <a:ext cx="138725" cy="181675"/>
            </a:xfrm>
            <a:custGeom>
              <a:avLst/>
              <a:gdLst/>
              <a:ahLst/>
              <a:cxnLst/>
              <a:rect l="l" t="t" r="r" b="b"/>
              <a:pathLst>
                <a:path w="5549" h="7267" extrusionOk="0">
                  <a:moveTo>
                    <a:pt x="4360" y="1"/>
                  </a:moveTo>
                  <a:cubicBezTo>
                    <a:pt x="4344" y="1"/>
                    <a:pt x="4327" y="1"/>
                    <a:pt x="4310" y="3"/>
                  </a:cubicBezTo>
                  <a:cubicBezTo>
                    <a:pt x="2931" y="223"/>
                    <a:pt x="1583" y="599"/>
                    <a:pt x="298" y="1148"/>
                  </a:cubicBezTo>
                  <a:cubicBezTo>
                    <a:pt x="0" y="1275"/>
                    <a:pt x="151" y="1761"/>
                    <a:pt x="437" y="1761"/>
                  </a:cubicBezTo>
                  <a:cubicBezTo>
                    <a:pt x="467" y="1761"/>
                    <a:pt x="500" y="1755"/>
                    <a:pt x="533" y="1743"/>
                  </a:cubicBezTo>
                  <a:cubicBezTo>
                    <a:pt x="1630" y="1367"/>
                    <a:pt x="2712" y="1038"/>
                    <a:pt x="3824" y="771"/>
                  </a:cubicBezTo>
                  <a:lnTo>
                    <a:pt x="3824" y="771"/>
                  </a:lnTo>
                  <a:cubicBezTo>
                    <a:pt x="3182" y="2010"/>
                    <a:pt x="2241" y="3013"/>
                    <a:pt x="1019" y="3781"/>
                  </a:cubicBezTo>
                  <a:cubicBezTo>
                    <a:pt x="803" y="3919"/>
                    <a:pt x="860" y="4330"/>
                    <a:pt x="1159" y="4330"/>
                  </a:cubicBezTo>
                  <a:cubicBezTo>
                    <a:pt x="1164" y="4330"/>
                    <a:pt x="1170" y="4330"/>
                    <a:pt x="1175" y="4329"/>
                  </a:cubicBezTo>
                  <a:cubicBezTo>
                    <a:pt x="1630" y="4298"/>
                    <a:pt x="2053" y="4220"/>
                    <a:pt x="2508" y="4157"/>
                  </a:cubicBezTo>
                  <a:cubicBezTo>
                    <a:pt x="2682" y="4132"/>
                    <a:pt x="2995" y="4096"/>
                    <a:pt x="3332" y="4096"/>
                  </a:cubicBezTo>
                  <a:cubicBezTo>
                    <a:pt x="4240" y="4096"/>
                    <a:pt x="5330" y="4355"/>
                    <a:pt x="4404" y="5772"/>
                  </a:cubicBezTo>
                  <a:cubicBezTo>
                    <a:pt x="3824" y="6681"/>
                    <a:pt x="1928" y="6430"/>
                    <a:pt x="987" y="6555"/>
                  </a:cubicBezTo>
                  <a:cubicBezTo>
                    <a:pt x="556" y="6615"/>
                    <a:pt x="689" y="7267"/>
                    <a:pt x="1105" y="7267"/>
                  </a:cubicBezTo>
                  <a:cubicBezTo>
                    <a:pt x="1128" y="7267"/>
                    <a:pt x="1151" y="7265"/>
                    <a:pt x="1175" y="7261"/>
                  </a:cubicBezTo>
                  <a:cubicBezTo>
                    <a:pt x="2539" y="7057"/>
                    <a:pt x="5549" y="7198"/>
                    <a:pt x="5407" y="5003"/>
                  </a:cubicBezTo>
                  <a:cubicBezTo>
                    <a:pt x="5328" y="3816"/>
                    <a:pt x="4400" y="3544"/>
                    <a:pt x="3381" y="3544"/>
                  </a:cubicBezTo>
                  <a:cubicBezTo>
                    <a:pt x="3000" y="3544"/>
                    <a:pt x="2608" y="3582"/>
                    <a:pt x="2241" y="3624"/>
                  </a:cubicBezTo>
                  <a:cubicBezTo>
                    <a:pt x="3291" y="2778"/>
                    <a:pt x="4091" y="1743"/>
                    <a:pt x="4671" y="474"/>
                  </a:cubicBezTo>
                  <a:cubicBezTo>
                    <a:pt x="4774" y="223"/>
                    <a:pt x="4614" y="1"/>
                    <a:pt x="4360" y="1"/>
                  </a:cubicBezTo>
                  <a:close/>
                </a:path>
              </a:pathLst>
            </a:custGeom>
            <a:solidFill>
              <a:srgbClr val="1C4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8" name="Google Shape;2028;p50"/>
            <p:cNvSpPr/>
            <p:nvPr/>
          </p:nvSpPr>
          <p:spPr>
            <a:xfrm>
              <a:off x="2533125" y="1252725"/>
              <a:ext cx="174775" cy="182125"/>
            </a:xfrm>
            <a:custGeom>
              <a:avLst/>
              <a:gdLst/>
              <a:ahLst/>
              <a:cxnLst/>
              <a:rect l="l" t="t" r="r" b="b"/>
              <a:pathLst>
                <a:path w="6991" h="7285" extrusionOk="0">
                  <a:moveTo>
                    <a:pt x="2473" y="1"/>
                  </a:moveTo>
                  <a:cubicBezTo>
                    <a:pt x="2166" y="1"/>
                    <a:pt x="1847" y="83"/>
                    <a:pt x="1568" y="216"/>
                  </a:cubicBezTo>
                  <a:cubicBezTo>
                    <a:pt x="643" y="655"/>
                    <a:pt x="157" y="1517"/>
                    <a:pt x="32" y="2489"/>
                  </a:cubicBezTo>
                  <a:cubicBezTo>
                    <a:pt x="0" y="2751"/>
                    <a:pt x="215" y="2880"/>
                    <a:pt x="430" y="2880"/>
                  </a:cubicBezTo>
                  <a:cubicBezTo>
                    <a:pt x="537" y="2880"/>
                    <a:pt x="644" y="2849"/>
                    <a:pt x="721" y="2787"/>
                  </a:cubicBezTo>
                  <a:cubicBezTo>
                    <a:pt x="1380" y="2254"/>
                    <a:pt x="1897" y="1643"/>
                    <a:pt x="2163" y="875"/>
                  </a:cubicBezTo>
                  <a:lnTo>
                    <a:pt x="2210" y="875"/>
                  </a:lnTo>
                  <a:cubicBezTo>
                    <a:pt x="2696" y="906"/>
                    <a:pt x="2900" y="1564"/>
                    <a:pt x="2931" y="1909"/>
                  </a:cubicBezTo>
                  <a:cubicBezTo>
                    <a:pt x="2963" y="2348"/>
                    <a:pt x="2728" y="2897"/>
                    <a:pt x="2571" y="3288"/>
                  </a:cubicBezTo>
                  <a:cubicBezTo>
                    <a:pt x="2085" y="4511"/>
                    <a:pt x="1238" y="5546"/>
                    <a:pt x="408" y="6549"/>
                  </a:cubicBezTo>
                  <a:cubicBezTo>
                    <a:pt x="130" y="6866"/>
                    <a:pt x="366" y="7284"/>
                    <a:pt x="720" y="7284"/>
                  </a:cubicBezTo>
                  <a:cubicBezTo>
                    <a:pt x="785" y="7284"/>
                    <a:pt x="854" y="7270"/>
                    <a:pt x="925" y="7238"/>
                  </a:cubicBezTo>
                  <a:cubicBezTo>
                    <a:pt x="2649" y="6423"/>
                    <a:pt x="4436" y="5906"/>
                    <a:pt x="6333" y="5718"/>
                  </a:cubicBezTo>
                  <a:cubicBezTo>
                    <a:pt x="6991" y="5658"/>
                    <a:pt x="6907" y="4771"/>
                    <a:pt x="6299" y="4771"/>
                  </a:cubicBezTo>
                  <a:cubicBezTo>
                    <a:pt x="6270" y="4771"/>
                    <a:pt x="6239" y="4773"/>
                    <a:pt x="6207" y="4777"/>
                  </a:cubicBezTo>
                  <a:cubicBezTo>
                    <a:pt x="4797" y="4966"/>
                    <a:pt x="3433" y="5310"/>
                    <a:pt x="2101" y="5796"/>
                  </a:cubicBezTo>
                  <a:cubicBezTo>
                    <a:pt x="2602" y="5122"/>
                    <a:pt x="3041" y="4433"/>
                    <a:pt x="3355" y="3665"/>
                  </a:cubicBezTo>
                  <a:cubicBezTo>
                    <a:pt x="3684" y="2818"/>
                    <a:pt x="4076" y="1486"/>
                    <a:pt x="3590" y="624"/>
                  </a:cubicBezTo>
                  <a:cubicBezTo>
                    <a:pt x="3347" y="177"/>
                    <a:pt x="2923" y="1"/>
                    <a:pt x="2473" y="1"/>
                  </a:cubicBezTo>
                  <a:close/>
                </a:path>
              </a:pathLst>
            </a:custGeom>
            <a:solidFill>
              <a:srgbClr val="1C458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29" name="Google Shape;2029;p50"/>
          <p:cNvGrpSpPr/>
          <p:nvPr/>
        </p:nvGrpSpPr>
        <p:grpSpPr>
          <a:xfrm rot="697126">
            <a:off x="8221312" y="-564115"/>
            <a:ext cx="1305393" cy="1346461"/>
            <a:chOff x="1492000" y="427450"/>
            <a:chExt cx="1188000" cy="1225375"/>
          </a:xfrm>
        </p:grpSpPr>
        <p:sp>
          <p:nvSpPr>
            <p:cNvPr id="2030" name="Google Shape;2030;p50"/>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1" name="Google Shape;2031;p50"/>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rgbClr val="F4F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2" name="Google Shape;2032;p50"/>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3" name="Google Shape;2033;p50"/>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4" name="Google Shape;2034;p50"/>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5" name="Google Shape;2035;p50"/>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6" name="Google Shape;2036;p50"/>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7" name="Google Shape;2037;p50"/>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8" name="Google Shape;2038;p50"/>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9" name="Google Shape;2039;p50"/>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0" name="Google Shape;2040;p50"/>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41" name="Google Shape;2041;p50"/>
          <p:cNvGrpSpPr/>
          <p:nvPr/>
        </p:nvGrpSpPr>
        <p:grpSpPr>
          <a:xfrm rot="514806">
            <a:off x="1068419" y="466113"/>
            <a:ext cx="1118061" cy="876421"/>
            <a:chOff x="378575" y="1776375"/>
            <a:chExt cx="737425" cy="578050"/>
          </a:xfrm>
        </p:grpSpPr>
        <p:sp>
          <p:nvSpPr>
            <p:cNvPr id="2042" name="Google Shape;2042;p50"/>
            <p:cNvSpPr/>
            <p:nvPr/>
          </p:nvSpPr>
          <p:spPr>
            <a:xfrm>
              <a:off x="378575" y="1776375"/>
              <a:ext cx="737425" cy="60825"/>
            </a:xfrm>
            <a:custGeom>
              <a:avLst/>
              <a:gdLst/>
              <a:ahLst/>
              <a:cxnLst/>
              <a:rect l="l" t="t" r="r" b="b"/>
              <a:pathLst>
                <a:path w="29497" h="2433" extrusionOk="0">
                  <a:moveTo>
                    <a:pt x="19316" y="1"/>
                  </a:moveTo>
                  <a:cubicBezTo>
                    <a:pt x="13215" y="1"/>
                    <a:pt x="7118" y="143"/>
                    <a:pt x="1024" y="432"/>
                  </a:cubicBezTo>
                  <a:cubicBezTo>
                    <a:pt x="0" y="478"/>
                    <a:pt x="75" y="1520"/>
                    <a:pt x="649" y="2101"/>
                  </a:cubicBezTo>
                  <a:cubicBezTo>
                    <a:pt x="635" y="1847"/>
                    <a:pt x="621" y="1595"/>
                    <a:pt x="610" y="1342"/>
                  </a:cubicBezTo>
                  <a:cubicBezTo>
                    <a:pt x="596" y="1103"/>
                    <a:pt x="760" y="1006"/>
                    <a:pt x="999" y="1006"/>
                  </a:cubicBezTo>
                  <a:cubicBezTo>
                    <a:pt x="1587" y="1006"/>
                    <a:pt x="2646" y="1609"/>
                    <a:pt x="2674" y="2172"/>
                  </a:cubicBezTo>
                  <a:cubicBezTo>
                    <a:pt x="2678" y="2261"/>
                    <a:pt x="2681" y="2347"/>
                    <a:pt x="2689" y="2433"/>
                  </a:cubicBezTo>
                  <a:cubicBezTo>
                    <a:pt x="8398" y="2179"/>
                    <a:pt x="14114" y="2051"/>
                    <a:pt x="19826" y="2051"/>
                  </a:cubicBezTo>
                  <a:cubicBezTo>
                    <a:pt x="21669" y="2051"/>
                    <a:pt x="23509" y="2066"/>
                    <a:pt x="25349" y="2090"/>
                  </a:cubicBezTo>
                  <a:cubicBezTo>
                    <a:pt x="25321" y="1798"/>
                    <a:pt x="25285" y="1502"/>
                    <a:pt x="25246" y="1205"/>
                  </a:cubicBezTo>
                  <a:cubicBezTo>
                    <a:pt x="25150" y="547"/>
                    <a:pt x="25809" y="172"/>
                    <a:pt x="26444" y="172"/>
                  </a:cubicBezTo>
                  <a:cubicBezTo>
                    <a:pt x="26950" y="172"/>
                    <a:pt x="27439" y="410"/>
                    <a:pt x="27514" y="938"/>
                  </a:cubicBezTo>
                  <a:cubicBezTo>
                    <a:pt x="27571" y="1338"/>
                    <a:pt x="27617" y="1733"/>
                    <a:pt x="27649" y="2133"/>
                  </a:cubicBezTo>
                  <a:cubicBezTo>
                    <a:pt x="27774" y="2133"/>
                    <a:pt x="27899" y="2137"/>
                    <a:pt x="28024" y="2140"/>
                  </a:cubicBezTo>
                  <a:lnTo>
                    <a:pt x="28060" y="2140"/>
                  </a:lnTo>
                  <a:cubicBezTo>
                    <a:pt x="29496" y="2140"/>
                    <a:pt x="29343" y="125"/>
                    <a:pt x="28030" y="97"/>
                  </a:cubicBezTo>
                  <a:cubicBezTo>
                    <a:pt x="25124" y="33"/>
                    <a:pt x="22219" y="1"/>
                    <a:pt x="1931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3" name="Google Shape;2043;p50"/>
            <p:cNvSpPr/>
            <p:nvPr/>
          </p:nvSpPr>
          <p:spPr>
            <a:xfrm>
              <a:off x="1004275" y="1828625"/>
              <a:ext cx="74725" cy="327700"/>
            </a:xfrm>
            <a:custGeom>
              <a:avLst/>
              <a:gdLst/>
              <a:ahLst/>
              <a:cxnLst/>
              <a:rect l="l" t="t" r="r" b="b"/>
              <a:pathLst>
                <a:path w="2989" h="13108" extrusionOk="0">
                  <a:moveTo>
                    <a:pt x="321" y="0"/>
                  </a:moveTo>
                  <a:lnTo>
                    <a:pt x="321" y="0"/>
                  </a:lnTo>
                  <a:cubicBezTo>
                    <a:pt x="724" y="4054"/>
                    <a:pt x="0" y="8130"/>
                    <a:pt x="353" y="12184"/>
                  </a:cubicBezTo>
                  <a:cubicBezTo>
                    <a:pt x="585" y="12152"/>
                    <a:pt x="817" y="12131"/>
                    <a:pt x="1038" y="12131"/>
                  </a:cubicBezTo>
                  <a:cubicBezTo>
                    <a:pt x="1516" y="12131"/>
                    <a:pt x="1954" y="12230"/>
                    <a:pt x="2293" y="12508"/>
                  </a:cubicBezTo>
                  <a:cubicBezTo>
                    <a:pt x="2471" y="12658"/>
                    <a:pt x="2660" y="12869"/>
                    <a:pt x="2753" y="13108"/>
                  </a:cubicBezTo>
                  <a:cubicBezTo>
                    <a:pt x="2753" y="13065"/>
                    <a:pt x="2749" y="13026"/>
                    <a:pt x="2746" y="12983"/>
                  </a:cubicBezTo>
                  <a:cubicBezTo>
                    <a:pt x="2150" y="8679"/>
                    <a:pt x="2989" y="4350"/>
                    <a:pt x="2621" y="43"/>
                  </a:cubicBezTo>
                  <a:cubicBezTo>
                    <a:pt x="1855" y="25"/>
                    <a:pt x="1088" y="11"/>
                    <a:pt x="32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4" name="Google Shape;2044;p50"/>
            <p:cNvSpPr/>
            <p:nvPr/>
          </p:nvSpPr>
          <p:spPr>
            <a:xfrm>
              <a:off x="1007300" y="1780650"/>
              <a:ext cx="62500" cy="49075"/>
            </a:xfrm>
            <a:custGeom>
              <a:avLst/>
              <a:gdLst/>
              <a:ahLst/>
              <a:cxnLst/>
              <a:rect l="l" t="t" r="r" b="b"/>
              <a:pathLst>
                <a:path w="2500" h="1963" extrusionOk="0">
                  <a:moveTo>
                    <a:pt x="1295" y="1"/>
                  </a:moveTo>
                  <a:cubicBezTo>
                    <a:pt x="660" y="1"/>
                    <a:pt x="1" y="376"/>
                    <a:pt x="97" y="1034"/>
                  </a:cubicBezTo>
                  <a:cubicBezTo>
                    <a:pt x="136" y="1331"/>
                    <a:pt x="172" y="1627"/>
                    <a:pt x="200" y="1919"/>
                  </a:cubicBezTo>
                  <a:cubicBezTo>
                    <a:pt x="967" y="1930"/>
                    <a:pt x="1734" y="1944"/>
                    <a:pt x="2500" y="1962"/>
                  </a:cubicBezTo>
                  <a:cubicBezTo>
                    <a:pt x="2468" y="1562"/>
                    <a:pt x="2422" y="1167"/>
                    <a:pt x="2365" y="767"/>
                  </a:cubicBezTo>
                  <a:cubicBezTo>
                    <a:pt x="2290" y="239"/>
                    <a:pt x="1801" y="1"/>
                    <a:pt x="129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5" name="Google Shape;2045;p50"/>
            <p:cNvSpPr/>
            <p:nvPr/>
          </p:nvSpPr>
          <p:spPr>
            <a:xfrm>
              <a:off x="785225" y="2133225"/>
              <a:ext cx="290025" cy="69200"/>
            </a:xfrm>
            <a:custGeom>
              <a:avLst/>
              <a:gdLst/>
              <a:ahLst/>
              <a:cxnLst/>
              <a:rect l="l" t="t" r="r" b="b"/>
              <a:pathLst>
                <a:path w="11601" h="2768" extrusionOk="0">
                  <a:moveTo>
                    <a:pt x="9115" y="0"/>
                  </a:moveTo>
                  <a:cubicBezTo>
                    <a:pt x="8323" y="115"/>
                    <a:pt x="7503" y="378"/>
                    <a:pt x="6904" y="453"/>
                  </a:cubicBezTo>
                  <a:cubicBezTo>
                    <a:pt x="4990" y="692"/>
                    <a:pt x="3065" y="799"/>
                    <a:pt x="1135" y="799"/>
                  </a:cubicBezTo>
                  <a:cubicBezTo>
                    <a:pt x="1" y="803"/>
                    <a:pt x="126" y="1962"/>
                    <a:pt x="822" y="2507"/>
                  </a:cubicBezTo>
                  <a:cubicBezTo>
                    <a:pt x="832" y="2454"/>
                    <a:pt x="843" y="2396"/>
                    <a:pt x="857" y="2343"/>
                  </a:cubicBezTo>
                  <a:cubicBezTo>
                    <a:pt x="925" y="1993"/>
                    <a:pt x="1641" y="1861"/>
                    <a:pt x="2252" y="1861"/>
                  </a:cubicBezTo>
                  <a:cubicBezTo>
                    <a:pt x="2732" y="1861"/>
                    <a:pt x="3150" y="1947"/>
                    <a:pt x="3124" y="2069"/>
                  </a:cubicBezTo>
                  <a:cubicBezTo>
                    <a:pt x="3078" y="2304"/>
                    <a:pt x="3035" y="2536"/>
                    <a:pt x="2996" y="2768"/>
                  </a:cubicBezTo>
                  <a:cubicBezTo>
                    <a:pt x="4006" y="2742"/>
                    <a:pt x="5011" y="2686"/>
                    <a:pt x="6013" y="2589"/>
                  </a:cubicBezTo>
                  <a:cubicBezTo>
                    <a:pt x="6744" y="2521"/>
                    <a:pt x="7475" y="2432"/>
                    <a:pt x="8203" y="2329"/>
                  </a:cubicBezTo>
                  <a:cubicBezTo>
                    <a:pt x="8338" y="2307"/>
                    <a:pt x="9586" y="2154"/>
                    <a:pt x="9811" y="1972"/>
                  </a:cubicBezTo>
                  <a:cubicBezTo>
                    <a:pt x="10021" y="2079"/>
                    <a:pt x="10263" y="2143"/>
                    <a:pt x="10502" y="2143"/>
                  </a:cubicBezTo>
                  <a:cubicBezTo>
                    <a:pt x="10891" y="2143"/>
                    <a:pt x="11265" y="1980"/>
                    <a:pt x="11458" y="1591"/>
                  </a:cubicBezTo>
                  <a:cubicBezTo>
                    <a:pt x="11473" y="1562"/>
                    <a:pt x="11486" y="1534"/>
                    <a:pt x="11504" y="1505"/>
                  </a:cubicBezTo>
                  <a:cubicBezTo>
                    <a:pt x="11601" y="1309"/>
                    <a:pt x="11586" y="1109"/>
                    <a:pt x="11515" y="924"/>
                  </a:cubicBezTo>
                  <a:lnTo>
                    <a:pt x="11515" y="924"/>
                  </a:lnTo>
                  <a:cubicBezTo>
                    <a:pt x="11511" y="1505"/>
                    <a:pt x="10898" y="1833"/>
                    <a:pt x="10306" y="1833"/>
                  </a:cubicBezTo>
                  <a:cubicBezTo>
                    <a:pt x="9796" y="1833"/>
                    <a:pt x="9307" y="1594"/>
                    <a:pt x="9236" y="1066"/>
                  </a:cubicBezTo>
                  <a:cubicBezTo>
                    <a:pt x="9187" y="710"/>
                    <a:pt x="9147" y="357"/>
                    <a:pt x="911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6" name="Google Shape;2046;p50"/>
            <p:cNvSpPr/>
            <p:nvPr/>
          </p:nvSpPr>
          <p:spPr>
            <a:xfrm>
              <a:off x="1013075" y="2131900"/>
              <a:ext cx="60050" cy="47175"/>
            </a:xfrm>
            <a:custGeom>
              <a:avLst/>
              <a:gdLst/>
              <a:ahLst/>
              <a:cxnLst/>
              <a:rect l="l" t="t" r="r" b="b"/>
              <a:pathLst>
                <a:path w="2402" h="1887" extrusionOk="0">
                  <a:moveTo>
                    <a:pt x="686" y="0"/>
                  </a:moveTo>
                  <a:cubicBezTo>
                    <a:pt x="465" y="0"/>
                    <a:pt x="233" y="21"/>
                    <a:pt x="1" y="53"/>
                  </a:cubicBezTo>
                  <a:cubicBezTo>
                    <a:pt x="33" y="410"/>
                    <a:pt x="73" y="763"/>
                    <a:pt x="122" y="1119"/>
                  </a:cubicBezTo>
                  <a:cubicBezTo>
                    <a:pt x="193" y="1647"/>
                    <a:pt x="682" y="1886"/>
                    <a:pt x="1192" y="1886"/>
                  </a:cubicBezTo>
                  <a:cubicBezTo>
                    <a:pt x="1784" y="1886"/>
                    <a:pt x="2397" y="1558"/>
                    <a:pt x="2401" y="977"/>
                  </a:cubicBezTo>
                  <a:cubicBezTo>
                    <a:pt x="2308" y="738"/>
                    <a:pt x="2119" y="527"/>
                    <a:pt x="1941" y="377"/>
                  </a:cubicBezTo>
                  <a:cubicBezTo>
                    <a:pt x="1602" y="99"/>
                    <a:pt x="1164" y="0"/>
                    <a:pt x="686"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7" name="Google Shape;2047;p50"/>
            <p:cNvSpPr/>
            <p:nvPr/>
          </p:nvSpPr>
          <p:spPr>
            <a:xfrm>
              <a:off x="798250" y="2195875"/>
              <a:ext cx="62525" cy="151150"/>
            </a:xfrm>
            <a:custGeom>
              <a:avLst/>
              <a:gdLst/>
              <a:ahLst/>
              <a:cxnLst/>
              <a:rect l="l" t="t" r="r" b="b"/>
              <a:pathLst>
                <a:path w="2501" h="6046" extrusionOk="0">
                  <a:moveTo>
                    <a:pt x="301" y="1"/>
                  </a:moveTo>
                  <a:cubicBezTo>
                    <a:pt x="129" y="886"/>
                    <a:pt x="29" y="1766"/>
                    <a:pt x="1" y="2647"/>
                  </a:cubicBezTo>
                  <a:cubicBezTo>
                    <a:pt x="464" y="3367"/>
                    <a:pt x="928" y="4084"/>
                    <a:pt x="1388" y="4801"/>
                  </a:cubicBezTo>
                  <a:cubicBezTo>
                    <a:pt x="1652" y="5207"/>
                    <a:pt x="1709" y="5724"/>
                    <a:pt x="1612" y="6045"/>
                  </a:cubicBezTo>
                  <a:cubicBezTo>
                    <a:pt x="2094" y="5956"/>
                    <a:pt x="2501" y="5785"/>
                    <a:pt x="2468" y="5581"/>
                  </a:cubicBezTo>
                  <a:cubicBezTo>
                    <a:pt x="2190" y="3799"/>
                    <a:pt x="2190" y="2033"/>
                    <a:pt x="2475" y="262"/>
                  </a:cubicBezTo>
                  <a:lnTo>
                    <a:pt x="2475" y="262"/>
                  </a:lnTo>
                  <a:cubicBezTo>
                    <a:pt x="2016" y="275"/>
                    <a:pt x="1552" y="279"/>
                    <a:pt x="1089" y="279"/>
                  </a:cubicBezTo>
                  <a:cubicBezTo>
                    <a:pt x="785" y="279"/>
                    <a:pt x="518" y="172"/>
                    <a:pt x="301"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8" name="Google Shape;2048;p50"/>
            <p:cNvSpPr/>
            <p:nvPr/>
          </p:nvSpPr>
          <p:spPr>
            <a:xfrm>
              <a:off x="805750" y="2179750"/>
              <a:ext cx="58250" cy="23100"/>
            </a:xfrm>
            <a:custGeom>
              <a:avLst/>
              <a:gdLst/>
              <a:ahLst/>
              <a:cxnLst/>
              <a:rect l="l" t="t" r="r" b="b"/>
              <a:pathLst>
                <a:path w="2330" h="924" extrusionOk="0">
                  <a:moveTo>
                    <a:pt x="1431" y="0"/>
                  </a:moveTo>
                  <a:cubicBezTo>
                    <a:pt x="820" y="0"/>
                    <a:pt x="104" y="132"/>
                    <a:pt x="36" y="482"/>
                  </a:cubicBezTo>
                  <a:cubicBezTo>
                    <a:pt x="22" y="535"/>
                    <a:pt x="11" y="593"/>
                    <a:pt x="1" y="646"/>
                  </a:cubicBezTo>
                  <a:cubicBezTo>
                    <a:pt x="218" y="817"/>
                    <a:pt x="485" y="924"/>
                    <a:pt x="789" y="924"/>
                  </a:cubicBezTo>
                  <a:cubicBezTo>
                    <a:pt x="1252" y="924"/>
                    <a:pt x="1716" y="920"/>
                    <a:pt x="2175" y="907"/>
                  </a:cubicBezTo>
                  <a:cubicBezTo>
                    <a:pt x="2214" y="675"/>
                    <a:pt x="2257" y="443"/>
                    <a:pt x="2303" y="208"/>
                  </a:cubicBezTo>
                  <a:cubicBezTo>
                    <a:pt x="2329" y="86"/>
                    <a:pt x="1911" y="0"/>
                    <a:pt x="143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9" name="Google Shape;2049;p50"/>
            <p:cNvSpPr/>
            <p:nvPr/>
          </p:nvSpPr>
          <p:spPr>
            <a:xfrm>
              <a:off x="799950" y="2316150"/>
              <a:ext cx="21675" cy="32475"/>
            </a:xfrm>
            <a:custGeom>
              <a:avLst/>
              <a:gdLst/>
              <a:ahLst/>
              <a:cxnLst/>
              <a:rect l="l" t="t" r="r" b="b"/>
              <a:pathLst>
                <a:path w="867" h="1299" extrusionOk="0">
                  <a:moveTo>
                    <a:pt x="1" y="0"/>
                  </a:moveTo>
                  <a:lnTo>
                    <a:pt x="1" y="0"/>
                  </a:lnTo>
                  <a:cubicBezTo>
                    <a:pt x="32" y="350"/>
                    <a:pt x="79" y="696"/>
                    <a:pt x="132" y="1045"/>
                  </a:cubicBezTo>
                  <a:cubicBezTo>
                    <a:pt x="161" y="1223"/>
                    <a:pt x="475" y="1298"/>
                    <a:pt x="863" y="1298"/>
                  </a:cubicBezTo>
                  <a:lnTo>
                    <a:pt x="867" y="1298"/>
                  </a:lnTo>
                  <a:cubicBezTo>
                    <a:pt x="799" y="1223"/>
                    <a:pt x="728" y="1127"/>
                    <a:pt x="653" y="1013"/>
                  </a:cubicBezTo>
                  <a:cubicBezTo>
                    <a:pt x="435" y="674"/>
                    <a:pt x="218" y="339"/>
                    <a:pt x="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0" name="Google Shape;2050;p50"/>
            <p:cNvSpPr/>
            <p:nvPr/>
          </p:nvSpPr>
          <p:spPr>
            <a:xfrm>
              <a:off x="475450" y="2160675"/>
              <a:ext cx="363125" cy="193750"/>
            </a:xfrm>
            <a:custGeom>
              <a:avLst/>
              <a:gdLst/>
              <a:ahLst/>
              <a:cxnLst/>
              <a:rect l="l" t="t" r="r" b="b"/>
              <a:pathLst>
                <a:path w="14525" h="7750" extrusionOk="0">
                  <a:moveTo>
                    <a:pt x="2935" y="1"/>
                  </a:moveTo>
                  <a:cubicBezTo>
                    <a:pt x="2012" y="1"/>
                    <a:pt x="1095" y="82"/>
                    <a:pt x="197" y="403"/>
                  </a:cubicBezTo>
                  <a:cubicBezTo>
                    <a:pt x="101" y="436"/>
                    <a:pt x="37" y="507"/>
                    <a:pt x="1" y="603"/>
                  </a:cubicBezTo>
                  <a:cubicBezTo>
                    <a:pt x="26" y="710"/>
                    <a:pt x="55" y="814"/>
                    <a:pt x="83" y="921"/>
                  </a:cubicBezTo>
                  <a:cubicBezTo>
                    <a:pt x="843" y="1199"/>
                    <a:pt x="1702" y="2108"/>
                    <a:pt x="911" y="2368"/>
                  </a:cubicBezTo>
                  <a:cubicBezTo>
                    <a:pt x="882" y="2379"/>
                    <a:pt x="853" y="2386"/>
                    <a:pt x="825" y="2393"/>
                  </a:cubicBezTo>
                  <a:cubicBezTo>
                    <a:pt x="914" y="2440"/>
                    <a:pt x="1000" y="2468"/>
                    <a:pt x="1089" y="2468"/>
                  </a:cubicBezTo>
                  <a:cubicBezTo>
                    <a:pt x="1135" y="2468"/>
                    <a:pt x="1181" y="2461"/>
                    <a:pt x="1228" y="2443"/>
                  </a:cubicBezTo>
                  <a:cubicBezTo>
                    <a:pt x="2048" y="2151"/>
                    <a:pt x="2914" y="2069"/>
                    <a:pt x="3791" y="2069"/>
                  </a:cubicBezTo>
                  <a:cubicBezTo>
                    <a:pt x="4775" y="2069"/>
                    <a:pt x="5771" y="2172"/>
                    <a:pt x="6722" y="2215"/>
                  </a:cubicBezTo>
                  <a:cubicBezTo>
                    <a:pt x="7571" y="2251"/>
                    <a:pt x="8417" y="2290"/>
                    <a:pt x="9265" y="2325"/>
                  </a:cubicBezTo>
                  <a:cubicBezTo>
                    <a:pt x="9525" y="2336"/>
                    <a:pt x="9989" y="2432"/>
                    <a:pt x="10399" y="2432"/>
                  </a:cubicBezTo>
                  <a:cubicBezTo>
                    <a:pt x="10445" y="2432"/>
                    <a:pt x="10492" y="2432"/>
                    <a:pt x="10535" y="2429"/>
                  </a:cubicBezTo>
                  <a:cubicBezTo>
                    <a:pt x="11351" y="3691"/>
                    <a:pt x="12164" y="4957"/>
                    <a:pt x="12981" y="6219"/>
                  </a:cubicBezTo>
                  <a:cubicBezTo>
                    <a:pt x="12910" y="5495"/>
                    <a:pt x="12888" y="4775"/>
                    <a:pt x="12913" y="4055"/>
                  </a:cubicBezTo>
                  <a:cubicBezTo>
                    <a:pt x="12342" y="3171"/>
                    <a:pt x="11768" y="2282"/>
                    <a:pt x="11198" y="1398"/>
                  </a:cubicBezTo>
                  <a:cubicBezTo>
                    <a:pt x="11126" y="1138"/>
                    <a:pt x="10991" y="892"/>
                    <a:pt x="10873" y="735"/>
                  </a:cubicBezTo>
                  <a:cubicBezTo>
                    <a:pt x="10851" y="710"/>
                    <a:pt x="10830" y="681"/>
                    <a:pt x="10809" y="653"/>
                  </a:cubicBezTo>
                  <a:cubicBezTo>
                    <a:pt x="10698" y="510"/>
                    <a:pt x="10377" y="100"/>
                    <a:pt x="10103" y="100"/>
                  </a:cubicBezTo>
                  <a:cubicBezTo>
                    <a:pt x="10053" y="100"/>
                    <a:pt x="10003" y="115"/>
                    <a:pt x="9957" y="146"/>
                  </a:cubicBezTo>
                  <a:cubicBezTo>
                    <a:pt x="9936" y="161"/>
                    <a:pt x="9918" y="176"/>
                    <a:pt x="9896" y="189"/>
                  </a:cubicBezTo>
                  <a:cubicBezTo>
                    <a:pt x="9839" y="229"/>
                    <a:pt x="9796" y="275"/>
                    <a:pt x="9765" y="329"/>
                  </a:cubicBezTo>
                  <a:cubicBezTo>
                    <a:pt x="9658" y="350"/>
                    <a:pt x="9533" y="357"/>
                    <a:pt x="9397" y="357"/>
                  </a:cubicBezTo>
                  <a:cubicBezTo>
                    <a:pt x="8798" y="357"/>
                    <a:pt x="7989" y="204"/>
                    <a:pt x="7682" y="189"/>
                  </a:cubicBezTo>
                  <a:cubicBezTo>
                    <a:pt x="6740" y="151"/>
                    <a:pt x="5799" y="108"/>
                    <a:pt x="4858" y="69"/>
                  </a:cubicBezTo>
                  <a:cubicBezTo>
                    <a:pt x="4212" y="39"/>
                    <a:pt x="3570" y="1"/>
                    <a:pt x="2935" y="1"/>
                  </a:cubicBezTo>
                  <a:close/>
                  <a:moveTo>
                    <a:pt x="14524" y="7453"/>
                  </a:moveTo>
                  <a:lnTo>
                    <a:pt x="14524" y="7453"/>
                  </a:lnTo>
                  <a:cubicBezTo>
                    <a:pt x="14304" y="7493"/>
                    <a:pt x="14065" y="7517"/>
                    <a:pt x="13847" y="7517"/>
                  </a:cubicBezTo>
                  <a:cubicBezTo>
                    <a:pt x="13996" y="7682"/>
                    <a:pt x="14125" y="7749"/>
                    <a:pt x="14232" y="7749"/>
                  </a:cubicBezTo>
                  <a:cubicBezTo>
                    <a:pt x="14371" y="7749"/>
                    <a:pt x="14475" y="7631"/>
                    <a:pt x="14524" y="7453"/>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1" name="Google Shape;2051;p50"/>
            <p:cNvSpPr/>
            <p:nvPr/>
          </p:nvSpPr>
          <p:spPr>
            <a:xfrm>
              <a:off x="797650" y="2262025"/>
              <a:ext cx="43350" cy="86600"/>
            </a:xfrm>
            <a:custGeom>
              <a:avLst/>
              <a:gdLst/>
              <a:ahLst/>
              <a:cxnLst/>
              <a:rect l="l" t="t" r="r" b="b"/>
              <a:pathLst>
                <a:path w="1734" h="3464" extrusionOk="0">
                  <a:moveTo>
                    <a:pt x="25" y="1"/>
                  </a:moveTo>
                  <a:lnTo>
                    <a:pt x="25" y="1"/>
                  </a:lnTo>
                  <a:cubicBezTo>
                    <a:pt x="0" y="721"/>
                    <a:pt x="22" y="1441"/>
                    <a:pt x="93" y="2165"/>
                  </a:cubicBezTo>
                  <a:cubicBezTo>
                    <a:pt x="310" y="2504"/>
                    <a:pt x="527" y="2839"/>
                    <a:pt x="745" y="3178"/>
                  </a:cubicBezTo>
                  <a:cubicBezTo>
                    <a:pt x="820" y="3292"/>
                    <a:pt x="891" y="3388"/>
                    <a:pt x="959" y="3463"/>
                  </a:cubicBezTo>
                  <a:cubicBezTo>
                    <a:pt x="1177" y="3463"/>
                    <a:pt x="1416" y="3439"/>
                    <a:pt x="1636" y="3399"/>
                  </a:cubicBezTo>
                  <a:cubicBezTo>
                    <a:pt x="1733" y="3078"/>
                    <a:pt x="1676" y="2561"/>
                    <a:pt x="1412" y="2155"/>
                  </a:cubicBezTo>
                  <a:cubicBezTo>
                    <a:pt x="952" y="1438"/>
                    <a:pt x="488" y="721"/>
                    <a:pt x="2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2" name="Google Shape;2052;p50"/>
            <p:cNvSpPr/>
            <p:nvPr/>
          </p:nvSpPr>
          <p:spPr>
            <a:xfrm>
              <a:off x="394775" y="1828875"/>
              <a:ext cx="101325" cy="394500"/>
            </a:xfrm>
            <a:custGeom>
              <a:avLst/>
              <a:gdLst/>
              <a:ahLst/>
              <a:cxnLst/>
              <a:rect l="l" t="t" r="r" b="b"/>
              <a:pathLst>
                <a:path w="4053" h="15780" extrusionOk="0">
                  <a:moveTo>
                    <a:pt x="1" y="1"/>
                  </a:moveTo>
                  <a:cubicBezTo>
                    <a:pt x="190" y="3417"/>
                    <a:pt x="465" y="6825"/>
                    <a:pt x="839" y="10224"/>
                  </a:cubicBezTo>
                  <a:cubicBezTo>
                    <a:pt x="1017" y="11864"/>
                    <a:pt x="1078" y="15780"/>
                    <a:pt x="3338" y="15780"/>
                  </a:cubicBezTo>
                  <a:cubicBezTo>
                    <a:pt x="3557" y="15780"/>
                    <a:pt x="3792" y="15744"/>
                    <a:pt x="4052" y="15665"/>
                  </a:cubicBezTo>
                  <a:cubicBezTo>
                    <a:pt x="3524" y="15383"/>
                    <a:pt x="3057" y="14338"/>
                    <a:pt x="3228" y="13875"/>
                  </a:cubicBezTo>
                  <a:cubicBezTo>
                    <a:pt x="3017" y="12955"/>
                    <a:pt x="3000" y="11947"/>
                    <a:pt x="2904" y="11055"/>
                  </a:cubicBezTo>
                  <a:cubicBezTo>
                    <a:pt x="2775" y="9871"/>
                    <a:pt x="2654" y="8683"/>
                    <a:pt x="2547" y="7492"/>
                  </a:cubicBezTo>
                  <a:cubicBezTo>
                    <a:pt x="2333" y="5110"/>
                    <a:pt x="2166" y="2721"/>
                    <a:pt x="2041" y="333"/>
                  </a:cubicBezTo>
                  <a:cubicBezTo>
                    <a:pt x="1666" y="351"/>
                    <a:pt x="1296" y="368"/>
                    <a:pt x="925" y="386"/>
                  </a:cubicBezTo>
                  <a:lnTo>
                    <a:pt x="871" y="386"/>
                  </a:lnTo>
                  <a:cubicBezTo>
                    <a:pt x="529" y="386"/>
                    <a:pt x="226" y="229"/>
                    <a:pt x="1"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3" name="Google Shape;2053;p50"/>
            <p:cNvSpPr/>
            <p:nvPr/>
          </p:nvSpPr>
          <p:spPr>
            <a:xfrm>
              <a:off x="471175" y="2175750"/>
              <a:ext cx="46850" cy="44750"/>
            </a:xfrm>
            <a:custGeom>
              <a:avLst/>
              <a:gdLst/>
              <a:ahLst/>
              <a:cxnLst/>
              <a:rect l="l" t="t" r="r" b="b"/>
              <a:pathLst>
                <a:path w="1874" h="1790" extrusionOk="0">
                  <a:moveTo>
                    <a:pt x="172" y="0"/>
                  </a:moveTo>
                  <a:lnTo>
                    <a:pt x="172" y="0"/>
                  </a:lnTo>
                  <a:cubicBezTo>
                    <a:pt x="1" y="463"/>
                    <a:pt x="468" y="1508"/>
                    <a:pt x="996" y="1790"/>
                  </a:cubicBezTo>
                  <a:cubicBezTo>
                    <a:pt x="1024" y="1783"/>
                    <a:pt x="1053" y="1776"/>
                    <a:pt x="1082" y="1765"/>
                  </a:cubicBezTo>
                  <a:cubicBezTo>
                    <a:pt x="1873" y="1505"/>
                    <a:pt x="1014" y="596"/>
                    <a:pt x="254" y="318"/>
                  </a:cubicBezTo>
                  <a:cubicBezTo>
                    <a:pt x="226" y="211"/>
                    <a:pt x="197" y="107"/>
                    <a:pt x="172"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54" name="Google Shape;2054;p50"/>
          <p:cNvGrpSpPr/>
          <p:nvPr/>
        </p:nvGrpSpPr>
        <p:grpSpPr>
          <a:xfrm>
            <a:off x="6604940" y="3898502"/>
            <a:ext cx="1745583" cy="230173"/>
            <a:chOff x="1394800" y="3522000"/>
            <a:chExt cx="1048650" cy="138275"/>
          </a:xfrm>
        </p:grpSpPr>
        <p:sp>
          <p:nvSpPr>
            <p:cNvPr id="2055" name="Google Shape;2055;p50"/>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6" name="Google Shape;2056;p50"/>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7" name="Google Shape;2057;p50"/>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8" name="Google Shape;2058;p50"/>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9" name="Google Shape;2059;p50"/>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60" name="Google Shape;2060;p50"/>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61" name="Google Shape;2061;p50"/>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62" name="Google Shape;2062;p50"/>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63" name="Google Shape;2063;p50"/>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rgbClr val="B0D5F7"/>
            </a:solidFill>
            <a:ln w="9525" cap="flat" cmpd="sng">
              <a:solidFill>
                <a:srgbClr val="B0D5F7"/>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064" name="Google Shape;2064;p50"/>
          <p:cNvSpPr txBox="1"/>
          <p:nvPr>
            <p:ph type="title"/>
          </p:nvPr>
        </p:nvSpPr>
        <p:spPr>
          <a:xfrm>
            <a:off x="1768200" y="1629238"/>
            <a:ext cx="5607600" cy="1361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US" altLang="en-GB"/>
              <a:t>Dặn dò</a:t>
            </a:r>
            <a:endParaRPr lang="en-US" altLang="en-GB"/>
          </a:p>
        </p:txBody>
      </p:sp>
    </p:spTree>
  </p:cSld>
  <p:clrMapOvr>
    <a:masterClrMapping/>
  </p:clrMapOvr>
</p:sld>
</file>

<file path=ppt/theme/theme1.xml><?xml version="1.0" encoding="utf-8"?>
<a:theme xmlns:a="http://schemas.openxmlformats.org/drawingml/2006/main" name="Online Notebook by Slidesgo">
  <a:themeElements>
    <a:clrScheme name="Simple Light">
      <a:dk1>
        <a:srgbClr val="1C4587"/>
      </a:dk1>
      <a:lt1>
        <a:srgbClr val="FFFFFF"/>
      </a:lt1>
      <a:dk2>
        <a:srgbClr val="000000"/>
      </a:dk2>
      <a:lt2>
        <a:srgbClr val="EEEEEE"/>
      </a:lt2>
      <a:accent1>
        <a:srgbClr val="FFF8D3"/>
      </a:accent1>
      <a:accent2>
        <a:srgbClr val="CAFFCA"/>
      </a:accent2>
      <a:accent3>
        <a:srgbClr val="FFBBAA"/>
      </a:accent3>
      <a:accent4>
        <a:srgbClr val="B0D5F7"/>
      </a:accent4>
      <a:accent5>
        <a:srgbClr val="FFFFFF"/>
      </a:accent5>
      <a:accent6>
        <a:srgbClr val="FFE599"/>
      </a:accent6>
      <a:hlink>
        <a:srgbClr val="1C458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2335</Words>
  <Application>WPS Presentation</Application>
  <PresentationFormat/>
  <Paragraphs>66</Paragraphs>
  <Slides>9</Slides>
  <Notes>0</Notes>
  <HiddenSlides>0</HiddenSlides>
  <MMClips>0</MMClips>
  <ScaleCrop>false</ScaleCrop>
  <HeadingPairs>
    <vt:vector size="6" baseType="variant">
      <vt:variant>
        <vt:lpstr>已用的字体</vt:lpstr>
      </vt:variant>
      <vt:variant>
        <vt:i4>22</vt:i4>
      </vt:variant>
      <vt:variant>
        <vt:lpstr>主题</vt:lpstr>
      </vt:variant>
      <vt:variant>
        <vt:i4>1</vt:i4>
      </vt:variant>
      <vt:variant>
        <vt:lpstr>幻灯片标题</vt:lpstr>
      </vt:variant>
      <vt:variant>
        <vt:i4>9</vt:i4>
      </vt:variant>
    </vt:vector>
  </HeadingPairs>
  <TitlesOfParts>
    <vt:vector size="32" baseType="lpstr">
      <vt:lpstr>Arial</vt:lpstr>
      <vt:lpstr>SimSun</vt:lpstr>
      <vt:lpstr>Wingdings</vt:lpstr>
      <vt:lpstr>Arial</vt:lpstr>
      <vt:lpstr>Itim</vt:lpstr>
      <vt:lpstr>Muli</vt:lpstr>
      <vt:lpstr>Segoe Print</vt:lpstr>
      <vt:lpstr>Merriweather</vt:lpstr>
      <vt:lpstr>Proxima Nova Semibold</vt:lpstr>
      <vt:lpstr>Proxima Nova</vt:lpstr>
      <vt:lpstr>Source Sans Pro</vt:lpstr>
      <vt:lpstr>Microsoft YaHei</vt:lpstr>
      <vt:lpstr>Arial Unicode MS</vt:lpstr>
      <vt:lpstr>Calibri</vt:lpstr>
      <vt:lpstr>Amatic SC</vt:lpstr>
      <vt:lpstr>Roboto Medium</vt:lpstr>
      <vt:lpstr>Times New Roman</vt:lpstr>
      <vt:lpstr>Itim</vt:lpstr>
      <vt:lpstr>VNI-HLThuphap</vt:lpstr>
      <vt:lpstr>HP001 Kieu 2 5H</vt:lpstr>
      <vt:lpstr>Calibri</vt:lpstr>
      <vt:lpstr>iCiel Mijas</vt:lpstr>
      <vt:lpstr>Online Notebook by Slidesgo</vt:lpstr>
      <vt:lpstr>ONLINE NOTEBOOK</vt:lpstr>
      <vt:lpstr>Contents of This Template</vt:lpstr>
      <vt:lpstr>WHOA!</vt:lpstr>
      <vt:lpstr>—SOMEONE FAMOUS</vt:lpstr>
      <vt:lpstr>The Slide Title Goes  Right Here!</vt:lpstr>
      <vt:lpstr>A Picture Always Reinforces the Concept</vt:lpstr>
      <vt:lpstr>AWESOME WORDS</vt:lpstr>
      <vt:lpstr>Những từ ngữ chỉ người  liên quan đến trật tự, an ninh</vt:lpstr>
      <vt:lpstr>4,498,300,000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LUYỆN TỪ VÀ CÂU</dc:title>
  <dc:creator/>
  <cp:lastModifiedBy>Hiền Hiền</cp:lastModifiedBy>
  <cp:revision>2</cp:revision>
  <dcterms:created xsi:type="dcterms:W3CDTF">2021-02-19T04:31:32Z</dcterms:created>
  <dcterms:modified xsi:type="dcterms:W3CDTF">2021-02-19T06:08:31Z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