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324" r:id="rId3"/>
    <p:sldId id="256" r:id="rId4"/>
    <p:sldId id="265" r:id="rId5"/>
    <p:sldId id="266" r:id="rId6"/>
    <p:sldId id="276"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06BA"/>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2181" autoAdjust="0"/>
  </p:normalViewPr>
  <p:slideViewPr>
    <p:cSldViewPr snapToGrid="0">
      <p:cViewPr varScale="1">
        <p:scale>
          <a:sx n="74" d="100"/>
          <a:sy n="74" d="100"/>
        </p:scale>
        <p:origin x="1266" y="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viewProps" Target="viewProps.xml"/><Relationship Id="rId8" Type="http://schemas.openxmlformats.org/officeDocument/2006/relationships/presProps" Target="presProps.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E3A17E3-6A89-4095-BD30-16657B828D0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FE3A17E3-6A89-4095-BD30-16657B828D0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FE3A17E3-6A89-4095-BD30-16657B828D0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fld id="{FE3A17E3-6A89-4095-BD30-16657B828D0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FE3A17E3-6A89-4095-BD30-16657B828D0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Date Placeholder 4"/>
          <p:cNvSpPr>
            <a:spLocks noGrp="1"/>
          </p:cNvSpPr>
          <p:nvPr>
            <p:ph type="dt" sz="half" idx="10"/>
          </p:nvPr>
        </p:nvSpPr>
        <p:spPr/>
        <p:txBody>
          <a:bodyPr/>
          <a:lstStyle/>
          <a:p>
            <a:fld id="{FE3A17E3-6A89-4095-BD30-16657B828D0B}"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7" name="Date Placeholder 6"/>
          <p:cNvSpPr>
            <a:spLocks noGrp="1"/>
          </p:cNvSpPr>
          <p:nvPr>
            <p:ph type="dt" sz="half" idx="10"/>
          </p:nvPr>
        </p:nvSpPr>
        <p:spPr/>
        <p:txBody>
          <a:bodyPr/>
          <a:lstStyle/>
          <a:p>
            <a:fld id="{FE3A17E3-6A89-4095-BD30-16657B828D0B}"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1EA640-BE9C-4D34-8120-74047C17BD65}"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E3A17E3-6A89-4095-BD30-16657B828D0B}"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1EA640-BE9C-4D34-8120-74047C17BD65}"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3A17E3-6A89-4095-BD30-16657B828D0B}"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1EA640-BE9C-4D34-8120-74047C17BD65}"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FE3A17E3-6A89-4095-BD30-16657B828D0B}"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FE3A17E3-6A89-4095-BD30-16657B828D0B}"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3A17E3-6A89-4095-BD30-16657B828D0B}" type="datetimeFigureOut">
              <a:rPr lang="en-US" smtClean="0"/>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1EA640-BE9C-4D34-8120-74047C17BD65}"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2603" y="1"/>
            <a:ext cx="9154356" cy="6857999"/>
            <a:chOff x="-2603" y="1"/>
            <a:chExt cx="9154356" cy="6857999"/>
          </a:xfrm>
        </p:grpSpPr>
        <p:pic>
          <p:nvPicPr>
            <p:cNvPr id="4" name="Picture 3"/>
            <p:cNvPicPr>
              <a:picLocks noChangeAspect="1"/>
            </p:cNvPicPr>
            <p:nvPr/>
          </p:nvPicPr>
          <p:blipFill rotWithShape="1">
            <a:blip r:embed="rId1">
              <a:extLst>
                <a:ext uri="{28A0092B-C50C-407E-A947-70E740481C1C}">
                  <a14:useLocalDpi xmlns:a14="http://schemas.microsoft.com/office/drawing/2010/main" val="0"/>
                </a:ext>
              </a:extLst>
            </a:blip>
            <a:srcRect t="16420"/>
            <a:stretch>
              <a:fillRect/>
            </a:stretch>
          </p:blipFill>
          <p:spPr>
            <a:xfrm>
              <a:off x="-2603" y="3016181"/>
              <a:ext cx="9144000" cy="3841819"/>
            </a:xfrm>
            <a:prstGeom prst="rect">
              <a:avLst/>
            </a:prstGeom>
          </p:spPr>
        </p:pic>
        <p:pic>
          <p:nvPicPr>
            <p:cNvPr id="5" name="Picture 4"/>
            <p:cNvPicPr>
              <a:picLocks noChangeAspect="1"/>
            </p:cNvPicPr>
            <p:nvPr/>
          </p:nvPicPr>
          <p:blipFill rotWithShape="1">
            <a:blip r:embed="rId1">
              <a:extLst>
                <a:ext uri="{28A0092B-C50C-407E-A947-70E740481C1C}">
                  <a14:useLocalDpi xmlns:a14="http://schemas.microsoft.com/office/drawing/2010/main" val="0"/>
                </a:ext>
              </a:extLst>
            </a:blip>
            <a:srcRect t="16420" b="54845"/>
            <a:stretch>
              <a:fillRect/>
            </a:stretch>
          </p:blipFill>
          <p:spPr>
            <a:xfrm>
              <a:off x="7753" y="1"/>
              <a:ext cx="9144000" cy="3016180"/>
            </a:xfrm>
            <a:prstGeom prst="rect">
              <a:avLst/>
            </a:prstGeom>
          </p:spPr>
        </p:pic>
      </p:grpSp>
      <p:sp>
        <p:nvSpPr>
          <p:cNvPr id="9" name="Rectangle 8"/>
          <p:cNvSpPr/>
          <p:nvPr/>
        </p:nvSpPr>
        <p:spPr>
          <a:xfrm>
            <a:off x="7753" y="0"/>
            <a:ext cx="9133644" cy="6858000"/>
          </a:xfrm>
          <a:prstGeom prst="rect">
            <a:avLst/>
          </a:prstGeom>
          <a:solidFill>
            <a:schemeClr val="bg1">
              <a:alpha val="1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270635" y="1698625"/>
            <a:ext cx="7047865" cy="1938020"/>
          </a:xfrm>
          <a:prstGeom prst="rect">
            <a:avLst/>
          </a:prstGeom>
        </p:spPr>
        <p:txBody>
          <a:bodyPr wrap="square">
            <a:spAutoFit/>
          </a:bodyPr>
          <a:lstStyle/>
          <a:p>
            <a:pPr algn="ctr">
              <a:lnSpc>
                <a:spcPct val="150000"/>
              </a:lnSpc>
            </a:pPr>
            <a:r>
              <a:rPr lang="en-US" sz="4000">
                <a:ln w="0"/>
                <a:solidFill>
                  <a:schemeClr val="accent1"/>
                </a:solidFill>
                <a:effectLst>
                  <a:outerShdw blurRad="38100" dist="25400" dir="5400000" algn="ctr" rotWithShape="0">
                    <a:srgbClr val="6E747A">
                      <a:alpha val="43000"/>
                    </a:srgbClr>
                  </a:outerShdw>
                </a:effectLst>
              </a:rPr>
              <a:t>Môn CHÍNH </a:t>
            </a:r>
            <a:r>
              <a:rPr lang="en-US" sz="4000" smtClean="0">
                <a:ln w="0"/>
                <a:solidFill>
                  <a:schemeClr val="accent1"/>
                </a:solidFill>
                <a:effectLst>
                  <a:outerShdw blurRad="38100" dist="25400" dir="5400000" algn="ctr" rotWithShape="0">
                    <a:srgbClr val="6E747A">
                      <a:alpha val="43000"/>
                    </a:srgbClr>
                  </a:outerShdw>
                </a:effectLst>
              </a:rPr>
              <a:t>TẢ</a:t>
            </a:r>
            <a:endParaRPr lang="en-US" sz="4000" smtClean="0">
              <a:ln w="0"/>
              <a:solidFill>
                <a:schemeClr val="accent1"/>
              </a:solidFill>
              <a:effectLst>
                <a:outerShdw blurRad="38100" dist="25400" dir="5400000" algn="ctr" rotWithShape="0">
                  <a:srgbClr val="6E747A">
                    <a:alpha val="43000"/>
                  </a:srgbClr>
                </a:outerShdw>
              </a:effectLst>
            </a:endParaRPr>
          </a:p>
          <a:p>
            <a:pPr algn="ctr">
              <a:lnSpc>
                <a:spcPct val="150000"/>
              </a:lnSpc>
            </a:pPr>
            <a:r>
              <a:rPr lang="en-US" sz="4000" smtClean="0">
                <a:ln w="0"/>
                <a:solidFill>
                  <a:schemeClr val="accent1"/>
                </a:solidFill>
                <a:effectLst>
                  <a:outerShdw blurRad="38100" dist="25400" dir="5400000" algn="ctr" rotWithShape="0">
                    <a:srgbClr val="6E747A">
                      <a:alpha val="43000"/>
                    </a:srgbClr>
                  </a:outerShdw>
                </a:effectLst>
              </a:rPr>
              <a:t>Nghe- viết : Trí dũng song toàn</a:t>
            </a:r>
            <a:endParaRPr lang="en-US" sz="4000" smtClean="0">
              <a:ln w="0"/>
              <a:solidFill>
                <a:schemeClr val="accent1"/>
              </a:solidFill>
              <a:effectLst>
                <a:outerShdw blurRad="38100" dist="25400" dir="5400000" algn="ctr" rotWithShape="0">
                  <a:srgbClr val="6E747A">
                    <a:alpha val="43000"/>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9"/>
          <p:cNvSpPr txBox="1">
            <a:spLocks noChangeArrowheads="1"/>
          </p:cNvSpPr>
          <p:nvPr/>
        </p:nvSpPr>
        <p:spPr bwMode="auto">
          <a:xfrm>
            <a:off x="323059" y="288084"/>
            <a:ext cx="8595122" cy="1176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7961" tIns="48981" rIns="97961" bIns="48981">
            <a:spAutoFit/>
          </a:bodyPr>
          <a:lstStyle>
            <a:lvl1pPr defTabSz="1306830">
              <a:spcBef>
                <a:spcPct val="20000"/>
              </a:spcBef>
              <a:buChar char="•"/>
              <a:defRPr sz="4600">
                <a:solidFill>
                  <a:schemeClr val="tx1"/>
                </a:solidFill>
                <a:latin typeface="Arial" panose="020B0604020202020204" pitchFamily="34" charset="0"/>
              </a:defRPr>
            </a:lvl1pPr>
            <a:lvl2pPr marL="1062355" indent="-409575" defTabSz="1306830">
              <a:spcBef>
                <a:spcPct val="20000"/>
              </a:spcBef>
              <a:buChar char="–"/>
              <a:defRPr sz="4000">
                <a:solidFill>
                  <a:schemeClr val="tx1"/>
                </a:solidFill>
                <a:latin typeface="Arial" panose="020B0604020202020204" pitchFamily="34" charset="0"/>
              </a:defRPr>
            </a:lvl2pPr>
            <a:lvl3pPr marL="1633855" indent="-327025" defTabSz="1306830">
              <a:spcBef>
                <a:spcPct val="20000"/>
              </a:spcBef>
              <a:buChar char="•"/>
              <a:defRPr sz="3400">
                <a:solidFill>
                  <a:schemeClr val="tx1"/>
                </a:solidFill>
                <a:latin typeface="Arial" panose="020B0604020202020204" pitchFamily="34" charset="0"/>
              </a:defRPr>
            </a:lvl3pPr>
            <a:lvl4pPr marL="2286000" indent="-327025" defTabSz="1306830">
              <a:spcBef>
                <a:spcPct val="20000"/>
              </a:spcBef>
              <a:buChar char="–"/>
              <a:defRPr sz="2900">
                <a:solidFill>
                  <a:schemeClr val="tx1"/>
                </a:solidFill>
                <a:latin typeface="Arial" panose="020B0604020202020204" pitchFamily="34" charset="0"/>
              </a:defRPr>
            </a:lvl4pPr>
            <a:lvl5pPr marL="2938780" indent="-325755" defTabSz="1306830">
              <a:spcBef>
                <a:spcPct val="20000"/>
              </a:spcBef>
              <a:buChar char="»"/>
              <a:defRPr sz="2900">
                <a:solidFill>
                  <a:schemeClr val="tx1"/>
                </a:solidFill>
                <a:latin typeface="Arial" panose="020B0604020202020204" pitchFamily="34" charset="0"/>
              </a:defRPr>
            </a:lvl5pPr>
            <a:lvl6pPr marL="3395980" indent="-325755" defTabSz="1306830" eaLnBrk="0" fontAlgn="base" hangingPunct="0">
              <a:spcBef>
                <a:spcPct val="20000"/>
              </a:spcBef>
              <a:spcAft>
                <a:spcPct val="0"/>
              </a:spcAft>
              <a:buChar char="»"/>
              <a:defRPr sz="2900">
                <a:solidFill>
                  <a:schemeClr val="tx1"/>
                </a:solidFill>
                <a:latin typeface="Arial" panose="020B0604020202020204" pitchFamily="34" charset="0"/>
              </a:defRPr>
            </a:lvl6pPr>
            <a:lvl7pPr marL="3853180" indent="-325755" defTabSz="1306830" eaLnBrk="0" fontAlgn="base" hangingPunct="0">
              <a:spcBef>
                <a:spcPct val="20000"/>
              </a:spcBef>
              <a:spcAft>
                <a:spcPct val="0"/>
              </a:spcAft>
              <a:buChar char="»"/>
              <a:defRPr sz="2900">
                <a:solidFill>
                  <a:schemeClr val="tx1"/>
                </a:solidFill>
                <a:latin typeface="Arial" panose="020B0604020202020204" pitchFamily="34" charset="0"/>
              </a:defRPr>
            </a:lvl7pPr>
            <a:lvl8pPr marL="4310380" indent="-325755" defTabSz="1306830" eaLnBrk="0" fontAlgn="base" hangingPunct="0">
              <a:spcBef>
                <a:spcPct val="20000"/>
              </a:spcBef>
              <a:spcAft>
                <a:spcPct val="0"/>
              </a:spcAft>
              <a:buChar char="»"/>
              <a:defRPr sz="2900">
                <a:solidFill>
                  <a:schemeClr val="tx1"/>
                </a:solidFill>
                <a:latin typeface="Arial" panose="020B0604020202020204" pitchFamily="34" charset="0"/>
              </a:defRPr>
            </a:lvl8pPr>
            <a:lvl9pPr marL="4767580" indent="-325755" defTabSz="1306830"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50000"/>
              </a:spcBef>
              <a:buFontTx/>
              <a:buNone/>
            </a:pPr>
            <a:r>
              <a:rPr lang="en-US" altLang="en-US" sz="2800">
                <a:solidFill>
                  <a:srgbClr val="0000FF"/>
                </a:solidFill>
                <a:latin typeface="Times New Roman" panose="02020603050405020304" pitchFamily="18" charset="0"/>
              </a:rPr>
              <a:t>Chính tả</a:t>
            </a:r>
            <a:endParaRPr lang="en-US" altLang="en-US" sz="2800">
              <a:solidFill>
                <a:srgbClr val="0000FF"/>
              </a:solidFill>
              <a:latin typeface="Times New Roman" panose="02020603050405020304" pitchFamily="18" charset="0"/>
            </a:endParaRPr>
          </a:p>
          <a:p>
            <a:pPr algn="ctr">
              <a:spcBef>
                <a:spcPct val="50000"/>
              </a:spcBef>
              <a:buFontTx/>
              <a:buNone/>
            </a:pPr>
            <a:r>
              <a:rPr lang="en-US" altLang="en-US" sz="2800">
                <a:solidFill>
                  <a:srgbClr val="0000FF"/>
                </a:solidFill>
                <a:latin typeface="Times New Roman" panose="02020603050405020304" pitchFamily="18" charset="0"/>
              </a:rPr>
              <a:t>Trí dũng song toàn</a:t>
            </a:r>
            <a:endParaRPr lang="en-US" altLang="en-US" sz="2800" dirty="0">
              <a:solidFill>
                <a:schemeClr val="hlink"/>
              </a:solidFill>
              <a:latin typeface="Times New Roman" panose="02020603050405020304" pitchFamily="18" charset="0"/>
            </a:endParaRPr>
          </a:p>
        </p:txBody>
      </p:sp>
      <p:pic>
        <p:nvPicPr>
          <p:cNvPr id="2" name="Picture 1"/>
          <p:cNvPicPr>
            <a:picLocks noChangeAspect="1"/>
          </p:cNvPicPr>
          <p:nvPr/>
        </p:nvPicPr>
        <p:blipFill rotWithShape="1">
          <a:blip r:embed="rId1"/>
          <a:srcRect l="38409" t="25442" r="12954" b="33326"/>
          <a:stretch>
            <a:fillRect/>
          </a:stretch>
        </p:blipFill>
        <p:spPr>
          <a:xfrm>
            <a:off x="-6360" y="1540163"/>
            <a:ext cx="9150359" cy="4361386"/>
          </a:xfrm>
          <a:prstGeom prst="rect">
            <a:avLst/>
          </a:prstGeom>
        </p:spPr>
      </p:pic>
    </p:spTree>
  </p:cSld>
  <p:clrMapOvr>
    <a:masterClrMapping/>
  </p:clrMapOvr>
  <p:transition>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80109" y="1552732"/>
            <a:ext cx="8738072" cy="4401205"/>
          </a:xfrm>
          <a:prstGeom prst="rect">
            <a:avLst/>
          </a:prstGeom>
          <a:noFill/>
        </p:spPr>
        <p:txBody>
          <a:bodyPr wrap="square" rtlCol="0">
            <a:spAutoFit/>
          </a:bodyPr>
          <a:lstStyle/>
          <a:p>
            <a:pPr algn="just"/>
            <a:r>
              <a:rPr lang="en-US" sz="2800">
                <a:latin typeface="Times New Roman" panose="02020603050405020304" pitchFamily="18" charset="0"/>
                <a:cs typeface="Times New Roman" panose="02020603050405020304" pitchFamily="18" charset="0"/>
              </a:rPr>
              <a:t>     Thấy </a:t>
            </a:r>
            <a:r>
              <a:rPr lang="en-US" sz="2800" dirty="0" err="1">
                <a:latin typeface="Times New Roman" panose="02020603050405020304" pitchFamily="18" charset="0"/>
                <a:cs typeface="Times New Roman" panose="02020603050405020304" pitchFamily="18" charset="0"/>
              </a:rPr>
              <a:t>sứ</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Việt</a:t>
            </a:r>
            <a:r>
              <a:rPr lang="en-US" sz="2800" dirty="0">
                <a:latin typeface="Times New Roman" panose="02020603050405020304" pitchFamily="18" charset="0"/>
                <a:cs typeface="Times New Roman" panose="02020603050405020304" pitchFamily="18" charset="0"/>
              </a:rPr>
              <a:t> Nam </a:t>
            </a:r>
            <a:r>
              <a:rPr lang="en-US" sz="2800" dirty="0" err="1">
                <a:latin typeface="Times New Roman" panose="02020603050405020304" pitchFamily="18" charset="0"/>
                <a:cs typeface="Times New Roman" panose="02020603050405020304" pitchFamily="18" charset="0"/>
              </a:rPr>
              <a:t>dám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lấy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triều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đại</a:t>
            </a:r>
            <a:r>
              <a:rPr lang="en-US" sz="2800" dirty="0">
                <a:latin typeface="Times New Roman" panose="02020603050405020304" pitchFamily="18" charset="0"/>
                <a:cs typeface="Times New Roman" panose="02020603050405020304" pitchFamily="18" charset="0"/>
              </a:rPr>
              <a:t> Nam </a:t>
            </a:r>
            <a:r>
              <a:rPr lang="en-US" sz="2800" dirty="0" err="1">
                <a:latin typeface="Times New Roman" panose="02020603050405020304" pitchFamily="18" charset="0"/>
                <a:cs typeface="Times New Roman" panose="02020603050405020304" pitchFamily="18" charset="0"/>
              </a:rPr>
              <a:t>Hán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đều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Bạch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Đằng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vua</a:t>
            </a:r>
            <a:r>
              <a:rPr lang="en-US" sz="2800" dirty="0">
                <a:latin typeface="Times New Roman" panose="02020603050405020304" pitchFamily="18" charset="0"/>
                <a:cs typeface="Times New Roman" panose="02020603050405020304" pitchFamily="18" charset="0"/>
              </a:rPr>
              <a:t> Minh </a:t>
            </a:r>
            <a:r>
              <a:rPr lang="en-US" sz="2800" dirty="0" err="1">
                <a:latin typeface="Times New Roman" panose="02020603050405020304" pitchFamily="18" charset="0"/>
                <a:cs typeface="Times New Roman" panose="02020603050405020304" pitchFamily="18" charset="0"/>
              </a:rPr>
              <a:t>giận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người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ám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ông</a:t>
            </a:r>
            <a:r>
              <a:rPr lang="en-US"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cs typeface="Times New Roman" panose="02020603050405020304" pitchFamily="18" charset="0"/>
              </a:rPr>
              <a:t> Minh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Vua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cữu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khóc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rằng</a:t>
            </a:r>
            <a:r>
              <a:rPr lang="en-US"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Sứ</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mệnh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vua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Điếu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vua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“Ai </a:t>
            </a:r>
            <a:r>
              <a:rPr lang="en-US" sz="2800" dirty="0" err="1">
                <a:latin typeface="Times New Roman" panose="02020603050405020304" pitchFamily="18" charset="0"/>
                <a:cs typeface="Times New Roman" panose="02020603050405020304" pitchFamily="18" charset="0"/>
              </a:rPr>
              <a:t>cũng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sống</a:t>
            </a:r>
            <a:r>
              <a:rPr lang="en-US" sz="2800" dirty="0">
                <a:latin typeface="Times New Roman" panose="02020603050405020304" pitchFamily="18" charset="0"/>
                <a:cs typeface="Times New Roman" panose="02020603050405020304" pitchFamily="18" charset="0"/>
              </a:rPr>
              <a:t>. Ai </a:t>
            </a:r>
            <a:r>
              <a:rPr lang="en-US" sz="2800" dirty="0" err="1">
                <a:latin typeface="Times New Roman" panose="02020603050405020304" pitchFamily="18" charset="0"/>
                <a:cs typeface="Times New Roman" panose="02020603050405020304" pitchFamily="18" charset="0"/>
              </a:rPr>
              <a:t>cũng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sống</a:t>
            </a:r>
            <a:r>
              <a:rPr lang="en-US"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11" name="Text Box 9"/>
          <p:cNvSpPr txBox="1">
            <a:spLocks noChangeArrowheads="1"/>
          </p:cNvSpPr>
          <p:nvPr/>
        </p:nvSpPr>
        <p:spPr bwMode="auto">
          <a:xfrm>
            <a:off x="323059" y="288084"/>
            <a:ext cx="8595122" cy="1176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7961" tIns="48981" rIns="97961" bIns="48981">
            <a:spAutoFit/>
          </a:bodyPr>
          <a:lstStyle>
            <a:lvl1pPr defTabSz="1306830">
              <a:spcBef>
                <a:spcPct val="20000"/>
              </a:spcBef>
              <a:buChar char="•"/>
              <a:defRPr sz="4600">
                <a:solidFill>
                  <a:schemeClr val="tx1"/>
                </a:solidFill>
                <a:latin typeface="Arial" panose="020B0604020202020204" pitchFamily="34" charset="0"/>
              </a:defRPr>
            </a:lvl1pPr>
            <a:lvl2pPr marL="1062355" indent="-409575" defTabSz="1306830">
              <a:spcBef>
                <a:spcPct val="20000"/>
              </a:spcBef>
              <a:buChar char="–"/>
              <a:defRPr sz="4000">
                <a:solidFill>
                  <a:schemeClr val="tx1"/>
                </a:solidFill>
                <a:latin typeface="Arial" panose="020B0604020202020204" pitchFamily="34" charset="0"/>
              </a:defRPr>
            </a:lvl2pPr>
            <a:lvl3pPr marL="1633855" indent="-327025" defTabSz="1306830">
              <a:spcBef>
                <a:spcPct val="20000"/>
              </a:spcBef>
              <a:buChar char="•"/>
              <a:defRPr sz="3400">
                <a:solidFill>
                  <a:schemeClr val="tx1"/>
                </a:solidFill>
                <a:latin typeface="Arial" panose="020B0604020202020204" pitchFamily="34" charset="0"/>
              </a:defRPr>
            </a:lvl3pPr>
            <a:lvl4pPr marL="2286000" indent="-327025" defTabSz="1306830">
              <a:spcBef>
                <a:spcPct val="20000"/>
              </a:spcBef>
              <a:buChar char="–"/>
              <a:defRPr sz="2900">
                <a:solidFill>
                  <a:schemeClr val="tx1"/>
                </a:solidFill>
                <a:latin typeface="Arial" panose="020B0604020202020204" pitchFamily="34" charset="0"/>
              </a:defRPr>
            </a:lvl4pPr>
            <a:lvl5pPr marL="2938780" indent="-325755" defTabSz="1306830">
              <a:spcBef>
                <a:spcPct val="20000"/>
              </a:spcBef>
              <a:buChar char="»"/>
              <a:defRPr sz="2900">
                <a:solidFill>
                  <a:schemeClr val="tx1"/>
                </a:solidFill>
                <a:latin typeface="Arial" panose="020B0604020202020204" pitchFamily="34" charset="0"/>
              </a:defRPr>
            </a:lvl5pPr>
            <a:lvl6pPr marL="3395980" indent="-325755" defTabSz="1306830" eaLnBrk="0" fontAlgn="base" hangingPunct="0">
              <a:spcBef>
                <a:spcPct val="20000"/>
              </a:spcBef>
              <a:spcAft>
                <a:spcPct val="0"/>
              </a:spcAft>
              <a:buChar char="»"/>
              <a:defRPr sz="2900">
                <a:solidFill>
                  <a:schemeClr val="tx1"/>
                </a:solidFill>
                <a:latin typeface="Arial" panose="020B0604020202020204" pitchFamily="34" charset="0"/>
              </a:defRPr>
            </a:lvl6pPr>
            <a:lvl7pPr marL="3853180" indent="-325755" defTabSz="1306830" eaLnBrk="0" fontAlgn="base" hangingPunct="0">
              <a:spcBef>
                <a:spcPct val="20000"/>
              </a:spcBef>
              <a:spcAft>
                <a:spcPct val="0"/>
              </a:spcAft>
              <a:buChar char="»"/>
              <a:defRPr sz="2900">
                <a:solidFill>
                  <a:schemeClr val="tx1"/>
                </a:solidFill>
                <a:latin typeface="Arial" panose="020B0604020202020204" pitchFamily="34" charset="0"/>
              </a:defRPr>
            </a:lvl7pPr>
            <a:lvl8pPr marL="4310380" indent="-325755" defTabSz="1306830" eaLnBrk="0" fontAlgn="base" hangingPunct="0">
              <a:spcBef>
                <a:spcPct val="20000"/>
              </a:spcBef>
              <a:spcAft>
                <a:spcPct val="0"/>
              </a:spcAft>
              <a:buChar char="»"/>
              <a:defRPr sz="2900">
                <a:solidFill>
                  <a:schemeClr val="tx1"/>
                </a:solidFill>
                <a:latin typeface="Arial" panose="020B0604020202020204" pitchFamily="34" charset="0"/>
              </a:defRPr>
            </a:lvl8pPr>
            <a:lvl9pPr marL="4767580" indent="-325755" defTabSz="1306830"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50000"/>
              </a:spcBef>
              <a:buFontTx/>
              <a:buNone/>
            </a:pPr>
            <a:r>
              <a:rPr lang="en-US" altLang="en-US" sz="2800">
                <a:solidFill>
                  <a:srgbClr val="0000FF"/>
                </a:solidFill>
                <a:latin typeface="Times New Roman" panose="02020603050405020304" pitchFamily="18" charset="0"/>
              </a:rPr>
              <a:t>Chính tả</a:t>
            </a:r>
            <a:endParaRPr lang="en-US" altLang="en-US" sz="2800">
              <a:solidFill>
                <a:srgbClr val="0000FF"/>
              </a:solidFill>
              <a:latin typeface="Times New Roman" panose="02020603050405020304" pitchFamily="18" charset="0"/>
            </a:endParaRPr>
          </a:p>
          <a:p>
            <a:pPr algn="ctr">
              <a:spcBef>
                <a:spcPct val="50000"/>
              </a:spcBef>
              <a:buFontTx/>
              <a:buNone/>
            </a:pPr>
            <a:r>
              <a:rPr lang="en-US" altLang="en-US" sz="2800">
                <a:solidFill>
                  <a:srgbClr val="FF0000"/>
                </a:solidFill>
                <a:latin typeface="Times New Roman" panose="02020603050405020304" pitchFamily="18" charset="0"/>
              </a:rPr>
              <a:t>Trí dũng song toàn</a:t>
            </a:r>
            <a:endParaRPr lang="en-US" altLang="en-US" sz="2800" dirty="0">
              <a:solidFill>
                <a:srgbClr val="FF0000"/>
              </a:solidFill>
              <a:latin typeface="Times New Roman" panose="02020603050405020304" pitchFamily="18" charset="0"/>
            </a:endParaRPr>
          </a:p>
        </p:txBody>
      </p:sp>
    </p:spTree>
  </p:cSld>
  <p:clrMapOvr>
    <a:masterClrMapping/>
  </p:clrMapOvr>
  <p:transition spd="med">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slide(fromBottom)">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277437" y="1646416"/>
            <a:ext cx="8595122" cy="3885487"/>
          </a:xfrm>
          <a:prstGeom prst="rect">
            <a:avLst/>
          </a:prstGeom>
          <a:noFill/>
        </p:spPr>
        <p:txBody>
          <a:bodyPr wrap="square" rtlCol="0">
            <a:spAutoFit/>
          </a:bodyPr>
          <a:lstStyle/>
          <a:p>
            <a:pPr algn="just">
              <a:lnSpc>
                <a:spcPct val="130000"/>
              </a:lnSpc>
              <a:buAutoNum type="arabicPeriod"/>
            </a:pPr>
            <a:r>
              <a:rPr lang="en-US" sz="2400">
                <a:solidFill>
                  <a:srgbClr val="FF0000"/>
                </a:solidFill>
                <a:latin typeface="Times New Roman" panose="02020603050405020304" pitchFamily="18" charset="0"/>
                <a:cs typeface="Times New Roman" panose="02020603050405020304" pitchFamily="18" charset="0"/>
              </a:rPr>
              <a:t>Bài chính tả nói về điều gì?</a:t>
            </a:r>
            <a:endParaRPr lang="en-US" sz="2400">
              <a:solidFill>
                <a:srgbClr val="FF0000"/>
              </a:solidFill>
              <a:latin typeface="Times New Roman" panose="02020603050405020304" pitchFamily="18" charset="0"/>
              <a:cs typeface="Times New Roman" panose="02020603050405020304" pitchFamily="18" charset="0"/>
            </a:endParaRPr>
          </a:p>
          <a:p>
            <a:pPr algn="just">
              <a:lnSpc>
                <a:spcPct val="130000"/>
              </a:lnSpc>
              <a:buFontTx/>
              <a:buChar char="-"/>
            </a:pPr>
            <a:r>
              <a:rPr lang="en-US" sz="2400">
                <a:latin typeface="Times New Roman" panose="02020603050405020304" pitchFamily="18" charset="0"/>
                <a:cs typeface="Times New Roman" panose="02020603050405020304" pitchFamily="18" charset="0"/>
              </a:rPr>
              <a:t>Đoạn văn kể về sứ thần Giang Văn Minh khảng khái khiến vua nhà Minh tức giận, sai người ám hại ông. Vua Lê Thần Tông khóc thương trước linh cữu ông, ca ngợi ông là anh hùng thiên cổ.</a:t>
            </a:r>
            <a:endParaRPr lang="en-US" sz="2400">
              <a:latin typeface="Times New Roman" panose="02020603050405020304" pitchFamily="18" charset="0"/>
              <a:cs typeface="Times New Roman" panose="02020603050405020304" pitchFamily="18" charset="0"/>
            </a:endParaRPr>
          </a:p>
          <a:p>
            <a:pPr algn="just">
              <a:lnSpc>
                <a:spcPct val="130000"/>
              </a:lnSpc>
            </a:pPr>
            <a:r>
              <a:rPr lang="en-US" sz="2400">
                <a:solidFill>
                  <a:srgbClr val="FF0000"/>
                </a:solidFill>
                <a:latin typeface="Times New Roman" panose="02020603050405020304" pitchFamily="18" charset="0"/>
                <a:cs typeface="Times New Roman" panose="02020603050405020304" pitchFamily="18" charset="0"/>
              </a:rPr>
              <a:t>2. Nêu các danh từ riêng có trong đoạn văn?</a:t>
            </a:r>
            <a:endParaRPr lang="en-US" sz="2400">
              <a:solidFill>
                <a:srgbClr val="FF0000"/>
              </a:solidFill>
              <a:latin typeface="Times New Roman" panose="02020603050405020304" pitchFamily="18" charset="0"/>
              <a:cs typeface="Times New Roman" panose="02020603050405020304" pitchFamily="18" charset="0"/>
            </a:endParaRPr>
          </a:p>
          <a:p>
            <a:pPr algn="just">
              <a:lnSpc>
                <a:spcPct val="130000"/>
              </a:lnSpc>
              <a:buFontTx/>
              <a:buChar char="-"/>
            </a:pPr>
            <a:r>
              <a:rPr lang="en-US" sz="2400">
                <a:latin typeface="Times New Roman" panose="02020603050405020304" pitchFamily="18" charset="0"/>
                <a:cs typeface="Times New Roman" panose="02020603050405020304" pitchFamily="18" charset="0"/>
              </a:rPr>
              <a:t>Việt Nam, Nam Hán, Tống, Nguyên, Bạch Đằng, Minh.</a:t>
            </a:r>
            <a:endParaRPr lang="en-US" sz="2400">
              <a:latin typeface="Times New Roman" panose="02020603050405020304" pitchFamily="18" charset="0"/>
              <a:cs typeface="Times New Roman" panose="02020603050405020304" pitchFamily="18" charset="0"/>
            </a:endParaRPr>
          </a:p>
          <a:p>
            <a:pPr algn="just">
              <a:lnSpc>
                <a:spcPct val="130000"/>
              </a:lnSpc>
            </a:pPr>
            <a:r>
              <a:rPr lang="en-US" sz="2400">
                <a:solidFill>
                  <a:srgbClr val="FF0000"/>
                </a:solidFill>
                <a:latin typeface="Times New Roman" panose="02020603050405020304" pitchFamily="18" charset="0"/>
                <a:cs typeface="Times New Roman" panose="02020603050405020304" pitchFamily="18" charset="0"/>
              </a:rPr>
              <a:t>3. Bài chính tả gồm mấy đoạn?</a:t>
            </a:r>
            <a:endParaRPr lang="en-US" sz="2400">
              <a:solidFill>
                <a:srgbClr val="FF0000"/>
              </a:solidFill>
              <a:latin typeface="Times New Roman" panose="02020603050405020304" pitchFamily="18" charset="0"/>
              <a:cs typeface="Times New Roman" panose="02020603050405020304" pitchFamily="18" charset="0"/>
            </a:endParaRPr>
          </a:p>
          <a:p>
            <a:pPr algn="just">
              <a:lnSpc>
                <a:spcPct val="130000"/>
              </a:lnSpc>
              <a:buFontTx/>
              <a:buChar char="-"/>
            </a:pPr>
            <a:r>
              <a:rPr lang="en-US" sz="2400">
                <a:latin typeface="Times New Roman" panose="02020603050405020304" pitchFamily="18" charset="0"/>
                <a:cs typeface="Times New Roman" panose="02020603050405020304" pitchFamily="18" charset="0"/>
              </a:rPr>
              <a:t>Bài chính tả gồm 2 đoạn.</a:t>
            </a:r>
            <a:endParaRPr lang="en-US" sz="2400">
              <a:latin typeface="Times New Roman" panose="02020603050405020304" pitchFamily="18" charset="0"/>
              <a:cs typeface="Times New Roman" panose="02020603050405020304" pitchFamily="18" charset="0"/>
            </a:endParaRPr>
          </a:p>
        </p:txBody>
      </p:sp>
      <p:sp>
        <p:nvSpPr>
          <p:cNvPr id="12" name="Text Box 9"/>
          <p:cNvSpPr txBox="1">
            <a:spLocks noChangeArrowheads="1"/>
          </p:cNvSpPr>
          <p:nvPr/>
        </p:nvSpPr>
        <p:spPr bwMode="auto">
          <a:xfrm>
            <a:off x="323059" y="288084"/>
            <a:ext cx="8595122" cy="1176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7961" tIns="48981" rIns="97961" bIns="48981">
            <a:spAutoFit/>
          </a:bodyPr>
          <a:lstStyle>
            <a:lvl1pPr defTabSz="1306830">
              <a:spcBef>
                <a:spcPct val="20000"/>
              </a:spcBef>
              <a:buChar char="•"/>
              <a:defRPr sz="4600">
                <a:solidFill>
                  <a:schemeClr val="tx1"/>
                </a:solidFill>
                <a:latin typeface="Arial" panose="020B0604020202020204" pitchFamily="34" charset="0"/>
              </a:defRPr>
            </a:lvl1pPr>
            <a:lvl2pPr marL="1062355" indent="-409575" defTabSz="1306830">
              <a:spcBef>
                <a:spcPct val="20000"/>
              </a:spcBef>
              <a:buChar char="–"/>
              <a:defRPr sz="4000">
                <a:solidFill>
                  <a:schemeClr val="tx1"/>
                </a:solidFill>
                <a:latin typeface="Arial" panose="020B0604020202020204" pitchFamily="34" charset="0"/>
              </a:defRPr>
            </a:lvl2pPr>
            <a:lvl3pPr marL="1633855" indent="-327025" defTabSz="1306830">
              <a:spcBef>
                <a:spcPct val="20000"/>
              </a:spcBef>
              <a:buChar char="•"/>
              <a:defRPr sz="3400">
                <a:solidFill>
                  <a:schemeClr val="tx1"/>
                </a:solidFill>
                <a:latin typeface="Arial" panose="020B0604020202020204" pitchFamily="34" charset="0"/>
              </a:defRPr>
            </a:lvl3pPr>
            <a:lvl4pPr marL="2286000" indent="-327025" defTabSz="1306830">
              <a:spcBef>
                <a:spcPct val="20000"/>
              </a:spcBef>
              <a:buChar char="–"/>
              <a:defRPr sz="2900">
                <a:solidFill>
                  <a:schemeClr val="tx1"/>
                </a:solidFill>
                <a:latin typeface="Arial" panose="020B0604020202020204" pitchFamily="34" charset="0"/>
              </a:defRPr>
            </a:lvl4pPr>
            <a:lvl5pPr marL="2938780" indent="-325755" defTabSz="1306830">
              <a:spcBef>
                <a:spcPct val="20000"/>
              </a:spcBef>
              <a:buChar char="»"/>
              <a:defRPr sz="2900">
                <a:solidFill>
                  <a:schemeClr val="tx1"/>
                </a:solidFill>
                <a:latin typeface="Arial" panose="020B0604020202020204" pitchFamily="34" charset="0"/>
              </a:defRPr>
            </a:lvl5pPr>
            <a:lvl6pPr marL="3395980" indent="-325755" defTabSz="1306830" eaLnBrk="0" fontAlgn="base" hangingPunct="0">
              <a:spcBef>
                <a:spcPct val="20000"/>
              </a:spcBef>
              <a:spcAft>
                <a:spcPct val="0"/>
              </a:spcAft>
              <a:buChar char="»"/>
              <a:defRPr sz="2900">
                <a:solidFill>
                  <a:schemeClr val="tx1"/>
                </a:solidFill>
                <a:latin typeface="Arial" panose="020B0604020202020204" pitchFamily="34" charset="0"/>
              </a:defRPr>
            </a:lvl6pPr>
            <a:lvl7pPr marL="3853180" indent="-325755" defTabSz="1306830" eaLnBrk="0" fontAlgn="base" hangingPunct="0">
              <a:spcBef>
                <a:spcPct val="20000"/>
              </a:spcBef>
              <a:spcAft>
                <a:spcPct val="0"/>
              </a:spcAft>
              <a:buChar char="»"/>
              <a:defRPr sz="2900">
                <a:solidFill>
                  <a:schemeClr val="tx1"/>
                </a:solidFill>
                <a:latin typeface="Arial" panose="020B0604020202020204" pitchFamily="34" charset="0"/>
              </a:defRPr>
            </a:lvl7pPr>
            <a:lvl8pPr marL="4310380" indent="-325755" defTabSz="1306830" eaLnBrk="0" fontAlgn="base" hangingPunct="0">
              <a:spcBef>
                <a:spcPct val="20000"/>
              </a:spcBef>
              <a:spcAft>
                <a:spcPct val="0"/>
              </a:spcAft>
              <a:buChar char="»"/>
              <a:defRPr sz="2900">
                <a:solidFill>
                  <a:schemeClr val="tx1"/>
                </a:solidFill>
                <a:latin typeface="Arial" panose="020B0604020202020204" pitchFamily="34" charset="0"/>
              </a:defRPr>
            </a:lvl8pPr>
            <a:lvl9pPr marL="4767580" indent="-325755" defTabSz="1306830"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50000"/>
              </a:spcBef>
              <a:buFontTx/>
              <a:buNone/>
            </a:pPr>
            <a:r>
              <a:rPr lang="en-US" altLang="en-US" sz="2800">
                <a:solidFill>
                  <a:srgbClr val="0000FF"/>
                </a:solidFill>
                <a:latin typeface="Times New Roman" panose="02020603050405020304" pitchFamily="18" charset="0"/>
              </a:rPr>
              <a:t>Chính tả</a:t>
            </a:r>
            <a:endParaRPr lang="en-US" altLang="en-US" sz="2800">
              <a:solidFill>
                <a:srgbClr val="0000FF"/>
              </a:solidFill>
              <a:latin typeface="Times New Roman" panose="02020603050405020304" pitchFamily="18" charset="0"/>
            </a:endParaRPr>
          </a:p>
          <a:p>
            <a:pPr algn="ctr">
              <a:spcBef>
                <a:spcPct val="50000"/>
              </a:spcBef>
              <a:buFontTx/>
              <a:buNone/>
            </a:pPr>
            <a:r>
              <a:rPr lang="en-US" altLang="en-US" sz="2800">
                <a:solidFill>
                  <a:srgbClr val="FF0000"/>
                </a:solidFill>
                <a:latin typeface="Times New Roman" panose="02020603050405020304" pitchFamily="18" charset="0"/>
              </a:rPr>
              <a:t>Trí dũng song toàn</a:t>
            </a:r>
            <a:endParaRPr lang="en-US" altLang="en-US" sz="2800" dirty="0">
              <a:solidFill>
                <a:srgbClr val="FF0000"/>
              </a:solidFill>
              <a:latin typeface="Times New Roman" panose="02020603050405020304" pitchFamily="18" charset="0"/>
            </a:endParaRPr>
          </a:p>
        </p:txBody>
      </p:sp>
    </p:spTree>
  </p:cSld>
  <p:clrMapOvr>
    <a:masterClrMapping/>
  </p:clrMapOvr>
  <p:transition spd="med">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slide(fromBottom)">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slide(fromBottom)">
                                      <p:cBhvr>
                                        <p:cTn id="12" dur="5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animEffect transition="in" filter="slide(fromBottom)">
                                      <p:cBhvr>
                                        <p:cTn id="17" dur="500"/>
                                        <p:tgtEl>
                                          <p:spTgt spid="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10">
                                            <p:txEl>
                                              <p:pRg st="3" end="3"/>
                                            </p:txEl>
                                          </p:spTgt>
                                        </p:tgtEl>
                                        <p:attrNameLst>
                                          <p:attrName>style.visibility</p:attrName>
                                        </p:attrNameLst>
                                      </p:cBhvr>
                                      <p:to>
                                        <p:strVal val="visible"/>
                                      </p:to>
                                    </p:set>
                                    <p:animEffect transition="in" filter="slide(fromBottom)">
                                      <p:cBhvr>
                                        <p:cTn id="22" dur="500"/>
                                        <p:tgtEl>
                                          <p:spTgt spid="1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nodeType="clickEffect">
                                  <p:stCondLst>
                                    <p:cond delay="0"/>
                                  </p:stCondLst>
                                  <p:childTnLst>
                                    <p:set>
                                      <p:cBhvr>
                                        <p:cTn id="26" dur="1" fill="hold">
                                          <p:stCondLst>
                                            <p:cond delay="0"/>
                                          </p:stCondLst>
                                        </p:cTn>
                                        <p:tgtEl>
                                          <p:spTgt spid="10">
                                            <p:txEl>
                                              <p:pRg st="4" end="4"/>
                                            </p:txEl>
                                          </p:spTgt>
                                        </p:tgtEl>
                                        <p:attrNameLst>
                                          <p:attrName>style.visibility</p:attrName>
                                        </p:attrNameLst>
                                      </p:cBhvr>
                                      <p:to>
                                        <p:strVal val="visible"/>
                                      </p:to>
                                    </p:set>
                                    <p:animEffect transition="in" filter="slide(fromBottom)">
                                      <p:cBhvr>
                                        <p:cTn id="27" dur="500"/>
                                        <p:tgtEl>
                                          <p:spTgt spid="10">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nodeType="clickEffect">
                                  <p:stCondLst>
                                    <p:cond delay="0"/>
                                  </p:stCondLst>
                                  <p:childTnLst>
                                    <p:set>
                                      <p:cBhvr>
                                        <p:cTn id="31" dur="1" fill="hold">
                                          <p:stCondLst>
                                            <p:cond delay="0"/>
                                          </p:stCondLst>
                                        </p:cTn>
                                        <p:tgtEl>
                                          <p:spTgt spid="10">
                                            <p:txEl>
                                              <p:pRg st="5" end="5"/>
                                            </p:txEl>
                                          </p:spTgt>
                                        </p:tgtEl>
                                        <p:attrNameLst>
                                          <p:attrName>style.visibility</p:attrName>
                                        </p:attrNameLst>
                                      </p:cBhvr>
                                      <p:to>
                                        <p:strVal val="visible"/>
                                      </p:to>
                                    </p:set>
                                    <p:animEffect transition="in" filter="slide(fromBottom)">
                                      <p:cBhvr>
                                        <p:cTn id="32" dur="500"/>
                                        <p:tgtEl>
                                          <p:spTgt spid="1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a:xfrm>
            <a:off x="685306" y="1799049"/>
            <a:ext cx="3724422" cy="579967"/>
          </a:xfrm>
          <a:prstGeom prst="rect">
            <a:avLst/>
          </a:prstGeom>
          <a:noFill/>
        </p:spPr>
        <p:txBody>
          <a:bodyPr wrap="square" rtlCol="0">
            <a:spAutoFit/>
          </a:bodyPr>
          <a:lstStyle/>
          <a:p>
            <a:pPr algn="just">
              <a:lnSpc>
                <a:spcPct val="150000"/>
              </a:lnSpc>
            </a:pPr>
            <a:r>
              <a:rPr lang="en-US" sz="2400" dirty="0">
                <a:latin typeface="Times New Roman" panose="02020603050405020304" pitchFamily="18" charset="0"/>
                <a:cs typeface="Times New Roman" panose="02020603050405020304" pitchFamily="18" charset="0"/>
              </a:rPr>
              <a:t>2) </a:t>
            </a:r>
            <a:r>
              <a:rPr lang="en-US" sz="2400" dirty="0" err="1">
                <a:latin typeface="Times New Roman" panose="02020603050405020304" pitchFamily="18" charset="0"/>
                <a:cs typeface="Times New Roman" panose="02020603050405020304" pitchFamily="18" charset="0"/>
              </a:rPr>
              <a:t>Tìm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viết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từ</a:t>
            </a:r>
            <a:r>
              <a:rPr lang="en-US"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
        <p:nvSpPr>
          <p:cNvPr id="37" name="TextBox 36"/>
          <p:cNvSpPr txBox="1"/>
          <p:nvPr/>
        </p:nvSpPr>
        <p:spPr>
          <a:xfrm>
            <a:off x="916537" y="2301342"/>
            <a:ext cx="7512149" cy="579967"/>
          </a:xfrm>
          <a:prstGeom prst="rect">
            <a:avLst/>
          </a:prstGeom>
          <a:noFill/>
        </p:spPr>
        <p:txBody>
          <a:bodyPr wrap="square" rtlCol="0">
            <a:spAutoFit/>
          </a:bodyPr>
          <a:lstStyle/>
          <a:p>
            <a:pPr algn="just">
              <a:lnSpc>
                <a:spcPct val="150000"/>
              </a:lnSpc>
            </a:pPr>
            <a:r>
              <a:rPr lang="en-US" sz="2400" dirty="0">
                <a:latin typeface="Times New Roman" panose="02020603050405020304" pitchFamily="18" charset="0"/>
                <a:cs typeface="Times New Roman" panose="02020603050405020304" pitchFamily="18" charset="0"/>
              </a:rPr>
              <a:t>a) </a:t>
            </a:r>
            <a:r>
              <a:rPr lang="en-US" sz="2400" dirty="0" err="1">
                <a:latin typeface="Times New Roman" panose="02020603050405020304" pitchFamily="18" charset="0"/>
                <a:cs typeface="Times New Roman" panose="02020603050405020304" pitchFamily="18" charset="0"/>
              </a:rPr>
              <a:t>Chứa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tiếng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bắt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đầu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bằng</a:t>
            </a:r>
            <a:r>
              <a:rPr lang="en-US" sz="2400" dirty="0">
                <a:latin typeface="Times New Roman" panose="02020603050405020304" pitchFamily="18" charset="0"/>
                <a:cs typeface="Times New Roman" panose="02020603050405020304" pitchFamily="18" charset="0"/>
              </a:rPr>
              <a:t> </a:t>
            </a:r>
            <a:r>
              <a:rPr lang="en-US" sz="2400" b="1" i="1" dirty="0">
                <a:latin typeface="Times New Roman" panose="02020603050405020304" pitchFamily="18" charset="0"/>
                <a:cs typeface="Times New Roman" panose="02020603050405020304" pitchFamily="18" charset="0"/>
              </a:rPr>
              <a:t>r, d </a:t>
            </a:r>
            <a:r>
              <a:rPr lang="en-US" sz="2400" dirty="0" err="1">
                <a:latin typeface="Times New Roman" panose="02020603050405020304" pitchFamily="18" charset="0"/>
                <a:cs typeface="Times New Roman" panose="02020603050405020304" pitchFamily="18" charset="0"/>
              </a:rPr>
              <a:t>hoặc</a:t>
            </a:r>
            <a:r>
              <a:rPr lang="en-US" sz="2400"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gi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nghĩa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như</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sau</a:t>
            </a:r>
            <a:r>
              <a:rPr lang="en-US" sz="240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
        <p:nvSpPr>
          <p:cNvPr id="38" name="TextBox 37"/>
          <p:cNvSpPr txBox="1"/>
          <p:nvPr/>
        </p:nvSpPr>
        <p:spPr>
          <a:xfrm>
            <a:off x="1049714" y="2824969"/>
            <a:ext cx="3112477" cy="579967"/>
          </a:xfrm>
          <a:prstGeom prst="rect">
            <a:avLst/>
          </a:prstGeom>
          <a:noFill/>
        </p:spPr>
        <p:txBody>
          <a:bodyPr wrap="square" rtlCol="0">
            <a:spAutoFit/>
          </a:bodyPr>
          <a:lstStyle/>
          <a:p>
            <a:pPr algn="just">
              <a:lnSpc>
                <a:spcPct val="150000"/>
              </a:lnSpc>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Giữ</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lại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a:t>
            </a:r>
            <a:r>
              <a:rPr lang="en-US" sz="2400" err="1">
                <a:latin typeface="Times New Roman" panose="02020603050405020304" pitchFamily="18" charset="0"/>
                <a:cs typeface="Times New Roman" panose="02020603050405020304" pitchFamily="18" charset="0"/>
              </a:rPr>
              <a:t>dùng</a:t>
            </a:r>
            <a:r>
              <a:rPr lang="en-US" sz="2400">
                <a:latin typeface="Times New Roman" panose="02020603050405020304" pitchFamily="18" charset="0"/>
                <a:cs typeface="Times New Roman" panose="02020603050405020304" pitchFamily="18" charset="0"/>
              </a:rPr>
              <a:t> sau:</a:t>
            </a:r>
            <a:endParaRPr lang="en-US" sz="2400" dirty="0">
              <a:latin typeface="Times New Roman" panose="02020603050405020304" pitchFamily="18" charset="0"/>
              <a:cs typeface="Times New Roman" panose="02020603050405020304" pitchFamily="18" charset="0"/>
            </a:endParaRPr>
          </a:p>
        </p:txBody>
      </p:sp>
      <p:sp>
        <p:nvSpPr>
          <p:cNvPr id="39" name="TextBox 38"/>
          <p:cNvSpPr txBox="1"/>
          <p:nvPr/>
        </p:nvSpPr>
        <p:spPr>
          <a:xfrm>
            <a:off x="1049714" y="3386008"/>
            <a:ext cx="3112477" cy="579967"/>
          </a:xfrm>
          <a:prstGeom prst="rect">
            <a:avLst/>
          </a:prstGeom>
          <a:noFill/>
        </p:spPr>
        <p:txBody>
          <a:bodyPr wrap="square" rtlCol="0">
            <a:spAutoFit/>
          </a:bodyPr>
          <a:lstStyle/>
          <a:p>
            <a:pPr algn="just">
              <a:lnSpc>
                <a:spcPct val="150000"/>
              </a:lnSpc>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rõ</a:t>
            </a:r>
            <a:r>
              <a:rPr lang="en-US" sz="2400" dirty="0">
                <a:latin typeface="Times New Roman" panose="02020603050405020304" pitchFamily="18" charset="0"/>
                <a:cs typeface="Times New Roman" panose="02020603050405020304" pitchFamily="18" charset="0"/>
              </a:rPr>
              <a:t>, </a:t>
            </a:r>
            <a:r>
              <a:rPr lang="en-US" sz="2400" err="1">
                <a:latin typeface="Times New Roman" panose="02020603050405020304" pitchFamily="18" charset="0"/>
                <a:cs typeface="Times New Roman" panose="02020603050405020304" pitchFamily="18" charset="0"/>
              </a:rPr>
              <a:t>thành</a:t>
            </a:r>
            <a:r>
              <a:rPr lang="en-US" sz="2400">
                <a:latin typeface="Times New Roman" panose="02020603050405020304" pitchFamily="18" charset="0"/>
                <a:cs typeface="Times New Roman" panose="02020603050405020304" pitchFamily="18" charset="0"/>
              </a:rPr>
              <a:t> thạo:</a:t>
            </a:r>
            <a:endParaRPr lang="en-US" sz="2400" dirty="0">
              <a:latin typeface="Times New Roman" panose="02020603050405020304" pitchFamily="18" charset="0"/>
              <a:cs typeface="Times New Roman" panose="02020603050405020304" pitchFamily="18" charset="0"/>
            </a:endParaRPr>
          </a:p>
        </p:txBody>
      </p:sp>
      <p:sp>
        <p:nvSpPr>
          <p:cNvPr id="40" name="TextBox 39"/>
          <p:cNvSpPr txBox="1"/>
          <p:nvPr/>
        </p:nvSpPr>
        <p:spPr>
          <a:xfrm>
            <a:off x="1049714" y="3958394"/>
            <a:ext cx="7515672" cy="579967"/>
          </a:xfrm>
          <a:prstGeom prst="rect">
            <a:avLst/>
          </a:prstGeom>
          <a:noFill/>
        </p:spPr>
        <p:txBody>
          <a:bodyPr wrap="square" rtlCol="0">
            <a:spAutoFit/>
          </a:bodyPr>
          <a:lstStyle/>
          <a:p>
            <a:pPr algn="just">
              <a:lnSpc>
                <a:spcPct val="150000"/>
              </a:lnSpc>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Đồ</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đựng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bằng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nứa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đáy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phẳng</a:t>
            </a:r>
            <a:r>
              <a:rPr lang="en-US" sz="2400" dirty="0">
                <a:latin typeface="Times New Roman" panose="02020603050405020304" pitchFamily="18" charset="0"/>
                <a:cs typeface="Times New Roman" panose="02020603050405020304" pitchFamily="18" charset="0"/>
              </a:rPr>
              <a:t>, </a:t>
            </a:r>
            <a:r>
              <a:rPr lang="en-US" sz="2400" err="1">
                <a:latin typeface="Times New Roman" panose="02020603050405020304" pitchFamily="18" charset="0"/>
                <a:cs typeface="Times New Roman" panose="02020603050405020304" pitchFamily="18" charset="0"/>
              </a:rPr>
              <a:t>thành</a:t>
            </a:r>
            <a:r>
              <a:rPr lang="en-US" sz="2400">
                <a:latin typeface="Times New Roman" panose="02020603050405020304" pitchFamily="18" charset="0"/>
                <a:cs typeface="Times New Roman" panose="02020603050405020304" pitchFamily="18" charset="0"/>
              </a:rPr>
              <a:t> cao:</a:t>
            </a:r>
            <a:endParaRPr lang="en-US" sz="2400" dirty="0">
              <a:latin typeface="Times New Roman" panose="02020603050405020304" pitchFamily="18" charset="0"/>
              <a:cs typeface="Times New Roman" panose="02020603050405020304" pitchFamily="18" charset="0"/>
            </a:endParaRPr>
          </a:p>
        </p:txBody>
      </p:sp>
      <p:sp>
        <p:nvSpPr>
          <p:cNvPr id="45" name="TextBox 44"/>
          <p:cNvSpPr txBox="1"/>
          <p:nvPr/>
        </p:nvSpPr>
        <p:spPr>
          <a:xfrm>
            <a:off x="3850535" y="2824968"/>
            <a:ext cx="1582620" cy="579967"/>
          </a:xfrm>
          <a:prstGeom prst="rect">
            <a:avLst/>
          </a:prstGeom>
          <a:noFill/>
        </p:spPr>
        <p:txBody>
          <a:bodyPr wrap="square" rtlCol="0">
            <a:spAutoFit/>
          </a:bodyPr>
          <a:lstStyle/>
          <a:p>
            <a:pPr algn="just">
              <a:lnSpc>
                <a:spcPct val="150000"/>
              </a:lnSpc>
            </a:pPr>
            <a:r>
              <a:rPr lang="en-US" sz="2400" b="1" i="1">
                <a:solidFill>
                  <a:srgbClr val="1306BA"/>
                </a:solidFill>
                <a:latin typeface="Times New Roman" panose="02020603050405020304" pitchFamily="18" charset="0"/>
                <a:cs typeface="Times New Roman" panose="02020603050405020304" pitchFamily="18" charset="0"/>
              </a:rPr>
              <a:t>dành dụm,</a:t>
            </a:r>
            <a:endParaRPr lang="en-US" sz="2400" b="1" i="1" dirty="0">
              <a:solidFill>
                <a:srgbClr val="1306BA"/>
              </a:solidFill>
              <a:latin typeface="Times New Roman" panose="02020603050405020304" pitchFamily="18" charset="0"/>
              <a:cs typeface="Times New Roman" panose="02020603050405020304" pitchFamily="18" charset="0"/>
            </a:endParaRPr>
          </a:p>
        </p:txBody>
      </p:sp>
      <p:sp>
        <p:nvSpPr>
          <p:cNvPr id="46" name="TextBox 45"/>
          <p:cNvSpPr txBox="1"/>
          <p:nvPr/>
        </p:nvSpPr>
        <p:spPr>
          <a:xfrm>
            <a:off x="5377011" y="2824967"/>
            <a:ext cx="1392702" cy="579967"/>
          </a:xfrm>
          <a:prstGeom prst="rect">
            <a:avLst/>
          </a:prstGeom>
          <a:noFill/>
        </p:spPr>
        <p:txBody>
          <a:bodyPr wrap="square" rtlCol="0">
            <a:spAutoFit/>
          </a:bodyPr>
          <a:lstStyle/>
          <a:p>
            <a:pPr algn="just">
              <a:lnSpc>
                <a:spcPct val="150000"/>
              </a:lnSpc>
            </a:pPr>
            <a:r>
              <a:rPr lang="en-US" sz="2400" b="1" i="1" dirty="0">
                <a:solidFill>
                  <a:srgbClr val="1306BA"/>
                </a:solidFill>
                <a:latin typeface="Times New Roman" panose="02020603050405020304" pitchFamily="18" charset="0"/>
                <a:cs typeface="Times New Roman" panose="02020603050405020304" pitchFamily="18" charset="0"/>
              </a:rPr>
              <a:t>đ</a:t>
            </a:r>
            <a:r>
              <a:rPr lang="en-US" sz="2400" b="1" i="1">
                <a:solidFill>
                  <a:srgbClr val="1306BA"/>
                </a:solidFill>
                <a:latin typeface="Times New Roman" panose="02020603050405020304" pitchFamily="18" charset="0"/>
                <a:cs typeface="Times New Roman" panose="02020603050405020304" pitchFamily="18" charset="0"/>
              </a:rPr>
              <a:t>ể </a:t>
            </a:r>
            <a:r>
              <a:rPr lang="en-US" sz="2400" b="1" i="1" dirty="0" err="1">
                <a:solidFill>
                  <a:srgbClr val="1306BA"/>
                </a:solidFill>
                <a:latin typeface="Times New Roman" panose="02020603050405020304" pitchFamily="18" charset="0"/>
                <a:cs typeface="Times New Roman" panose="02020603050405020304" pitchFamily="18" charset="0"/>
              </a:rPr>
              <a:t>dành</a:t>
            </a:r>
            <a:endParaRPr lang="en-US" sz="2400" b="1" i="1" dirty="0">
              <a:solidFill>
                <a:srgbClr val="1306BA"/>
              </a:solidFill>
              <a:latin typeface="Times New Roman" panose="02020603050405020304" pitchFamily="18" charset="0"/>
              <a:cs typeface="Times New Roman" panose="02020603050405020304" pitchFamily="18" charset="0"/>
            </a:endParaRPr>
          </a:p>
        </p:txBody>
      </p:sp>
      <p:sp>
        <p:nvSpPr>
          <p:cNvPr id="47" name="TextBox 46"/>
          <p:cNvSpPr txBox="1"/>
          <p:nvPr/>
        </p:nvSpPr>
        <p:spPr>
          <a:xfrm>
            <a:off x="3734040" y="3386007"/>
            <a:ext cx="989582" cy="579967"/>
          </a:xfrm>
          <a:prstGeom prst="rect">
            <a:avLst/>
          </a:prstGeom>
          <a:noFill/>
        </p:spPr>
        <p:txBody>
          <a:bodyPr wrap="square" rtlCol="0">
            <a:spAutoFit/>
          </a:bodyPr>
          <a:lstStyle/>
          <a:p>
            <a:pPr algn="just">
              <a:lnSpc>
                <a:spcPct val="150000"/>
              </a:lnSpc>
            </a:pPr>
            <a:r>
              <a:rPr lang="en-US" sz="2400" b="1" i="1">
                <a:solidFill>
                  <a:srgbClr val="1306BA"/>
                </a:solidFill>
                <a:latin typeface="Times New Roman" panose="02020603050405020304" pitchFamily="18" charset="0"/>
                <a:cs typeface="Times New Roman" panose="02020603050405020304" pitchFamily="18" charset="0"/>
              </a:rPr>
              <a:t>rành,</a:t>
            </a:r>
            <a:endParaRPr lang="en-US" sz="2400" b="1" i="1" dirty="0">
              <a:solidFill>
                <a:srgbClr val="1306BA"/>
              </a:solidFill>
              <a:latin typeface="Times New Roman" panose="02020603050405020304" pitchFamily="18" charset="0"/>
              <a:cs typeface="Times New Roman" panose="02020603050405020304" pitchFamily="18" charset="0"/>
            </a:endParaRPr>
          </a:p>
        </p:txBody>
      </p:sp>
      <p:sp>
        <p:nvSpPr>
          <p:cNvPr id="48" name="TextBox 47"/>
          <p:cNvSpPr txBox="1"/>
          <p:nvPr/>
        </p:nvSpPr>
        <p:spPr>
          <a:xfrm>
            <a:off x="4567114" y="3378427"/>
            <a:ext cx="1311812" cy="579967"/>
          </a:xfrm>
          <a:prstGeom prst="rect">
            <a:avLst/>
          </a:prstGeom>
          <a:noFill/>
        </p:spPr>
        <p:txBody>
          <a:bodyPr wrap="square" rtlCol="0">
            <a:spAutoFit/>
          </a:bodyPr>
          <a:lstStyle/>
          <a:p>
            <a:pPr algn="just">
              <a:lnSpc>
                <a:spcPct val="150000"/>
              </a:lnSpc>
            </a:pPr>
            <a:r>
              <a:rPr lang="en-US" sz="2400" b="1" i="1">
                <a:solidFill>
                  <a:srgbClr val="1306BA"/>
                </a:solidFill>
                <a:latin typeface="Times New Roman" panose="02020603050405020304" pitchFamily="18" charset="0"/>
                <a:cs typeface="Times New Roman" panose="02020603050405020304" pitchFamily="18" charset="0"/>
              </a:rPr>
              <a:t>rành </a:t>
            </a:r>
            <a:r>
              <a:rPr lang="en-US" sz="2400" b="1" i="1" dirty="0" err="1">
                <a:solidFill>
                  <a:srgbClr val="1306BA"/>
                </a:solidFill>
                <a:latin typeface="Times New Roman" panose="02020603050405020304" pitchFamily="18" charset="0"/>
                <a:cs typeface="Times New Roman" panose="02020603050405020304" pitchFamily="18" charset="0"/>
              </a:rPr>
              <a:t>rẽ</a:t>
            </a:r>
            <a:endParaRPr lang="en-US" sz="2400" b="1" i="1" dirty="0">
              <a:solidFill>
                <a:srgbClr val="1306BA"/>
              </a:solidFill>
              <a:latin typeface="Times New Roman" panose="02020603050405020304" pitchFamily="18" charset="0"/>
              <a:cs typeface="Times New Roman" panose="02020603050405020304" pitchFamily="18" charset="0"/>
            </a:endParaRPr>
          </a:p>
        </p:txBody>
      </p:sp>
      <p:sp>
        <p:nvSpPr>
          <p:cNvPr id="49" name="TextBox 48"/>
          <p:cNvSpPr txBox="1"/>
          <p:nvPr/>
        </p:nvSpPr>
        <p:spPr>
          <a:xfrm>
            <a:off x="7363139" y="3959436"/>
            <a:ext cx="1670470" cy="579967"/>
          </a:xfrm>
          <a:prstGeom prst="rect">
            <a:avLst/>
          </a:prstGeom>
          <a:noFill/>
        </p:spPr>
        <p:txBody>
          <a:bodyPr wrap="square" rtlCol="0">
            <a:spAutoFit/>
          </a:bodyPr>
          <a:lstStyle/>
          <a:p>
            <a:pPr algn="just">
              <a:lnSpc>
                <a:spcPct val="150000"/>
              </a:lnSpc>
            </a:pPr>
            <a:r>
              <a:rPr lang="en-US" sz="2400" b="1" i="1" dirty="0">
                <a:solidFill>
                  <a:srgbClr val="1306BA"/>
                </a:solidFill>
                <a:latin typeface="Times New Roman" panose="02020603050405020304" pitchFamily="18" charset="0"/>
                <a:cs typeface="Times New Roman" panose="02020603050405020304" pitchFamily="18" charset="0"/>
              </a:rPr>
              <a:t>c</a:t>
            </a:r>
            <a:r>
              <a:rPr lang="en-US" sz="2400" b="1" i="1">
                <a:solidFill>
                  <a:srgbClr val="1306BA"/>
                </a:solidFill>
                <a:latin typeface="Times New Roman" panose="02020603050405020304" pitchFamily="18" charset="0"/>
                <a:cs typeface="Times New Roman" panose="02020603050405020304" pitchFamily="18" charset="0"/>
              </a:rPr>
              <a:t>ái </a:t>
            </a:r>
            <a:r>
              <a:rPr lang="en-US" sz="2400" b="1" i="1" dirty="0" err="1">
                <a:solidFill>
                  <a:srgbClr val="1306BA"/>
                </a:solidFill>
                <a:latin typeface="Times New Roman" panose="02020603050405020304" pitchFamily="18" charset="0"/>
                <a:cs typeface="Times New Roman" panose="02020603050405020304" pitchFamily="18" charset="0"/>
              </a:rPr>
              <a:t>giành</a:t>
            </a:r>
            <a:endParaRPr lang="en-US" sz="2400" b="1" i="1" dirty="0">
              <a:solidFill>
                <a:srgbClr val="1306BA"/>
              </a:solidFill>
              <a:latin typeface="Times New Roman" panose="02020603050405020304" pitchFamily="18" charset="0"/>
              <a:cs typeface="Times New Roman" panose="02020603050405020304" pitchFamily="18" charset="0"/>
            </a:endParaRPr>
          </a:p>
        </p:txBody>
      </p:sp>
    </p:spTree>
  </p:cSld>
  <p:clrMapOvr>
    <a:masterClrMapping/>
  </p:clrMapOvr>
  <p:transition spd="med">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slide(fromBottom)">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7"/>
                                        </p:tgtEl>
                                        <p:attrNameLst>
                                          <p:attrName>style.visibility</p:attrName>
                                        </p:attrNameLst>
                                      </p:cBhvr>
                                      <p:to>
                                        <p:strVal val="visible"/>
                                      </p:to>
                                    </p:set>
                                    <p:animEffect transition="in" filter="slide(fromBottom)">
                                      <p:cBhvr>
                                        <p:cTn id="12" dur="500"/>
                                        <p:tgtEl>
                                          <p:spTgt spid="37"/>
                                        </p:tgtEl>
                                      </p:cBhvr>
                                    </p:animEffect>
                                  </p:childTnLst>
                                </p:cTn>
                              </p:par>
                              <p:par>
                                <p:cTn id="13" presetID="12" presetClass="entr" presetSubtype="4" fill="hold" grpId="0" nodeType="withEffect">
                                  <p:stCondLst>
                                    <p:cond delay="0"/>
                                  </p:stCondLst>
                                  <p:iterate type="lt">
                                    <p:tmPct val="0"/>
                                  </p:iterate>
                                  <p:childTnLst>
                                    <p:set>
                                      <p:cBhvr>
                                        <p:cTn id="14" dur="1" fill="hold">
                                          <p:stCondLst>
                                            <p:cond delay="0"/>
                                          </p:stCondLst>
                                        </p:cTn>
                                        <p:tgtEl>
                                          <p:spTgt spid="38"/>
                                        </p:tgtEl>
                                        <p:attrNameLst>
                                          <p:attrName>style.visibility</p:attrName>
                                        </p:attrNameLst>
                                      </p:cBhvr>
                                      <p:to>
                                        <p:strVal val="visible"/>
                                      </p:to>
                                    </p:set>
                                    <p:animEffect transition="in" filter="slide(fromBottom)">
                                      <p:cBhvr>
                                        <p:cTn id="15" dur="500"/>
                                        <p:tgtEl>
                                          <p:spTgt spid="38"/>
                                        </p:tgtEl>
                                      </p:cBhvr>
                                    </p:animEffect>
                                  </p:childTnLst>
                                </p:cTn>
                              </p:par>
                              <p:par>
                                <p:cTn id="16" presetID="12" presetClass="entr" presetSubtype="4" fill="hold" grpId="0" nodeType="withEffect">
                                  <p:stCondLst>
                                    <p:cond delay="0"/>
                                  </p:stCondLst>
                                  <p:iterate type="lt">
                                    <p:tmPct val="0"/>
                                  </p:iterate>
                                  <p:childTnLst>
                                    <p:set>
                                      <p:cBhvr>
                                        <p:cTn id="17" dur="1" fill="hold">
                                          <p:stCondLst>
                                            <p:cond delay="0"/>
                                          </p:stCondLst>
                                        </p:cTn>
                                        <p:tgtEl>
                                          <p:spTgt spid="39"/>
                                        </p:tgtEl>
                                        <p:attrNameLst>
                                          <p:attrName>style.visibility</p:attrName>
                                        </p:attrNameLst>
                                      </p:cBhvr>
                                      <p:to>
                                        <p:strVal val="visible"/>
                                      </p:to>
                                    </p:set>
                                    <p:animEffect transition="in" filter="slide(fromBottom)">
                                      <p:cBhvr>
                                        <p:cTn id="18" dur="500"/>
                                        <p:tgtEl>
                                          <p:spTgt spid="39"/>
                                        </p:tgtEl>
                                      </p:cBhvr>
                                    </p:animEffect>
                                  </p:childTnLst>
                                </p:cTn>
                              </p:par>
                              <p:par>
                                <p:cTn id="19" presetID="12" presetClass="entr" presetSubtype="4" fill="hold" grpId="0" nodeType="withEffect">
                                  <p:stCondLst>
                                    <p:cond delay="0"/>
                                  </p:stCondLst>
                                  <p:iterate type="lt">
                                    <p:tmPct val="0"/>
                                  </p:iterate>
                                  <p:childTnLst>
                                    <p:set>
                                      <p:cBhvr>
                                        <p:cTn id="20" dur="1" fill="hold">
                                          <p:stCondLst>
                                            <p:cond delay="0"/>
                                          </p:stCondLst>
                                        </p:cTn>
                                        <p:tgtEl>
                                          <p:spTgt spid="40"/>
                                        </p:tgtEl>
                                        <p:attrNameLst>
                                          <p:attrName>style.visibility</p:attrName>
                                        </p:attrNameLst>
                                      </p:cBhvr>
                                      <p:to>
                                        <p:strVal val="visible"/>
                                      </p:to>
                                    </p:set>
                                    <p:animEffect transition="in" filter="slide(fromBottom)">
                                      <p:cBhvr>
                                        <p:cTn id="21" dur="500"/>
                                        <p:tgtEl>
                                          <p:spTgt spid="40"/>
                                        </p:tgtEl>
                                      </p:cBhvr>
                                    </p:animEffect>
                                  </p:childTnLst>
                                </p:cTn>
                              </p:par>
                            </p:childTnLst>
                          </p:cTn>
                        </p:par>
                      </p:childTnLst>
                    </p:cTn>
                  </p:par>
                  <p:par>
                    <p:cTn id="22" fill="hold">
                      <p:stCondLst>
                        <p:cond delay="indefinite"/>
                      </p:stCondLst>
                      <p:childTnLst>
                        <p:par>
                          <p:cTn id="23" fill="hold">
                            <p:stCondLst>
                              <p:cond delay="0"/>
                            </p:stCondLst>
                            <p:childTnLst>
                              <p:par>
                                <p:cTn id="24" presetID="20" presetClass="emph" presetSubtype="0" fill="hold" grpId="1" nodeType="clickEffect">
                                  <p:stCondLst>
                                    <p:cond delay="0"/>
                                  </p:stCondLst>
                                  <p:iterate type="lt">
                                    <p:tmPct val="10000"/>
                                  </p:iterate>
                                  <p:childTnLst>
                                    <p:set>
                                      <p:cBhvr override="childStyle">
                                        <p:cTn id="25" dur="500" autoRev="1" fill="hold"/>
                                        <p:tgtEl>
                                          <p:spTgt spid="38"/>
                                        </p:tgtEl>
                                        <p:attrNameLst>
                                          <p:attrName>style.color</p:attrName>
                                        </p:attrNameLst>
                                      </p:cBhvr>
                                      <p:to>
                                        <p:clrVal>
                                          <a:srgbClr val="D648D6"/>
                                        </p:clrVal>
                                      </p:to>
                                    </p:set>
                                    <p:set>
                                      <p:cBhvr>
                                        <p:cTn id="26" dur="500" autoRev="1" fill="hold"/>
                                        <p:tgtEl>
                                          <p:spTgt spid="38"/>
                                        </p:tgtEl>
                                        <p:attrNameLst>
                                          <p:attrName>fillcolor</p:attrName>
                                        </p:attrNameLst>
                                      </p:cBhvr>
                                      <p:to>
                                        <p:clrVal>
                                          <a:srgbClr val="D648D6"/>
                                        </p:clrVal>
                                      </p:to>
                                    </p:set>
                                    <p:set>
                                      <p:cBhvr>
                                        <p:cTn id="27" dur="500" autoRev="1" fill="hold"/>
                                        <p:tgtEl>
                                          <p:spTgt spid="38"/>
                                        </p:tgtEl>
                                        <p:attrNameLst>
                                          <p:attrName>fill.type</p:attrName>
                                        </p:attrNameLst>
                                      </p:cBhvr>
                                      <p:to>
                                        <p:strVal val="solid"/>
                                      </p:to>
                                    </p:set>
                                  </p:childTnLst>
                                </p:cTn>
                              </p:par>
                            </p:childTnLst>
                          </p:cTn>
                        </p:par>
                      </p:childTnLst>
                    </p:cTn>
                  </p:par>
                  <p:par>
                    <p:cTn id="28" fill="hold">
                      <p:stCondLst>
                        <p:cond delay="indefinite"/>
                      </p:stCondLst>
                      <p:childTnLst>
                        <p:par>
                          <p:cTn id="29" fill="hold">
                            <p:stCondLst>
                              <p:cond delay="0"/>
                            </p:stCondLst>
                            <p:childTnLst>
                              <p:par>
                                <p:cTn id="30" presetID="23" presetClass="entr" presetSubtype="16" fill="hold" grpId="0" nodeType="clickEffect">
                                  <p:stCondLst>
                                    <p:cond delay="0"/>
                                  </p:stCondLst>
                                  <p:childTnLst>
                                    <p:set>
                                      <p:cBhvr>
                                        <p:cTn id="31" dur="1" fill="hold">
                                          <p:stCondLst>
                                            <p:cond delay="0"/>
                                          </p:stCondLst>
                                        </p:cTn>
                                        <p:tgtEl>
                                          <p:spTgt spid="45"/>
                                        </p:tgtEl>
                                        <p:attrNameLst>
                                          <p:attrName>style.visibility</p:attrName>
                                        </p:attrNameLst>
                                      </p:cBhvr>
                                      <p:to>
                                        <p:strVal val="visible"/>
                                      </p:to>
                                    </p:set>
                                    <p:anim calcmode="lin" valueType="num">
                                      <p:cBhvr>
                                        <p:cTn id="32" dur="500" fill="hold"/>
                                        <p:tgtEl>
                                          <p:spTgt spid="45"/>
                                        </p:tgtEl>
                                        <p:attrNameLst>
                                          <p:attrName>ppt_w</p:attrName>
                                        </p:attrNameLst>
                                      </p:cBhvr>
                                      <p:tavLst>
                                        <p:tav tm="0">
                                          <p:val>
                                            <p:fltVal val="0"/>
                                          </p:val>
                                        </p:tav>
                                        <p:tav tm="100000">
                                          <p:val>
                                            <p:strVal val="#ppt_w"/>
                                          </p:val>
                                        </p:tav>
                                      </p:tavLst>
                                    </p:anim>
                                    <p:anim calcmode="lin" valueType="num">
                                      <p:cBhvr>
                                        <p:cTn id="33" dur="500" fill="hold"/>
                                        <p:tgtEl>
                                          <p:spTgt spid="45"/>
                                        </p:tgtEl>
                                        <p:attrNameLst>
                                          <p:attrName>ppt_h</p:attrName>
                                        </p:attrNameLst>
                                      </p:cBhvr>
                                      <p:tavLst>
                                        <p:tav tm="0">
                                          <p:val>
                                            <p:fltVal val="0"/>
                                          </p:val>
                                        </p:tav>
                                        <p:tav tm="100000">
                                          <p:val>
                                            <p:strVal val="#ppt_h"/>
                                          </p:val>
                                        </p:tav>
                                      </p:tavLst>
                                    </p:anim>
                                  </p:childTnLst>
                                </p:cTn>
                              </p:par>
                            </p:childTnLst>
                          </p:cTn>
                        </p:par>
                      </p:childTnLst>
                    </p:cTn>
                  </p:par>
                  <p:par>
                    <p:cTn id="34" fill="hold">
                      <p:stCondLst>
                        <p:cond delay="indefinite"/>
                      </p:stCondLst>
                      <p:childTnLst>
                        <p:par>
                          <p:cTn id="35" fill="hold">
                            <p:stCondLst>
                              <p:cond delay="0"/>
                            </p:stCondLst>
                            <p:childTnLst>
                              <p:par>
                                <p:cTn id="36" presetID="23" presetClass="entr" presetSubtype="16" fill="hold" grpId="0" nodeType="clickEffect">
                                  <p:stCondLst>
                                    <p:cond delay="0"/>
                                  </p:stCondLst>
                                  <p:childTnLst>
                                    <p:set>
                                      <p:cBhvr>
                                        <p:cTn id="37" dur="1" fill="hold">
                                          <p:stCondLst>
                                            <p:cond delay="0"/>
                                          </p:stCondLst>
                                        </p:cTn>
                                        <p:tgtEl>
                                          <p:spTgt spid="46"/>
                                        </p:tgtEl>
                                        <p:attrNameLst>
                                          <p:attrName>style.visibility</p:attrName>
                                        </p:attrNameLst>
                                      </p:cBhvr>
                                      <p:to>
                                        <p:strVal val="visible"/>
                                      </p:to>
                                    </p:set>
                                    <p:anim calcmode="lin" valueType="num">
                                      <p:cBhvr>
                                        <p:cTn id="38" dur="500" fill="hold"/>
                                        <p:tgtEl>
                                          <p:spTgt spid="46"/>
                                        </p:tgtEl>
                                        <p:attrNameLst>
                                          <p:attrName>ppt_w</p:attrName>
                                        </p:attrNameLst>
                                      </p:cBhvr>
                                      <p:tavLst>
                                        <p:tav tm="0">
                                          <p:val>
                                            <p:fltVal val="0"/>
                                          </p:val>
                                        </p:tav>
                                        <p:tav tm="100000">
                                          <p:val>
                                            <p:strVal val="#ppt_w"/>
                                          </p:val>
                                        </p:tav>
                                      </p:tavLst>
                                    </p:anim>
                                    <p:anim calcmode="lin" valueType="num">
                                      <p:cBhvr>
                                        <p:cTn id="39" dur="500" fill="hold"/>
                                        <p:tgtEl>
                                          <p:spTgt spid="46"/>
                                        </p:tgtEl>
                                        <p:attrNameLst>
                                          <p:attrName>ppt_h</p:attrName>
                                        </p:attrNameLst>
                                      </p:cBhvr>
                                      <p:tavLst>
                                        <p:tav tm="0">
                                          <p:val>
                                            <p:fltVal val="0"/>
                                          </p:val>
                                        </p:tav>
                                        <p:tav tm="100000">
                                          <p:val>
                                            <p:strVal val="#ppt_h"/>
                                          </p:val>
                                        </p:tav>
                                      </p:tavLst>
                                    </p:anim>
                                  </p:childTnLst>
                                </p:cTn>
                              </p:par>
                            </p:childTnLst>
                          </p:cTn>
                        </p:par>
                      </p:childTnLst>
                    </p:cTn>
                  </p:par>
                  <p:par>
                    <p:cTn id="40" fill="hold">
                      <p:stCondLst>
                        <p:cond delay="indefinite"/>
                      </p:stCondLst>
                      <p:childTnLst>
                        <p:par>
                          <p:cTn id="41" fill="hold">
                            <p:stCondLst>
                              <p:cond delay="0"/>
                            </p:stCondLst>
                            <p:childTnLst>
                              <p:par>
                                <p:cTn id="42" presetID="20" presetClass="emph" presetSubtype="0" fill="hold" grpId="1" nodeType="clickEffect">
                                  <p:stCondLst>
                                    <p:cond delay="0"/>
                                  </p:stCondLst>
                                  <p:iterate type="lt">
                                    <p:tmPct val="10000"/>
                                  </p:iterate>
                                  <p:childTnLst>
                                    <p:set>
                                      <p:cBhvr override="childStyle">
                                        <p:cTn id="43" dur="500" autoRev="1" fill="hold"/>
                                        <p:tgtEl>
                                          <p:spTgt spid="39"/>
                                        </p:tgtEl>
                                        <p:attrNameLst>
                                          <p:attrName>style.color</p:attrName>
                                        </p:attrNameLst>
                                      </p:cBhvr>
                                      <p:to>
                                        <p:clrVal>
                                          <a:srgbClr val="D648D6"/>
                                        </p:clrVal>
                                      </p:to>
                                    </p:set>
                                    <p:set>
                                      <p:cBhvr>
                                        <p:cTn id="44" dur="500" autoRev="1" fill="hold"/>
                                        <p:tgtEl>
                                          <p:spTgt spid="39"/>
                                        </p:tgtEl>
                                        <p:attrNameLst>
                                          <p:attrName>fillcolor</p:attrName>
                                        </p:attrNameLst>
                                      </p:cBhvr>
                                      <p:to>
                                        <p:clrVal>
                                          <a:srgbClr val="D648D6"/>
                                        </p:clrVal>
                                      </p:to>
                                    </p:set>
                                    <p:set>
                                      <p:cBhvr>
                                        <p:cTn id="45" dur="500" autoRev="1" fill="hold"/>
                                        <p:tgtEl>
                                          <p:spTgt spid="39"/>
                                        </p:tgtEl>
                                        <p:attrNameLst>
                                          <p:attrName>fill.type</p:attrName>
                                        </p:attrNameLst>
                                      </p:cBhvr>
                                      <p:to>
                                        <p:strVal val="solid"/>
                                      </p:to>
                                    </p:set>
                                  </p:childTnLst>
                                </p:cTn>
                              </p:par>
                            </p:childTnLst>
                          </p:cTn>
                        </p:par>
                      </p:childTnLst>
                    </p:cTn>
                  </p:par>
                  <p:par>
                    <p:cTn id="46" fill="hold">
                      <p:stCondLst>
                        <p:cond delay="indefinite"/>
                      </p:stCondLst>
                      <p:childTnLst>
                        <p:par>
                          <p:cTn id="47" fill="hold">
                            <p:stCondLst>
                              <p:cond delay="0"/>
                            </p:stCondLst>
                            <p:childTnLst>
                              <p:par>
                                <p:cTn id="48" presetID="23" presetClass="entr" presetSubtype="16" fill="hold" grpId="0" nodeType="clickEffect">
                                  <p:stCondLst>
                                    <p:cond delay="0"/>
                                  </p:stCondLst>
                                  <p:childTnLst>
                                    <p:set>
                                      <p:cBhvr>
                                        <p:cTn id="49" dur="1" fill="hold">
                                          <p:stCondLst>
                                            <p:cond delay="0"/>
                                          </p:stCondLst>
                                        </p:cTn>
                                        <p:tgtEl>
                                          <p:spTgt spid="47"/>
                                        </p:tgtEl>
                                        <p:attrNameLst>
                                          <p:attrName>style.visibility</p:attrName>
                                        </p:attrNameLst>
                                      </p:cBhvr>
                                      <p:to>
                                        <p:strVal val="visible"/>
                                      </p:to>
                                    </p:set>
                                    <p:anim calcmode="lin" valueType="num">
                                      <p:cBhvr>
                                        <p:cTn id="50" dur="500" fill="hold"/>
                                        <p:tgtEl>
                                          <p:spTgt spid="47"/>
                                        </p:tgtEl>
                                        <p:attrNameLst>
                                          <p:attrName>ppt_w</p:attrName>
                                        </p:attrNameLst>
                                      </p:cBhvr>
                                      <p:tavLst>
                                        <p:tav tm="0">
                                          <p:val>
                                            <p:fltVal val="0"/>
                                          </p:val>
                                        </p:tav>
                                        <p:tav tm="100000">
                                          <p:val>
                                            <p:strVal val="#ppt_w"/>
                                          </p:val>
                                        </p:tav>
                                      </p:tavLst>
                                    </p:anim>
                                    <p:anim calcmode="lin" valueType="num">
                                      <p:cBhvr>
                                        <p:cTn id="51" dur="500" fill="hold"/>
                                        <p:tgtEl>
                                          <p:spTgt spid="47"/>
                                        </p:tgtEl>
                                        <p:attrNameLst>
                                          <p:attrName>ppt_h</p:attrName>
                                        </p:attrNameLst>
                                      </p:cBhvr>
                                      <p:tavLst>
                                        <p:tav tm="0">
                                          <p:val>
                                            <p:fltVal val="0"/>
                                          </p:val>
                                        </p:tav>
                                        <p:tav tm="100000">
                                          <p:val>
                                            <p:strVal val="#ppt_h"/>
                                          </p:val>
                                        </p:tav>
                                      </p:tavLst>
                                    </p:anim>
                                  </p:childTnLst>
                                </p:cTn>
                              </p:par>
                            </p:childTnLst>
                          </p:cTn>
                        </p:par>
                      </p:childTnLst>
                    </p:cTn>
                  </p:par>
                  <p:par>
                    <p:cTn id="52" fill="hold">
                      <p:stCondLst>
                        <p:cond delay="indefinite"/>
                      </p:stCondLst>
                      <p:childTnLst>
                        <p:par>
                          <p:cTn id="53" fill="hold">
                            <p:stCondLst>
                              <p:cond delay="0"/>
                            </p:stCondLst>
                            <p:childTnLst>
                              <p:par>
                                <p:cTn id="54" presetID="23" presetClass="entr" presetSubtype="16" fill="hold" grpId="0" nodeType="clickEffect">
                                  <p:stCondLst>
                                    <p:cond delay="0"/>
                                  </p:stCondLst>
                                  <p:childTnLst>
                                    <p:set>
                                      <p:cBhvr>
                                        <p:cTn id="55" dur="1" fill="hold">
                                          <p:stCondLst>
                                            <p:cond delay="0"/>
                                          </p:stCondLst>
                                        </p:cTn>
                                        <p:tgtEl>
                                          <p:spTgt spid="48"/>
                                        </p:tgtEl>
                                        <p:attrNameLst>
                                          <p:attrName>style.visibility</p:attrName>
                                        </p:attrNameLst>
                                      </p:cBhvr>
                                      <p:to>
                                        <p:strVal val="visible"/>
                                      </p:to>
                                    </p:set>
                                    <p:anim calcmode="lin" valueType="num">
                                      <p:cBhvr>
                                        <p:cTn id="56" dur="500" fill="hold"/>
                                        <p:tgtEl>
                                          <p:spTgt spid="48"/>
                                        </p:tgtEl>
                                        <p:attrNameLst>
                                          <p:attrName>ppt_w</p:attrName>
                                        </p:attrNameLst>
                                      </p:cBhvr>
                                      <p:tavLst>
                                        <p:tav tm="0">
                                          <p:val>
                                            <p:fltVal val="0"/>
                                          </p:val>
                                        </p:tav>
                                        <p:tav tm="100000">
                                          <p:val>
                                            <p:strVal val="#ppt_w"/>
                                          </p:val>
                                        </p:tav>
                                      </p:tavLst>
                                    </p:anim>
                                    <p:anim calcmode="lin" valueType="num">
                                      <p:cBhvr>
                                        <p:cTn id="57" dur="500" fill="hold"/>
                                        <p:tgtEl>
                                          <p:spTgt spid="48"/>
                                        </p:tgtEl>
                                        <p:attrNameLst>
                                          <p:attrName>ppt_h</p:attrName>
                                        </p:attrNameLst>
                                      </p:cBhvr>
                                      <p:tavLst>
                                        <p:tav tm="0">
                                          <p:val>
                                            <p:fltVal val="0"/>
                                          </p:val>
                                        </p:tav>
                                        <p:tav tm="100000">
                                          <p:val>
                                            <p:strVal val="#ppt_h"/>
                                          </p:val>
                                        </p:tav>
                                      </p:tavLst>
                                    </p:anim>
                                  </p:childTnLst>
                                </p:cTn>
                              </p:par>
                            </p:childTnLst>
                          </p:cTn>
                        </p:par>
                      </p:childTnLst>
                    </p:cTn>
                  </p:par>
                  <p:par>
                    <p:cTn id="58" fill="hold">
                      <p:stCondLst>
                        <p:cond delay="indefinite"/>
                      </p:stCondLst>
                      <p:childTnLst>
                        <p:par>
                          <p:cTn id="59" fill="hold">
                            <p:stCondLst>
                              <p:cond delay="0"/>
                            </p:stCondLst>
                            <p:childTnLst>
                              <p:par>
                                <p:cTn id="60" presetID="20" presetClass="emph" presetSubtype="0" fill="hold" grpId="1" nodeType="clickEffect">
                                  <p:stCondLst>
                                    <p:cond delay="0"/>
                                  </p:stCondLst>
                                  <p:iterate type="lt">
                                    <p:tmPct val="10000"/>
                                  </p:iterate>
                                  <p:childTnLst>
                                    <p:set>
                                      <p:cBhvr override="childStyle">
                                        <p:cTn id="61" dur="500" autoRev="1" fill="hold"/>
                                        <p:tgtEl>
                                          <p:spTgt spid="40"/>
                                        </p:tgtEl>
                                        <p:attrNameLst>
                                          <p:attrName>style.color</p:attrName>
                                        </p:attrNameLst>
                                      </p:cBhvr>
                                      <p:to>
                                        <p:clrVal>
                                          <a:srgbClr val="D648D6"/>
                                        </p:clrVal>
                                      </p:to>
                                    </p:set>
                                    <p:set>
                                      <p:cBhvr>
                                        <p:cTn id="62" dur="500" autoRev="1" fill="hold"/>
                                        <p:tgtEl>
                                          <p:spTgt spid="40"/>
                                        </p:tgtEl>
                                        <p:attrNameLst>
                                          <p:attrName>fillcolor</p:attrName>
                                        </p:attrNameLst>
                                      </p:cBhvr>
                                      <p:to>
                                        <p:clrVal>
                                          <a:srgbClr val="D648D6"/>
                                        </p:clrVal>
                                      </p:to>
                                    </p:set>
                                    <p:set>
                                      <p:cBhvr>
                                        <p:cTn id="63" dur="500" autoRev="1" fill="hold"/>
                                        <p:tgtEl>
                                          <p:spTgt spid="40"/>
                                        </p:tgtEl>
                                        <p:attrNameLst>
                                          <p:attrName>fill.type</p:attrName>
                                        </p:attrNameLst>
                                      </p:cBhvr>
                                      <p:to>
                                        <p:strVal val="solid"/>
                                      </p:to>
                                    </p:set>
                                  </p:childTnLst>
                                </p:cTn>
                              </p:par>
                            </p:childTnLst>
                          </p:cTn>
                        </p:par>
                      </p:childTnLst>
                    </p:cTn>
                  </p:par>
                  <p:par>
                    <p:cTn id="64" fill="hold">
                      <p:stCondLst>
                        <p:cond delay="indefinite"/>
                      </p:stCondLst>
                      <p:childTnLst>
                        <p:par>
                          <p:cTn id="65" fill="hold">
                            <p:stCondLst>
                              <p:cond delay="0"/>
                            </p:stCondLst>
                            <p:childTnLst>
                              <p:par>
                                <p:cTn id="66" presetID="23" presetClass="entr" presetSubtype="16" fill="hold" grpId="0" nodeType="clickEffect">
                                  <p:stCondLst>
                                    <p:cond delay="0"/>
                                  </p:stCondLst>
                                  <p:childTnLst>
                                    <p:set>
                                      <p:cBhvr>
                                        <p:cTn id="67" dur="1" fill="hold">
                                          <p:stCondLst>
                                            <p:cond delay="0"/>
                                          </p:stCondLst>
                                        </p:cTn>
                                        <p:tgtEl>
                                          <p:spTgt spid="49"/>
                                        </p:tgtEl>
                                        <p:attrNameLst>
                                          <p:attrName>style.visibility</p:attrName>
                                        </p:attrNameLst>
                                      </p:cBhvr>
                                      <p:to>
                                        <p:strVal val="visible"/>
                                      </p:to>
                                    </p:set>
                                    <p:anim calcmode="lin" valueType="num">
                                      <p:cBhvr>
                                        <p:cTn id="68" dur="500" fill="hold"/>
                                        <p:tgtEl>
                                          <p:spTgt spid="49"/>
                                        </p:tgtEl>
                                        <p:attrNameLst>
                                          <p:attrName>ppt_w</p:attrName>
                                        </p:attrNameLst>
                                      </p:cBhvr>
                                      <p:tavLst>
                                        <p:tav tm="0">
                                          <p:val>
                                            <p:fltVal val="0"/>
                                          </p:val>
                                        </p:tav>
                                        <p:tav tm="100000">
                                          <p:val>
                                            <p:strVal val="#ppt_w"/>
                                          </p:val>
                                        </p:tav>
                                      </p:tavLst>
                                    </p:anim>
                                    <p:anim calcmode="lin" valueType="num">
                                      <p:cBhvr>
                                        <p:cTn id="69" dur="500" fill="hold"/>
                                        <p:tgtEl>
                                          <p:spTgt spid="4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37" grpId="0"/>
      <p:bldP spid="38" grpId="0"/>
      <p:bldP spid="38" grpId="1"/>
      <p:bldP spid="39" grpId="0"/>
      <p:bldP spid="39" grpId="1"/>
      <p:bldP spid="40" grpId="0"/>
      <p:bldP spid="40" grpId="1"/>
      <p:bldP spid="45" grpId="0"/>
      <p:bldP spid="46" grpId="0"/>
      <p:bldP spid="47" grpId="0"/>
      <p:bldP spid="48" grpId="0"/>
      <p:bldP spid="49"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1148</Words>
  <Application>WPS Presentation</Application>
  <PresentationFormat>On-screen Show (4:3)</PresentationFormat>
  <Paragraphs>43</Paragraphs>
  <Slides>5</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5</vt:i4>
      </vt:variant>
    </vt:vector>
  </HeadingPairs>
  <TitlesOfParts>
    <vt:vector size="14" baseType="lpstr">
      <vt:lpstr>Arial</vt:lpstr>
      <vt:lpstr>SimSun</vt:lpstr>
      <vt:lpstr>Wingdings</vt:lpstr>
      <vt:lpstr>Times New Roman</vt:lpstr>
      <vt:lpstr>Calibri</vt:lpstr>
      <vt:lpstr>Microsoft YaHei</vt:lpstr>
      <vt:lpstr>Arial Unicode MS</vt:lpstr>
      <vt:lpstr>Calibri Light</vt:lpstr>
      <vt:lpstr>Office Theme</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Admin</cp:lastModifiedBy>
  <cp:revision>79</cp:revision>
  <dcterms:created xsi:type="dcterms:W3CDTF">2017-11-24T09:12:00Z</dcterms:created>
  <dcterms:modified xsi:type="dcterms:W3CDTF">2021-03-02T05:15:59Z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1033-11.2.0.9984</vt:lpwstr>
  </property>
</Properties>
</file>