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8" r:id="rId3"/>
    <p:sldId id="259" r:id="rId4"/>
    <p:sldId id="260" r:id="rId5"/>
    <p:sldId id="261" r:id="rId6"/>
    <p:sldId id="262" r:id="rId7"/>
    <p:sldId id="263" r:id="rId8"/>
    <p:sldId id="264" r:id="rId9"/>
    <p:sldId id="265" r:id="rId10"/>
    <p:sldId id="272" r:id="rId11"/>
    <p:sldId id="269" r:id="rId12"/>
  </p:sldIdLst>
  <p:sldSz cx="9144000" cy="6858000" type="screen4x3"/>
  <p:notesSz cx="6858000" cy="9144000"/>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69" d="100"/>
          <a:sy n="69" d="100"/>
        </p:scale>
        <p:origin x="-54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gs" Target="tags/tag1.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9144000" cy="6858000"/>
          </a:xfrm>
          <a:prstGeom prst="rect">
            <a:avLst/>
          </a:prstGeom>
          <a:noFill/>
          <a:ln w="9525">
            <a:noFill/>
          </a:ln>
        </p:spPr>
      </p:pic>
      <p:sp>
        <p:nvSpPr>
          <p:cNvPr id="2051" name="Rectangle 3"/>
          <p:cNvSpPr>
            <a:spLocks noGrp="1" noChangeArrowheads="1"/>
          </p:cNvSpPr>
          <p:nvPr>
            <p:ph type="ctrTitle"/>
          </p:nvPr>
        </p:nvSpPr>
        <p:spPr>
          <a:xfrm>
            <a:off x="1547813" y="1701800"/>
            <a:ext cx="6908800" cy="1082675"/>
          </a:xfrm>
        </p:spPr>
        <p:txBody>
          <a:bodyPr/>
          <a:lstStyle>
            <a:lvl1pPr algn="r">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1547813" y="2927350"/>
            <a:ext cx="6913562" cy="1752600"/>
          </a:xfrm>
        </p:spPr>
        <p:txBody>
          <a:bodyPr/>
          <a:lstStyle>
            <a:lvl1pPr marL="0" indent="0" algn="r">
              <a:buFontTx/>
              <a:buNone/>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457200" y="6245225"/>
            <a:ext cx="2133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84C8BDE2-0AE8-48C5-89B1-E6BD5BCBFB93}" type="datetimeFigureOut">
              <a:rPr lang="en-US" smtClean="0"/>
            </a:fld>
            <a:endParaRPr lang="en-US"/>
          </a:p>
        </p:txBody>
      </p:sp>
      <p:sp>
        <p:nvSpPr>
          <p:cNvPr id="10" name="Rectangle 6"/>
          <p:cNvSpPr>
            <a:spLocks noGrp="1" noChangeArrowheads="1"/>
          </p:cNvSpPr>
          <p:nvPr>
            <p:ph type="ftr" sz="quarter" idx="3"/>
          </p:nvPr>
        </p:nvSpPr>
        <p:spPr bwMode="auto">
          <a:xfrm>
            <a:off x="3124200" y="6245225"/>
            <a:ext cx="2895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6553200" y="6245225"/>
            <a:ext cx="2133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E245DF02-8BA1-4057-AB76-294917F2B764}"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showMasterSp="0">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84C8BDE2-0AE8-48C5-89B1-E6BD5BCBFB93}"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E245DF02-8BA1-4057-AB76-294917F2B764}" type="slidenum">
              <a:rPr lang="en-US" smtClean="0"/>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90500"/>
            <a:ext cx="20574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90500"/>
            <a:ext cx="60198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84C8BDE2-0AE8-48C5-89B1-E6BD5BCBFB93}"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E245DF02-8BA1-4057-AB76-294917F2B764}"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showMasterSp="0">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84C8BDE2-0AE8-48C5-89B1-E6BD5BCBFB93}"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E245DF02-8BA1-4057-AB76-294917F2B764}"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84C8BDE2-0AE8-48C5-89B1-E6BD5BCBFB93}"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E245DF02-8BA1-4057-AB76-294917F2B764}"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showMasterSp="0">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74750"/>
            <a:ext cx="40386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174750"/>
            <a:ext cx="40386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84C8BDE2-0AE8-48C5-89B1-E6BD5BCBFB93}"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E245DF02-8BA1-4057-AB76-294917F2B764}"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showMasterSp="0">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84C8BDE2-0AE8-48C5-89B1-E6BD5BCBFB93}"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E245DF02-8BA1-4057-AB76-294917F2B764}"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showMasterSp="0">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84C8BDE2-0AE8-48C5-89B1-E6BD5BCBFB93}"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E245DF02-8BA1-4057-AB76-294917F2B764}"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84C8BDE2-0AE8-48C5-89B1-E6BD5BCBFB93}"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E245DF02-8BA1-4057-AB76-294917F2B764}"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84C8BDE2-0AE8-48C5-89B1-E6BD5BCBFB93}"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E245DF02-8BA1-4057-AB76-294917F2B764}" type="slidenum">
              <a:rPr lang="en-US" smtClean="0"/>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84C8BDE2-0AE8-48C5-89B1-E6BD5BCBFB93}"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E245DF02-8BA1-4057-AB76-294917F2B764}"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3.jpeg"/><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stretch>
            <a:fillRect/>
          </a:stretch>
        </a:blipFill>
        <a:effectLst/>
      </p:bgPr>
    </p:bg>
    <p:spTree>
      <p:nvGrpSpPr>
        <p:cNvPr id="1" name=""/>
        <p:cNvGrpSpPr/>
        <p:nvPr/>
      </p:nvGrpSpPr>
      <p:grpSpPr/>
      <p:pic>
        <p:nvPicPr>
          <p:cNvPr id="1026" name="Picture 3"/>
          <p:cNvPicPr>
            <a:picLocks noChangeAspect="1"/>
          </p:cNvPicPr>
          <p:nvPr/>
        </p:nvPicPr>
        <p:blipFill>
          <a:blip r:embed="rId13"/>
          <a:stretch>
            <a:fillRect/>
          </a:stretch>
        </p:blipFill>
        <p:spPr>
          <a:xfrm>
            <a:off x="-6350" y="0"/>
            <a:ext cx="9150350" cy="6858000"/>
          </a:xfrm>
          <a:prstGeom prst="rect">
            <a:avLst/>
          </a:prstGeom>
          <a:noFill/>
          <a:ln w="9525">
            <a:noFill/>
          </a:ln>
        </p:spPr>
      </p:pic>
      <p:sp>
        <p:nvSpPr>
          <p:cNvPr id="1027" name="Rectangle 3"/>
          <p:cNvSpPr>
            <a:spLocks noGrp="1"/>
          </p:cNvSpPr>
          <p:nvPr>
            <p:ph type="title"/>
          </p:nvPr>
        </p:nvSpPr>
        <p:spPr>
          <a:xfrm>
            <a:off x="457200" y="190500"/>
            <a:ext cx="8229600" cy="582613"/>
          </a:xfrm>
          <a:prstGeom prst="rect">
            <a:avLst/>
          </a:prstGeom>
          <a:noFill/>
          <a:ln w="9525">
            <a:noFill/>
          </a:ln>
        </p:spPr>
        <p:txBody>
          <a:bodyPr anchor="ctr" anchorCtr="0"/>
          <a:p>
            <a:pPr lvl="0"/>
            <a:r>
              <a:rPr lang="en-US" altLang="zh-CN" dirty="0"/>
              <a:t>Click to edit Master title style</a:t>
            </a:r>
            <a:endParaRPr lang="en-US" altLang="zh-CN" dirty="0"/>
          </a:p>
        </p:txBody>
      </p:sp>
      <p:sp>
        <p:nvSpPr>
          <p:cNvPr id="1028" name="Rectangle 4"/>
          <p:cNvSpPr>
            <a:spLocks noGrp="1"/>
          </p:cNvSpPr>
          <p:nvPr>
            <p:ph type="body" idx="1"/>
          </p:nvPr>
        </p:nvSpPr>
        <p:spPr>
          <a:xfrm>
            <a:off x="457200" y="1174750"/>
            <a:ext cx="82296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84C8BDE2-0AE8-48C5-89B1-E6BD5BCBFB93}" type="datetimeFigureOut">
              <a:rPr lang="en-US" smtClean="0"/>
            </a:fld>
            <a:endParaRPr lang="en-US"/>
          </a:p>
        </p:txBody>
      </p:sp>
      <p:sp>
        <p:nvSpPr>
          <p:cNvPr id="1030" name="Rectangle 6"/>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E245DF02-8BA1-4057-AB76-294917F2B764}"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Title 1"/>
          <p:cNvSpPr>
            <a:spLocks noGrp="1"/>
          </p:cNvSpPr>
          <p:nvPr>
            <p:ph type="title"/>
          </p:nvPr>
        </p:nvSpPr>
        <p:spPr>
          <a:xfrm>
            <a:off x="533400" y="2971483"/>
            <a:ext cx="8229600" cy="1143000"/>
          </a:xfrm>
        </p:spPr>
        <p:txBody>
          <a:bodyPr/>
          <a:lstStyle/>
          <a:p>
            <a:pPr algn="ctr"/>
            <a:r>
              <a:rPr lang="en-US" altLang="en-US" sz="6000" dirty="0" err="1" smtClean="0">
                <a:solidFill>
                  <a:srgbClr val="FF0000"/>
                </a:solidFill>
                <a:latin typeface="Times New Roman" panose="02020603050405020304" pitchFamily="18" charset="0"/>
                <a:cs typeface="Times New Roman" panose="02020603050405020304" pitchFamily="18" charset="0"/>
              </a:rPr>
              <a:t>Ôn</a:t>
            </a:r>
            <a:r>
              <a:rPr lang="en-US" altLang="en-US" sz="6000" dirty="0" smtClean="0">
                <a:solidFill>
                  <a:srgbClr val="FF0000"/>
                </a:solidFill>
                <a:latin typeface="Times New Roman" panose="02020603050405020304" pitchFamily="18" charset="0"/>
                <a:cs typeface="Times New Roman" panose="02020603050405020304" pitchFamily="18" charset="0"/>
              </a:rPr>
              <a:t> </a:t>
            </a:r>
            <a:r>
              <a:rPr lang="en-US" altLang="en-US" sz="6000" dirty="0" err="1" smtClean="0">
                <a:solidFill>
                  <a:srgbClr val="FF0000"/>
                </a:solidFill>
                <a:latin typeface="Times New Roman" panose="02020603050405020304" pitchFamily="18" charset="0"/>
                <a:cs typeface="Times New Roman" panose="02020603050405020304" pitchFamily="18" charset="0"/>
              </a:rPr>
              <a:t>bài</a:t>
            </a:r>
            <a:r>
              <a:rPr lang="en-US" altLang="en-US" sz="6000" dirty="0" smtClean="0">
                <a:solidFill>
                  <a:srgbClr val="FF0000"/>
                </a:solidFill>
                <a:latin typeface="Times New Roman" panose="02020603050405020304" pitchFamily="18" charset="0"/>
                <a:cs typeface="Times New Roman" panose="02020603050405020304" pitchFamily="18" charset="0"/>
              </a:rPr>
              <a:t> </a:t>
            </a:r>
            <a:r>
              <a:rPr lang="en-US" altLang="en-US" sz="6000" dirty="0" err="1" smtClean="0">
                <a:solidFill>
                  <a:srgbClr val="FF0000"/>
                </a:solidFill>
                <a:latin typeface="Times New Roman" panose="02020603050405020304" pitchFamily="18" charset="0"/>
                <a:cs typeface="Times New Roman" panose="02020603050405020304" pitchFamily="18" charset="0"/>
              </a:rPr>
              <a:t>cũ</a:t>
            </a:r>
            <a:endParaRPr lang="en-US" altLang="en-US" sz="6000" dirty="0" smtClean="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533400" y="1371600"/>
            <a:ext cx="7772400" cy="838200"/>
          </a:xfrm>
        </p:spPr>
        <p:txBody>
          <a:bodyPr>
            <a:normAutofit fontScale="90000"/>
          </a:bodyPr>
          <a:lstStyle/>
          <a:p>
            <a:pPr algn="ctr" eaLnBrk="1" hangingPunct="1"/>
            <a:r>
              <a:rPr lang="en-US" altLang="en-US" sz="6000" dirty="0" err="1" smtClean="0">
                <a:solidFill>
                  <a:srgbClr val="FF0000"/>
                </a:solidFill>
                <a:latin typeface="Times New Roman" panose="02020603050405020304" pitchFamily="18" charset="0"/>
                <a:cs typeface="Times New Roman" panose="02020603050405020304" pitchFamily="18" charset="0"/>
              </a:rPr>
              <a:t>Dặn</a:t>
            </a:r>
            <a:r>
              <a:rPr lang="en-US" altLang="en-US" sz="6000" dirty="0" smtClean="0">
                <a:solidFill>
                  <a:srgbClr val="FF0000"/>
                </a:solidFill>
                <a:latin typeface="Times New Roman" panose="02020603050405020304" pitchFamily="18" charset="0"/>
                <a:cs typeface="Times New Roman" panose="02020603050405020304" pitchFamily="18" charset="0"/>
              </a:rPr>
              <a:t> </a:t>
            </a:r>
            <a:r>
              <a:rPr lang="en-US" altLang="en-US" sz="6000" dirty="0" err="1" smtClean="0">
                <a:solidFill>
                  <a:srgbClr val="FF0000"/>
                </a:solidFill>
                <a:latin typeface="Times New Roman" panose="02020603050405020304" pitchFamily="18" charset="0"/>
                <a:cs typeface="Times New Roman" panose="02020603050405020304" pitchFamily="18" charset="0"/>
              </a:rPr>
              <a:t>dò</a:t>
            </a:r>
            <a:endParaRPr lang="en-US" altLang="en-US" sz="6000" dirty="0" smtClean="0">
              <a:solidFill>
                <a:srgbClr val="FF0000"/>
              </a:solidFill>
              <a:latin typeface="Times New Roman" panose="02020603050405020304" pitchFamily="18" charset="0"/>
              <a:cs typeface="Times New Roman" panose="02020603050405020304" pitchFamily="18" charset="0"/>
            </a:endParaRPr>
          </a:p>
        </p:txBody>
      </p:sp>
      <p:sp>
        <p:nvSpPr>
          <p:cNvPr id="16387" name="Rectangle 4"/>
          <p:cNvSpPr>
            <a:spLocks noGrp="1" noChangeArrowheads="1"/>
          </p:cNvSpPr>
          <p:nvPr>
            <p:ph idx="1"/>
          </p:nvPr>
        </p:nvSpPr>
        <p:spPr>
          <a:xfrm>
            <a:off x="304800" y="2590800"/>
            <a:ext cx="8686800" cy="4525963"/>
          </a:xfrm>
        </p:spPr>
        <p:txBody>
          <a:bodyPr/>
          <a:lstStyle/>
          <a:p>
            <a:pPr marL="0" indent="0" eaLnBrk="1" hangingPunct="1">
              <a:buFont typeface="Wingdings 3" panose="05040102010807070707" pitchFamily="18" charset="2"/>
              <a:buNone/>
            </a:pPr>
            <a:r>
              <a:rPr lang="en-US" altLang="en-US" sz="3600" dirty="0" smtClean="0">
                <a:solidFill>
                  <a:srgbClr val="FF0000"/>
                </a:solidFill>
                <a:latin typeface="Times New Roman" panose="02020603050405020304" pitchFamily="18" charset="0"/>
                <a:cs typeface="Times New Roman" panose="02020603050405020304" pitchFamily="18" charset="0"/>
              </a:rPr>
              <a:t>    </a:t>
            </a:r>
            <a:r>
              <a:rPr lang="en-US" altLang="en-US" sz="3600" b="1" i="1" dirty="0" err="1" smtClean="0">
                <a:solidFill>
                  <a:srgbClr val="FF0000"/>
                </a:solidFill>
                <a:latin typeface="Times New Roman" panose="02020603050405020304" pitchFamily="18" charset="0"/>
                <a:cs typeface="Times New Roman" panose="02020603050405020304" pitchFamily="18" charset="0"/>
              </a:rPr>
              <a:t>Ôn</a:t>
            </a:r>
            <a:r>
              <a:rPr lang="en-US" altLang="en-US" sz="3600" b="1" i="1" dirty="0" smtClean="0">
                <a:solidFill>
                  <a:srgbClr val="FF0000"/>
                </a:solidFill>
                <a:latin typeface="Times New Roman" panose="02020603050405020304" pitchFamily="18" charset="0"/>
                <a:cs typeface="Times New Roman" panose="02020603050405020304" pitchFamily="18" charset="0"/>
              </a:rPr>
              <a:t> </a:t>
            </a:r>
            <a:r>
              <a:rPr lang="en-US" altLang="en-US" sz="3600" b="1" i="1" dirty="0" err="1" smtClean="0">
                <a:solidFill>
                  <a:srgbClr val="FF0000"/>
                </a:solidFill>
                <a:latin typeface="Times New Roman" panose="02020603050405020304" pitchFamily="18" charset="0"/>
                <a:cs typeface="Times New Roman" panose="02020603050405020304" pitchFamily="18" charset="0"/>
              </a:rPr>
              <a:t>tập</a:t>
            </a:r>
            <a:r>
              <a:rPr lang="en-US" altLang="en-US" sz="3600" b="1" i="1" dirty="0" smtClean="0">
                <a:solidFill>
                  <a:srgbClr val="FF0000"/>
                </a:solidFill>
                <a:latin typeface="Times New Roman" panose="02020603050405020304" pitchFamily="18" charset="0"/>
                <a:cs typeface="Times New Roman" panose="02020603050405020304" pitchFamily="18" charset="0"/>
              </a:rPr>
              <a:t>:</a:t>
            </a:r>
            <a:endParaRPr lang="en-US" altLang="en-US" sz="3600" b="1" i="1" dirty="0" smtClean="0">
              <a:solidFill>
                <a:srgbClr val="FF0000"/>
              </a:solidFill>
              <a:latin typeface="Times New Roman" panose="02020603050405020304" pitchFamily="18" charset="0"/>
              <a:cs typeface="Times New Roman" panose="02020603050405020304" pitchFamily="18" charset="0"/>
            </a:endParaRPr>
          </a:p>
          <a:p>
            <a:pPr marL="457200" lvl="1" indent="0" eaLnBrk="1" hangingPunct="1">
              <a:buFont typeface="Wingdings 3" panose="05040102010807070707" pitchFamily="18" charset="2"/>
              <a:buNone/>
            </a:pPr>
            <a:r>
              <a:rPr lang="en-US" altLang="en-US" sz="3600" dirty="0" err="1" smtClean="0">
                <a:solidFill>
                  <a:schemeClr val="tx1"/>
                </a:solidFill>
                <a:latin typeface="Times New Roman" panose="02020603050405020304" pitchFamily="18" charset="0"/>
                <a:cs typeface="Times New Roman" panose="02020603050405020304" pitchFamily="18" charset="0"/>
              </a:rPr>
              <a:t>Phân</a:t>
            </a:r>
            <a:r>
              <a:rPr lang="en-US" altLang="en-US" sz="3600" dirty="0" smtClean="0">
                <a:solidFill>
                  <a:schemeClr val="tx1"/>
                </a:solidFill>
                <a:latin typeface="Times New Roman" panose="02020603050405020304" pitchFamily="18" charset="0"/>
                <a:cs typeface="Times New Roman" panose="02020603050405020304" pitchFamily="18" charset="0"/>
              </a:rPr>
              <a:t> </a:t>
            </a:r>
            <a:r>
              <a:rPr lang="en-US" altLang="en-US" sz="3600" dirty="0" err="1" smtClean="0">
                <a:solidFill>
                  <a:schemeClr val="tx1"/>
                </a:solidFill>
                <a:latin typeface="Times New Roman" panose="02020603050405020304" pitchFamily="18" charset="0"/>
                <a:cs typeface="Times New Roman" panose="02020603050405020304" pitchFamily="18" charset="0"/>
              </a:rPr>
              <a:t>biệt</a:t>
            </a:r>
            <a:r>
              <a:rPr lang="en-US" altLang="en-US" sz="3600" dirty="0" smtClean="0">
                <a:solidFill>
                  <a:schemeClr val="tx1"/>
                </a:solidFill>
                <a:latin typeface="Times New Roman" panose="02020603050405020304" pitchFamily="18" charset="0"/>
                <a:cs typeface="Times New Roman" panose="02020603050405020304" pitchFamily="18" charset="0"/>
              </a:rPr>
              <a:t> </a:t>
            </a:r>
            <a:r>
              <a:rPr lang="en-US" altLang="en-US" sz="3600" dirty="0" err="1" smtClean="0">
                <a:solidFill>
                  <a:schemeClr val="tx1"/>
                </a:solidFill>
                <a:latin typeface="Times New Roman" panose="02020603050405020304" pitchFamily="18" charset="0"/>
                <a:cs typeface="Times New Roman" panose="02020603050405020304" pitchFamily="18" charset="0"/>
              </a:rPr>
              <a:t>âm</a:t>
            </a:r>
            <a:r>
              <a:rPr lang="en-US" altLang="en-US" sz="3600" dirty="0" smtClean="0">
                <a:solidFill>
                  <a:schemeClr val="tx1"/>
                </a:solidFill>
                <a:latin typeface="Times New Roman" panose="02020603050405020304" pitchFamily="18" charset="0"/>
                <a:cs typeface="Times New Roman" panose="02020603050405020304" pitchFamily="18" charset="0"/>
              </a:rPr>
              <a:t> </a:t>
            </a:r>
            <a:r>
              <a:rPr lang="en-US" altLang="en-US" sz="3600" dirty="0" err="1" smtClean="0">
                <a:solidFill>
                  <a:schemeClr val="tx1"/>
                </a:solidFill>
                <a:latin typeface="Times New Roman" panose="02020603050405020304" pitchFamily="18" charset="0"/>
                <a:cs typeface="Times New Roman" panose="02020603050405020304" pitchFamily="18" charset="0"/>
              </a:rPr>
              <a:t>đầu</a:t>
            </a:r>
            <a:r>
              <a:rPr lang="en-US" altLang="en-US" sz="3600" dirty="0" smtClean="0">
                <a:solidFill>
                  <a:schemeClr val="tx1"/>
                </a:solidFill>
                <a:latin typeface="Times New Roman" panose="02020603050405020304" pitchFamily="18" charset="0"/>
                <a:cs typeface="Times New Roman" panose="02020603050405020304" pitchFamily="18" charset="0"/>
              </a:rPr>
              <a:t> r/d/</a:t>
            </a:r>
            <a:r>
              <a:rPr lang="en-US" altLang="en-US" sz="3600" dirty="0" err="1" smtClean="0">
                <a:solidFill>
                  <a:schemeClr val="tx1"/>
                </a:solidFill>
                <a:latin typeface="Times New Roman" panose="02020603050405020304" pitchFamily="18" charset="0"/>
                <a:cs typeface="Times New Roman" panose="02020603050405020304" pitchFamily="18" charset="0"/>
              </a:rPr>
              <a:t>gi</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âm</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chính</a:t>
            </a:r>
            <a:r>
              <a:rPr lang="en-US" altLang="en-US" sz="3600" dirty="0" smtClean="0">
                <a:latin typeface="Times New Roman" panose="02020603050405020304" pitchFamily="18" charset="0"/>
                <a:cs typeface="Times New Roman" panose="02020603050405020304" pitchFamily="18" charset="0"/>
              </a:rPr>
              <a:t> o/ô</a:t>
            </a:r>
            <a:endParaRPr lang="en-US" altLang="en-US" sz="3600" dirty="0" smtClean="0">
              <a:solidFill>
                <a:schemeClr val="tx1"/>
              </a:solidFill>
              <a:latin typeface="Times New Roman" panose="02020603050405020304" pitchFamily="18" charset="0"/>
              <a:cs typeface="Times New Roman" panose="02020603050405020304" pitchFamily="18" charset="0"/>
            </a:endParaRPr>
          </a:p>
          <a:p>
            <a:pPr marL="0" indent="0" eaLnBrk="1" hangingPunct="1">
              <a:buFont typeface="Wingdings 3" panose="05040102010807070707" pitchFamily="18" charset="2"/>
              <a:buNone/>
            </a:pPr>
            <a:r>
              <a:rPr lang="en-US" altLang="en-US" sz="3600" b="1" i="1" dirty="0" smtClean="0">
                <a:solidFill>
                  <a:srgbClr val="FF0000"/>
                </a:solidFill>
                <a:latin typeface="Times New Roman" panose="02020603050405020304" pitchFamily="18" charset="0"/>
                <a:cs typeface="Times New Roman" panose="02020603050405020304" pitchFamily="18" charset="0"/>
              </a:rPr>
              <a:t>    </a:t>
            </a:r>
            <a:r>
              <a:rPr lang="en-US" altLang="en-US" sz="3600" b="1" i="1" dirty="0" err="1" smtClean="0">
                <a:solidFill>
                  <a:srgbClr val="FF0000"/>
                </a:solidFill>
                <a:latin typeface="Times New Roman" panose="02020603050405020304" pitchFamily="18" charset="0"/>
                <a:cs typeface="Times New Roman" panose="02020603050405020304" pitchFamily="18" charset="0"/>
              </a:rPr>
              <a:t>Chuẩn</a:t>
            </a:r>
            <a:r>
              <a:rPr lang="en-US" altLang="en-US" sz="3600" b="1" i="1" dirty="0" smtClean="0">
                <a:solidFill>
                  <a:srgbClr val="FF0000"/>
                </a:solidFill>
                <a:latin typeface="Times New Roman" panose="02020603050405020304" pitchFamily="18" charset="0"/>
                <a:cs typeface="Times New Roman" panose="02020603050405020304" pitchFamily="18" charset="0"/>
              </a:rPr>
              <a:t> </a:t>
            </a:r>
            <a:r>
              <a:rPr lang="en-US" altLang="en-US" sz="3600" b="1" i="1" dirty="0" err="1" smtClean="0">
                <a:solidFill>
                  <a:srgbClr val="FF0000"/>
                </a:solidFill>
                <a:latin typeface="Times New Roman" panose="02020603050405020304" pitchFamily="18" charset="0"/>
                <a:cs typeface="Times New Roman" panose="02020603050405020304" pitchFamily="18" charset="0"/>
              </a:rPr>
              <a:t>bị</a:t>
            </a:r>
            <a:r>
              <a:rPr lang="en-US" altLang="en-US" sz="3600" b="1" i="1" dirty="0" smtClean="0">
                <a:solidFill>
                  <a:srgbClr val="FF0000"/>
                </a:solidFill>
                <a:latin typeface="Times New Roman" panose="02020603050405020304" pitchFamily="18" charset="0"/>
                <a:cs typeface="Times New Roman" panose="02020603050405020304" pitchFamily="18" charset="0"/>
              </a:rPr>
              <a:t> </a:t>
            </a:r>
            <a:r>
              <a:rPr lang="en-US" altLang="en-US" sz="3600" b="1" i="1" dirty="0" err="1" smtClean="0">
                <a:solidFill>
                  <a:srgbClr val="FF0000"/>
                </a:solidFill>
                <a:latin typeface="Times New Roman" panose="02020603050405020304" pitchFamily="18" charset="0"/>
                <a:cs typeface="Times New Roman" panose="02020603050405020304" pitchFamily="18" charset="0"/>
              </a:rPr>
              <a:t>bài</a:t>
            </a:r>
            <a:r>
              <a:rPr lang="en-US" altLang="en-US" sz="3600" dirty="0" smtClean="0">
                <a:solidFill>
                  <a:srgbClr val="FFFF00"/>
                </a:solidFill>
                <a:latin typeface="Times New Roman" panose="02020603050405020304" pitchFamily="18" charset="0"/>
                <a:cs typeface="Times New Roman" panose="02020603050405020304" pitchFamily="18" charset="0"/>
              </a:rPr>
              <a:t>:</a:t>
            </a:r>
            <a:endParaRPr lang="en-US" altLang="en-US" sz="3600" dirty="0" smtClean="0">
              <a:solidFill>
                <a:srgbClr val="FFFF00"/>
              </a:solidFill>
              <a:latin typeface="Times New Roman" panose="02020603050405020304" pitchFamily="18" charset="0"/>
              <a:cs typeface="Times New Roman" panose="02020603050405020304" pitchFamily="18" charset="0"/>
            </a:endParaRPr>
          </a:p>
          <a:p>
            <a:pPr marL="457200" lvl="1" indent="0" eaLnBrk="1" hangingPunct="1">
              <a:buFont typeface="Wingdings 3" panose="05040102010807070707" pitchFamily="18" charset="2"/>
              <a:buNone/>
            </a:pPr>
            <a:r>
              <a:rPr lang="en-US" altLang="en-US" sz="3600" dirty="0" err="1" smtClean="0">
                <a:solidFill>
                  <a:schemeClr val="tx1"/>
                </a:solidFill>
                <a:latin typeface="Times New Roman" panose="02020603050405020304" pitchFamily="18" charset="0"/>
                <a:cs typeface="Times New Roman" panose="02020603050405020304" pitchFamily="18" charset="0"/>
              </a:rPr>
              <a:t>Trí</a:t>
            </a:r>
            <a:r>
              <a:rPr lang="en-US" altLang="en-US" sz="3600" dirty="0" smtClean="0">
                <a:solidFill>
                  <a:schemeClr val="tx1"/>
                </a:solidFill>
                <a:latin typeface="Times New Roman" panose="02020603050405020304" pitchFamily="18" charset="0"/>
                <a:cs typeface="Times New Roman" panose="02020603050405020304" pitchFamily="18" charset="0"/>
              </a:rPr>
              <a:t> </a:t>
            </a:r>
            <a:r>
              <a:rPr lang="en-US" altLang="en-US" sz="3600" dirty="0" err="1" smtClean="0">
                <a:solidFill>
                  <a:schemeClr val="tx1"/>
                </a:solidFill>
                <a:latin typeface="Times New Roman" panose="02020603050405020304" pitchFamily="18" charset="0"/>
                <a:cs typeface="Times New Roman" panose="02020603050405020304" pitchFamily="18" charset="0"/>
              </a:rPr>
              <a:t>dũng</a:t>
            </a:r>
            <a:r>
              <a:rPr lang="en-US" altLang="en-US" sz="3600" dirty="0" smtClean="0">
                <a:solidFill>
                  <a:schemeClr val="tx1"/>
                </a:solidFill>
                <a:latin typeface="Times New Roman" panose="02020603050405020304" pitchFamily="18" charset="0"/>
                <a:cs typeface="Times New Roman" panose="02020603050405020304" pitchFamily="18" charset="0"/>
              </a:rPr>
              <a:t> song </a:t>
            </a:r>
            <a:r>
              <a:rPr lang="en-US" altLang="en-US" sz="3600" dirty="0" err="1" smtClean="0">
                <a:solidFill>
                  <a:schemeClr val="tx1"/>
                </a:solidFill>
                <a:latin typeface="Times New Roman" panose="02020603050405020304" pitchFamily="18" charset="0"/>
                <a:cs typeface="Times New Roman" panose="02020603050405020304" pitchFamily="18" charset="0"/>
              </a:rPr>
              <a:t>toàn</a:t>
            </a:r>
            <a:endParaRPr lang="en-US" altLang="en-US" sz="3600" dirty="0" smtClean="0">
              <a:solidFill>
                <a:schemeClr val="tx1"/>
              </a:solidFill>
              <a:latin typeface="Times New Roman" panose="02020603050405020304" pitchFamily="18" charset="0"/>
              <a:cs typeface="Times New Roman" panose="02020603050405020304" pitchFamily="18" charset="0"/>
            </a:endParaRPr>
          </a:p>
          <a:p>
            <a:pPr marL="457200" lvl="1" indent="0" eaLnBrk="1" hangingPunct="1">
              <a:buFont typeface="Wingdings 3" panose="05040102010807070707" pitchFamily="18" charset="2"/>
              <a:buNone/>
            </a:pPr>
            <a:r>
              <a:rPr lang="en-US" altLang="en-US" sz="3600" dirty="0" err="1" smtClean="0">
                <a:solidFill>
                  <a:schemeClr val="tx1"/>
                </a:solidFill>
                <a:latin typeface="Times New Roman" panose="02020603050405020304" pitchFamily="18" charset="0"/>
                <a:cs typeface="Times New Roman" panose="02020603050405020304" pitchFamily="18" charset="0"/>
              </a:rPr>
              <a:t>Phân</a:t>
            </a:r>
            <a:r>
              <a:rPr lang="en-US" altLang="en-US" sz="3600" dirty="0" smtClean="0">
                <a:solidFill>
                  <a:schemeClr val="tx1"/>
                </a:solidFill>
                <a:latin typeface="Times New Roman" panose="02020603050405020304" pitchFamily="18" charset="0"/>
                <a:cs typeface="Times New Roman" panose="02020603050405020304" pitchFamily="18" charset="0"/>
              </a:rPr>
              <a:t> </a:t>
            </a:r>
            <a:r>
              <a:rPr lang="en-US" altLang="en-US" sz="3600" dirty="0" err="1" smtClean="0">
                <a:solidFill>
                  <a:schemeClr val="tx1"/>
                </a:solidFill>
                <a:latin typeface="Times New Roman" panose="02020603050405020304" pitchFamily="18" charset="0"/>
                <a:cs typeface="Times New Roman" panose="02020603050405020304" pitchFamily="18" charset="0"/>
              </a:rPr>
              <a:t>biệt</a:t>
            </a:r>
            <a:r>
              <a:rPr lang="en-US" altLang="en-US" sz="3600" dirty="0" smtClean="0">
                <a:solidFill>
                  <a:schemeClr val="tx1"/>
                </a:solidFill>
                <a:latin typeface="Times New Roman" panose="02020603050405020304" pitchFamily="18" charset="0"/>
                <a:cs typeface="Times New Roman" panose="02020603050405020304" pitchFamily="18" charset="0"/>
              </a:rPr>
              <a:t> </a:t>
            </a:r>
            <a:r>
              <a:rPr lang="en-US" altLang="en-US" sz="3600" dirty="0" err="1" smtClean="0">
                <a:solidFill>
                  <a:schemeClr val="tx1"/>
                </a:solidFill>
                <a:latin typeface="Times New Roman" panose="02020603050405020304" pitchFamily="18" charset="0"/>
                <a:cs typeface="Times New Roman" panose="02020603050405020304" pitchFamily="18" charset="0"/>
              </a:rPr>
              <a:t>âm</a:t>
            </a:r>
            <a:r>
              <a:rPr lang="en-US" altLang="en-US" sz="3600" dirty="0" smtClean="0">
                <a:solidFill>
                  <a:schemeClr val="tx1"/>
                </a:solidFill>
                <a:latin typeface="Times New Roman" panose="02020603050405020304" pitchFamily="18" charset="0"/>
                <a:cs typeface="Times New Roman" panose="02020603050405020304" pitchFamily="18" charset="0"/>
              </a:rPr>
              <a:t> </a:t>
            </a:r>
            <a:r>
              <a:rPr lang="en-US" altLang="en-US" sz="3600" dirty="0" err="1" smtClean="0">
                <a:solidFill>
                  <a:schemeClr val="tx1"/>
                </a:solidFill>
                <a:latin typeface="Times New Roman" panose="02020603050405020304" pitchFamily="18" charset="0"/>
                <a:cs typeface="Times New Roman" panose="02020603050405020304" pitchFamily="18" charset="0"/>
              </a:rPr>
              <a:t>đầu</a:t>
            </a:r>
            <a:r>
              <a:rPr lang="en-US" altLang="en-US" sz="3600" dirty="0" smtClean="0">
                <a:solidFill>
                  <a:schemeClr val="tx1"/>
                </a:solidFill>
                <a:latin typeface="Times New Roman" panose="02020603050405020304" pitchFamily="18" charset="0"/>
                <a:cs typeface="Times New Roman" panose="02020603050405020304" pitchFamily="18" charset="0"/>
              </a:rPr>
              <a:t> r/ d /</a:t>
            </a:r>
            <a:r>
              <a:rPr lang="en-US" altLang="en-US" sz="3600" dirty="0" err="1" smtClean="0">
                <a:solidFill>
                  <a:schemeClr val="tx1"/>
                </a:solidFill>
                <a:latin typeface="Times New Roman" panose="02020603050405020304" pitchFamily="18" charset="0"/>
                <a:cs typeface="Times New Roman" panose="02020603050405020304" pitchFamily="18" charset="0"/>
              </a:rPr>
              <a:t>gi</a:t>
            </a:r>
            <a:r>
              <a:rPr lang="en-US" altLang="en-US" sz="3600" dirty="0" smtClean="0">
                <a:solidFill>
                  <a:schemeClr val="tx1"/>
                </a:solidFill>
                <a:latin typeface="Times New Roman" panose="02020603050405020304" pitchFamily="18" charset="0"/>
                <a:cs typeface="Times New Roman" panose="02020603050405020304" pitchFamily="18" charset="0"/>
              </a:rPr>
              <a:t>, </a:t>
            </a:r>
            <a:r>
              <a:rPr lang="en-US" altLang="en-US" sz="3600" dirty="0" err="1" smtClean="0">
                <a:solidFill>
                  <a:schemeClr val="tx1"/>
                </a:solidFill>
                <a:latin typeface="Times New Roman" panose="02020603050405020304" pitchFamily="18" charset="0"/>
                <a:cs typeface="Times New Roman" panose="02020603050405020304" pitchFamily="18" charset="0"/>
              </a:rPr>
              <a:t>dấu</a:t>
            </a:r>
            <a:r>
              <a:rPr lang="en-US" altLang="en-US" sz="3600" dirty="0" smtClean="0">
                <a:solidFill>
                  <a:schemeClr val="tx1"/>
                </a:solidFill>
                <a:latin typeface="Times New Roman" panose="02020603050405020304" pitchFamily="18" charset="0"/>
                <a:cs typeface="Times New Roman" panose="02020603050405020304" pitchFamily="18" charset="0"/>
              </a:rPr>
              <a:t> </a:t>
            </a:r>
            <a:r>
              <a:rPr lang="en-US" altLang="en-US" sz="3600" dirty="0" err="1" smtClean="0">
                <a:solidFill>
                  <a:schemeClr val="tx1"/>
                </a:solidFill>
                <a:latin typeface="Times New Roman" panose="02020603050405020304" pitchFamily="18" charset="0"/>
                <a:cs typeface="Times New Roman" panose="02020603050405020304" pitchFamily="18" charset="0"/>
              </a:rPr>
              <a:t>hỏi</a:t>
            </a:r>
            <a:r>
              <a:rPr lang="en-US" altLang="en-US" sz="3600" dirty="0" smtClean="0">
                <a:solidFill>
                  <a:schemeClr val="tx1"/>
                </a:solidFill>
                <a:latin typeface="Times New Roman" panose="02020603050405020304" pitchFamily="18" charset="0"/>
                <a:cs typeface="Times New Roman" panose="02020603050405020304" pitchFamily="18" charset="0"/>
              </a:rPr>
              <a:t>/</a:t>
            </a:r>
            <a:r>
              <a:rPr lang="en-US" altLang="en-US" sz="3600" dirty="0" err="1" smtClean="0">
                <a:solidFill>
                  <a:schemeClr val="tx1"/>
                </a:solidFill>
                <a:latin typeface="Times New Roman" panose="02020603050405020304" pitchFamily="18" charset="0"/>
                <a:cs typeface="Times New Roman" panose="02020603050405020304" pitchFamily="18" charset="0"/>
              </a:rPr>
              <a:t>dấu</a:t>
            </a:r>
            <a:r>
              <a:rPr lang="en-US" altLang="en-US" sz="3600" dirty="0" smtClean="0">
                <a:solidFill>
                  <a:schemeClr val="tx1"/>
                </a:solidFill>
                <a:latin typeface="Times New Roman" panose="02020603050405020304" pitchFamily="18" charset="0"/>
                <a:cs typeface="Times New Roman" panose="02020603050405020304" pitchFamily="18" charset="0"/>
              </a:rPr>
              <a:t> </a:t>
            </a:r>
            <a:r>
              <a:rPr lang="en-US" altLang="en-US" sz="3600" dirty="0" err="1" smtClean="0">
                <a:solidFill>
                  <a:schemeClr val="tx1"/>
                </a:solidFill>
                <a:latin typeface="Times New Roman" panose="02020603050405020304" pitchFamily="18" charset="0"/>
                <a:cs typeface="Times New Roman" panose="02020603050405020304" pitchFamily="18" charset="0"/>
              </a:rPr>
              <a:t>ngã</a:t>
            </a:r>
            <a:endParaRPr lang="en-US" altLang="en-US" sz="3600" dirty="0" smtClean="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Rectangle 4"/>
          <p:cNvSpPr>
            <a:spLocks noGrp="1" noChangeArrowheads="1"/>
          </p:cNvSpPr>
          <p:nvPr>
            <p:ph type="title"/>
          </p:nvPr>
        </p:nvSpPr>
        <p:spPr>
          <a:xfrm>
            <a:off x="381000" y="2131801"/>
            <a:ext cx="8229600" cy="1143000"/>
          </a:xfrm>
        </p:spPr>
        <p:txBody>
          <a:bodyPr/>
          <a:lstStyle/>
          <a:p>
            <a:pPr algn="ctr" eaLnBrk="1" hangingPunct="1"/>
            <a:r>
              <a:rPr lang="en-US" altLang="en-US" sz="6000" dirty="0" smtClean="0">
                <a:solidFill>
                  <a:srgbClr val="002060"/>
                </a:solidFill>
                <a:latin typeface="Times New Roman" panose="02020603050405020304" pitchFamily="18" charset="0"/>
                <a:cs typeface="Times New Roman" panose="02020603050405020304" pitchFamily="18" charset="0"/>
              </a:rPr>
              <a:t>    </a:t>
            </a:r>
            <a:r>
              <a:rPr lang="en-US" altLang="en-US" dirty="0" err="1" smtClean="0">
                <a:solidFill>
                  <a:srgbClr val="002060"/>
                </a:solidFill>
                <a:latin typeface="Times New Roman" panose="02020603050405020304" pitchFamily="18" charset="0"/>
                <a:cs typeface="Times New Roman" panose="02020603050405020304" pitchFamily="18" charset="0"/>
              </a:rPr>
              <a:t>Chính</a:t>
            </a:r>
            <a:r>
              <a:rPr lang="en-US" altLang="en-US" dirty="0" smtClean="0">
                <a:solidFill>
                  <a:srgbClr val="002060"/>
                </a:solidFill>
                <a:latin typeface="Times New Roman" panose="02020603050405020304" pitchFamily="18" charset="0"/>
                <a:cs typeface="Times New Roman" panose="02020603050405020304" pitchFamily="18" charset="0"/>
              </a:rPr>
              <a:t> </a:t>
            </a:r>
            <a:r>
              <a:rPr lang="en-US" altLang="en-US" dirty="0" err="1" smtClean="0">
                <a:solidFill>
                  <a:srgbClr val="002060"/>
                </a:solidFill>
                <a:latin typeface="Times New Roman" panose="02020603050405020304" pitchFamily="18" charset="0"/>
                <a:cs typeface="Times New Roman" panose="02020603050405020304" pitchFamily="18" charset="0"/>
              </a:rPr>
              <a:t>tả</a:t>
            </a:r>
            <a:r>
              <a:rPr lang="en-US" altLang="en-US" dirty="0" smtClean="0">
                <a:solidFill>
                  <a:srgbClr val="002060"/>
                </a:solidFill>
                <a:latin typeface="Times New Roman" panose="02020603050405020304" pitchFamily="18" charset="0"/>
                <a:cs typeface="Times New Roman" panose="02020603050405020304" pitchFamily="18" charset="0"/>
              </a:rPr>
              <a:t> (</a:t>
            </a:r>
            <a:r>
              <a:rPr lang="en-US" altLang="en-US" dirty="0" err="1" smtClean="0">
                <a:solidFill>
                  <a:srgbClr val="002060"/>
                </a:solidFill>
                <a:latin typeface="Times New Roman" panose="02020603050405020304" pitchFamily="18" charset="0"/>
                <a:cs typeface="Times New Roman" panose="02020603050405020304" pitchFamily="18" charset="0"/>
              </a:rPr>
              <a:t>Nghe</a:t>
            </a:r>
            <a:r>
              <a:rPr lang="en-US" altLang="en-US" dirty="0" smtClean="0">
                <a:solidFill>
                  <a:srgbClr val="002060"/>
                </a:solidFill>
                <a:latin typeface="Times New Roman" panose="02020603050405020304" pitchFamily="18" charset="0"/>
                <a:cs typeface="Times New Roman" panose="02020603050405020304" pitchFamily="18" charset="0"/>
              </a:rPr>
              <a:t> - </a:t>
            </a:r>
            <a:r>
              <a:rPr lang="en-US" altLang="en-US" dirty="0" err="1" smtClean="0">
                <a:solidFill>
                  <a:srgbClr val="002060"/>
                </a:solidFill>
                <a:latin typeface="Times New Roman" panose="02020603050405020304" pitchFamily="18" charset="0"/>
                <a:cs typeface="Times New Roman" panose="02020603050405020304" pitchFamily="18" charset="0"/>
              </a:rPr>
              <a:t>viết</a:t>
            </a:r>
            <a:r>
              <a:rPr lang="en-US" altLang="en-US" dirty="0" smtClean="0">
                <a:solidFill>
                  <a:srgbClr val="002060"/>
                </a:solidFill>
                <a:latin typeface="Times New Roman" panose="02020603050405020304" pitchFamily="18" charset="0"/>
                <a:cs typeface="Times New Roman" panose="02020603050405020304" pitchFamily="18" charset="0"/>
              </a:rPr>
              <a:t>)</a:t>
            </a:r>
            <a:endParaRPr lang="en-US" altLang="en-US" dirty="0" smtClean="0">
              <a:solidFill>
                <a:srgbClr val="002060"/>
              </a:solidFill>
              <a:latin typeface="Times New Roman" panose="02020603050405020304" pitchFamily="18" charset="0"/>
              <a:cs typeface="Times New Roman" panose="02020603050405020304" pitchFamily="18" charset="0"/>
            </a:endParaRPr>
          </a:p>
        </p:txBody>
      </p:sp>
      <p:sp>
        <p:nvSpPr>
          <p:cNvPr id="2" name="Rectangle 1"/>
          <p:cNvSpPr/>
          <p:nvPr/>
        </p:nvSpPr>
        <p:spPr>
          <a:xfrm>
            <a:off x="-3886200" y="3245493"/>
            <a:ext cx="14811334" cy="923330"/>
          </a:xfrm>
          <a:prstGeom prst="rect">
            <a:avLst/>
          </a:prstGeom>
          <a:noFill/>
        </p:spPr>
        <p:txBody>
          <a:bodyPr wrap="square" lIns="91440" tIns="45720" rIns="91440" bIns="45720">
            <a:spAutoFit/>
          </a:bodyPr>
          <a:lstStyle/>
          <a:p>
            <a:pPr algn="ctr"/>
            <a:r>
              <a:rPr lang="en-US" sz="5400" b="1" cap="none" spc="0" smtClean="0">
                <a:ln w="24500" cmpd="dbl">
                  <a:solidFill>
                    <a:schemeClr val="accent2">
                      <a:shade val="85000"/>
                      <a:satMod val="155000"/>
                    </a:schemeClr>
                  </a:solidFill>
                  <a:prstDash val="solid"/>
                  <a:miter lim="800000"/>
                </a:ln>
                <a:solidFill>
                  <a:srgbClr val="FF0000"/>
                </a:solidFill>
                <a:effectLst>
                  <a:outerShdw blurRad="38100" dist="38100" dir="7020000" algn="tl">
                    <a:srgbClr val="000000">
                      <a:alpha val="35000"/>
                    </a:srgbClr>
                  </a:outerShdw>
                </a:effectLst>
                <a:latin typeface="Times New Roman" panose="02020603050405020304" pitchFamily="18" charset="0"/>
                <a:cs typeface="Times New Roman" panose="02020603050405020304" pitchFamily="18" charset="0"/>
              </a:rPr>
              <a:t>               Cánh</a:t>
            </a:r>
            <a:r>
              <a:rPr lang="en-US" sz="5400" b="1" cap="none" spc="0" dirty="0" smtClean="0">
                <a:ln w="24500" cmpd="dbl">
                  <a:solidFill>
                    <a:schemeClr val="accent2">
                      <a:shade val="85000"/>
                      <a:satMod val="155000"/>
                    </a:schemeClr>
                  </a:solidFill>
                  <a:prstDash val="solid"/>
                  <a:miter lim="800000"/>
                </a:ln>
                <a:solidFill>
                  <a:srgbClr val="FF0000"/>
                </a:solidFill>
                <a:effectLst>
                  <a:outerShdw blurRad="38100" dist="38100" dir="7020000" algn="tl">
                    <a:srgbClr val="000000">
                      <a:alpha val="35000"/>
                    </a:srgbClr>
                  </a:outerShdw>
                </a:effectLst>
                <a:latin typeface="Times New Roman" panose="02020603050405020304" pitchFamily="18" charset="0"/>
                <a:cs typeface="Times New Roman" panose="02020603050405020304" pitchFamily="18" charset="0"/>
              </a:rPr>
              <a:t> cam </a:t>
            </a:r>
            <a:r>
              <a:rPr lang="en-US" sz="5400" b="1" cap="none" spc="0" dirty="0" err="1" smtClean="0">
                <a:ln w="24500" cmpd="dbl">
                  <a:solidFill>
                    <a:schemeClr val="accent2">
                      <a:shade val="85000"/>
                      <a:satMod val="155000"/>
                    </a:schemeClr>
                  </a:solidFill>
                  <a:prstDash val="solid"/>
                  <a:miter lim="800000"/>
                </a:ln>
                <a:solidFill>
                  <a:srgbClr val="FF0000"/>
                </a:solidFill>
                <a:effectLst>
                  <a:outerShdw blurRad="38100" dist="38100" dir="7020000" algn="tl">
                    <a:srgbClr val="000000">
                      <a:alpha val="35000"/>
                    </a:srgbClr>
                  </a:outerShdw>
                </a:effectLst>
                <a:latin typeface="Times New Roman" panose="02020603050405020304" pitchFamily="18" charset="0"/>
                <a:cs typeface="Times New Roman" panose="02020603050405020304" pitchFamily="18" charset="0"/>
              </a:rPr>
              <a:t>lạc</a:t>
            </a:r>
            <a:r>
              <a:rPr lang="en-US" sz="5400" b="1" cap="none" spc="0" dirty="0" smtClean="0">
                <a:ln w="24500" cmpd="dbl">
                  <a:solidFill>
                    <a:schemeClr val="accent2">
                      <a:shade val="85000"/>
                      <a:satMod val="155000"/>
                    </a:schemeClr>
                  </a:solidFill>
                  <a:prstDash val="solid"/>
                  <a:miter lim="800000"/>
                </a:ln>
                <a:solidFill>
                  <a:srgbClr val="FF0000"/>
                </a:solidFill>
                <a:effectLst>
                  <a:outerShdw blurRad="38100" dist="38100" dir="7020000" algn="tl">
                    <a:srgbClr val="000000">
                      <a:alpha val="35000"/>
                    </a:srgbClr>
                  </a:outerShdw>
                </a:effectLst>
                <a:latin typeface="Times New Roman" panose="02020603050405020304" pitchFamily="18" charset="0"/>
                <a:cs typeface="Times New Roman" panose="02020603050405020304" pitchFamily="18" charset="0"/>
              </a:rPr>
              <a:t> </a:t>
            </a:r>
            <a:r>
              <a:rPr lang="en-US" sz="5400" b="1" cap="none" spc="0" dirty="0" err="1" smtClean="0">
                <a:ln w="24500" cmpd="dbl">
                  <a:solidFill>
                    <a:schemeClr val="accent2">
                      <a:shade val="85000"/>
                      <a:satMod val="155000"/>
                    </a:schemeClr>
                  </a:solidFill>
                  <a:prstDash val="solid"/>
                  <a:miter lim="800000"/>
                </a:ln>
                <a:solidFill>
                  <a:srgbClr val="FF0000"/>
                </a:solidFill>
                <a:effectLst>
                  <a:outerShdw blurRad="38100" dist="38100" dir="7020000" algn="tl">
                    <a:srgbClr val="000000">
                      <a:alpha val="35000"/>
                    </a:srgbClr>
                  </a:outerShdw>
                </a:effectLst>
                <a:latin typeface="Times New Roman" panose="02020603050405020304" pitchFamily="18" charset="0"/>
                <a:cs typeface="Times New Roman" panose="02020603050405020304" pitchFamily="18" charset="0"/>
              </a:rPr>
              <a:t>mẹ</a:t>
            </a:r>
            <a:endParaRPr lang="en-US" sz="5400" b="1" cap="none" spc="0" dirty="0">
              <a:ln w="24500" cmpd="dbl">
                <a:solidFill>
                  <a:schemeClr val="accent2">
                    <a:shade val="85000"/>
                    <a:satMod val="155000"/>
                  </a:schemeClr>
                </a:solidFill>
                <a:prstDash val="solid"/>
                <a:miter lim="800000"/>
              </a:ln>
              <a:solidFill>
                <a:srgbClr val="FF0000"/>
              </a:solidFill>
              <a:effectLst>
                <a:outerShdw blurRad="38100" dist="38100" dir="7020000" algn="tl">
                  <a:srgbClr val="000000">
                    <a:alpha val="35000"/>
                  </a:srgbClr>
                </a:outerShdw>
              </a:effectLst>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2971800"/>
            <a:ext cx="8229600" cy="1295400"/>
          </a:xfrm>
        </p:spPr>
        <p:txBody>
          <a:bodyPr/>
          <a:lstStyle/>
          <a:p>
            <a:pPr algn="ctr" eaLnBrk="1" hangingPunct="1"/>
            <a:r>
              <a:rPr lang="en-US" altLang="en-US" sz="4000" dirty="0" err="1" smtClean="0">
                <a:solidFill>
                  <a:srgbClr val="FF0000"/>
                </a:solidFill>
                <a:latin typeface="Times New Roman" panose="02020603050405020304" pitchFamily="18" charset="0"/>
                <a:cs typeface="Times New Roman" panose="02020603050405020304" pitchFamily="18" charset="0"/>
              </a:rPr>
              <a:t>Hướng</a:t>
            </a:r>
            <a:r>
              <a:rPr lang="en-US" altLang="en-US" sz="4000" dirty="0" smtClean="0">
                <a:solidFill>
                  <a:srgbClr val="FF0000"/>
                </a:solidFill>
                <a:latin typeface="Times New Roman" panose="02020603050405020304" pitchFamily="18" charset="0"/>
                <a:cs typeface="Times New Roman" panose="02020603050405020304" pitchFamily="18" charset="0"/>
              </a:rPr>
              <a:t> </a:t>
            </a:r>
            <a:r>
              <a:rPr lang="en-US" altLang="en-US" sz="4000" dirty="0" err="1" smtClean="0">
                <a:solidFill>
                  <a:srgbClr val="FF0000"/>
                </a:solidFill>
                <a:latin typeface="Times New Roman" panose="02020603050405020304" pitchFamily="18" charset="0"/>
                <a:cs typeface="Times New Roman" panose="02020603050405020304" pitchFamily="18" charset="0"/>
              </a:rPr>
              <a:t>dẫn</a:t>
            </a:r>
            <a:r>
              <a:rPr lang="en-US" altLang="en-US" sz="4000" dirty="0" smtClean="0">
                <a:solidFill>
                  <a:srgbClr val="FF0000"/>
                </a:solidFill>
                <a:latin typeface="Times New Roman" panose="02020603050405020304" pitchFamily="18" charset="0"/>
                <a:cs typeface="Times New Roman" panose="02020603050405020304" pitchFamily="18" charset="0"/>
              </a:rPr>
              <a:t> </a:t>
            </a:r>
            <a:r>
              <a:rPr lang="en-US" altLang="en-US" sz="4000" dirty="0" err="1" smtClean="0">
                <a:solidFill>
                  <a:srgbClr val="FF0000"/>
                </a:solidFill>
                <a:latin typeface="Times New Roman" panose="02020603050405020304" pitchFamily="18" charset="0"/>
                <a:cs typeface="Times New Roman" panose="02020603050405020304" pitchFamily="18" charset="0"/>
              </a:rPr>
              <a:t>học</a:t>
            </a:r>
            <a:r>
              <a:rPr lang="en-US" altLang="en-US" sz="4000" dirty="0" smtClean="0">
                <a:solidFill>
                  <a:srgbClr val="FF0000"/>
                </a:solidFill>
                <a:latin typeface="Times New Roman" panose="02020603050405020304" pitchFamily="18" charset="0"/>
                <a:cs typeface="Times New Roman" panose="02020603050405020304" pitchFamily="18" charset="0"/>
              </a:rPr>
              <a:t> </a:t>
            </a:r>
            <a:r>
              <a:rPr lang="en-US" altLang="en-US" sz="4000" dirty="0" err="1" smtClean="0">
                <a:solidFill>
                  <a:srgbClr val="FF0000"/>
                </a:solidFill>
                <a:latin typeface="Times New Roman" panose="02020603050405020304" pitchFamily="18" charset="0"/>
                <a:cs typeface="Times New Roman" panose="02020603050405020304" pitchFamily="18" charset="0"/>
              </a:rPr>
              <a:t>sinh</a:t>
            </a:r>
            <a:r>
              <a:rPr lang="en-US" altLang="en-US" sz="4000" dirty="0">
                <a:solidFill>
                  <a:srgbClr val="FF0000"/>
                </a:solidFill>
                <a:latin typeface="Times New Roman" panose="02020603050405020304" pitchFamily="18" charset="0"/>
                <a:cs typeface="Times New Roman" panose="02020603050405020304" pitchFamily="18" charset="0"/>
              </a:rPr>
              <a:t> </a:t>
            </a:r>
            <a:r>
              <a:rPr lang="en-US" altLang="en-US" sz="4000" dirty="0" err="1" smtClean="0">
                <a:solidFill>
                  <a:srgbClr val="FF0000"/>
                </a:solidFill>
                <a:latin typeface="Times New Roman" panose="02020603050405020304" pitchFamily="18" charset="0"/>
                <a:cs typeface="Times New Roman" panose="02020603050405020304" pitchFamily="18" charset="0"/>
              </a:rPr>
              <a:t>nghe</a:t>
            </a:r>
            <a:r>
              <a:rPr lang="en-US" altLang="en-US" sz="4000" dirty="0" smtClean="0">
                <a:solidFill>
                  <a:srgbClr val="FF0000"/>
                </a:solidFill>
                <a:latin typeface="Times New Roman" panose="02020603050405020304" pitchFamily="18" charset="0"/>
                <a:cs typeface="Times New Roman" panose="02020603050405020304" pitchFamily="18" charset="0"/>
              </a:rPr>
              <a:t> – </a:t>
            </a:r>
            <a:r>
              <a:rPr lang="en-US" altLang="en-US" sz="4000" dirty="0" err="1" smtClean="0">
                <a:solidFill>
                  <a:srgbClr val="FF0000"/>
                </a:solidFill>
                <a:latin typeface="Times New Roman" panose="02020603050405020304" pitchFamily="18" charset="0"/>
                <a:cs typeface="Times New Roman" panose="02020603050405020304" pitchFamily="18" charset="0"/>
              </a:rPr>
              <a:t>viết</a:t>
            </a:r>
            <a:endParaRPr lang="en-US" altLang="en-US" sz="4000" dirty="0" smtClean="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Content Placeholder 1"/>
          <p:cNvSpPr>
            <a:spLocks noGrp="1"/>
          </p:cNvSpPr>
          <p:nvPr>
            <p:ph idx="1"/>
          </p:nvPr>
        </p:nvSpPr>
        <p:spPr>
          <a:xfrm>
            <a:off x="0" y="1447800"/>
            <a:ext cx="9144000" cy="4422775"/>
          </a:xfrm>
        </p:spPr>
        <p:txBody>
          <a:bodyPr>
            <a:noAutofit/>
          </a:bodyPr>
          <a:lstStyle/>
          <a:p>
            <a:pPr marL="0" indent="0" algn="just" eaLnBrk="1" hangingPunct="1">
              <a:lnSpc>
                <a:spcPct val="110000"/>
              </a:lnSpc>
              <a:buFont typeface="Wingdings 3" panose="05040102010807070707" pitchFamily="18" charset="2"/>
              <a:buNone/>
            </a:pP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Cánh</a:t>
            </a:r>
            <a:r>
              <a:rPr lang="en-US" altLang="en-US" sz="2400" dirty="0" smtClean="0">
                <a:solidFill>
                  <a:srgbClr val="002060"/>
                </a:solidFill>
                <a:latin typeface="Times New Roman" panose="02020603050405020304" pitchFamily="18" charset="0"/>
                <a:cs typeface="Times New Roman" panose="02020603050405020304" pitchFamily="18" charset="0"/>
              </a:rPr>
              <a:t> cam </a:t>
            </a:r>
            <a:r>
              <a:rPr lang="en-US" altLang="en-US" sz="2400" dirty="0" err="1" smtClean="0">
                <a:solidFill>
                  <a:srgbClr val="002060"/>
                </a:solidFill>
                <a:latin typeface="Times New Roman" panose="02020603050405020304" pitchFamily="18" charset="0"/>
                <a:cs typeface="Times New Roman" panose="02020603050405020304" pitchFamily="18" charset="0"/>
              </a:rPr>
              <a:t>đi</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lạc</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mẹ</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Bọ</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dừa</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dừng</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nấu</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cơm</a:t>
            </a:r>
            <a:endParaRPr lang="en-US" altLang="en-US" sz="2400" dirty="0" smtClean="0">
              <a:solidFill>
                <a:srgbClr val="002060"/>
              </a:solidFill>
              <a:latin typeface="Times New Roman" panose="02020603050405020304" pitchFamily="18" charset="0"/>
              <a:cs typeface="Times New Roman" panose="02020603050405020304" pitchFamily="18" charset="0"/>
            </a:endParaRPr>
          </a:p>
          <a:p>
            <a:pPr marL="0" indent="0" algn="just" eaLnBrk="1" hangingPunct="1">
              <a:lnSpc>
                <a:spcPct val="110000"/>
              </a:lnSpc>
              <a:buFont typeface="Wingdings 3" panose="05040102010807070707" pitchFamily="18" charset="2"/>
              <a:buNone/>
            </a:pP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Gió</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xô</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vào</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vườn</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hoang</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Cào</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cào</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ngưng</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giã</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gạo</a:t>
            </a:r>
            <a:endParaRPr lang="en-US" altLang="en-US" sz="2400" dirty="0" smtClean="0">
              <a:solidFill>
                <a:srgbClr val="002060"/>
              </a:solidFill>
              <a:latin typeface="Times New Roman" panose="02020603050405020304" pitchFamily="18" charset="0"/>
              <a:cs typeface="Times New Roman" panose="02020603050405020304" pitchFamily="18" charset="0"/>
            </a:endParaRPr>
          </a:p>
          <a:p>
            <a:pPr marL="0" indent="0" algn="just" eaLnBrk="1" hangingPunct="1">
              <a:lnSpc>
                <a:spcPct val="110000"/>
              </a:lnSpc>
              <a:buFont typeface="Wingdings 3" panose="05040102010807070707" pitchFamily="18" charset="2"/>
              <a:buNone/>
            </a:pPr>
            <a:r>
              <a:rPr lang="en-US" altLang="en-US" sz="2400" dirty="0">
                <a:solidFill>
                  <a:srgbClr val="002060"/>
                </a:solidFill>
                <a:latin typeface="Times New Roman" panose="02020603050405020304" pitchFamily="18" charset="0"/>
                <a:cs typeface="Times New Roman" panose="02020603050405020304" pitchFamily="18" charset="0"/>
              </a:rPr>
              <a:t> </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Giữa</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bao</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nhiêu</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gai</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góc</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Xén</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tóc</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thôi</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cắt</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áo</a:t>
            </a:r>
            <a:endParaRPr lang="en-US" altLang="en-US" sz="2400" dirty="0" smtClean="0">
              <a:solidFill>
                <a:srgbClr val="002060"/>
              </a:solidFill>
              <a:latin typeface="Times New Roman" panose="02020603050405020304" pitchFamily="18" charset="0"/>
              <a:cs typeface="Times New Roman" panose="02020603050405020304" pitchFamily="18" charset="0"/>
            </a:endParaRPr>
          </a:p>
          <a:p>
            <a:pPr marL="0" indent="0" algn="just" eaLnBrk="1" hangingPunct="1">
              <a:lnSpc>
                <a:spcPct val="110000"/>
              </a:lnSpc>
              <a:buFont typeface="Wingdings 3" panose="05040102010807070707" pitchFamily="18" charset="2"/>
              <a:buNone/>
            </a:pPr>
            <a:r>
              <a:rPr lang="en-US" altLang="en-US" sz="2400" dirty="0">
                <a:solidFill>
                  <a:srgbClr val="002060"/>
                </a:solidFill>
                <a:latin typeface="Times New Roman" panose="02020603050405020304" pitchFamily="18" charset="0"/>
                <a:cs typeface="Times New Roman" panose="02020603050405020304" pitchFamily="18" charset="0"/>
              </a:rPr>
              <a:t> </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Lũ</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ve</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sầu</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kêu</a:t>
            </a:r>
            <a:r>
              <a:rPr lang="en-US" altLang="en-US" sz="2400" dirty="0" smtClean="0">
                <a:solidFill>
                  <a:srgbClr val="002060"/>
                </a:solidFill>
                <a:latin typeface="Times New Roman" panose="02020603050405020304" pitchFamily="18" charset="0"/>
                <a:cs typeface="Times New Roman" panose="02020603050405020304" pitchFamily="18" charset="0"/>
              </a:rPr>
              <a:t> ran.                                             </a:t>
            </a:r>
            <a:r>
              <a:rPr lang="en-US" altLang="en-US" sz="2400" dirty="0" err="1" smtClean="0">
                <a:solidFill>
                  <a:srgbClr val="002060"/>
                </a:solidFill>
                <a:latin typeface="Times New Roman" panose="02020603050405020304" pitchFamily="18" charset="0"/>
                <a:cs typeface="Times New Roman" panose="02020603050405020304" pitchFamily="18" charset="0"/>
              </a:rPr>
              <a:t>Đều</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bảo</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nhau</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đi</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tìm</a:t>
            </a:r>
            <a:r>
              <a:rPr lang="en-US" altLang="en-US" sz="2400" dirty="0" smtClean="0">
                <a:solidFill>
                  <a:srgbClr val="002060"/>
                </a:solidFill>
                <a:latin typeface="Times New Roman" panose="02020603050405020304" pitchFamily="18" charset="0"/>
                <a:cs typeface="Times New Roman" panose="02020603050405020304" pitchFamily="18" charset="0"/>
              </a:rPr>
              <a:t>.</a:t>
            </a:r>
            <a:endParaRPr lang="en-US" altLang="en-US" sz="2400" dirty="0" smtClean="0">
              <a:solidFill>
                <a:srgbClr val="002060"/>
              </a:solidFill>
              <a:latin typeface="Times New Roman" panose="02020603050405020304" pitchFamily="18" charset="0"/>
              <a:cs typeface="Times New Roman" panose="02020603050405020304" pitchFamily="18" charset="0"/>
            </a:endParaRPr>
          </a:p>
          <a:p>
            <a:pPr marL="0" indent="0" algn="just" eaLnBrk="1" hangingPunct="1">
              <a:lnSpc>
                <a:spcPct val="110000"/>
              </a:lnSpc>
              <a:buFont typeface="Wingdings 3" panose="05040102010807070707" pitchFamily="18" charset="2"/>
              <a:buNone/>
            </a:pPr>
            <a:endParaRPr lang="en-US" altLang="en-US" sz="2400" dirty="0">
              <a:solidFill>
                <a:srgbClr val="002060"/>
              </a:solidFill>
              <a:latin typeface="Times New Roman" panose="02020603050405020304" pitchFamily="18" charset="0"/>
              <a:cs typeface="Times New Roman" panose="02020603050405020304" pitchFamily="18" charset="0"/>
            </a:endParaRPr>
          </a:p>
          <a:p>
            <a:pPr marL="0" indent="0" algn="just" eaLnBrk="1" hangingPunct="1">
              <a:lnSpc>
                <a:spcPct val="110000"/>
              </a:lnSpc>
              <a:buFont typeface="Wingdings 3" panose="05040102010807070707" pitchFamily="18" charset="2"/>
              <a:buNone/>
            </a:pP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Chiều</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nhạt</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nắng</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trắng</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sương</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Khu</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vườn</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hoang</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lặng</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im</a:t>
            </a:r>
            <a:endParaRPr lang="en-US" altLang="en-US" sz="2400" dirty="0" smtClean="0">
              <a:solidFill>
                <a:srgbClr val="002060"/>
              </a:solidFill>
              <a:latin typeface="Times New Roman" panose="02020603050405020304" pitchFamily="18" charset="0"/>
              <a:cs typeface="Times New Roman" panose="02020603050405020304" pitchFamily="18" charset="0"/>
            </a:endParaRPr>
          </a:p>
          <a:p>
            <a:pPr marL="0" indent="0" algn="just" eaLnBrk="1" hangingPunct="1">
              <a:lnSpc>
                <a:spcPct val="110000"/>
              </a:lnSpc>
              <a:buFont typeface="Wingdings 3" panose="05040102010807070707" pitchFamily="18" charset="2"/>
              <a:buNone/>
            </a:pPr>
            <a:r>
              <a:rPr lang="en-US" altLang="en-US" sz="2400" dirty="0">
                <a:solidFill>
                  <a:srgbClr val="002060"/>
                </a:solidFill>
                <a:latin typeface="Times New Roman" panose="02020603050405020304" pitchFamily="18" charset="0"/>
                <a:cs typeface="Times New Roman" panose="02020603050405020304" pitchFamily="18" charset="0"/>
              </a:rPr>
              <a:t> </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Trời</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rộng</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xanh</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như</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bể</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Bỗng</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râm</a:t>
            </a:r>
            <a:r>
              <a:rPr lang="en-US" altLang="en-US" sz="2400" dirty="0" smtClean="0">
                <a:solidFill>
                  <a:srgbClr val="002060"/>
                </a:solidFill>
                <a:latin typeface="Times New Roman" panose="02020603050405020304" pitchFamily="18" charset="0"/>
                <a:cs typeface="Times New Roman" panose="02020603050405020304" pitchFamily="18" charset="0"/>
              </a:rPr>
              <a:t> ran </a:t>
            </a:r>
            <a:r>
              <a:rPr lang="en-US" altLang="en-US" sz="2400" dirty="0" err="1" smtClean="0">
                <a:solidFill>
                  <a:srgbClr val="002060"/>
                </a:solidFill>
                <a:latin typeface="Times New Roman" panose="02020603050405020304" pitchFamily="18" charset="0"/>
                <a:cs typeface="Times New Roman" panose="02020603050405020304" pitchFamily="18" charset="0"/>
              </a:rPr>
              <a:t>khắp</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lối</a:t>
            </a:r>
            <a:endParaRPr lang="en-US" altLang="en-US" sz="2400" dirty="0" smtClean="0">
              <a:solidFill>
                <a:srgbClr val="002060"/>
              </a:solidFill>
              <a:latin typeface="Times New Roman" panose="02020603050405020304" pitchFamily="18" charset="0"/>
              <a:cs typeface="Times New Roman" panose="02020603050405020304" pitchFamily="18" charset="0"/>
            </a:endParaRPr>
          </a:p>
          <a:p>
            <a:pPr marL="0" indent="0" algn="just" eaLnBrk="1" hangingPunct="1">
              <a:lnSpc>
                <a:spcPct val="110000"/>
              </a:lnSpc>
              <a:buFont typeface="Wingdings 3" panose="05040102010807070707" pitchFamily="18" charset="2"/>
              <a:buNone/>
            </a:pPr>
            <a:r>
              <a:rPr lang="en-US" altLang="en-US" sz="2400" dirty="0">
                <a:solidFill>
                  <a:srgbClr val="002060"/>
                </a:solidFill>
                <a:latin typeface="Times New Roman" panose="02020603050405020304" pitchFamily="18" charset="0"/>
                <a:cs typeface="Times New Roman" panose="02020603050405020304" pitchFamily="18" charset="0"/>
              </a:rPr>
              <a:t> </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Tiếng</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cánh</a:t>
            </a:r>
            <a:r>
              <a:rPr lang="en-US" altLang="en-US" sz="2400" dirty="0" smtClean="0">
                <a:solidFill>
                  <a:srgbClr val="002060"/>
                </a:solidFill>
                <a:latin typeface="Times New Roman" panose="02020603050405020304" pitchFamily="18" charset="0"/>
                <a:cs typeface="Times New Roman" panose="02020603050405020304" pitchFamily="18" charset="0"/>
              </a:rPr>
              <a:t> cam </a:t>
            </a:r>
            <a:r>
              <a:rPr lang="en-US" altLang="en-US" sz="2400" dirty="0" err="1" smtClean="0">
                <a:solidFill>
                  <a:srgbClr val="002060"/>
                </a:solidFill>
                <a:latin typeface="Times New Roman" panose="02020603050405020304" pitchFamily="18" charset="0"/>
                <a:cs typeface="Times New Roman" panose="02020603050405020304" pitchFamily="18" charset="0"/>
              </a:rPr>
              <a:t>gọi</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mẹ</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Có</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điều</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ai</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cũng</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nói</a:t>
            </a:r>
            <a:r>
              <a:rPr lang="en-US" altLang="en-US" sz="2400" dirty="0" smtClean="0">
                <a:solidFill>
                  <a:srgbClr val="002060"/>
                </a:solidFill>
                <a:latin typeface="Times New Roman" panose="02020603050405020304" pitchFamily="18" charset="0"/>
                <a:cs typeface="Times New Roman" panose="02020603050405020304" pitchFamily="18" charset="0"/>
              </a:rPr>
              <a:t> :</a:t>
            </a:r>
            <a:endParaRPr lang="en-US" altLang="en-US" sz="2400" dirty="0" smtClean="0">
              <a:solidFill>
                <a:srgbClr val="002060"/>
              </a:solidFill>
              <a:latin typeface="Times New Roman" panose="02020603050405020304" pitchFamily="18" charset="0"/>
              <a:cs typeface="Times New Roman" panose="02020603050405020304" pitchFamily="18" charset="0"/>
            </a:endParaRPr>
          </a:p>
          <a:p>
            <a:pPr marL="0" indent="0" algn="just" eaLnBrk="1" hangingPunct="1">
              <a:lnSpc>
                <a:spcPct val="110000"/>
              </a:lnSpc>
              <a:buFont typeface="Wingdings 3" panose="05040102010807070707" pitchFamily="18" charset="2"/>
              <a:buNone/>
            </a:pPr>
            <a:r>
              <a:rPr lang="en-US" altLang="en-US" sz="2400" dirty="0">
                <a:solidFill>
                  <a:srgbClr val="002060"/>
                </a:solidFill>
                <a:latin typeface="Times New Roman" panose="02020603050405020304" pitchFamily="18" charset="0"/>
                <a:cs typeface="Times New Roman" panose="02020603050405020304" pitchFamily="18" charset="0"/>
              </a:rPr>
              <a:t> </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Khản</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đặc</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trên</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lối</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mòn</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Cánh</a:t>
            </a:r>
            <a:r>
              <a:rPr lang="en-US" altLang="en-US" sz="2400" dirty="0" smtClean="0">
                <a:solidFill>
                  <a:srgbClr val="002060"/>
                </a:solidFill>
                <a:latin typeface="Times New Roman" panose="02020603050405020304" pitchFamily="18" charset="0"/>
                <a:cs typeface="Times New Roman" panose="02020603050405020304" pitchFamily="18" charset="0"/>
              </a:rPr>
              <a:t> cam </a:t>
            </a:r>
            <a:r>
              <a:rPr lang="en-US" altLang="en-US" sz="2400" dirty="0" err="1" smtClean="0">
                <a:solidFill>
                  <a:srgbClr val="002060"/>
                </a:solidFill>
                <a:latin typeface="Times New Roman" panose="02020603050405020304" pitchFamily="18" charset="0"/>
                <a:cs typeface="Times New Roman" panose="02020603050405020304" pitchFamily="18" charset="0"/>
              </a:rPr>
              <a:t>về</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nhà</a:t>
            </a:r>
            <a:r>
              <a:rPr lang="en-US" altLang="en-US" sz="2400" dirty="0" smtClean="0">
                <a:solidFill>
                  <a:srgbClr val="002060"/>
                </a:solidFill>
                <a:latin typeface="Times New Roman" panose="02020603050405020304" pitchFamily="18" charset="0"/>
                <a:cs typeface="Times New Roman" panose="02020603050405020304" pitchFamily="18" charset="0"/>
              </a:rPr>
              <a:t> </a:t>
            </a:r>
            <a:r>
              <a:rPr lang="en-US" altLang="en-US" sz="2400" dirty="0" err="1" smtClean="0">
                <a:solidFill>
                  <a:srgbClr val="002060"/>
                </a:solidFill>
                <a:latin typeface="Times New Roman" panose="02020603050405020304" pitchFamily="18" charset="0"/>
                <a:cs typeface="Times New Roman" panose="02020603050405020304" pitchFamily="18" charset="0"/>
              </a:rPr>
              <a:t>tôi</a:t>
            </a:r>
            <a:r>
              <a:rPr lang="en-US" altLang="en-US" sz="2400" dirty="0" smtClean="0">
                <a:solidFill>
                  <a:srgbClr val="002060"/>
                </a:solidFill>
                <a:latin typeface="Times New Roman" panose="02020603050405020304" pitchFamily="18" charset="0"/>
                <a:cs typeface="Times New Roman" panose="02020603050405020304" pitchFamily="18" charset="0"/>
              </a:rPr>
              <a:t>.                                  </a:t>
            </a:r>
            <a:endParaRPr lang="en-US" altLang="en-US" sz="2400" dirty="0" smtClean="0">
              <a:solidFill>
                <a:srgbClr val="002060"/>
              </a:solidFill>
              <a:latin typeface="Times New Roman" panose="02020603050405020304" pitchFamily="18" charset="0"/>
              <a:cs typeface="Times New Roman" panose="02020603050405020304" pitchFamily="18" charset="0"/>
            </a:endParaRPr>
          </a:p>
          <a:p>
            <a:pPr marL="0" indent="0" algn="just" eaLnBrk="1" hangingPunct="1">
              <a:lnSpc>
                <a:spcPct val="110000"/>
              </a:lnSpc>
              <a:buFont typeface="Wingdings 3" panose="05040102010807070707" pitchFamily="18" charset="2"/>
              <a:buNone/>
            </a:pPr>
            <a:endParaRPr lang="en-US" altLang="en-US" sz="2400" dirty="0" smtClean="0">
              <a:solidFill>
                <a:srgbClr val="002060"/>
              </a:solidFill>
              <a:latin typeface="Times New Roman" panose="02020603050405020304" pitchFamily="18" charset="0"/>
              <a:cs typeface="Times New Roman" panose="02020603050405020304" pitchFamily="18" charset="0"/>
            </a:endParaRPr>
          </a:p>
        </p:txBody>
      </p:sp>
      <p:sp>
        <p:nvSpPr>
          <p:cNvPr id="2" name="Rectangle 1"/>
          <p:cNvSpPr/>
          <p:nvPr/>
        </p:nvSpPr>
        <p:spPr>
          <a:xfrm>
            <a:off x="-3581400" y="304808"/>
            <a:ext cx="14811334" cy="706755"/>
          </a:xfrm>
          <a:prstGeom prst="rect">
            <a:avLst/>
          </a:prstGeom>
          <a:noFill/>
        </p:spPr>
        <p:txBody>
          <a:bodyPr wrap="square" lIns="91440" tIns="45720" rIns="91440" bIns="45720">
            <a:spAutoFit/>
          </a:bodyPr>
          <a:p>
            <a:pPr algn="ctr"/>
            <a:r>
              <a:rPr lang="en-US" sz="4000" b="1" cap="none" spc="0" smtClean="0">
                <a:ln w="24500" cmpd="dbl">
                  <a:solidFill>
                    <a:schemeClr val="accent2">
                      <a:shade val="85000"/>
                      <a:satMod val="155000"/>
                    </a:schemeClr>
                  </a:solidFill>
                  <a:prstDash val="solid"/>
                  <a:miter lim="800000"/>
                </a:ln>
                <a:solidFill>
                  <a:srgbClr val="FF0000"/>
                </a:solidFill>
                <a:effectLst>
                  <a:outerShdw blurRad="38100" dist="38100" dir="7020000" algn="tl">
                    <a:srgbClr val="000000">
                      <a:alpha val="35000"/>
                    </a:srgbClr>
                  </a:outerShdw>
                </a:effectLst>
                <a:latin typeface="Times New Roman" panose="02020603050405020304" pitchFamily="18" charset="0"/>
                <a:cs typeface="Times New Roman" panose="02020603050405020304" pitchFamily="18" charset="0"/>
              </a:rPr>
              <a:t>               Cánh</a:t>
            </a:r>
            <a:r>
              <a:rPr lang="en-US" sz="4000" b="1" cap="none" spc="0" dirty="0" smtClean="0">
                <a:ln w="24500" cmpd="dbl">
                  <a:solidFill>
                    <a:schemeClr val="accent2">
                      <a:shade val="85000"/>
                      <a:satMod val="155000"/>
                    </a:schemeClr>
                  </a:solidFill>
                  <a:prstDash val="solid"/>
                  <a:miter lim="800000"/>
                </a:ln>
                <a:solidFill>
                  <a:srgbClr val="FF0000"/>
                </a:solidFill>
                <a:effectLst>
                  <a:outerShdw blurRad="38100" dist="38100" dir="7020000" algn="tl">
                    <a:srgbClr val="000000">
                      <a:alpha val="35000"/>
                    </a:srgbClr>
                  </a:outerShdw>
                </a:effectLst>
                <a:latin typeface="Times New Roman" panose="02020603050405020304" pitchFamily="18" charset="0"/>
                <a:cs typeface="Times New Roman" panose="02020603050405020304" pitchFamily="18" charset="0"/>
              </a:rPr>
              <a:t> cam </a:t>
            </a:r>
            <a:r>
              <a:rPr lang="en-US" sz="4000" b="1" cap="none" spc="0" dirty="0" err="1" smtClean="0">
                <a:ln w="24500" cmpd="dbl">
                  <a:solidFill>
                    <a:schemeClr val="accent2">
                      <a:shade val="85000"/>
                      <a:satMod val="155000"/>
                    </a:schemeClr>
                  </a:solidFill>
                  <a:prstDash val="solid"/>
                  <a:miter lim="800000"/>
                </a:ln>
                <a:solidFill>
                  <a:srgbClr val="FF0000"/>
                </a:solidFill>
                <a:effectLst>
                  <a:outerShdw blurRad="38100" dist="38100" dir="7020000" algn="tl">
                    <a:srgbClr val="000000">
                      <a:alpha val="35000"/>
                    </a:srgbClr>
                  </a:outerShdw>
                </a:effectLst>
                <a:latin typeface="Times New Roman" panose="02020603050405020304" pitchFamily="18" charset="0"/>
                <a:cs typeface="Times New Roman" panose="02020603050405020304" pitchFamily="18" charset="0"/>
              </a:rPr>
              <a:t>lạc</a:t>
            </a:r>
            <a:r>
              <a:rPr lang="en-US" sz="4000" b="1" cap="none" spc="0" dirty="0" smtClean="0">
                <a:ln w="24500" cmpd="dbl">
                  <a:solidFill>
                    <a:schemeClr val="accent2">
                      <a:shade val="85000"/>
                      <a:satMod val="155000"/>
                    </a:schemeClr>
                  </a:solidFill>
                  <a:prstDash val="solid"/>
                  <a:miter lim="800000"/>
                </a:ln>
                <a:solidFill>
                  <a:srgbClr val="FF0000"/>
                </a:solidFill>
                <a:effectLst>
                  <a:outerShdw blurRad="38100" dist="38100" dir="7020000" algn="tl">
                    <a:srgbClr val="000000">
                      <a:alpha val="35000"/>
                    </a:srgbClr>
                  </a:outerShdw>
                </a:effectLst>
                <a:latin typeface="Times New Roman" panose="02020603050405020304" pitchFamily="18" charset="0"/>
                <a:cs typeface="Times New Roman" panose="02020603050405020304" pitchFamily="18" charset="0"/>
              </a:rPr>
              <a:t> </a:t>
            </a:r>
            <a:r>
              <a:rPr lang="en-US" sz="4000" b="1" cap="none" spc="0" dirty="0" err="1" smtClean="0">
                <a:ln w="24500" cmpd="dbl">
                  <a:solidFill>
                    <a:schemeClr val="accent2">
                      <a:shade val="85000"/>
                      <a:satMod val="155000"/>
                    </a:schemeClr>
                  </a:solidFill>
                  <a:prstDash val="solid"/>
                  <a:miter lim="800000"/>
                </a:ln>
                <a:solidFill>
                  <a:srgbClr val="FF0000"/>
                </a:solidFill>
                <a:effectLst>
                  <a:outerShdw blurRad="38100" dist="38100" dir="7020000" algn="tl">
                    <a:srgbClr val="000000">
                      <a:alpha val="35000"/>
                    </a:srgbClr>
                  </a:outerShdw>
                </a:effectLst>
                <a:latin typeface="Times New Roman" panose="02020603050405020304" pitchFamily="18" charset="0"/>
                <a:cs typeface="Times New Roman" panose="02020603050405020304" pitchFamily="18" charset="0"/>
              </a:rPr>
              <a:t>mẹ</a:t>
            </a:r>
            <a:endParaRPr lang="en-US" sz="4000" b="1" cap="none" spc="0" dirty="0" err="1" smtClean="0">
              <a:ln w="24500" cmpd="dbl">
                <a:solidFill>
                  <a:schemeClr val="accent2">
                    <a:shade val="85000"/>
                    <a:satMod val="155000"/>
                  </a:schemeClr>
                </a:solidFill>
                <a:prstDash val="solid"/>
                <a:miter lim="800000"/>
              </a:ln>
              <a:solidFill>
                <a:srgbClr val="FF0000"/>
              </a:solidFill>
              <a:effectLst>
                <a:outerShdw blurRad="38100" dist="38100" dir="7020000" algn="tl">
                  <a:srgbClr val="000000">
                    <a:alpha val="35000"/>
                  </a:srgbClr>
                </a:outerShdw>
              </a:effectLst>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3345" y="885477"/>
            <a:ext cx="8229600" cy="1143000"/>
          </a:xfrm>
        </p:spPr>
        <p:txBody>
          <a:bodyPr>
            <a:normAutofit fontScale="90000"/>
          </a:bodyPr>
          <a:lstStyle/>
          <a:p>
            <a:pPr algn="just" eaLnBrk="1" hangingPunct="1"/>
            <a:r>
              <a:rPr lang="en-US" altLang="en-US" dirty="0" smtClean="0">
                <a:solidFill>
                  <a:srgbClr val="002060"/>
                </a:solidFill>
                <a:latin typeface="Times New Roman" panose="02020603050405020304" pitchFamily="18" charset="0"/>
                <a:cs typeface="Times New Roman" panose="02020603050405020304" pitchFamily="18" charset="0"/>
              </a:rPr>
              <a:t>  </a:t>
            </a:r>
            <a:r>
              <a:rPr lang="en-US" altLang="en-US" sz="3600" dirty="0" smtClean="0">
                <a:solidFill>
                  <a:srgbClr val="C00000"/>
                </a:solidFill>
                <a:latin typeface="Times New Roman" panose="02020603050405020304" pitchFamily="18" charset="0"/>
                <a:cs typeface="Times New Roman" panose="02020603050405020304" pitchFamily="18" charset="0"/>
              </a:rPr>
              <a:t>- </a:t>
            </a:r>
            <a:r>
              <a:rPr lang="en-US" altLang="en-US" sz="3600" dirty="0" err="1" smtClean="0">
                <a:solidFill>
                  <a:srgbClr val="C00000"/>
                </a:solidFill>
                <a:latin typeface="Times New Roman" panose="02020603050405020304" pitchFamily="18" charset="0"/>
                <a:cs typeface="Times New Roman" panose="02020603050405020304" pitchFamily="18" charset="0"/>
              </a:rPr>
              <a:t>Chú</a:t>
            </a:r>
            <a:r>
              <a:rPr lang="en-US" altLang="en-US" sz="3600" dirty="0" smtClean="0">
                <a:solidFill>
                  <a:srgbClr val="C00000"/>
                </a:solidFill>
                <a:latin typeface="Times New Roman" panose="02020603050405020304" pitchFamily="18" charset="0"/>
                <a:cs typeface="Times New Roman" panose="02020603050405020304" pitchFamily="18" charset="0"/>
              </a:rPr>
              <a:t> </a:t>
            </a:r>
            <a:r>
              <a:rPr lang="en-US" altLang="en-US" sz="3600" dirty="0" err="1" smtClean="0">
                <a:solidFill>
                  <a:srgbClr val="C00000"/>
                </a:solidFill>
                <a:latin typeface="Times New Roman" panose="02020603050405020304" pitchFamily="18" charset="0"/>
                <a:cs typeface="Times New Roman" panose="02020603050405020304" pitchFamily="18" charset="0"/>
              </a:rPr>
              <a:t>cánh</a:t>
            </a:r>
            <a:r>
              <a:rPr lang="en-US" altLang="en-US" sz="3600" dirty="0" smtClean="0">
                <a:solidFill>
                  <a:srgbClr val="C00000"/>
                </a:solidFill>
                <a:latin typeface="Times New Roman" panose="02020603050405020304" pitchFamily="18" charset="0"/>
                <a:cs typeface="Times New Roman" panose="02020603050405020304" pitchFamily="18" charset="0"/>
              </a:rPr>
              <a:t> cam </a:t>
            </a:r>
            <a:r>
              <a:rPr lang="en-US" altLang="en-US" sz="3600" dirty="0" err="1" smtClean="0">
                <a:solidFill>
                  <a:srgbClr val="C00000"/>
                </a:solidFill>
                <a:latin typeface="Times New Roman" panose="02020603050405020304" pitchFamily="18" charset="0"/>
                <a:cs typeface="Times New Roman" panose="02020603050405020304" pitchFamily="18" charset="0"/>
              </a:rPr>
              <a:t>rơi</a:t>
            </a:r>
            <a:r>
              <a:rPr lang="en-US" altLang="en-US" sz="3600" dirty="0" smtClean="0">
                <a:solidFill>
                  <a:srgbClr val="C00000"/>
                </a:solidFill>
                <a:latin typeface="Times New Roman" panose="02020603050405020304" pitchFamily="18" charset="0"/>
                <a:cs typeface="Times New Roman" panose="02020603050405020304" pitchFamily="18" charset="0"/>
              </a:rPr>
              <a:t> </a:t>
            </a:r>
            <a:r>
              <a:rPr lang="en-US" altLang="en-US" sz="3600" dirty="0" err="1" smtClean="0">
                <a:solidFill>
                  <a:srgbClr val="C00000"/>
                </a:solidFill>
                <a:latin typeface="Times New Roman" panose="02020603050405020304" pitchFamily="18" charset="0"/>
                <a:cs typeface="Times New Roman" panose="02020603050405020304" pitchFamily="18" charset="0"/>
              </a:rPr>
              <a:t>vào</a:t>
            </a:r>
            <a:r>
              <a:rPr lang="en-US" altLang="en-US" sz="3600" dirty="0" smtClean="0">
                <a:solidFill>
                  <a:srgbClr val="C00000"/>
                </a:solidFill>
                <a:latin typeface="Times New Roman" panose="02020603050405020304" pitchFamily="18" charset="0"/>
                <a:cs typeface="Times New Roman" panose="02020603050405020304" pitchFamily="18" charset="0"/>
              </a:rPr>
              <a:t> </a:t>
            </a:r>
            <a:r>
              <a:rPr lang="en-US" altLang="en-US" sz="3600" dirty="0" err="1" smtClean="0">
                <a:solidFill>
                  <a:srgbClr val="C00000"/>
                </a:solidFill>
                <a:latin typeface="Times New Roman" panose="02020603050405020304" pitchFamily="18" charset="0"/>
                <a:cs typeface="Times New Roman" panose="02020603050405020304" pitchFamily="18" charset="0"/>
              </a:rPr>
              <a:t>hoàn</a:t>
            </a:r>
            <a:r>
              <a:rPr lang="en-US" altLang="en-US" sz="3600" dirty="0" smtClean="0">
                <a:solidFill>
                  <a:srgbClr val="C00000"/>
                </a:solidFill>
                <a:latin typeface="Times New Roman" panose="02020603050405020304" pitchFamily="18" charset="0"/>
                <a:cs typeface="Times New Roman" panose="02020603050405020304" pitchFamily="18" charset="0"/>
              </a:rPr>
              <a:t> </a:t>
            </a:r>
            <a:r>
              <a:rPr lang="en-US" altLang="en-US" sz="3600" dirty="0" err="1" smtClean="0">
                <a:solidFill>
                  <a:srgbClr val="C00000"/>
                </a:solidFill>
                <a:latin typeface="Times New Roman" panose="02020603050405020304" pitchFamily="18" charset="0"/>
                <a:cs typeface="Times New Roman" panose="02020603050405020304" pitchFamily="18" charset="0"/>
              </a:rPr>
              <a:t>cảnh</a:t>
            </a:r>
            <a:r>
              <a:rPr lang="en-US" altLang="en-US" sz="3600" dirty="0" smtClean="0">
                <a:solidFill>
                  <a:srgbClr val="C00000"/>
                </a:solidFill>
                <a:latin typeface="Times New Roman" panose="02020603050405020304" pitchFamily="18" charset="0"/>
                <a:cs typeface="Times New Roman" panose="02020603050405020304" pitchFamily="18" charset="0"/>
              </a:rPr>
              <a:t> </a:t>
            </a:r>
            <a:r>
              <a:rPr lang="en-US" altLang="en-US" sz="3600" dirty="0" err="1" smtClean="0">
                <a:solidFill>
                  <a:srgbClr val="C00000"/>
                </a:solidFill>
                <a:latin typeface="Times New Roman" panose="02020603050405020304" pitchFamily="18" charset="0"/>
                <a:cs typeface="Times New Roman" panose="02020603050405020304" pitchFamily="18" charset="0"/>
              </a:rPr>
              <a:t>như</a:t>
            </a:r>
            <a:r>
              <a:rPr lang="en-US" altLang="en-US" sz="3600" dirty="0" smtClean="0">
                <a:solidFill>
                  <a:srgbClr val="C00000"/>
                </a:solidFill>
                <a:latin typeface="Times New Roman" panose="02020603050405020304" pitchFamily="18" charset="0"/>
                <a:cs typeface="Times New Roman" panose="02020603050405020304" pitchFamily="18" charset="0"/>
              </a:rPr>
              <a:t> </a:t>
            </a:r>
            <a:r>
              <a:rPr lang="en-US" altLang="en-US" sz="3600" dirty="0" err="1" smtClean="0">
                <a:solidFill>
                  <a:srgbClr val="C00000"/>
                </a:solidFill>
                <a:latin typeface="Times New Roman" panose="02020603050405020304" pitchFamily="18" charset="0"/>
                <a:cs typeface="Times New Roman" panose="02020603050405020304" pitchFamily="18" charset="0"/>
              </a:rPr>
              <a:t>thế</a:t>
            </a:r>
            <a:r>
              <a:rPr lang="en-US" altLang="en-US" sz="3600" dirty="0" smtClean="0">
                <a:solidFill>
                  <a:srgbClr val="C00000"/>
                </a:solidFill>
                <a:latin typeface="Times New Roman" panose="02020603050405020304" pitchFamily="18" charset="0"/>
                <a:cs typeface="Times New Roman" panose="02020603050405020304" pitchFamily="18" charset="0"/>
              </a:rPr>
              <a:t> </a:t>
            </a:r>
            <a:r>
              <a:rPr lang="en-US" altLang="en-US" sz="3600" dirty="0" err="1" smtClean="0">
                <a:solidFill>
                  <a:srgbClr val="C00000"/>
                </a:solidFill>
                <a:latin typeface="Times New Roman" panose="02020603050405020304" pitchFamily="18" charset="0"/>
                <a:cs typeface="Times New Roman" panose="02020603050405020304" pitchFamily="18" charset="0"/>
              </a:rPr>
              <a:t>nào</a:t>
            </a:r>
            <a:r>
              <a:rPr lang="en-US" altLang="en-US" sz="3600" dirty="0">
                <a:solidFill>
                  <a:srgbClr val="C00000"/>
                </a:solidFill>
                <a:latin typeface="Times New Roman" panose="02020603050405020304" pitchFamily="18" charset="0"/>
                <a:cs typeface="Times New Roman" panose="02020603050405020304" pitchFamily="18" charset="0"/>
              </a:rPr>
              <a:t>?</a:t>
            </a:r>
            <a:endParaRPr lang="en-US" altLang="en-US" sz="3600" dirty="0" smtClean="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21945" y="1862802"/>
            <a:ext cx="8382000" cy="990600"/>
          </a:xfrm>
        </p:spPr>
        <p:txBody>
          <a:bodyPr>
            <a:normAutofit lnSpcReduction="10000"/>
          </a:bodyPr>
          <a:lstStyle/>
          <a:p>
            <a:pPr marL="0" indent="0" algn="just" eaLnBrk="1" hangingPunct="1">
              <a:buFont typeface="Wingdings 3" panose="05040102010807070707" pitchFamily="18" charset="2"/>
              <a:buNone/>
            </a:pPr>
            <a:r>
              <a:rPr lang="en-US" altLang="en-US" dirty="0" smtClean="0">
                <a:solidFill>
                  <a:srgbClr val="002060"/>
                </a:solidFill>
                <a:latin typeface="Times New Roman" panose="02020603050405020304" pitchFamily="18" charset="0"/>
                <a:cs typeface="Times New Roman" panose="02020603050405020304" pitchFamily="18" charset="0"/>
              </a:rPr>
              <a:t>   </a:t>
            </a:r>
            <a:r>
              <a:rPr lang="en-US" altLang="en-US" dirty="0" err="1" smtClean="0">
                <a:solidFill>
                  <a:srgbClr val="002060"/>
                </a:solidFill>
                <a:latin typeface="Times New Roman" panose="02020603050405020304" pitchFamily="18" charset="0"/>
                <a:cs typeface="Times New Roman" panose="02020603050405020304" pitchFamily="18" charset="0"/>
              </a:rPr>
              <a:t>Chú</a:t>
            </a:r>
            <a:r>
              <a:rPr lang="en-US" altLang="en-US" dirty="0" smtClean="0">
                <a:solidFill>
                  <a:srgbClr val="002060"/>
                </a:solidFill>
                <a:latin typeface="Times New Roman" panose="02020603050405020304" pitchFamily="18" charset="0"/>
                <a:cs typeface="Times New Roman" panose="02020603050405020304" pitchFamily="18" charset="0"/>
              </a:rPr>
              <a:t> </a:t>
            </a:r>
            <a:r>
              <a:rPr lang="en-US" altLang="en-US" dirty="0" err="1" smtClean="0">
                <a:solidFill>
                  <a:srgbClr val="002060"/>
                </a:solidFill>
                <a:latin typeface="Times New Roman" panose="02020603050405020304" pitchFamily="18" charset="0"/>
                <a:cs typeface="Times New Roman" panose="02020603050405020304" pitchFamily="18" charset="0"/>
              </a:rPr>
              <a:t>bị</a:t>
            </a:r>
            <a:r>
              <a:rPr lang="en-US" altLang="en-US" dirty="0" smtClean="0">
                <a:solidFill>
                  <a:srgbClr val="002060"/>
                </a:solidFill>
                <a:latin typeface="Times New Roman" panose="02020603050405020304" pitchFamily="18" charset="0"/>
                <a:cs typeface="Times New Roman" panose="02020603050405020304" pitchFamily="18" charset="0"/>
              </a:rPr>
              <a:t> </a:t>
            </a:r>
            <a:r>
              <a:rPr lang="en-US" altLang="en-US" dirty="0" err="1" smtClean="0">
                <a:solidFill>
                  <a:srgbClr val="002060"/>
                </a:solidFill>
                <a:latin typeface="Times New Roman" panose="02020603050405020304" pitchFamily="18" charset="0"/>
                <a:cs typeface="Times New Roman" panose="02020603050405020304" pitchFamily="18" charset="0"/>
              </a:rPr>
              <a:t>lạc</a:t>
            </a:r>
            <a:r>
              <a:rPr lang="en-US" altLang="en-US" dirty="0" smtClean="0">
                <a:solidFill>
                  <a:srgbClr val="002060"/>
                </a:solidFill>
                <a:latin typeface="Times New Roman" panose="02020603050405020304" pitchFamily="18" charset="0"/>
                <a:cs typeface="Times New Roman" panose="02020603050405020304" pitchFamily="18" charset="0"/>
              </a:rPr>
              <a:t> </a:t>
            </a:r>
            <a:r>
              <a:rPr lang="en-US" altLang="en-US" dirty="0" err="1" smtClean="0">
                <a:solidFill>
                  <a:srgbClr val="002060"/>
                </a:solidFill>
                <a:latin typeface="Times New Roman" panose="02020603050405020304" pitchFamily="18" charset="0"/>
                <a:cs typeface="Times New Roman" panose="02020603050405020304" pitchFamily="18" charset="0"/>
              </a:rPr>
              <a:t>mẹ</a:t>
            </a:r>
            <a:r>
              <a:rPr lang="en-US" altLang="en-US" dirty="0" smtClean="0">
                <a:solidFill>
                  <a:srgbClr val="002060"/>
                </a:solidFill>
                <a:latin typeface="Times New Roman" panose="02020603050405020304" pitchFamily="18" charset="0"/>
                <a:cs typeface="Times New Roman" panose="02020603050405020304" pitchFamily="18" charset="0"/>
              </a:rPr>
              <a:t>, </a:t>
            </a:r>
            <a:r>
              <a:rPr lang="en-US" altLang="en-US" dirty="0" err="1" smtClean="0">
                <a:solidFill>
                  <a:srgbClr val="002060"/>
                </a:solidFill>
                <a:latin typeface="Times New Roman" panose="02020603050405020304" pitchFamily="18" charset="0"/>
                <a:cs typeface="Times New Roman" panose="02020603050405020304" pitchFamily="18" charset="0"/>
              </a:rPr>
              <a:t>đi</a:t>
            </a:r>
            <a:r>
              <a:rPr lang="en-US" altLang="en-US" dirty="0" smtClean="0">
                <a:solidFill>
                  <a:srgbClr val="002060"/>
                </a:solidFill>
                <a:latin typeface="Times New Roman" panose="02020603050405020304" pitchFamily="18" charset="0"/>
                <a:cs typeface="Times New Roman" panose="02020603050405020304" pitchFamily="18" charset="0"/>
              </a:rPr>
              <a:t> </a:t>
            </a:r>
            <a:r>
              <a:rPr lang="en-US" altLang="en-US" dirty="0" err="1" smtClean="0">
                <a:solidFill>
                  <a:srgbClr val="002060"/>
                </a:solidFill>
                <a:latin typeface="Times New Roman" panose="02020603050405020304" pitchFamily="18" charset="0"/>
                <a:cs typeface="Times New Roman" panose="02020603050405020304" pitchFamily="18" charset="0"/>
              </a:rPr>
              <a:t>vào</a:t>
            </a:r>
            <a:r>
              <a:rPr lang="en-US" altLang="en-US" dirty="0" smtClean="0">
                <a:solidFill>
                  <a:srgbClr val="002060"/>
                </a:solidFill>
                <a:latin typeface="Times New Roman" panose="02020603050405020304" pitchFamily="18" charset="0"/>
                <a:cs typeface="Times New Roman" panose="02020603050405020304" pitchFamily="18" charset="0"/>
              </a:rPr>
              <a:t> </a:t>
            </a:r>
            <a:r>
              <a:rPr lang="en-US" altLang="en-US" dirty="0" err="1" smtClean="0">
                <a:solidFill>
                  <a:srgbClr val="002060"/>
                </a:solidFill>
                <a:latin typeface="Times New Roman" panose="02020603050405020304" pitchFamily="18" charset="0"/>
                <a:cs typeface="Times New Roman" panose="02020603050405020304" pitchFamily="18" charset="0"/>
              </a:rPr>
              <a:t>vườn</a:t>
            </a:r>
            <a:r>
              <a:rPr lang="en-US" altLang="en-US" dirty="0" smtClean="0">
                <a:solidFill>
                  <a:srgbClr val="002060"/>
                </a:solidFill>
                <a:latin typeface="Times New Roman" panose="02020603050405020304" pitchFamily="18" charset="0"/>
                <a:cs typeface="Times New Roman" panose="02020603050405020304" pitchFamily="18" charset="0"/>
              </a:rPr>
              <a:t> </a:t>
            </a:r>
            <a:r>
              <a:rPr lang="en-US" altLang="en-US" dirty="0" err="1" smtClean="0">
                <a:solidFill>
                  <a:srgbClr val="002060"/>
                </a:solidFill>
                <a:latin typeface="Times New Roman" panose="02020603050405020304" pitchFamily="18" charset="0"/>
                <a:cs typeface="Times New Roman" panose="02020603050405020304" pitchFamily="18" charset="0"/>
              </a:rPr>
              <a:t>hoang</a:t>
            </a:r>
            <a:r>
              <a:rPr lang="en-US" altLang="en-US" dirty="0" smtClean="0">
                <a:solidFill>
                  <a:srgbClr val="002060"/>
                </a:solidFill>
                <a:latin typeface="Times New Roman" panose="02020603050405020304" pitchFamily="18" charset="0"/>
                <a:cs typeface="Times New Roman" panose="02020603050405020304" pitchFamily="18" charset="0"/>
              </a:rPr>
              <a:t>. </a:t>
            </a:r>
            <a:r>
              <a:rPr lang="en-US" altLang="en-US" dirty="0" err="1" smtClean="0">
                <a:solidFill>
                  <a:srgbClr val="002060"/>
                </a:solidFill>
                <a:latin typeface="Times New Roman" panose="02020603050405020304" pitchFamily="18" charset="0"/>
                <a:cs typeface="Times New Roman" panose="02020603050405020304" pitchFamily="18" charset="0"/>
              </a:rPr>
              <a:t>Tiếng</a:t>
            </a:r>
            <a:r>
              <a:rPr lang="en-US" altLang="en-US" dirty="0" smtClean="0">
                <a:solidFill>
                  <a:srgbClr val="002060"/>
                </a:solidFill>
                <a:latin typeface="Times New Roman" panose="02020603050405020304" pitchFamily="18" charset="0"/>
                <a:cs typeface="Times New Roman" panose="02020603050405020304" pitchFamily="18" charset="0"/>
              </a:rPr>
              <a:t> </a:t>
            </a:r>
            <a:r>
              <a:rPr lang="en-US" altLang="en-US" dirty="0" err="1" smtClean="0">
                <a:solidFill>
                  <a:srgbClr val="002060"/>
                </a:solidFill>
                <a:latin typeface="Times New Roman" panose="02020603050405020304" pitchFamily="18" charset="0"/>
                <a:cs typeface="Times New Roman" panose="02020603050405020304" pitchFamily="18" charset="0"/>
              </a:rPr>
              <a:t>cánh</a:t>
            </a:r>
            <a:r>
              <a:rPr lang="en-US" altLang="en-US" dirty="0" smtClean="0">
                <a:solidFill>
                  <a:srgbClr val="002060"/>
                </a:solidFill>
                <a:latin typeface="Times New Roman" panose="02020603050405020304" pitchFamily="18" charset="0"/>
                <a:cs typeface="Times New Roman" panose="02020603050405020304" pitchFamily="18" charset="0"/>
              </a:rPr>
              <a:t> cam </a:t>
            </a:r>
            <a:r>
              <a:rPr lang="en-US" altLang="en-US" dirty="0" err="1" smtClean="0">
                <a:solidFill>
                  <a:srgbClr val="002060"/>
                </a:solidFill>
                <a:latin typeface="Times New Roman" panose="02020603050405020304" pitchFamily="18" charset="0"/>
                <a:cs typeface="Times New Roman" panose="02020603050405020304" pitchFamily="18" charset="0"/>
              </a:rPr>
              <a:t>lạc</a:t>
            </a:r>
            <a:r>
              <a:rPr lang="en-US" altLang="en-US" dirty="0" smtClean="0">
                <a:solidFill>
                  <a:srgbClr val="002060"/>
                </a:solidFill>
                <a:latin typeface="Times New Roman" panose="02020603050405020304" pitchFamily="18" charset="0"/>
                <a:cs typeface="Times New Roman" panose="02020603050405020304" pitchFamily="18" charset="0"/>
              </a:rPr>
              <a:t> </a:t>
            </a:r>
            <a:r>
              <a:rPr lang="en-US" altLang="en-US" dirty="0" err="1" smtClean="0">
                <a:solidFill>
                  <a:srgbClr val="002060"/>
                </a:solidFill>
                <a:latin typeface="Times New Roman" panose="02020603050405020304" pitchFamily="18" charset="0"/>
                <a:cs typeface="Times New Roman" panose="02020603050405020304" pitchFamily="18" charset="0"/>
              </a:rPr>
              <a:t>mẹ</a:t>
            </a:r>
            <a:r>
              <a:rPr lang="en-US" altLang="en-US" dirty="0" smtClean="0">
                <a:solidFill>
                  <a:srgbClr val="002060"/>
                </a:solidFill>
                <a:latin typeface="Times New Roman" panose="02020603050405020304" pitchFamily="18" charset="0"/>
                <a:cs typeface="Times New Roman" panose="02020603050405020304" pitchFamily="18" charset="0"/>
              </a:rPr>
              <a:t> </a:t>
            </a:r>
            <a:r>
              <a:rPr lang="en-US" altLang="en-US" dirty="0" err="1" smtClean="0">
                <a:solidFill>
                  <a:srgbClr val="002060"/>
                </a:solidFill>
                <a:latin typeface="Times New Roman" panose="02020603050405020304" pitchFamily="18" charset="0"/>
                <a:cs typeface="Times New Roman" panose="02020603050405020304" pitchFamily="18" charset="0"/>
              </a:rPr>
              <a:t>khản</a:t>
            </a:r>
            <a:r>
              <a:rPr lang="en-US" altLang="en-US" dirty="0" smtClean="0">
                <a:solidFill>
                  <a:srgbClr val="002060"/>
                </a:solidFill>
                <a:latin typeface="Times New Roman" panose="02020603050405020304" pitchFamily="18" charset="0"/>
                <a:cs typeface="Times New Roman" panose="02020603050405020304" pitchFamily="18" charset="0"/>
              </a:rPr>
              <a:t> </a:t>
            </a:r>
            <a:r>
              <a:rPr lang="en-US" altLang="en-US" dirty="0" err="1" smtClean="0">
                <a:solidFill>
                  <a:srgbClr val="002060"/>
                </a:solidFill>
                <a:latin typeface="Times New Roman" panose="02020603050405020304" pitchFamily="18" charset="0"/>
                <a:cs typeface="Times New Roman" panose="02020603050405020304" pitchFamily="18" charset="0"/>
              </a:rPr>
              <a:t>đặc</a:t>
            </a:r>
            <a:r>
              <a:rPr lang="en-US" altLang="en-US" dirty="0" smtClean="0">
                <a:solidFill>
                  <a:srgbClr val="002060"/>
                </a:solidFill>
                <a:latin typeface="Times New Roman" panose="02020603050405020304" pitchFamily="18" charset="0"/>
                <a:cs typeface="Times New Roman" panose="02020603050405020304" pitchFamily="18" charset="0"/>
              </a:rPr>
              <a:t> </a:t>
            </a:r>
            <a:r>
              <a:rPr lang="en-US" altLang="en-US" dirty="0" err="1" smtClean="0">
                <a:solidFill>
                  <a:srgbClr val="002060"/>
                </a:solidFill>
                <a:latin typeface="Times New Roman" panose="02020603050405020304" pitchFamily="18" charset="0"/>
                <a:cs typeface="Times New Roman" panose="02020603050405020304" pitchFamily="18" charset="0"/>
              </a:rPr>
              <a:t>trên</a:t>
            </a:r>
            <a:r>
              <a:rPr lang="en-US" altLang="en-US" dirty="0" smtClean="0">
                <a:solidFill>
                  <a:srgbClr val="002060"/>
                </a:solidFill>
                <a:latin typeface="Times New Roman" panose="02020603050405020304" pitchFamily="18" charset="0"/>
                <a:cs typeface="Times New Roman" panose="02020603050405020304" pitchFamily="18" charset="0"/>
              </a:rPr>
              <a:t> </a:t>
            </a:r>
            <a:r>
              <a:rPr lang="en-US" altLang="en-US" dirty="0" err="1" smtClean="0">
                <a:solidFill>
                  <a:srgbClr val="002060"/>
                </a:solidFill>
                <a:latin typeface="Times New Roman" panose="02020603050405020304" pitchFamily="18" charset="0"/>
                <a:cs typeface="Times New Roman" panose="02020603050405020304" pitchFamily="18" charset="0"/>
              </a:rPr>
              <a:t>lối</a:t>
            </a:r>
            <a:r>
              <a:rPr lang="en-US" altLang="en-US" dirty="0" smtClean="0">
                <a:solidFill>
                  <a:srgbClr val="002060"/>
                </a:solidFill>
                <a:latin typeface="Times New Roman" panose="02020603050405020304" pitchFamily="18" charset="0"/>
                <a:cs typeface="Times New Roman" panose="02020603050405020304" pitchFamily="18" charset="0"/>
              </a:rPr>
              <a:t> </a:t>
            </a:r>
            <a:r>
              <a:rPr lang="en-US" altLang="en-US" dirty="0" err="1" smtClean="0">
                <a:solidFill>
                  <a:srgbClr val="002060"/>
                </a:solidFill>
                <a:latin typeface="Times New Roman" panose="02020603050405020304" pitchFamily="18" charset="0"/>
                <a:cs typeface="Times New Roman" panose="02020603050405020304" pitchFamily="18" charset="0"/>
              </a:rPr>
              <a:t>mòn</a:t>
            </a:r>
            <a:r>
              <a:rPr lang="en-US" altLang="en-US" dirty="0" smtClean="0">
                <a:solidFill>
                  <a:srgbClr val="002060"/>
                </a:solidFill>
                <a:latin typeface="Times New Roman" panose="02020603050405020304" pitchFamily="18" charset="0"/>
                <a:cs typeface="Times New Roman" panose="02020603050405020304" pitchFamily="18" charset="0"/>
              </a:rPr>
              <a:t>.</a:t>
            </a:r>
            <a:endParaRPr lang="en-US" altLang="en-US" sz="3600" dirty="0" smtClean="0">
              <a:solidFill>
                <a:srgbClr val="00206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398145" y="2924121"/>
            <a:ext cx="7848600" cy="584775"/>
          </a:xfrm>
          <a:prstGeom prst="rect">
            <a:avLst/>
          </a:prstGeom>
          <a:noFill/>
        </p:spPr>
        <p:txBody>
          <a:bodyPr wrap="square" rtlCol="0">
            <a:spAutoFit/>
          </a:bodyPr>
          <a:lstStyle/>
          <a:p>
            <a:r>
              <a:rPr lang="en-US" sz="3200" dirty="0" smtClean="0">
                <a:solidFill>
                  <a:srgbClr val="C00000"/>
                </a:solidFill>
                <a:latin typeface="Times New Roman" panose="02020603050405020304" pitchFamily="18" charset="0"/>
                <a:cs typeface="Times New Roman" panose="02020603050405020304" pitchFamily="18" charset="0"/>
              </a:rPr>
              <a:t>- </a:t>
            </a:r>
            <a:r>
              <a:rPr lang="en-US" sz="3200" dirty="0" err="1" smtClean="0">
                <a:solidFill>
                  <a:srgbClr val="C00000"/>
                </a:solidFill>
                <a:latin typeface="Times New Roman" panose="02020603050405020304" pitchFamily="18" charset="0"/>
                <a:cs typeface="Times New Roman" panose="02020603050405020304" pitchFamily="18" charset="0"/>
              </a:rPr>
              <a:t>Những</a:t>
            </a:r>
            <a:r>
              <a:rPr lang="en-US" sz="3200" dirty="0" smtClean="0">
                <a:solidFill>
                  <a:srgbClr val="C00000"/>
                </a:solidFill>
                <a:latin typeface="Times New Roman" panose="02020603050405020304" pitchFamily="18" charset="0"/>
                <a:cs typeface="Times New Roman" panose="02020603050405020304" pitchFamily="18" charset="0"/>
              </a:rPr>
              <a:t> con </a:t>
            </a:r>
            <a:r>
              <a:rPr lang="en-US" sz="3200" dirty="0" err="1" smtClean="0">
                <a:solidFill>
                  <a:srgbClr val="C00000"/>
                </a:solidFill>
                <a:latin typeface="Times New Roman" panose="02020603050405020304" pitchFamily="18" charset="0"/>
                <a:cs typeface="Times New Roman" panose="02020603050405020304" pitchFamily="18" charset="0"/>
              </a:rPr>
              <a:t>vật</a:t>
            </a:r>
            <a:r>
              <a:rPr lang="en-US" sz="3200" dirty="0" smtClean="0">
                <a:solidFill>
                  <a:srgbClr val="C00000"/>
                </a:solidFill>
                <a:latin typeface="Times New Roman" panose="02020603050405020304" pitchFamily="18" charset="0"/>
                <a:cs typeface="Times New Roman" panose="02020603050405020304" pitchFamily="18" charset="0"/>
              </a:rPr>
              <a:t> </a:t>
            </a:r>
            <a:r>
              <a:rPr lang="en-US" sz="3200" dirty="0" err="1" smtClean="0">
                <a:solidFill>
                  <a:srgbClr val="C00000"/>
                </a:solidFill>
                <a:latin typeface="Times New Roman" panose="02020603050405020304" pitchFamily="18" charset="0"/>
                <a:cs typeface="Times New Roman" panose="02020603050405020304" pitchFamily="18" charset="0"/>
              </a:rPr>
              <a:t>nào</a:t>
            </a:r>
            <a:r>
              <a:rPr lang="en-US" sz="3200" dirty="0" smtClean="0">
                <a:solidFill>
                  <a:srgbClr val="C00000"/>
                </a:solidFill>
                <a:latin typeface="Times New Roman" panose="02020603050405020304" pitchFamily="18" charset="0"/>
                <a:cs typeface="Times New Roman" panose="02020603050405020304" pitchFamily="18" charset="0"/>
              </a:rPr>
              <a:t> </a:t>
            </a:r>
            <a:r>
              <a:rPr lang="en-US" sz="3200" dirty="0" err="1" smtClean="0">
                <a:solidFill>
                  <a:srgbClr val="C00000"/>
                </a:solidFill>
                <a:latin typeface="Times New Roman" panose="02020603050405020304" pitchFamily="18" charset="0"/>
                <a:cs typeface="Times New Roman" panose="02020603050405020304" pitchFamily="18" charset="0"/>
              </a:rPr>
              <a:t>đã</a:t>
            </a:r>
            <a:r>
              <a:rPr lang="en-US" sz="3200" dirty="0" smtClean="0">
                <a:solidFill>
                  <a:srgbClr val="C00000"/>
                </a:solidFill>
                <a:latin typeface="Times New Roman" panose="02020603050405020304" pitchFamily="18" charset="0"/>
                <a:cs typeface="Times New Roman" panose="02020603050405020304" pitchFamily="18" charset="0"/>
              </a:rPr>
              <a:t> </a:t>
            </a:r>
            <a:r>
              <a:rPr lang="en-US" sz="3200" dirty="0" err="1" smtClean="0">
                <a:solidFill>
                  <a:srgbClr val="C00000"/>
                </a:solidFill>
                <a:latin typeface="Times New Roman" panose="02020603050405020304" pitchFamily="18" charset="0"/>
                <a:cs typeface="Times New Roman" panose="02020603050405020304" pitchFamily="18" charset="0"/>
              </a:rPr>
              <a:t>giúp</a:t>
            </a:r>
            <a:r>
              <a:rPr lang="en-US" sz="3200" dirty="0" smtClean="0">
                <a:solidFill>
                  <a:srgbClr val="C00000"/>
                </a:solidFill>
                <a:latin typeface="Times New Roman" panose="02020603050405020304" pitchFamily="18" charset="0"/>
                <a:cs typeface="Times New Roman" panose="02020603050405020304" pitchFamily="18" charset="0"/>
              </a:rPr>
              <a:t> </a:t>
            </a:r>
            <a:r>
              <a:rPr lang="en-US" sz="3200" dirty="0" err="1" smtClean="0">
                <a:solidFill>
                  <a:srgbClr val="C00000"/>
                </a:solidFill>
                <a:latin typeface="Times New Roman" panose="02020603050405020304" pitchFamily="18" charset="0"/>
                <a:cs typeface="Times New Roman" panose="02020603050405020304" pitchFamily="18" charset="0"/>
              </a:rPr>
              <a:t>cánh</a:t>
            </a:r>
            <a:r>
              <a:rPr lang="en-US" sz="3200" dirty="0" smtClean="0">
                <a:solidFill>
                  <a:srgbClr val="C00000"/>
                </a:solidFill>
                <a:latin typeface="Times New Roman" panose="02020603050405020304" pitchFamily="18" charset="0"/>
                <a:cs typeface="Times New Roman" panose="02020603050405020304" pitchFamily="18" charset="0"/>
              </a:rPr>
              <a:t> cam?</a:t>
            </a:r>
            <a:endParaRPr lang="en-US" sz="3200" dirty="0">
              <a:latin typeface="Times New Roman" panose="02020603050405020304" pitchFamily="18" charset="0"/>
              <a:cs typeface="Times New Roman" panose="02020603050405020304" pitchFamily="18" charset="0"/>
            </a:endParaRPr>
          </a:p>
        </p:txBody>
      </p:sp>
      <p:sp>
        <p:nvSpPr>
          <p:cNvPr id="6" name="TextBox 5"/>
          <p:cNvSpPr txBox="1"/>
          <p:nvPr/>
        </p:nvSpPr>
        <p:spPr>
          <a:xfrm>
            <a:off x="626745" y="3709068"/>
            <a:ext cx="6400800" cy="584775"/>
          </a:xfrm>
          <a:prstGeom prst="rect">
            <a:avLst/>
          </a:prstGeom>
          <a:noFill/>
        </p:spPr>
        <p:txBody>
          <a:bodyPr wrap="square" rtlCol="0">
            <a:spAutoFit/>
          </a:bodyPr>
          <a:lstStyle/>
          <a:p>
            <a:r>
              <a:rPr lang="en-US" sz="3200" dirty="0" err="1" smtClean="0">
                <a:solidFill>
                  <a:schemeClr val="tx2"/>
                </a:solidFill>
                <a:latin typeface="Times New Roman" panose="02020603050405020304" pitchFamily="18" charset="0"/>
                <a:cs typeface="Times New Roman" panose="02020603050405020304" pitchFamily="18" charset="0"/>
              </a:rPr>
              <a:t>Bọ</a:t>
            </a:r>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dừa</a:t>
            </a:r>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cào</a:t>
            </a:r>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cào</a:t>
            </a:r>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xén</a:t>
            </a:r>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tóc</a:t>
            </a:r>
            <a:endParaRPr lang="en-US" sz="3200" dirty="0">
              <a:solidFill>
                <a:schemeClr val="tx2"/>
              </a:solidFill>
              <a:latin typeface="Times New Roman" panose="02020603050405020304" pitchFamily="18" charset="0"/>
              <a:cs typeface="Times New Roman" panose="02020603050405020304" pitchFamily="18" charset="0"/>
            </a:endParaRPr>
          </a:p>
        </p:txBody>
      </p:sp>
      <p:sp>
        <p:nvSpPr>
          <p:cNvPr id="7" name="TextBox 6"/>
          <p:cNvSpPr txBox="1"/>
          <p:nvPr/>
        </p:nvSpPr>
        <p:spPr>
          <a:xfrm>
            <a:off x="341348" y="4444365"/>
            <a:ext cx="8438797" cy="584775"/>
          </a:xfrm>
          <a:prstGeom prst="rect">
            <a:avLst/>
          </a:prstGeom>
          <a:noFill/>
        </p:spPr>
        <p:txBody>
          <a:bodyPr wrap="square" rtlCol="0">
            <a:spAutoFit/>
          </a:bodyPr>
          <a:lstStyle/>
          <a:p>
            <a:r>
              <a:rPr lang="en-US" altLang="en-US" sz="3200" dirty="0" smtClean="0">
                <a:solidFill>
                  <a:srgbClr val="C00000"/>
                </a:solidFill>
                <a:latin typeface="Times New Roman" panose="02020603050405020304" pitchFamily="18" charset="0"/>
                <a:cs typeface="Times New Roman" panose="02020603050405020304" pitchFamily="18" charset="0"/>
              </a:rPr>
              <a:t>- </a:t>
            </a:r>
            <a:r>
              <a:rPr lang="en-US" altLang="en-US" sz="3200" dirty="0" err="1" smtClean="0">
                <a:solidFill>
                  <a:srgbClr val="C00000"/>
                </a:solidFill>
                <a:latin typeface="Times New Roman" panose="02020603050405020304" pitchFamily="18" charset="0"/>
                <a:cs typeface="Times New Roman" panose="02020603050405020304" pitchFamily="18" charset="0"/>
              </a:rPr>
              <a:t>Bài</a:t>
            </a:r>
            <a:r>
              <a:rPr lang="en-US" altLang="en-US" sz="3200" dirty="0" smtClean="0">
                <a:solidFill>
                  <a:srgbClr val="C00000"/>
                </a:solidFill>
                <a:latin typeface="Times New Roman" panose="02020603050405020304" pitchFamily="18" charset="0"/>
                <a:cs typeface="Times New Roman" panose="02020603050405020304" pitchFamily="18" charset="0"/>
              </a:rPr>
              <a:t> </a:t>
            </a:r>
            <a:r>
              <a:rPr lang="en-US" altLang="en-US" sz="3200" dirty="0" err="1" smtClean="0">
                <a:solidFill>
                  <a:srgbClr val="C00000"/>
                </a:solidFill>
                <a:latin typeface="Times New Roman" panose="02020603050405020304" pitchFamily="18" charset="0"/>
                <a:cs typeface="Times New Roman" panose="02020603050405020304" pitchFamily="18" charset="0"/>
              </a:rPr>
              <a:t>thơ</a:t>
            </a:r>
            <a:r>
              <a:rPr lang="en-US" altLang="en-US" sz="3200" dirty="0" smtClean="0">
                <a:solidFill>
                  <a:srgbClr val="C00000"/>
                </a:solidFill>
                <a:latin typeface="Times New Roman" panose="02020603050405020304" pitchFamily="18" charset="0"/>
                <a:cs typeface="Times New Roman" panose="02020603050405020304" pitchFamily="18" charset="0"/>
              </a:rPr>
              <a:t> </a:t>
            </a:r>
            <a:r>
              <a:rPr lang="en-US" altLang="en-US" sz="3200" dirty="0" err="1" smtClean="0">
                <a:solidFill>
                  <a:srgbClr val="C00000"/>
                </a:solidFill>
                <a:latin typeface="Times New Roman" panose="02020603050405020304" pitchFamily="18" charset="0"/>
                <a:cs typeface="Times New Roman" panose="02020603050405020304" pitchFamily="18" charset="0"/>
              </a:rPr>
              <a:t>cho</a:t>
            </a:r>
            <a:r>
              <a:rPr lang="en-US" altLang="en-US" sz="3200" dirty="0" smtClean="0">
                <a:solidFill>
                  <a:srgbClr val="C00000"/>
                </a:solidFill>
                <a:latin typeface="Times New Roman" panose="02020603050405020304" pitchFamily="18" charset="0"/>
                <a:cs typeface="Times New Roman" panose="02020603050405020304" pitchFamily="18" charset="0"/>
              </a:rPr>
              <a:t> </a:t>
            </a:r>
            <a:r>
              <a:rPr lang="en-US" altLang="en-US" sz="3200" dirty="0" err="1" smtClean="0">
                <a:solidFill>
                  <a:srgbClr val="C00000"/>
                </a:solidFill>
                <a:latin typeface="Times New Roman" panose="02020603050405020304" pitchFamily="18" charset="0"/>
                <a:cs typeface="Times New Roman" panose="02020603050405020304" pitchFamily="18" charset="0"/>
              </a:rPr>
              <a:t>em</a:t>
            </a:r>
            <a:r>
              <a:rPr lang="en-US" altLang="en-US" sz="3200" dirty="0" smtClean="0">
                <a:solidFill>
                  <a:srgbClr val="C00000"/>
                </a:solidFill>
                <a:latin typeface="Times New Roman" panose="02020603050405020304" pitchFamily="18" charset="0"/>
                <a:cs typeface="Times New Roman" panose="02020603050405020304" pitchFamily="18" charset="0"/>
              </a:rPr>
              <a:t> </a:t>
            </a:r>
            <a:r>
              <a:rPr lang="en-US" altLang="en-US" sz="3200" dirty="0" err="1" smtClean="0">
                <a:solidFill>
                  <a:srgbClr val="C00000"/>
                </a:solidFill>
                <a:latin typeface="Times New Roman" panose="02020603050405020304" pitchFamily="18" charset="0"/>
                <a:cs typeface="Times New Roman" panose="02020603050405020304" pitchFamily="18" charset="0"/>
              </a:rPr>
              <a:t>biết</a:t>
            </a:r>
            <a:r>
              <a:rPr lang="en-US" altLang="en-US" sz="3200" dirty="0" smtClean="0">
                <a:solidFill>
                  <a:srgbClr val="C00000"/>
                </a:solidFill>
                <a:latin typeface="Times New Roman" panose="02020603050405020304" pitchFamily="18" charset="0"/>
                <a:cs typeface="Times New Roman" panose="02020603050405020304" pitchFamily="18" charset="0"/>
              </a:rPr>
              <a:t> </a:t>
            </a:r>
            <a:r>
              <a:rPr lang="en-US" altLang="en-US" sz="3200" dirty="0" err="1" smtClean="0">
                <a:solidFill>
                  <a:srgbClr val="C00000"/>
                </a:solidFill>
                <a:latin typeface="Times New Roman" panose="02020603050405020304" pitchFamily="18" charset="0"/>
                <a:cs typeface="Times New Roman" panose="02020603050405020304" pitchFamily="18" charset="0"/>
              </a:rPr>
              <a:t>điều</a:t>
            </a:r>
            <a:r>
              <a:rPr lang="en-US" altLang="en-US" sz="3200" dirty="0" smtClean="0">
                <a:solidFill>
                  <a:srgbClr val="C00000"/>
                </a:solidFill>
                <a:latin typeface="Times New Roman" panose="02020603050405020304" pitchFamily="18" charset="0"/>
                <a:cs typeface="Times New Roman" panose="02020603050405020304" pitchFamily="18" charset="0"/>
              </a:rPr>
              <a:t> </a:t>
            </a:r>
            <a:r>
              <a:rPr lang="en-US" altLang="en-US" sz="3200" dirty="0" err="1" smtClean="0">
                <a:solidFill>
                  <a:srgbClr val="C00000"/>
                </a:solidFill>
                <a:latin typeface="Times New Roman" panose="02020603050405020304" pitchFamily="18" charset="0"/>
                <a:cs typeface="Times New Roman" panose="02020603050405020304" pitchFamily="18" charset="0"/>
              </a:rPr>
              <a:t>gì</a:t>
            </a:r>
            <a:r>
              <a:rPr lang="en-US" altLang="en-US" sz="3200" dirty="0" smtClean="0">
                <a:solidFill>
                  <a:srgbClr val="C00000"/>
                </a:solidFill>
                <a:latin typeface="Times New Roman" panose="02020603050405020304" pitchFamily="18" charset="0"/>
                <a:cs typeface="Times New Roman" panose="02020603050405020304" pitchFamily="18" charset="0"/>
              </a:rPr>
              <a:t>?</a:t>
            </a:r>
            <a:endParaRPr lang="en-US" sz="3200" dirty="0">
              <a:solidFill>
                <a:srgbClr val="C00000"/>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380859" y="5029140"/>
            <a:ext cx="8399286" cy="1077218"/>
          </a:xfrm>
          <a:prstGeom prst="rect">
            <a:avLst/>
          </a:prstGeom>
          <a:noFill/>
        </p:spPr>
        <p:txBody>
          <a:bodyPr wrap="square" rtlCol="0">
            <a:spAutoFit/>
          </a:bodyPr>
          <a:lstStyle/>
          <a:p>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Cánh</a:t>
            </a:r>
            <a:r>
              <a:rPr lang="en-US" sz="3200" dirty="0" smtClean="0">
                <a:solidFill>
                  <a:schemeClr val="tx2"/>
                </a:solidFill>
                <a:latin typeface="Times New Roman" panose="02020603050405020304" pitchFamily="18" charset="0"/>
                <a:cs typeface="Times New Roman" panose="02020603050405020304" pitchFamily="18" charset="0"/>
              </a:rPr>
              <a:t> cam </a:t>
            </a:r>
            <a:r>
              <a:rPr lang="en-US" sz="3200" dirty="0" err="1" smtClean="0">
                <a:solidFill>
                  <a:schemeClr val="tx2"/>
                </a:solidFill>
                <a:latin typeface="Times New Roman" panose="02020603050405020304" pitchFamily="18" charset="0"/>
                <a:cs typeface="Times New Roman" panose="02020603050405020304" pitchFamily="18" charset="0"/>
              </a:rPr>
              <a:t>lạc</a:t>
            </a:r>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mẹ</a:t>
            </a:r>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nhưng</a:t>
            </a:r>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được</a:t>
            </a:r>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sự</a:t>
            </a:r>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yêu</a:t>
            </a:r>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thương</a:t>
            </a:r>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che</a:t>
            </a:r>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chở</a:t>
            </a:r>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của</a:t>
            </a:r>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bạn</a:t>
            </a:r>
            <a:r>
              <a:rPr lang="en-US" sz="3200" dirty="0" smtClean="0">
                <a:solidFill>
                  <a:schemeClr val="tx2"/>
                </a:solidFill>
                <a:latin typeface="Times New Roman" panose="02020603050405020304" pitchFamily="18" charset="0"/>
                <a:cs typeface="Times New Roman" panose="02020603050405020304" pitchFamily="18" charset="0"/>
              </a:rPr>
              <a:t> </a:t>
            </a:r>
            <a:r>
              <a:rPr lang="en-US" sz="3200" dirty="0" err="1" smtClean="0">
                <a:solidFill>
                  <a:schemeClr val="tx2"/>
                </a:solidFill>
                <a:latin typeface="Times New Roman" panose="02020603050405020304" pitchFamily="18" charset="0"/>
                <a:cs typeface="Times New Roman" panose="02020603050405020304" pitchFamily="18" charset="0"/>
              </a:rPr>
              <a:t>bè</a:t>
            </a:r>
            <a:r>
              <a:rPr lang="en-US" sz="3200" dirty="0" smtClean="0">
                <a:solidFill>
                  <a:schemeClr val="tx2"/>
                </a:solidFill>
                <a:latin typeface="Times New Roman" panose="02020603050405020304" pitchFamily="18" charset="0"/>
                <a:cs typeface="Times New Roman" panose="02020603050405020304" pitchFamily="18" charset="0"/>
              </a:rPr>
              <a:t>.</a:t>
            </a:r>
            <a:endParaRPr lang="en-US" sz="3200" dirty="0">
              <a:solidFill>
                <a:schemeClr val="tx2"/>
              </a:solidFill>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anim calcmode="lin" valueType="num">
                                      <p:cBhvr additive="base">
                                        <p:cTn id="2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heel(1)">
                                      <p:cBhvr>
                                        <p:cTn id="27" dur="20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8">
                                            <p:txEl>
                                              <p:pRg st="0" end="0"/>
                                            </p:txEl>
                                          </p:spTgt>
                                        </p:tgtEl>
                                        <p:attrNameLst>
                                          <p:attrName>style.visibility</p:attrName>
                                        </p:attrNameLst>
                                      </p:cBhvr>
                                      <p:to>
                                        <p:strVal val="visible"/>
                                      </p:to>
                                    </p:set>
                                    <p:animEffect transition="in" filter="barn(inVertical)">
                                      <p:cBhvr>
                                        <p:cTn id="3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a:bodyPr>
          <a:lstStyle/>
          <a:p>
            <a:pPr eaLnBrk="1" hangingPunct="1"/>
            <a:r>
              <a:rPr lang="en-US" altLang="en-US" sz="3600" dirty="0" err="1" smtClean="0">
                <a:solidFill>
                  <a:srgbClr val="C00000"/>
                </a:solidFill>
                <a:latin typeface="Times New Roman" panose="02020603050405020304" pitchFamily="18" charset="0"/>
                <a:cs typeface="Times New Roman" panose="02020603050405020304" pitchFamily="18" charset="0"/>
              </a:rPr>
              <a:t>Tìm</a:t>
            </a:r>
            <a:r>
              <a:rPr lang="en-US" altLang="en-US" sz="3600" dirty="0" smtClean="0">
                <a:solidFill>
                  <a:srgbClr val="C00000"/>
                </a:solidFill>
                <a:latin typeface="Times New Roman" panose="02020603050405020304" pitchFamily="18" charset="0"/>
                <a:cs typeface="Times New Roman" panose="02020603050405020304" pitchFamily="18" charset="0"/>
              </a:rPr>
              <a:t> </a:t>
            </a:r>
            <a:r>
              <a:rPr lang="en-US" altLang="en-US" sz="3600" dirty="0" err="1" smtClean="0">
                <a:solidFill>
                  <a:srgbClr val="C00000"/>
                </a:solidFill>
                <a:latin typeface="Times New Roman" panose="02020603050405020304" pitchFamily="18" charset="0"/>
                <a:cs typeface="Times New Roman" panose="02020603050405020304" pitchFamily="18" charset="0"/>
              </a:rPr>
              <a:t>các</a:t>
            </a:r>
            <a:r>
              <a:rPr lang="en-US" altLang="en-US" sz="3600" dirty="0" smtClean="0">
                <a:solidFill>
                  <a:srgbClr val="C00000"/>
                </a:solidFill>
                <a:latin typeface="Times New Roman" panose="02020603050405020304" pitchFamily="18" charset="0"/>
                <a:cs typeface="Times New Roman" panose="02020603050405020304" pitchFamily="18" charset="0"/>
              </a:rPr>
              <a:t> </a:t>
            </a:r>
            <a:r>
              <a:rPr lang="en-US" altLang="en-US" sz="3600" dirty="0" err="1" smtClean="0">
                <a:solidFill>
                  <a:srgbClr val="C00000"/>
                </a:solidFill>
                <a:latin typeface="Times New Roman" panose="02020603050405020304" pitchFamily="18" charset="0"/>
                <a:cs typeface="Times New Roman" panose="02020603050405020304" pitchFamily="18" charset="0"/>
              </a:rPr>
              <a:t>từ</a:t>
            </a:r>
            <a:r>
              <a:rPr lang="en-US" altLang="en-US" sz="3600" dirty="0" smtClean="0">
                <a:solidFill>
                  <a:srgbClr val="C00000"/>
                </a:solidFill>
                <a:latin typeface="Times New Roman" panose="02020603050405020304" pitchFamily="18" charset="0"/>
                <a:cs typeface="Times New Roman" panose="02020603050405020304" pitchFamily="18" charset="0"/>
              </a:rPr>
              <a:t> </a:t>
            </a:r>
            <a:r>
              <a:rPr lang="en-US" altLang="en-US" sz="3600" dirty="0" err="1" smtClean="0">
                <a:solidFill>
                  <a:srgbClr val="C00000"/>
                </a:solidFill>
                <a:latin typeface="Times New Roman" panose="02020603050405020304" pitchFamily="18" charset="0"/>
                <a:cs typeface="Times New Roman" panose="02020603050405020304" pitchFamily="18" charset="0"/>
              </a:rPr>
              <a:t>khó,dễ</a:t>
            </a:r>
            <a:r>
              <a:rPr lang="en-US" altLang="en-US" sz="3600" dirty="0" smtClean="0">
                <a:solidFill>
                  <a:srgbClr val="C00000"/>
                </a:solidFill>
                <a:latin typeface="Times New Roman" panose="02020603050405020304" pitchFamily="18" charset="0"/>
                <a:cs typeface="Times New Roman" panose="02020603050405020304" pitchFamily="18" charset="0"/>
              </a:rPr>
              <a:t> </a:t>
            </a:r>
            <a:r>
              <a:rPr lang="en-US" altLang="en-US" sz="3600" dirty="0" err="1" smtClean="0">
                <a:solidFill>
                  <a:srgbClr val="C00000"/>
                </a:solidFill>
                <a:latin typeface="Times New Roman" panose="02020603050405020304" pitchFamily="18" charset="0"/>
                <a:cs typeface="Times New Roman" panose="02020603050405020304" pitchFamily="18" charset="0"/>
              </a:rPr>
              <a:t>lẫn</a:t>
            </a:r>
            <a:r>
              <a:rPr lang="en-US" altLang="en-US" sz="3600" dirty="0" smtClean="0">
                <a:solidFill>
                  <a:srgbClr val="C00000"/>
                </a:solidFill>
                <a:latin typeface="Times New Roman" panose="02020603050405020304" pitchFamily="18" charset="0"/>
                <a:cs typeface="Times New Roman" panose="02020603050405020304" pitchFamily="18" charset="0"/>
              </a:rPr>
              <a:t> </a:t>
            </a:r>
            <a:r>
              <a:rPr lang="en-US" altLang="en-US" sz="3600" dirty="0" err="1" smtClean="0">
                <a:solidFill>
                  <a:srgbClr val="C00000"/>
                </a:solidFill>
                <a:latin typeface="Times New Roman" panose="02020603050405020304" pitchFamily="18" charset="0"/>
                <a:cs typeface="Times New Roman" panose="02020603050405020304" pitchFamily="18" charset="0"/>
              </a:rPr>
              <a:t>khi</a:t>
            </a:r>
            <a:r>
              <a:rPr lang="en-US" altLang="en-US" sz="3600" dirty="0" smtClean="0">
                <a:solidFill>
                  <a:srgbClr val="C00000"/>
                </a:solidFill>
                <a:latin typeface="Times New Roman" panose="02020603050405020304" pitchFamily="18" charset="0"/>
                <a:cs typeface="Times New Roman" panose="02020603050405020304" pitchFamily="18" charset="0"/>
              </a:rPr>
              <a:t> </a:t>
            </a:r>
            <a:r>
              <a:rPr lang="en-US" altLang="en-US" sz="3600" dirty="0" err="1" smtClean="0">
                <a:solidFill>
                  <a:srgbClr val="C00000"/>
                </a:solidFill>
                <a:latin typeface="Times New Roman" panose="02020603050405020304" pitchFamily="18" charset="0"/>
                <a:cs typeface="Times New Roman" panose="02020603050405020304" pitchFamily="18" charset="0"/>
              </a:rPr>
              <a:t>viết</a:t>
            </a:r>
            <a:endParaRPr lang="en-US" altLang="en-US" sz="3600" dirty="0" smtClean="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447800" y="1371600"/>
            <a:ext cx="6577013" cy="4594225"/>
          </a:xfrm>
        </p:spPr>
        <p:txBody>
          <a:bodyPr>
            <a:normAutofit/>
          </a:bodyPr>
          <a:lstStyle/>
          <a:p>
            <a:pPr marL="0" indent="0" algn="ctr" eaLnBrk="1" hangingPunct="1">
              <a:buFont typeface="Wingdings 3" panose="05040102010807070707" pitchFamily="18" charset="2"/>
              <a:buNone/>
            </a:pPr>
            <a:r>
              <a:rPr lang="en-US" altLang="en-US" sz="3600" dirty="0" err="1">
                <a:solidFill>
                  <a:srgbClr val="002060"/>
                </a:solidFill>
                <a:latin typeface="Times New Roman" panose="02020603050405020304" pitchFamily="18" charset="0"/>
                <a:cs typeface="Times New Roman" panose="02020603050405020304" pitchFamily="18" charset="0"/>
              </a:rPr>
              <a:t>v</a:t>
            </a:r>
            <a:r>
              <a:rPr lang="en-US" altLang="en-US" sz="3600" dirty="0" err="1" smtClean="0">
                <a:solidFill>
                  <a:srgbClr val="002060"/>
                </a:solidFill>
                <a:latin typeface="Times New Roman" panose="02020603050405020304" pitchFamily="18" charset="0"/>
                <a:cs typeface="Times New Roman" panose="02020603050405020304" pitchFamily="18" charset="0"/>
              </a:rPr>
              <a:t>ườn</a:t>
            </a:r>
            <a:r>
              <a:rPr lang="en-US" altLang="en-US" sz="3600" dirty="0" smtClean="0">
                <a:solidFill>
                  <a:srgbClr val="002060"/>
                </a:solidFill>
                <a:latin typeface="Times New Roman" panose="02020603050405020304" pitchFamily="18" charset="0"/>
                <a:cs typeface="Times New Roman" panose="02020603050405020304" pitchFamily="18" charset="0"/>
              </a:rPr>
              <a:t> </a:t>
            </a:r>
            <a:r>
              <a:rPr lang="en-US" altLang="en-US" sz="3600" dirty="0" err="1" smtClean="0">
                <a:solidFill>
                  <a:srgbClr val="002060"/>
                </a:solidFill>
                <a:latin typeface="Times New Roman" panose="02020603050405020304" pitchFamily="18" charset="0"/>
                <a:cs typeface="Times New Roman" panose="02020603050405020304" pitchFamily="18" charset="0"/>
              </a:rPr>
              <a:t>hoang</a:t>
            </a:r>
            <a:endParaRPr lang="en-US" altLang="en-US" sz="3600" dirty="0" smtClean="0">
              <a:solidFill>
                <a:srgbClr val="002060"/>
              </a:solidFill>
              <a:latin typeface="Times New Roman" panose="02020603050405020304" pitchFamily="18" charset="0"/>
              <a:cs typeface="Times New Roman" panose="02020603050405020304" pitchFamily="18" charset="0"/>
            </a:endParaRPr>
          </a:p>
          <a:p>
            <a:pPr marL="0" indent="0" algn="ctr" eaLnBrk="1" hangingPunct="1">
              <a:buFont typeface="Wingdings 3" panose="05040102010807070707" pitchFamily="18" charset="2"/>
              <a:buNone/>
            </a:pPr>
            <a:r>
              <a:rPr lang="en-US" altLang="en-US" sz="3600" dirty="0" err="1">
                <a:solidFill>
                  <a:srgbClr val="002060"/>
                </a:solidFill>
                <a:latin typeface="Times New Roman" panose="02020603050405020304" pitchFamily="18" charset="0"/>
                <a:cs typeface="Times New Roman" panose="02020603050405020304" pitchFamily="18" charset="0"/>
              </a:rPr>
              <a:t>x</a:t>
            </a:r>
            <a:r>
              <a:rPr lang="en-US" altLang="en-US" sz="3600" dirty="0" err="1" smtClean="0">
                <a:solidFill>
                  <a:srgbClr val="002060"/>
                </a:solidFill>
                <a:latin typeface="Times New Roman" panose="02020603050405020304" pitchFamily="18" charset="0"/>
                <a:cs typeface="Times New Roman" panose="02020603050405020304" pitchFamily="18" charset="0"/>
              </a:rPr>
              <a:t>ô</a:t>
            </a:r>
            <a:r>
              <a:rPr lang="en-US" altLang="en-US" sz="3600" dirty="0" smtClean="0">
                <a:solidFill>
                  <a:srgbClr val="002060"/>
                </a:solidFill>
                <a:latin typeface="Times New Roman" panose="02020603050405020304" pitchFamily="18" charset="0"/>
                <a:cs typeface="Times New Roman" panose="02020603050405020304" pitchFamily="18" charset="0"/>
              </a:rPr>
              <a:t> </a:t>
            </a:r>
            <a:r>
              <a:rPr lang="en-US" altLang="en-US" sz="3600" dirty="0" err="1" smtClean="0">
                <a:solidFill>
                  <a:srgbClr val="002060"/>
                </a:solidFill>
                <a:latin typeface="Times New Roman" panose="02020603050405020304" pitchFamily="18" charset="0"/>
                <a:cs typeface="Times New Roman" panose="02020603050405020304" pitchFamily="18" charset="0"/>
              </a:rPr>
              <a:t>vào</a:t>
            </a:r>
            <a:r>
              <a:rPr lang="en-US" altLang="en-US" sz="3600" dirty="0" smtClean="0">
                <a:solidFill>
                  <a:srgbClr val="002060"/>
                </a:solidFill>
                <a:latin typeface="Times New Roman" panose="02020603050405020304" pitchFamily="18" charset="0"/>
                <a:cs typeface="Times New Roman" panose="02020603050405020304" pitchFamily="18" charset="0"/>
              </a:rPr>
              <a:t> </a:t>
            </a:r>
            <a:endParaRPr lang="en-US" altLang="en-US" sz="3600" dirty="0" smtClean="0">
              <a:solidFill>
                <a:srgbClr val="002060"/>
              </a:solidFill>
              <a:latin typeface="Times New Roman" panose="02020603050405020304" pitchFamily="18" charset="0"/>
              <a:cs typeface="Times New Roman" panose="02020603050405020304" pitchFamily="18" charset="0"/>
            </a:endParaRPr>
          </a:p>
          <a:p>
            <a:pPr marL="0" indent="0" algn="ctr" eaLnBrk="1" hangingPunct="1">
              <a:buFont typeface="Wingdings 3" panose="05040102010807070707" pitchFamily="18" charset="2"/>
              <a:buNone/>
            </a:pPr>
            <a:r>
              <a:rPr lang="en-US" altLang="en-US" sz="3600" dirty="0" err="1">
                <a:solidFill>
                  <a:srgbClr val="002060"/>
                </a:solidFill>
                <a:latin typeface="Times New Roman" panose="02020603050405020304" pitchFamily="18" charset="0"/>
                <a:cs typeface="Times New Roman" panose="02020603050405020304" pitchFamily="18" charset="0"/>
              </a:rPr>
              <a:t>t</a:t>
            </a:r>
            <a:r>
              <a:rPr lang="en-US" altLang="en-US" sz="3600" dirty="0" err="1" smtClean="0">
                <a:solidFill>
                  <a:srgbClr val="002060"/>
                </a:solidFill>
                <a:latin typeface="Times New Roman" panose="02020603050405020304" pitchFamily="18" charset="0"/>
                <a:cs typeface="Times New Roman" panose="02020603050405020304" pitchFamily="18" charset="0"/>
              </a:rPr>
              <a:t>rắng</a:t>
            </a:r>
            <a:r>
              <a:rPr lang="en-US" altLang="en-US" sz="3600" dirty="0" smtClean="0">
                <a:solidFill>
                  <a:srgbClr val="002060"/>
                </a:solidFill>
                <a:latin typeface="Times New Roman" panose="02020603050405020304" pitchFamily="18" charset="0"/>
                <a:cs typeface="Times New Roman" panose="02020603050405020304" pitchFamily="18" charset="0"/>
              </a:rPr>
              <a:t> </a:t>
            </a:r>
            <a:r>
              <a:rPr lang="en-US" altLang="en-US" sz="3600" dirty="0" err="1" smtClean="0">
                <a:solidFill>
                  <a:srgbClr val="002060"/>
                </a:solidFill>
                <a:latin typeface="Times New Roman" panose="02020603050405020304" pitchFamily="18" charset="0"/>
                <a:cs typeface="Times New Roman" panose="02020603050405020304" pitchFamily="18" charset="0"/>
              </a:rPr>
              <a:t>sương</a:t>
            </a:r>
            <a:endParaRPr lang="en-US" altLang="en-US" sz="3600" dirty="0" smtClean="0">
              <a:solidFill>
                <a:srgbClr val="002060"/>
              </a:solidFill>
              <a:latin typeface="Times New Roman" panose="02020603050405020304" pitchFamily="18" charset="0"/>
              <a:cs typeface="Times New Roman" panose="02020603050405020304" pitchFamily="18" charset="0"/>
            </a:endParaRPr>
          </a:p>
          <a:p>
            <a:pPr marL="0" indent="0" algn="ctr" eaLnBrk="1" hangingPunct="1">
              <a:buFont typeface="Wingdings 3" panose="05040102010807070707" pitchFamily="18" charset="2"/>
              <a:buNone/>
            </a:pPr>
            <a:r>
              <a:rPr lang="en-US" altLang="en-US" sz="3600" dirty="0" err="1">
                <a:solidFill>
                  <a:srgbClr val="002060"/>
                </a:solidFill>
                <a:latin typeface="Times New Roman" panose="02020603050405020304" pitchFamily="18" charset="0"/>
                <a:cs typeface="Times New Roman" panose="02020603050405020304" pitchFamily="18" charset="0"/>
              </a:rPr>
              <a:t>k</a:t>
            </a:r>
            <a:r>
              <a:rPr lang="en-US" altLang="en-US" sz="3600" dirty="0" err="1" smtClean="0">
                <a:solidFill>
                  <a:srgbClr val="002060"/>
                </a:solidFill>
                <a:latin typeface="Times New Roman" panose="02020603050405020304" pitchFamily="18" charset="0"/>
                <a:cs typeface="Times New Roman" panose="02020603050405020304" pitchFamily="18" charset="0"/>
              </a:rPr>
              <a:t>hản</a:t>
            </a:r>
            <a:r>
              <a:rPr lang="en-US" altLang="en-US" sz="3600" dirty="0" smtClean="0">
                <a:solidFill>
                  <a:srgbClr val="002060"/>
                </a:solidFill>
                <a:latin typeface="Times New Roman" panose="02020603050405020304" pitchFamily="18" charset="0"/>
                <a:cs typeface="Times New Roman" panose="02020603050405020304" pitchFamily="18" charset="0"/>
              </a:rPr>
              <a:t> </a:t>
            </a:r>
            <a:r>
              <a:rPr lang="en-US" altLang="en-US" sz="3600" dirty="0" err="1" smtClean="0">
                <a:solidFill>
                  <a:srgbClr val="002060"/>
                </a:solidFill>
                <a:latin typeface="Times New Roman" panose="02020603050405020304" pitchFamily="18" charset="0"/>
                <a:cs typeface="Times New Roman" panose="02020603050405020304" pitchFamily="18" charset="0"/>
              </a:rPr>
              <a:t>đặc</a:t>
            </a:r>
            <a:r>
              <a:rPr lang="en-US" altLang="en-US" sz="3600" dirty="0" smtClean="0">
                <a:solidFill>
                  <a:srgbClr val="002060"/>
                </a:solidFill>
                <a:latin typeface="Times New Roman" panose="02020603050405020304" pitchFamily="18" charset="0"/>
                <a:cs typeface="Times New Roman" panose="02020603050405020304" pitchFamily="18" charset="0"/>
              </a:rPr>
              <a:t> </a:t>
            </a:r>
            <a:endParaRPr lang="en-US" altLang="en-US" sz="3600" dirty="0" smtClean="0">
              <a:solidFill>
                <a:srgbClr val="002060"/>
              </a:solidFill>
              <a:latin typeface="Times New Roman" panose="02020603050405020304" pitchFamily="18" charset="0"/>
              <a:cs typeface="Times New Roman" panose="02020603050405020304" pitchFamily="18" charset="0"/>
            </a:endParaRPr>
          </a:p>
          <a:p>
            <a:pPr marL="0" indent="0" algn="ctr" eaLnBrk="1" hangingPunct="1">
              <a:buFont typeface="Wingdings 3" panose="05040102010807070707" pitchFamily="18" charset="2"/>
              <a:buNone/>
            </a:pPr>
            <a:r>
              <a:rPr lang="en-US" altLang="en-US" sz="3600" dirty="0" err="1">
                <a:solidFill>
                  <a:srgbClr val="002060"/>
                </a:solidFill>
                <a:latin typeface="Times New Roman" panose="02020603050405020304" pitchFamily="18" charset="0"/>
                <a:cs typeface="Times New Roman" panose="02020603050405020304" pitchFamily="18" charset="0"/>
              </a:rPr>
              <a:t>r</a:t>
            </a:r>
            <a:r>
              <a:rPr lang="en-US" altLang="en-US" sz="3600" dirty="0" err="1" smtClean="0">
                <a:solidFill>
                  <a:srgbClr val="002060"/>
                </a:solidFill>
                <a:latin typeface="Times New Roman" panose="02020603050405020304" pitchFamily="18" charset="0"/>
                <a:cs typeface="Times New Roman" panose="02020603050405020304" pitchFamily="18" charset="0"/>
              </a:rPr>
              <a:t>âm</a:t>
            </a:r>
            <a:r>
              <a:rPr lang="en-US" altLang="en-US" sz="3600" dirty="0" smtClean="0">
                <a:solidFill>
                  <a:srgbClr val="002060"/>
                </a:solidFill>
                <a:latin typeface="Times New Roman" panose="02020603050405020304" pitchFamily="18" charset="0"/>
                <a:cs typeface="Times New Roman" panose="02020603050405020304" pitchFamily="18" charset="0"/>
              </a:rPr>
              <a:t> ran</a:t>
            </a:r>
            <a:endParaRPr lang="en-US" altLang="en-US" sz="3600" dirty="0" smtClean="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anim calcmode="lin" valueType="num">
                                      <p:cBhvr>
                                        <p:cTn id="2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fade">
                                      <p:cBhvr>
                                        <p:cTn id="34" dur="1000"/>
                                        <p:tgtEl>
                                          <p:spTgt spid="3">
                                            <p:txEl>
                                              <p:pRg st="3" end="3"/>
                                            </p:txEl>
                                          </p:spTgt>
                                        </p:tgtEl>
                                      </p:cBhvr>
                                    </p:animEffect>
                                    <p:anim calcmode="lin" valueType="num">
                                      <p:cBhvr>
                                        <p:cTn id="3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Effect transition="in" filter="fade">
                                      <p:cBhvr>
                                        <p:cTn id="41" dur="1000"/>
                                        <p:tgtEl>
                                          <p:spTgt spid="3">
                                            <p:txEl>
                                              <p:pRg st="4" end="4"/>
                                            </p:txEl>
                                          </p:spTgt>
                                        </p:tgtEl>
                                      </p:cBhvr>
                                    </p:animEffect>
                                    <p:anim calcmode="lin" valueType="num">
                                      <p:cBhvr>
                                        <p:cTn id="4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143000" y="2667293"/>
            <a:ext cx="8229600" cy="2057400"/>
          </a:xfrm>
        </p:spPr>
        <p:txBody>
          <a:bodyPr>
            <a:normAutofit/>
          </a:bodyPr>
          <a:lstStyle/>
          <a:p>
            <a:pPr eaLnBrk="1" hangingPunct="1"/>
            <a:r>
              <a:rPr lang="en-US" altLang="en-US" sz="4000" dirty="0" err="1" smtClean="0">
                <a:solidFill>
                  <a:srgbClr val="FF0000"/>
                </a:solidFill>
                <a:latin typeface="Times New Roman" panose="02020603050405020304" pitchFamily="18" charset="0"/>
                <a:cs typeface="Times New Roman" panose="02020603050405020304" pitchFamily="18" charset="0"/>
              </a:rPr>
              <a:t>Hướng</a:t>
            </a:r>
            <a:r>
              <a:rPr lang="en-US" altLang="en-US" sz="4000" dirty="0" smtClean="0">
                <a:solidFill>
                  <a:srgbClr val="FF0000"/>
                </a:solidFill>
                <a:latin typeface="Times New Roman" panose="02020603050405020304" pitchFamily="18" charset="0"/>
                <a:cs typeface="Times New Roman" panose="02020603050405020304" pitchFamily="18" charset="0"/>
              </a:rPr>
              <a:t> </a:t>
            </a:r>
            <a:r>
              <a:rPr lang="en-US" altLang="en-US" sz="4000" dirty="0" err="1" smtClean="0">
                <a:solidFill>
                  <a:srgbClr val="FF0000"/>
                </a:solidFill>
                <a:latin typeface="Times New Roman" panose="02020603050405020304" pitchFamily="18" charset="0"/>
                <a:cs typeface="Times New Roman" panose="02020603050405020304" pitchFamily="18" charset="0"/>
              </a:rPr>
              <a:t>dẫn</a:t>
            </a:r>
            <a:r>
              <a:rPr lang="en-US" altLang="en-US" sz="4000" dirty="0" smtClean="0">
                <a:solidFill>
                  <a:srgbClr val="FF0000"/>
                </a:solidFill>
                <a:latin typeface="Times New Roman" panose="02020603050405020304" pitchFamily="18" charset="0"/>
                <a:cs typeface="Times New Roman" panose="02020603050405020304" pitchFamily="18" charset="0"/>
              </a:rPr>
              <a:t> </a:t>
            </a:r>
            <a:r>
              <a:rPr lang="en-US" altLang="en-US" sz="4000" dirty="0" err="1" smtClean="0">
                <a:solidFill>
                  <a:srgbClr val="FF0000"/>
                </a:solidFill>
                <a:latin typeface="Times New Roman" panose="02020603050405020304" pitchFamily="18" charset="0"/>
                <a:cs typeface="Times New Roman" panose="02020603050405020304" pitchFamily="18" charset="0"/>
              </a:rPr>
              <a:t>học</a:t>
            </a:r>
            <a:r>
              <a:rPr lang="en-US" altLang="en-US" sz="4000" dirty="0" smtClean="0">
                <a:solidFill>
                  <a:srgbClr val="FF0000"/>
                </a:solidFill>
                <a:latin typeface="Times New Roman" panose="02020603050405020304" pitchFamily="18" charset="0"/>
                <a:cs typeface="Times New Roman" panose="02020603050405020304" pitchFamily="18" charset="0"/>
              </a:rPr>
              <a:t> </a:t>
            </a:r>
            <a:r>
              <a:rPr lang="en-US" altLang="en-US" sz="4000" dirty="0" err="1" smtClean="0">
                <a:solidFill>
                  <a:srgbClr val="FF0000"/>
                </a:solidFill>
                <a:latin typeface="Times New Roman" panose="02020603050405020304" pitchFamily="18" charset="0"/>
                <a:cs typeface="Times New Roman" panose="02020603050405020304" pitchFamily="18" charset="0"/>
              </a:rPr>
              <a:t>sinh</a:t>
            </a:r>
            <a:r>
              <a:rPr lang="en-US" altLang="en-US" sz="4000" dirty="0">
                <a:solidFill>
                  <a:srgbClr val="FF0000"/>
                </a:solidFill>
                <a:latin typeface="Times New Roman" panose="02020603050405020304" pitchFamily="18" charset="0"/>
                <a:cs typeface="Times New Roman" panose="02020603050405020304" pitchFamily="18" charset="0"/>
              </a:rPr>
              <a:t> </a:t>
            </a:r>
            <a:r>
              <a:rPr lang="en-US" altLang="en-US" sz="4000" dirty="0" err="1" smtClean="0">
                <a:solidFill>
                  <a:srgbClr val="FF0000"/>
                </a:solidFill>
                <a:latin typeface="Times New Roman" panose="02020603050405020304" pitchFamily="18" charset="0"/>
                <a:cs typeface="Times New Roman" panose="02020603050405020304" pitchFamily="18" charset="0"/>
              </a:rPr>
              <a:t>làm</a:t>
            </a:r>
            <a:r>
              <a:rPr lang="en-US" altLang="en-US" sz="4000" dirty="0" smtClean="0">
                <a:solidFill>
                  <a:srgbClr val="FF0000"/>
                </a:solidFill>
                <a:latin typeface="Times New Roman" panose="02020603050405020304" pitchFamily="18" charset="0"/>
                <a:cs typeface="Times New Roman" panose="02020603050405020304" pitchFamily="18" charset="0"/>
              </a:rPr>
              <a:t> </a:t>
            </a:r>
            <a:r>
              <a:rPr lang="en-US" altLang="en-US" sz="4000" dirty="0" err="1" smtClean="0">
                <a:solidFill>
                  <a:srgbClr val="FF0000"/>
                </a:solidFill>
                <a:latin typeface="Times New Roman" panose="02020603050405020304" pitchFamily="18" charset="0"/>
                <a:cs typeface="Times New Roman" panose="02020603050405020304" pitchFamily="18" charset="0"/>
              </a:rPr>
              <a:t>bài</a:t>
            </a:r>
            <a:r>
              <a:rPr lang="en-US" altLang="en-US" sz="4000" dirty="0" smtClean="0">
                <a:solidFill>
                  <a:srgbClr val="FF0000"/>
                </a:solidFill>
                <a:latin typeface="Times New Roman" panose="02020603050405020304" pitchFamily="18" charset="0"/>
                <a:cs typeface="Times New Roman" panose="02020603050405020304" pitchFamily="18" charset="0"/>
              </a:rPr>
              <a:t> </a:t>
            </a:r>
            <a:r>
              <a:rPr lang="en-US" altLang="en-US" sz="4000" dirty="0" err="1" smtClean="0">
                <a:solidFill>
                  <a:srgbClr val="FF0000"/>
                </a:solidFill>
                <a:latin typeface="Times New Roman" panose="02020603050405020304" pitchFamily="18" charset="0"/>
                <a:cs typeface="Times New Roman" panose="02020603050405020304" pitchFamily="18" charset="0"/>
              </a:rPr>
              <a:t>tập</a:t>
            </a:r>
            <a:endParaRPr lang="en-US" altLang="en-US" sz="4000" dirty="0" smtClean="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1295400"/>
            <a:ext cx="9144000" cy="2527830"/>
          </a:xfrm>
        </p:spPr>
        <p:txBody>
          <a:bodyPr>
            <a:normAutofit fontScale="90000"/>
          </a:bodyPr>
          <a:lstStyle/>
          <a:p>
            <a:pPr algn="l"/>
            <a:r>
              <a:rPr lang="en-US" altLang="en-US" sz="3600" dirty="0" smtClean="0">
                <a:solidFill>
                  <a:srgbClr val="002060"/>
                </a:solidFill>
                <a:latin typeface="Times New Roman" panose="02020603050405020304" pitchFamily="18" charset="0"/>
                <a:cs typeface="Times New Roman" panose="02020603050405020304" pitchFamily="18" charset="0"/>
              </a:rPr>
              <a:t>                     </a:t>
            </a:r>
            <a:br>
              <a:rPr lang="en-US" altLang="en-US" sz="3600" dirty="0" smtClean="0">
                <a:solidFill>
                  <a:srgbClr val="002060"/>
                </a:solidFill>
                <a:latin typeface="Times New Roman" panose="02020603050405020304" pitchFamily="18" charset="0"/>
                <a:cs typeface="Times New Roman" panose="02020603050405020304" pitchFamily="18" charset="0"/>
              </a:rPr>
            </a:br>
            <a:br>
              <a:rPr lang="en-US" altLang="en-US" sz="3600" dirty="0">
                <a:solidFill>
                  <a:srgbClr val="002060"/>
                </a:solidFill>
                <a:latin typeface="Times New Roman" panose="02020603050405020304" pitchFamily="18" charset="0"/>
                <a:cs typeface="Times New Roman" panose="02020603050405020304" pitchFamily="18" charset="0"/>
              </a:rPr>
            </a:br>
            <a:br>
              <a:rPr lang="en-US" altLang="en-US" sz="3600" dirty="0" smtClean="0">
                <a:solidFill>
                  <a:srgbClr val="002060"/>
                </a:solidFill>
                <a:latin typeface="Times New Roman" panose="02020603050405020304" pitchFamily="18" charset="0"/>
                <a:cs typeface="Times New Roman" panose="02020603050405020304" pitchFamily="18" charset="0"/>
              </a:rPr>
            </a:br>
            <a:br>
              <a:rPr lang="en-US" altLang="en-US" sz="3600" dirty="0">
                <a:solidFill>
                  <a:srgbClr val="002060"/>
                </a:solidFill>
                <a:latin typeface="Times New Roman" panose="02020603050405020304" pitchFamily="18" charset="0"/>
                <a:cs typeface="Times New Roman" panose="02020603050405020304" pitchFamily="18" charset="0"/>
              </a:rPr>
            </a:br>
            <a:r>
              <a:rPr lang="en-US" altLang="en-US" sz="3600" b="1" i="1" dirty="0" err="1" smtClean="0">
                <a:solidFill>
                  <a:srgbClr val="C00000"/>
                </a:solidFill>
                <a:latin typeface="Times New Roman" panose="02020603050405020304" pitchFamily="18" charset="0"/>
                <a:cs typeface="Times New Roman" panose="02020603050405020304" pitchFamily="18" charset="0"/>
              </a:rPr>
              <a:t>Bài</a:t>
            </a:r>
            <a:r>
              <a:rPr lang="en-US" altLang="en-US" sz="3600" b="1" i="1" dirty="0" smtClean="0">
                <a:solidFill>
                  <a:srgbClr val="C00000"/>
                </a:solidFill>
                <a:latin typeface="Times New Roman" panose="02020603050405020304" pitchFamily="18" charset="0"/>
                <a:cs typeface="Times New Roman" panose="02020603050405020304" pitchFamily="18" charset="0"/>
              </a:rPr>
              <a:t> </a:t>
            </a:r>
            <a:r>
              <a:rPr lang="en-US" altLang="en-US" sz="3600" b="1" i="1" dirty="0" err="1">
                <a:solidFill>
                  <a:srgbClr val="C00000"/>
                </a:solidFill>
                <a:latin typeface="Times New Roman" panose="02020603050405020304" pitchFamily="18" charset="0"/>
                <a:cs typeface="Times New Roman" panose="02020603050405020304" pitchFamily="18" charset="0"/>
              </a:rPr>
              <a:t>tập</a:t>
            </a:r>
            <a:r>
              <a:rPr lang="en-US" altLang="en-US" sz="3600" b="1" i="1" dirty="0">
                <a:solidFill>
                  <a:srgbClr val="C00000"/>
                </a:solidFill>
                <a:latin typeface="Times New Roman" panose="02020603050405020304" pitchFamily="18" charset="0"/>
                <a:cs typeface="Times New Roman" panose="02020603050405020304" pitchFamily="18" charset="0"/>
              </a:rPr>
              <a:t> 2:  </a:t>
            </a:r>
            <a:r>
              <a:rPr lang="en-US" altLang="en-US" sz="3600" dirty="0" err="1">
                <a:solidFill>
                  <a:srgbClr val="C00000"/>
                </a:solidFill>
                <a:latin typeface="Times New Roman" panose="02020603050405020304" pitchFamily="18" charset="0"/>
                <a:cs typeface="Times New Roman" panose="02020603050405020304" pitchFamily="18" charset="0"/>
              </a:rPr>
              <a:t>Tìm</a:t>
            </a:r>
            <a:r>
              <a:rPr lang="en-US" altLang="en-US" sz="3600" dirty="0">
                <a:solidFill>
                  <a:srgbClr val="C00000"/>
                </a:solidFill>
                <a:latin typeface="Times New Roman" panose="02020603050405020304" pitchFamily="18" charset="0"/>
                <a:cs typeface="Times New Roman" panose="02020603050405020304" pitchFamily="18" charset="0"/>
              </a:rPr>
              <a:t> </a:t>
            </a:r>
            <a:r>
              <a:rPr lang="en-US" altLang="en-US" sz="3600" dirty="0" err="1">
                <a:solidFill>
                  <a:srgbClr val="C00000"/>
                </a:solidFill>
                <a:latin typeface="Times New Roman" panose="02020603050405020304" pitchFamily="18" charset="0"/>
                <a:cs typeface="Times New Roman" panose="02020603050405020304" pitchFamily="18" charset="0"/>
              </a:rPr>
              <a:t>chữ</a:t>
            </a:r>
            <a:r>
              <a:rPr lang="en-US" altLang="en-US" sz="3600" dirty="0">
                <a:solidFill>
                  <a:srgbClr val="C00000"/>
                </a:solidFill>
                <a:latin typeface="Times New Roman" panose="02020603050405020304" pitchFamily="18" charset="0"/>
                <a:cs typeface="Times New Roman" panose="02020603050405020304" pitchFamily="18" charset="0"/>
              </a:rPr>
              <a:t> </a:t>
            </a:r>
            <a:r>
              <a:rPr lang="en-US" altLang="en-US" sz="3600" dirty="0" err="1">
                <a:solidFill>
                  <a:srgbClr val="C00000"/>
                </a:solidFill>
                <a:latin typeface="Times New Roman" panose="02020603050405020304" pitchFamily="18" charset="0"/>
                <a:cs typeface="Times New Roman" panose="02020603050405020304" pitchFamily="18" charset="0"/>
              </a:rPr>
              <a:t>cái</a:t>
            </a:r>
            <a:r>
              <a:rPr lang="en-US" altLang="en-US" sz="3600" dirty="0">
                <a:solidFill>
                  <a:srgbClr val="C00000"/>
                </a:solidFill>
                <a:latin typeface="Times New Roman" panose="02020603050405020304" pitchFamily="18" charset="0"/>
                <a:cs typeface="Times New Roman" panose="02020603050405020304" pitchFamily="18" charset="0"/>
              </a:rPr>
              <a:t> </a:t>
            </a:r>
            <a:r>
              <a:rPr lang="en-US" altLang="en-US" sz="3600" dirty="0" err="1">
                <a:solidFill>
                  <a:srgbClr val="C00000"/>
                </a:solidFill>
                <a:latin typeface="Times New Roman" panose="02020603050405020304" pitchFamily="18" charset="0"/>
                <a:cs typeface="Times New Roman" panose="02020603050405020304" pitchFamily="18" charset="0"/>
              </a:rPr>
              <a:t>thích</a:t>
            </a:r>
            <a:r>
              <a:rPr lang="en-US" altLang="en-US" sz="3600" dirty="0">
                <a:solidFill>
                  <a:srgbClr val="C00000"/>
                </a:solidFill>
                <a:latin typeface="Times New Roman" panose="02020603050405020304" pitchFamily="18" charset="0"/>
                <a:cs typeface="Times New Roman" panose="02020603050405020304" pitchFamily="18" charset="0"/>
              </a:rPr>
              <a:t> </a:t>
            </a:r>
            <a:r>
              <a:rPr lang="en-US" altLang="en-US" sz="3600" dirty="0" err="1">
                <a:solidFill>
                  <a:srgbClr val="C00000"/>
                </a:solidFill>
                <a:latin typeface="Times New Roman" panose="02020603050405020304" pitchFamily="18" charset="0"/>
                <a:cs typeface="Times New Roman" panose="02020603050405020304" pitchFamily="18" charset="0"/>
              </a:rPr>
              <a:t>hợp</a:t>
            </a:r>
            <a:r>
              <a:rPr lang="en-US" altLang="en-US" sz="3600" dirty="0">
                <a:solidFill>
                  <a:srgbClr val="C00000"/>
                </a:solidFill>
                <a:latin typeface="Times New Roman" panose="02020603050405020304" pitchFamily="18" charset="0"/>
                <a:cs typeface="Times New Roman" panose="02020603050405020304" pitchFamily="18" charset="0"/>
              </a:rPr>
              <a:t> </a:t>
            </a:r>
            <a:r>
              <a:rPr lang="en-US" altLang="en-US" sz="3600" dirty="0" err="1">
                <a:solidFill>
                  <a:srgbClr val="C00000"/>
                </a:solidFill>
                <a:latin typeface="Times New Roman" panose="02020603050405020304" pitchFamily="18" charset="0"/>
                <a:cs typeface="Times New Roman" panose="02020603050405020304" pitchFamily="18" charset="0"/>
              </a:rPr>
              <a:t>với</a:t>
            </a:r>
            <a:r>
              <a:rPr lang="en-US" altLang="en-US" sz="3600" dirty="0">
                <a:solidFill>
                  <a:srgbClr val="C00000"/>
                </a:solidFill>
                <a:latin typeface="Times New Roman" panose="02020603050405020304" pitchFamily="18" charset="0"/>
                <a:cs typeface="Times New Roman" panose="02020603050405020304" pitchFamily="18" charset="0"/>
              </a:rPr>
              <a:t> </a:t>
            </a:r>
            <a:r>
              <a:rPr lang="en-US" altLang="en-US" sz="3600" dirty="0" err="1">
                <a:solidFill>
                  <a:srgbClr val="C00000"/>
                </a:solidFill>
                <a:latin typeface="Times New Roman" panose="02020603050405020304" pitchFamily="18" charset="0"/>
                <a:cs typeface="Times New Roman" panose="02020603050405020304" pitchFamily="18" charset="0"/>
              </a:rPr>
              <a:t>mỗi</a:t>
            </a:r>
            <a:r>
              <a:rPr lang="en-US" altLang="en-US" sz="3600" dirty="0">
                <a:solidFill>
                  <a:srgbClr val="C00000"/>
                </a:solidFill>
                <a:latin typeface="Times New Roman" panose="02020603050405020304" pitchFamily="18" charset="0"/>
                <a:cs typeface="Times New Roman" panose="02020603050405020304" pitchFamily="18" charset="0"/>
              </a:rPr>
              <a:t> ô </a:t>
            </a:r>
            <a:r>
              <a:rPr lang="en-US" altLang="en-US" sz="3600" dirty="0" err="1">
                <a:solidFill>
                  <a:srgbClr val="C00000"/>
                </a:solidFill>
                <a:latin typeface="Times New Roman" panose="02020603050405020304" pitchFamily="18" charset="0"/>
                <a:cs typeface="Times New Roman" panose="02020603050405020304" pitchFamily="18" charset="0"/>
              </a:rPr>
              <a:t>trống</a:t>
            </a:r>
            <a:r>
              <a:rPr lang="en-US" altLang="en-US" sz="3600" dirty="0">
                <a:solidFill>
                  <a:srgbClr val="C00000"/>
                </a:solidFill>
                <a:latin typeface="Times New Roman" panose="02020603050405020304" pitchFamily="18" charset="0"/>
                <a:cs typeface="Times New Roman" panose="02020603050405020304" pitchFamily="18" charset="0"/>
              </a:rPr>
              <a:t>:</a:t>
            </a:r>
            <a:br>
              <a:rPr lang="en-US" altLang="en-US" sz="3600" dirty="0">
                <a:solidFill>
                  <a:srgbClr val="C00000"/>
                </a:solidFill>
                <a:latin typeface="Times New Roman" panose="02020603050405020304" pitchFamily="18" charset="0"/>
                <a:cs typeface="Times New Roman" panose="02020603050405020304" pitchFamily="18" charset="0"/>
              </a:rPr>
            </a:br>
            <a:r>
              <a:rPr lang="en-US" altLang="en-US" sz="3600" dirty="0">
                <a:solidFill>
                  <a:srgbClr val="C00000"/>
                </a:solidFill>
                <a:latin typeface="Times New Roman" panose="02020603050405020304" pitchFamily="18" charset="0"/>
                <a:cs typeface="Times New Roman" panose="02020603050405020304" pitchFamily="18" charset="0"/>
              </a:rPr>
              <a:t>          a) r</a:t>
            </a:r>
            <a:r>
              <a:rPr lang="en-US" altLang="en-US" sz="3600" dirty="0" smtClean="0">
                <a:solidFill>
                  <a:srgbClr val="C00000"/>
                </a:solidFill>
                <a:latin typeface="Times New Roman" panose="02020603050405020304" pitchFamily="18" charset="0"/>
                <a:cs typeface="Times New Roman" panose="02020603050405020304" pitchFamily="18" charset="0"/>
              </a:rPr>
              <a:t>, d </a:t>
            </a:r>
            <a:r>
              <a:rPr lang="en-US" altLang="en-US" sz="3600" dirty="0">
                <a:solidFill>
                  <a:srgbClr val="C00000"/>
                </a:solidFill>
                <a:latin typeface="Times New Roman" panose="02020603050405020304" pitchFamily="18" charset="0"/>
                <a:cs typeface="Times New Roman" panose="02020603050405020304" pitchFamily="18" charset="0"/>
              </a:rPr>
              <a:t>hay </a:t>
            </a:r>
            <a:r>
              <a:rPr lang="en-US" altLang="en-US" sz="3600" dirty="0" err="1">
                <a:solidFill>
                  <a:srgbClr val="C00000"/>
                </a:solidFill>
                <a:latin typeface="Times New Roman" panose="02020603050405020304" pitchFamily="18" charset="0"/>
                <a:cs typeface="Times New Roman" panose="02020603050405020304" pitchFamily="18" charset="0"/>
              </a:rPr>
              <a:t>gi</a:t>
            </a:r>
            <a:r>
              <a:rPr lang="en-US" altLang="en-US" sz="3600" dirty="0">
                <a:solidFill>
                  <a:srgbClr val="C00000"/>
                </a:solidFill>
                <a:latin typeface="Times New Roman" panose="02020603050405020304" pitchFamily="18" charset="0"/>
                <a:cs typeface="Times New Roman" panose="02020603050405020304" pitchFamily="18" charset="0"/>
              </a:rPr>
              <a:t>?</a:t>
            </a:r>
            <a:br>
              <a:rPr lang="en-US" altLang="en-US" sz="3600" dirty="0">
                <a:solidFill>
                  <a:srgbClr val="002060"/>
                </a:solidFill>
                <a:latin typeface="Times New Roman" panose="02020603050405020304" pitchFamily="18" charset="0"/>
                <a:cs typeface="Times New Roman" panose="02020603050405020304" pitchFamily="18" charset="0"/>
              </a:rPr>
            </a:br>
            <a:r>
              <a:rPr lang="en-US" altLang="en-US" sz="36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Giữa</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cơn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hoạn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nạn</a:t>
            </a:r>
            <a:br>
              <a:rPr lang="en-US" altLang="en-US" sz="3100" dirty="0" smtClean="0">
                <a:solidFill>
                  <a:srgbClr val="002060"/>
                </a:solidFill>
                <a:latin typeface="Times New Roman" panose="02020603050405020304" pitchFamily="18" charset="0"/>
                <a:cs typeface="Times New Roman" panose="02020603050405020304" pitchFamily="18" charset="0"/>
              </a:rPr>
            </a:br>
            <a:r>
              <a:rPr lang="en-US" altLang="en-US" sz="3100" dirty="0">
                <a:solidFill>
                  <a:srgbClr val="002060"/>
                </a:solidFill>
                <a:latin typeface="Times New Roman" panose="02020603050405020304" pitchFamily="18" charset="0"/>
                <a:cs typeface="Times New Roman" panose="02020603050405020304" pitchFamily="18" charset="0"/>
              </a:rPr>
              <a:t> </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Một</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chiếc</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thuyền</a:t>
            </a:r>
            <a:r>
              <a:rPr lang="en-US" altLang="en-US" sz="3100" dirty="0" smtClean="0">
                <a:solidFill>
                  <a:srgbClr val="002060"/>
                </a:solidFill>
                <a:latin typeface="Times New Roman" panose="02020603050405020304" pitchFamily="18" charset="0"/>
                <a:cs typeface="Times New Roman" panose="02020603050405020304" pitchFamily="18" charset="0"/>
              </a:rPr>
              <a:t>  □a </a:t>
            </a:r>
            <a:r>
              <a:rPr lang="en-US" altLang="en-US" sz="3100" dirty="0" err="1" smtClean="0">
                <a:solidFill>
                  <a:srgbClr val="002060"/>
                </a:solidFill>
                <a:latin typeface="Times New Roman" panose="02020603050405020304" pitchFamily="18" charset="0"/>
                <a:cs typeface="Times New Roman" panose="02020603050405020304" pitchFamily="18" charset="0"/>
              </a:rPr>
              <a:t>đến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ữa</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òng</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sông</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thì</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bị</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ò.Chỉ</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trong</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nháy</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mắt</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thuyền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đã</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ngập</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nước</a:t>
            </a:r>
            <a:r>
              <a:rPr lang="en-US" altLang="en-US" sz="3100" dirty="0" smtClean="0">
                <a:solidFill>
                  <a:srgbClr val="002060"/>
                </a:solidFill>
                <a:latin typeface="Times New Roman" panose="02020603050405020304" pitchFamily="18" charset="0"/>
                <a:cs typeface="Times New Roman" panose="02020603050405020304" pitchFamily="18" charset="0"/>
              </a:rPr>
              <a:t>. </a:t>
            </a:r>
            <a:br>
              <a:rPr lang="en-US" altLang="en-US" sz="3100" dirty="0" smtClean="0">
                <a:solidFill>
                  <a:srgbClr val="002060"/>
                </a:solidFill>
                <a:latin typeface="Times New Roman" panose="02020603050405020304" pitchFamily="18" charset="0"/>
                <a:cs typeface="Times New Roman" panose="02020603050405020304" pitchFamily="18" charset="0"/>
              </a:rPr>
            </a:br>
            <a:r>
              <a:rPr lang="en-US" altLang="en-US" sz="3100" dirty="0">
                <a:solidFill>
                  <a:srgbClr val="002060"/>
                </a:solidFill>
                <a:latin typeface="Times New Roman" panose="02020603050405020304" pitchFamily="18" charset="0"/>
                <a:cs typeface="Times New Roman" panose="02020603050405020304" pitchFamily="18" charset="0"/>
              </a:rPr>
              <a:t> </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Hành</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khách</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nhốn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nháo</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hoảng</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hốt</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ai</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nấy</a:t>
            </a:r>
            <a:r>
              <a:rPr lang="en-US" altLang="en-US" sz="3100" dirty="0" smtClean="0">
                <a:solidFill>
                  <a:srgbClr val="002060"/>
                </a:solidFill>
                <a:latin typeface="Times New Roman" panose="02020603050405020304" pitchFamily="18" charset="0"/>
                <a:cs typeface="Times New Roman" panose="02020603050405020304" pitchFamily="18" charset="0"/>
              </a:rPr>
              <a:t> □a </a:t>
            </a:r>
            <a:r>
              <a:rPr lang="en-US" altLang="en-US" sz="3100" dirty="0" err="1" smtClean="0">
                <a:solidFill>
                  <a:srgbClr val="002060"/>
                </a:solidFill>
                <a:latin typeface="Times New Roman" panose="02020603050405020304" pitchFamily="18" charset="0"/>
                <a:cs typeface="Times New Roman" panose="02020603050405020304" pitchFamily="18" charset="0"/>
              </a:rPr>
              <a:t>sức</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tát</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nước</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cứu</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thuyền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uy</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chỉ</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có</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một</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anh</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chàng</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vẫn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thản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nhiên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coi</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như</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không</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có</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chuyện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gì</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xảy</a:t>
            </a:r>
            <a:r>
              <a:rPr lang="en-US" altLang="en-US" sz="3100" dirty="0" smtClean="0">
                <a:solidFill>
                  <a:srgbClr val="002060"/>
                </a:solidFill>
                <a:latin typeface="Times New Roman" panose="02020603050405020304" pitchFamily="18" charset="0"/>
                <a:cs typeface="Times New Roman" panose="02020603050405020304" pitchFamily="18" charset="0"/>
              </a:rPr>
              <a:t> □a. </a:t>
            </a:r>
            <a:r>
              <a:rPr lang="en-US" altLang="en-US" sz="3100" dirty="0" err="1" smtClean="0">
                <a:solidFill>
                  <a:srgbClr val="002060"/>
                </a:solidFill>
                <a:latin typeface="Times New Roman" panose="02020603050405020304" pitchFamily="18" charset="0"/>
                <a:cs typeface="Times New Roman" panose="02020603050405020304" pitchFamily="18" charset="0"/>
              </a:rPr>
              <a:t>Một</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người</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thấy</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vậy</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không</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ấu</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nổi</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tức</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ận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bảo</a:t>
            </a:r>
            <a:r>
              <a:rPr lang="en-US" altLang="en-US" sz="3100" dirty="0" smtClean="0">
                <a:solidFill>
                  <a:srgbClr val="002060"/>
                </a:solidFill>
                <a:latin typeface="Times New Roman" panose="02020603050405020304" pitchFamily="18" charset="0"/>
                <a:cs typeface="Times New Roman" panose="02020603050405020304" pitchFamily="18" charset="0"/>
              </a:rPr>
              <a:t>:</a:t>
            </a:r>
            <a:br>
              <a:rPr lang="en-US" altLang="en-US" sz="3100" dirty="0" smtClean="0">
                <a:solidFill>
                  <a:srgbClr val="002060"/>
                </a:solidFill>
                <a:latin typeface="Times New Roman" panose="02020603050405020304" pitchFamily="18" charset="0"/>
                <a:cs typeface="Times New Roman" panose="02020603050405020304" pitchFamily="18" charset="0"/>
              </a:rPr>
            </a:br>
            <a:r>
              <a:rPr lang="en-US" altLang="en-US" sz="3100" dirty="0">
                <a:solidFill>
                  <a:srgbClr val="002060"/>
                </a:solidFill>
                <a:latin typeface="Times New Roman" panose="02020603050405020304" pitchFamily="18" charset="0"/>
                <a:cs typeface="Times New Roman" panose="02020603050405020304" pitchFamily="18" charset="0"/>
              </a:rPr>
              <a:t> </a:t>
            </a:r>
            <a:r>
              <a:rPr lang="en-US" altLang="en-US" sz="3100" dirty="0" smtClean="0">
                <a:solidFill>
                  <a:srgbClr val="002060"/>
                </a:solidFill>
                <a:latin typeface="Times New Roman" panose="02020603050405020304" pitchFamily="18" charset="0"/>
                <a:cs typeface="Times New Roman" panose="02020603050405020304" pitchFamily="18" charset="0"/>
              </a:rPr>
              <a:t> - </a:t>
            </a:r>
            <a:r>
              <a:rPr lang="en-US" altLang="en-US" sz="3100" dirty="0" err="1" smtClean="0">
                <a:solidFill>
                  <a:srgbClr val="002060"/>
                </a:solidFill>
                <a:latin typeface="Times New Roman" panose="02020603050405020304" pitchFamily="18" charset="0"/>
                <a:cs typeface="Times New Roman" panose="02020603050405020304" pitchFamily="18" charset="0"/>
              </a:rPr>
              <a:t>Thuyền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sắp</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chìm</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xuống</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đáy</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sông</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ồi</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sao</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anh</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vẫn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thản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nhiên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vậy</a:t>
            </a:r>
            <a:r>
              <a:rPr lang="en-US" altLang="en-US" sz="3100" dirty="0" smtClean="0">
                <a:solidFill>
                  <a:srgbClr val="002060"/>
                </a:solidFill>
                <a:latin typeface="Times New Roman" panose="02020603050405020304" pitchFamily="18" charset="0"/>
                <a:cs typeface="Times New Roman" panose="02020603050405020304" pitchFamily="18" charset="0"/>
              </a:rPr>
              <a:t>?</a:t>
            </a:r>
            <a:br>
              <a:rPr lang="en-US" altLang="en-US" sz="3100" dirty="0" smtClean="0">
                <a:solidFill>
                  <a:srgbClr val="002060"/>
                </a:solidFill>
                <a:latin typeface="Times New Roman" panose="02020603050405020304" pitchFamily="18" charset="0"/>
                <a:cs typeface="Times New Roman" panose="02020603050405020304" pitchFamily="18" charset="0"/>
              </a:rPr>
            </a:br>
            <a:r>
              <a:rPr lang="en-US" altLang="en-US" sz="3100" dirty="0">
                <a:solidFill>
                  <a:srgbClr val="002060"/>
                </a:solidFill>
                <a:latin typeface="Times New Roman" panose="02020603050405020304" pitchFamily="18" charset="0"/>
                <a:cs typeface="Times New Roman" panose="02020603050405020304" pitchFamily="18" charset="0"/>
              </a:rPr>
              <a:t> </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Anh</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chàng</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nọ</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trả</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lời</a:t>
            </a:r>
            <a:r>
              <a:rPr lang="en-US" altLang="en-US" sz="3100" dirty="0" smtClean="0">
                <a:solidFill>
                  <a:srgbClr val="002060"/>
                </a:solidFill>
                <a:latin typeface="Times New Roman" panose="02020603050405020304" pitchFamily="18" charset="0"/>
                <a:cs typeface="Times New Roman" panose="02020603050405020304" pitchFamily="18" charset="0"/>
              </a:rPr>
              <a:t>:</a:t>
            </a:r>
            <a:br>
              <a:rPr lang="en-US" altLang="en-US" sz="3100" dirty="0" smtClean="0">
                <a:solidFill>
                  <a:srgbClr val="002060"/>
                </a:solidFill>
                <a:latin typeface="Times New Roman" panose="02020603050405020304" pitchFamily="18" charset="0"/>
                <a:cs typeface="Times New Roman" panose="02020603050405020304" pitchFamily="18" charset="0"/>
              </a:rPr>
            </a:br>
            <a:r>
              <a:rPr lang="en-US" altLang="en-US" sz="3100" dirty="0">
                <a:solidFill>
                  <a:srgbClr val="002060"/>
                </a:solidFill>
                <a:latin typeface="Times New Roman" panose="02020603050405020304" pitchFamily="18" charset="0"/>
                <a:cs typeface="Times New Roman" panose="02020603050405020304" pitchFamily="18" charset="0"/>
              </a:rPr>
              <a:t> </a:t>
            </a:r>
            <a:r>
              <a:rPr lang="en-US" altLang="en-US" sz="3100" dirty="0" smtClean="0">
                <a:solidFill>
                  <a:srgbClr val="002060"/>
                </a:solidFill>
                <a:latin typeface="Times New Roman" panose="02020603050405020304" pitchFamily="18" charset="0"/>
                <a:cs typeface="Times New Roman" panose="02020603050405020304" pitchFamily="18" charset="0"/>
              </a:rPr>
              <a:t>     - </a:t>
            </a:r>
            <a:r>
              <a:rPr lang="en-US" altLang="en-US" sz="3100" dirty="0" err="1" smtClean="0">
                <a:solidFill>
                  <a:srgbClr val="002060"/>
                </a:solidFill>
                <a:latin typeface="Times New Roman" panose="02020603050405020304" pitchFamily="18" charset="0"/>
                <a:cs typeface="Times New Roman" panose="02020603050405020304" pitchFamily="18" charset="0"/>
              </a:rPr>
              <a:t>Việc</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gì</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phải</a:t>
            </a:r>
            <a:r>
              <a:rPr lang="en-US" altLang="en-US" sz="3100" dirty="0" smtClean="0">
                <a:solidFill>
                  <a:srgbClr val="002060"/>
                </a:solidFill>
                <a:latin typeface="Times New Roman" panose="02020603050405020304" pitchFamily="18" charset="0"/>
                <a:cs typeface="Times New Roman" panose="02020603050405020304" pitchFamily="18" charset="0"/>
              </a:rPr>
              <a:t> lo </a:t>
            </a:r>
            <a:r>
              <a:rPr lang="en-US" altLang="en-US" sz="3100" dirty="0" err="1" smtClean="0">
                <a:solidFill>
                  <a:srgbClr val="002060"/>
                </a:solidFill>
                <a:latin typeface="Times New Roman" panose="02020603050405020304" pitchFamily="18" charset="0"/>
                <a:cs typeface="Times New Roman" panose="02020603050405020304" pitchFamily="18" charset="0"/>
              </a:rPr>
              <a:t>nhỉ</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Thuyền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này</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đâu</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có</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phải</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của</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tôi</a:t>
            </a:r>
            <a:r>
              <a:rPr lang="en-US" altLang="en-US" sz="3100" dirty="0">
                <a:solidFill>
                  <a:srgbClr val="002060"/>
                </a:solidFill>
                <a:latin typeface="Times New Roman" panose="02020603050405020304" pitchFamily="18" charset="0"/>
                <a:cs typeface="Times New Roman" panose="02020603050405020304" pitchFamily="18" charset="0"/>
              </a:rPr>
              <a:t> </a:t>
            </a:r>
            <a:r>
              <a:rPr lang="en-US" altLang="en-US" sz="3100" dirty="0" smtClean="0">
                <a:solidFill>
                  <a:srgbClr val="002060"/>
                </a:solidFill>
                <a:latin typeface="Times New Roman" panose="02020603050405020304" pitchFamily="18" charset="0"/>
                <a:cs typeface="Times New Roman" panose="02020603050405020304" pitchFamily="18" charset="0"/>
              </a:rPr>
              <a:t>!   </a:t>
            </a:r>
            <a:br>
              <a:rPr lang="en-US" altLang="en-US" sz="3100" dirty="0" smtClean="0">
                <a:solidFill>
                  <a:srgbClr val="002060"/>
                </a:solidFill>
                <a:latin typeface="Times New Roman" panose="02020603050405020304" pitchFamily="18" charset="0"/>
                <a:cs typeface="Times New Roman" panose="02020603050405020304" pitchFamily="18" charset="0"/>
              </a:rPr>
            </a:br>
            <a:br>
              <a:rPr lang="en-US" altLang="en-US" sz="3600" dirty="0" smtClean="0">
                <a:solidFill>
                  <a:srgbClr val="002060"/>
                </a:solidFill>
                <a:latin typeface="Times New Roman" panose="02020603050405020304" pitchFamily="18" charset="0"/>
                <a:cs typeface="Times New Roman" panose="02020603050405020304" pitchFamily="18" charset="0"/>
              </a:rPr>
            </a:br>
            <a:endParaRPr lang="en-US" altLang="en-US" sz="3600" dirty="0" smtClean="0">
              <a:solidFill>
                <a:srgbClr val="002060"/>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81000" y="1295400"/>
            <a:ext cx="8763000" cy="2527830"/>
          </a:xfrm>
        </p:spPr>
        <p:txBody>
          <a:bodyPr>
            <a:normAutofit fontScale="90000"/>
          </a:bodyPr>
          <a:lstStyle/>
          <a:p>
            <a:pPr algn="l"/>
            <a:r>
              <a:rPr lang="en-US" altLang="en-US" sz="3600" dirty="0" smtClean="0">
                <a:solidFill>
                  <a:srgbClr val="002060"/>
                </a:solidFill>
                <a:latin typeface="Times New Roman" panose="02020603050405020304" pitchFamily="18" charset="0"/>
                <a:cs typeface="Times New Roman" panose="02020603050405020304" pitchFamily="18" charset="0"/>
              </a:rPr>
              <a:t>                     </a:t>
            </a:r>
            <a:br>
              <a:rPr lang="en-US" altLang="en-US" sz="3600" dirty="0" smtClean="0">
                <a:solidFill>
                  <a:srgbClr val="002060"/>
                </a:solidFill>
                <a:latin typeface="Times New Roman" panose="02020603050405020304" pitchFamily="18" charset="0"/>
                <a:cs typeface="Times New Roman" panose="02020603050405020304" pitchFamily="18" charset="0"/>
              </a:rPr>
            </a:br>
            <a:br>
              <a:rPr lang="en-US" altLang="en-US" sz="3600" dirty="0">
                <a:solidFill>
                  <a:srgbClr val="002060"/>
                </a:solidFill>
                <a:latin typeface="Times New Roman" panose="02020603050405020304" pitchFamily="18" charset="0"/>
                <a:cs typeface="Times New Roman" panose="02020603050405020304" pitchFamily="18" charset="0"/>
              </a:rPr>
            </a:br>
            <a:br>
              <a:rPr lang="en-US" altLang="en-US" sz="3600" dirty="0" smtClean="0">
                <a:solidFill>
                  <a:srgbClr val="002060"/>
                </a:solidFill>
                <a:latin typeface="Times New Roman" panose="02020603050405020304" pitchFamily="18" charset="0"/>
                <a:cs typeface="Times New Roman" panose="02020603050405020304" pitchFamily="18" charset="0"/>
              </a:rPr>
            </a:br>
            <a:br>
              <a:rPr lang="en-US" altLang="en-US" sz="3600" dirty="0">
                <a:solidFill>
                  <a:srgbClr val="002060"/>
                </a:solidFill>
                <a:latin typeface="Times New Roman" panose="02020603050405020304" pitchFamily="18" charset="0"/>
                <a:cs typeface="Times New Roman" panose="02020603050405020304" pitchFamily="18" charset="0"/>
              </a:rPr>
            </a:br>
            <a:r>
              <a:rPr lang="en-US" altLang="en-US" sz="3600" b="1" i="1" dirty="0" err="1" smtClean="0">
                <a:solidFill>
                  <a:srgbClr val="C00000"/>
                </a:solidFill>
                <a:latin typeface="Times New Roman" panose="02020603050405020304" pitchFamily="18" charset="0"/>
                <a:cs typeface="Times New Roman" panose="02020603050405020304" pitchFamily="18" charset="0"/>
              </a:rPr>
              <a:t>Bài</a:t>
            </a:r>
            <a:r>
              <a:rPr lang="en-US" altLang="en-US" sz="3600" b="1" i="1" dirty="0" smtClean="0">
                <a:solidFill>
                  <a:srgbClr val="C00000"/>
                </a:solidFill>
                <a:latin typeface="Times New Roman" panose="02020603050405020304" pitchFamily="18" charset="0"/>
                <a:cs typeface="Times New Roman" panose="02020603050405020304" pitchFamily="18" charset="0"/>
              </a:rPr>
              <a:t> </a:t>
            </a:r>
            <a:r>
              <a:rPr lang="en-US" altLang="en-US" sz="3600" b="1" i="1" dirty="0" err="1">
                <a:solidFill>
                  <a:srgbClr val="C00000"/>
                </a:solidFill>
                <a:latin typeface="Times New Roman" panose="02020603050405020304" pitchFamily="18" charset="0"/>
                <a:cs typeface="Times New Roman" panose="02020603050405020304" pitchFamily="18" charset="0"/>
              </a:rPr>
              <a:t>tập</a:t>
            </a:r>
            <a:r>
              <a:rPr lang="en-US" altLang="en-US" sz="3600" b="1" i="1" dirty="0">
                <a:solidFill>
                  <a:srgbClr val="C00000"/>
                </a:solidFill>
                <a:latin typeface="Times New Roman" panose="02020603050405020304" pitchFamily="18" charset="0"/>
                <a:cs typeface="Times New Roman" panose="02020603050405020304" pitchFamily="18" charset="0"/>
              </a:rPr>
              <a:t> 2:  </a:t>
            </a:r>
            <a:r>
              <a:rPr lang="en-US" altLang="en-US" sz="3600" dirty="0" err="1">
                <a:solidFill>
                  <a:srgbClr val="C00000"/>
                </a:solidFill>
                <a:latin typeface="Times New Roman" panose="02020603050405020304" pitchFamily="18" charset="0"/>
                <a:cs typeface="Times New Roman" panose="02020603050405020304" pitchFamily="18" charset="0"/>
              </a:rPr>
              <a:t>Tìm</a:t>
            </a:r>
            <a:r>
              <a:rPr lang="en-US" altLang="en-US" sz="3600" dirty="0">
                <a:solidFill>
                  <a:srgbClr val="C00000"/>
                </a:solidFill>
                <a:latin typeface="Times New Roman" panose="02020603050405020304" pitchFamily="18" charset="0"/>
                <a:cs typeface="Times New Roman" panose="02020603050405020304" pitchFamily="18" charset="0"/>
              </a:rPr>
              <a:t> </a:t>
            </a:r>
            <a:r>
              <a:rPr lang="en-US" altLang="en-US" sz="3600" dirty="0" err="1">
                <a:solidFill>
                  <a:srgbClr val="C00000"/>
                </a:solidFill>
                <a:latin typeface="Times New Roman" panose="02020603050405020304" pitchFamily="18" charset="0"/>
                <a:cs typeface="Times New Roman" panose="02020603050405020304" pitchFamily="18" charset="0"/>
              </a:rPr>
              <a:t>chữ</a:t>
            </a:r>
            <a:r>
              <a:rPr lang="en-US" altLang="en-US" sz="3600" dirty="0">
                <a:solidFill>
                  <a:srgbClr val="C00000"/>
                </a:solidFill>
                <a:latin typeface="Times New Roman" panose="02020603050405020304" pitchFamily="18" charset="0"/>
                <a:cs typeface="Times New Roman" panose="02020603050405020304" pitchFamily="18" charset="0"/>
              </a:rPr>
              <a:t> </a:t>
            </a:r>
            <a:r>
              <a:rPr lang="en-US" altLang="en-US" sz="3600" dirty="0" err="1">
                <a:solidFill>
                  <a:srgbClr val="C00000"/>
                </a:solidFill>
                <a:latin typeface="Times New Roman" panose="02020603050405020304" pitchFamily="18" charset="0"/>
                <a:cs typeface="Times New Roman" panose="02020603050405020304" pitchFamily="18" charset="0"/>
              </a:rPr>
              <a:t>cái</a:t>
            </a:r>
            <a:r>
              <a:rPr lang="en-US" altLang="en-US" sz="3600" dirty="0">
                <a:solidFill>
                  <a:srgbClr val="C00000"/>
                </a:solidFill>
                <a:latin typeface="Times New Roman" panose="02020603050405020304" pitchFamily="18" charset="0"/>
                <a:cs typeface="Times New Roman" panose="02020603050405020304" pitchFamily="18" charset="0"/>
              </a:rPr>
              <a:t> </a:t>
            </a:r>
            <a:r>
              <a:rPr lang="en-US" altLang="en-US" sz="3600" dirty="0" err="1">
                <a:solidFill>
                  <a:srgbClr val="C00000"/>
                </a:solidFill>
                <a:latin typeface="Times New Roman" panose="02020603050405020304" pitchFamily="18" charset="0"/>
                <a:cs typeface="Times New Roman" panose="02020603050405020304" pitchFamily="18" charset="0"/>
              </a:rPr>
              <a:t>thích</a:t>
            </a:r>
            <a:r>
              <a:rPr lang="en-US" altLang="en-US" sz="3600" dirty="0">
                <a:solidFill>
                  <a:srgbClr val="C00000"/>
                </a:solidFill>
                <a:latin typeface="Times New Roman" panose="02020603050405020304" pitchFamily="18" charset="0"/>
                <a:cs typeface="Times New Roman" panose="02020603050405020304" pitchFamily="18" charset="0"/>
              </a:rPr>
              <a:t> </a:t>
            </a:r>
            <a:r>
              <a:rPr lang="en-US" altLang="en-US" sz="3600" dirty="0" err="1">
                <a:solidFill>
                  <a:srgbClr val="C00000"/>
                </a:solidFill>
                <a:latin typeface="Times New Roman" panose="02020603050405020304" pitchFamily="18" charset="0"/>
                <a:cs typeface="Times New Roman" panose="02020603050405020304" pitchFamily="18" charset="0"/>
              </a:rPr>
              <a:t>hợp</a:t>
            </a:r>
            <a:r>
              <a:rPr lang="en-US" altLang="en-US" sz="3600" dirty="0">
                <a:solidFill>
                  <a:srgbClr val="C00000"/>
                </a:solidFill>
                <a:latin typeface="Times New Roman" panose="02020603050405020304" pitchFamily="18" charset="0"/>
                <a:cs typeface="Times New Roman" panose="02020603050405020304" pitchFamily="18" charset="0"/>
              </a:rPr>
              <a:t> </a:t>
            </a:r>
            <a:r>
              <a:rPr lang="en-US" altLang="en-US" sz="3600" dirty="0" err="1">
                <a:solidFill>
                  <a:srgbClr val="C00000"/>
                </a:solidFill>
                <a:latin typeface="Times New Roman" panose="02020603050405020304" pitchFamily="18" charset="0"/>
                <a:cs typeface="Times New Roman" panose="02020603050405020304" pitchFamily="18" charset="0"/>
              </a:rPr>
              <a:t>với</a:t>
            </a:r>
            <a:r>
              <a:rPr lang="en-US" altLang="en-US" sz="3600" dirty="0">
                <a:solidFill>
                  <a:srgbClr val="C00000"/>
                </a:solidFill>
                <a:latin typeface="Times New Roman" panose="02020603050405020304" pitchFamily="18" charset="0"/>
                <a:cs typeface="Times New Roman" panose="02020603050405020304" pitchFamily="18" charset="0"/>
              </a:rPr>
              <a:t> </a:t>
            </a:r>
            <a:r>
              <a:rPr lang="en-US" altLang="en-US" sz="3600" dirty="0" err="1">
                <a:solidFill>
                  <a:srgbClr val="C00000"/>
                </a:solidFill>
                <a:latin typeface="Times New Roman" panose="02020603050405020304" pitchFamily="18" charset="0"/>
                <a:cs typeface="Times New Roman" panose="02020603050405020304" pitchFamily="18" charset="0"/>
              </a:rPr>
              <a:t>mỗi</a:t>
            </a:r>
            <a:r>
              <a:rPr lang="en-US" altLang="en-US" sz="3600" dirty="0">
                <a:solidFill>
                  <a:srgbClr val="C00000"/>
                </a:solidFill>
                <a:latin typeface="Times New Roman" panose="02020603050405020304" pitchFamily="18" charset="0"/>
                <a:cs typeface="Times New Roman" panose="02020603050405020304" pitchFamily="18" charset="0"/>
              </a:rPr>
              <a:t> ô </a:t>
            </a:r>
            <a:r>
              <a:rPr lang="en-US" altLang="en-US" sz="3600" dirty="0" err="1">
                <a:solidFill>
                  <a:srgbClr val="C00000"/>
                </a:solidFill>
                <a:latin typeface="Times New Roman" panose="02020603050405020304" pitchFamily="18" charset="0"/>
                <a:cs typeface="Times New Roman" panose="02020603050405020304" pitchFamily="18" charset="0"/>
              </a:rPr>
              <a:t>trống</a:t>
            </a:r>
            <a:r>
              <a:rPr lang="en-US" altLang="en-US" sz="3600" dirty="0">
                <a:solidFill>
                  <a:srgbClr val="C00000"/>
                </a:solidFill>
                <a:latin typeface="Times New Roman" panose="02020603050405020304" pitchFamily="18" charset="0"/>
                <a:cs typeface="Times New Roman" panose="02020603050405020304" pitchFamily="18" charset="0"/>
              </a:rPr>
              <a:t>:</a:t>
            </a:r>
            <a:br>
              <a:rPr lang="en-US" altLang="en-US" sz="3600" dirty="0">
                <a:solidFill>
                  <a:srgbClr val="C00000"/>
                </a:solidFill>
                <a:latin typeface="Times New Roman" panose="02020603050405020304" pitchFamily="18" charset="0"/>
                <a:cs typeface="Times New Roman" panose="02020603050405020304" pitchFamily="18" charset="0"/>
              </a:rPr>
            </a:br>
            <a:r>
              <a:rPr lang="en-US" altLang="en-US" sz="3600" dirty="0">
                <a:solidFill>
                  <a:srgbClr val="C00000"/>
                </a:solidFill>
                <a:latin typeface="Times New Roman" panose="02020603050405020304" pitchFamily="18" charset="0"/>
                <a:cs typeface="Times New Roman" panose="02020603050405020304" pitchFamily="18" charset="0"/>
              </a:rPr>
              <a:t>          a) </a:t>
            </a:r>
            <a:r>
              <a:rPr lang="en-US" altLang="en-US" sz="3600" dirty="0" err="1">
                <a:solidFill>
                  <a:srgbClr val="C00000"/>
                </a:solidFill>
                <a:latin typeface="Times New Roman" panose="02020603050405020304" pitchFamily="18" charset="0"/>
                <a:cs typeface="Times New Roman" panose="02020603050405020304" pitchFamily="18" charset="0"/>
              </a:rPr>
              <a:t>r,d</a:t>
            </a:r>
            <a:r>
              <a:rPr lang="en-US" altLang="en-US" sz="3600" dirty="0">
                <a:solidFill>
                  <a:srgbClr val="C00000"/>
                </a:solidFill>
                <a:latin typeface="Times New Roman" panose="02020603050405020304" pitchFamily="18" charset="0"/>
                <a:cs typeface="Times New Roman" panose="02020603050405020304" pitchFamily="18" charset="0"/>
              </a:rPr>
              <a:t> hay </a:t>
            </a:r>
            <a:r>
              <a:rPr lang="en-US" altLang="en-US" sz="3600" dirty="0" err="1">
                <a:solidFill>
                  <a:srgbClr val="C00000"/>
                </a:solidFill>
                <a:latin typeface="Times New Roman" panose="02020603050405020304" pitchFamily="18" charset="0"/>
                <a:cs typeface="Times New Roman" panose="02020603050405020304" pitchFamily="18" charset="0"/>
              </a:rPr>
              <a:t>gi</a:t>
            </a:r>
            <a:r>
              <a:rPr lang="en-US" altLang="en-US" sz="3600" dirty="0">
                <a:solidFill>
                  <a:srgbClr val="C00000"/>
                </a:solidFill>
                <a:latin typeface="Times New Roman" panose="02020603050405020304" pitchFamily="18" charset="0"/>
                <a:cs typeface="Times New Roman" panose="02020603050405020304" pitchFamily="18" charset="0"/>
              </a:rPr>
              <a:t>?</a:t>
            </a:r>
            <a:br>
              <a:rPr lang="en-US" altLang="en-US" sz="3600" dirty="0">
                <a:solidFill>
                  <a:srgbClr val="C00000"/>
                </a:solidFill>
                <a:latin typeface="Times New Roman" panose="02020603050405020304" pitchFamily="18" charset="0"/>
                <a:cs typeface="Times New Roman" panose="02020603050405020304" pitchFamily="18" charset="0"/>
              </a:rPr>
            </a:br>
            <a:r>
              <a:rPr lang="en-US" altLang="en-US" sz="36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Giữa</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cơn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hoạn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nạn</a:t>
            </a:r>
            <a:br>
              <a:rPr lang="en-US" altLang="en-US" sz="3100" dirty="0" smtClean="0">
                <a:solidFill>
                  <a:srgbClr val="002060"/>
                </a:solidFill>
                <a:latin typeface="Times New Roman" panose="02020603050405020304" pitchFamily="18" charset="0"/>
                <a:cs typeface="Times New Roman" panose="02020603050405020304" pitchFamily="18" charset="0"/>
              </a:rPr>
            </a:br>
            <a:r>
              <a:rPr lang="en-US" altLang="en-US" sz="3100" dirty="0">
                <a:solidFill>
                  <a:srgbClr val="002060"/>
                </a:solidFill>
                <a:latin typeface="Times New Roman" panose="02020603050405020304" pitchFamily="18" charset="0"/>
                <a:cs typeface="Times New Roman" panose="02020603050405020304" pitchFamily="18" charset="0"/>
              </a:rPr>
              <a:t> </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Một</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chiếc</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thuyền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C00000"/>
                </a:solidFill>
                <a:latin typeface="Times New Roman" panose="02020603050405020304" pitchFamily="18" charset="0"/>
                <a:cs typeface="Times New Roman" panose="02020603050405020304" pitchFamily="18" charset="0"/>
              </a:rPr>
              <a:t>r</a:t>
            </a:r>
            <a:r>
              <a:rPr lang="en-US" altLang="en-US" sz="3100" dirty="0" err="1" smtClean="0">
                <a:solidFill>
                  <a:srgbClr val="002060"/>
                </a:solidFill>
                <a:latin typeface="Times New Roman" panose="02020603050405020304" pitchFamily="18" charset="0"/>
                <a:cs typeface="Times New Roman" panose="02020603050405020304" pitchFamily="18" charset="0"/>
              </a:rPr>
              <a:t>a</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đến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C00000"/>
                </a:solidFill>
                <a:latin typeface="Times New Roman" panose="02020603050405020304" pitchFamily="18" charset="0"/>
                <a:cs typeface="Times New Roman" panose="02020603050405020304" pitchFamily="18" charset="0"/>
              </a:rPr>
              <a:t>gi</a:t>
            </a:r>
            <a:r>
              <a:rPr lang="en-US" altLang="en-US" sz="3100" dirty="0" err="1" smtClean="0">
                <a:solidFill>
                  <a:srgbClr val="002060"/>
                </a:solidFill>
                <a:latin typeface="Times New Roman" panose="02020603050405020304" pitchFamily="18" charset="0"/>
                <a:cs typeface="Times New Roman" panose="02020603050405020304" pitchFamily="18" charset="0"/>
              </a:rPr>
              <a:t>ữa</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C00000"/>
                </a:solidFill>
                <a:latin typeface="Times New Roman" panose="02020603050405020304" pitchFamily="18" charset="0"/>
                <a:cs typeface="Times New Roman" panose="02020603050405020304" pitchFamily="18" charset="0"/>
              </a:rPr>
              <a:t>d</a:t>
            </a:r>
            <a:r>
              <a:rPr lang="en-US" altLang="en-US" sz="3100" dirty="0" err="1" smtClean="0">
                <a:solidFill>
                  <a:srgbClr val="002060"/>
                </a:solidFill>
                <a:latin typeface="Times New Roman" panose="02020603050405020304" pitchFamily="18" charset="0"/>
                <a:cs typeface="Times New Roman" panose="02020603050405020304" pitchFamily="18" charset="0"/>
              </a:rPr>
              <a:t>òng</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sông</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thì</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bị</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C00000"/>
                </a:solidFill>
                <a:latin typeface="Times New Roman" panose="02020603050405020304" pitchFamily="18" charset="0"/>
                <a:cs typeface="Times New Roman" panose="02020603050405020304" pitchFamily="18" charset="0"/>
              </a:rPr>
              <a:t>r</a:t>
            </a:r>
            <a:r>
              <a:rPr lang="en-US" altLang="en-US" sz="3100" dirty="0" err="1" smtClean="0">
                <a:solidFill>
                  <a:srgbClr val="002060"/>
                </a:solidFill>
                <a:latin typeface="Times New Roman" panose="02020603050405020304" pitchFamily="18" charset="0"/>
                <a:cs typeface="Times New Roman" panose="02020603050405020304" pitchFamily="18" charset="0"/>
              </a:rPr>
              <a:t>ò.Chỉ</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trong</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nháy</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mắt</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thuyền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đã</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ngập</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nước</a:t>
            </a:r>
            <a:r>
              <a:rPr lang="en-US" altLang="en-US" sz="3100" dirty="0" smtClean="0">
                <a:solidFill>
                  <a:srgbClr val="002060"/>
                </a:solidFill>
                <a:latin typeface="Times New Roman" panose="02020603050405020304" pitchFamily="18" charset="0"/>
                <a:cs typeface="Times New Roman" panose="02020603050405020304" pitchFamily="18" charset="0"/>
              </a:rPr>
              <a:t>. </a:t>
            </a:r>
            <a:br>
              <a:rPr lang="en-US" altLang="en-US" sz="3100" dirty="0" smtClean="0">
                <a:solidFill>
                  <a:srgbClr val="002060"/>
                </a:solidFill>
                <a:latin typeface="Times New Roman" panose="02020603050405020304" pitchFamily="18" charset="0"/>
                <a:cs typeface="Times New Roman" panose="02020603050405020304" pitchFamily="18" charset="0"/>
              </a:rPr>
            </a:br>
            <a:r>
              <a:rPr lang="en-US" altLang="en-US" sz="3100" dirty="0">
                <a:solidFill>
                  <a:srgbClr val="002060"/>
                </a:solidFill>
                <a:latin typeface="Times New Roman" panose="02020603050405020304" pitchFamily="18" charset="0"/>
                <a:cs typeface="Times New Roman" panose="02020603050405020304" pitchFamily="18" charset="0"/>
              </a:rPr>
              <a:t> </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Hành</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khách</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nhốn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nháo</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hoảng</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hốt</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ai</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nấy</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ra</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sức</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tát</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nước</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cứu</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thuyền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C00000"/>
                </a:solidFill>
                <a:latin typeface="Times New Roman" panose="02020603050405020304" pitchFamily="18" charset="0"/>
                <a:cs typeface="Times New Roman" panose="02020603050405020304" pitchFamily="18" charset="0"/>
              </a:rPr>
              <a:t>D</a:t>
            </a:r>
            <a:r>
              <a:rPr lang="en-US" altLang="en-US" sz="3100" dirty="0" err="1" smtClean="0">
                <a:solidFill>
                  <a:srgbClr val="002060"/>
                </a:solidFill>
                <a:latin typeface="Times New Roman" panose="02020603050405020304" pitchFamily="18" charset="0"/>
                <a:cs typeface="Times New Roman" panose="02020603050405020304" pitchFamily="18" charset="0"/>
              </a:rPr>
              <a:t>uy</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chỉ</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có</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một</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anh</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chàng</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vẫn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thản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nhiên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coi</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như</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không</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có</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chuyện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gì</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xảy</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C00000"/>
                </a:solidFill>
                <a:latin typeface="Times New Roman" panose="02020603050405020304" pitchFamily="18" charset="0"/>
                <a:cs typeface="Times New Roman" panose="02020603050405020304" pitchFamily="18" charset="0"/>
              </a:rPr>
              <a:t>r</a:t>
            </a:r>
            <a:r>
              <a:rPr lang="en-US" altLang="en-US" sz="3100" dirty="0" err="1" smtClean="0">
                <a:solidFill>
                  <a:srgbClr val="002060"/>
                </a:solidFill>
                <a:latin typeface="Times New Roman" panose="02020603050405020304" pitchFamily="18" charset="0"/>
                <a:cs typeface="Times New Roman" panose="02020603050405020304" pitchFamily="18" charset="0"/>
              </a:rPr>
              <a:t>a.</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Một</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người</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thấy</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vậy</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không</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C00000"/>
                </a:solidFill>
                <a:latin typeface="Times New Roman" panose="02020603050405020304" pitchFamily="18" charset="0"/>
                <a:cs typeface="Times New Roman" panose="02020603050405020304" pitchFamily="18" charset="0"/>
              </a:rPr>
              <a:t>gi</a:t>
            </a:r>
            <a:r>
              <a:rPr lang="en-US" altLang="en-US" sz="3100" dirty="0" err="1" smtClean="0">
                <a:solidFill>
                  <a:srgbClr val="002060"/>
                </a:solidFill>
                <a:latin typeface="Times New Roman" panose="02020603050405020304" pitchFamily="18" charset="0"/>
                <a:cs typeface="Times New Roman" panose="02020603050405020304" pitchFamily="18" charset="0"/>
              </a:rPr>
              <a:t>ấu</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nổi</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tức</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C00000"/>
                </a:solidFill>
                <a:latin typeface="Times New Roman" panose="02020603050405020304" pitchFamily="18" charset="0"/>
                <a:cs typeface="Times New Roman" panose="02020603050405020304" pitchFamily="18" charset="0"/>
              </a:rPr>
              <a:t>gi</a:t>
            </a:r>
            <a:r>
              <a:rPr lang="en-US" altLang="en-US" sz="3100" dirty="0" err="1" smtClean="0">
                <a:solidFill>
                  <a:srgbClr val="002060"/>
                </a:solidFill>
                <a:latin typeface="Times New Roman" panose="02020603050405020304" pitchFamily="18" charset="0"/>
                <a:cs typeface="Times New Roman" panose="02020603050405020304" pitchFamily="18" charset="0"/>
              </a:rPr>
              <a:t>ận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bảo</a:t>
            </a:r>
            <a:r>
              <a:rPr lang="en-US" altLang="en-US" sz="3100" dirty="0" smtClean="0">
                <a:solidFill>
                  <a:srgbClr val="002060"/>
                </a:solidFill>
                <a:latin typeface="Times New Roman" panose="02020603050405020304" pitchFamily="18" charset="0"/>
                <a:cs typeface="Times New Roman" panose="02020603050405020304" pitchFamily="18" charset="0"/>
              </a:rPr>
              <a:t>:</a:t>
            </a:r>
            <a:br>
              <a:rPr lang="en-US" altLang="en-US" sz="3100" dirty="0" smtClean="0">
                <a:solidFill>
                  <a:srgbClr val="002060"/>
                </a:solidFill>
                <a:latin typeface="Times New Roman" panose="02020603050405020304" pitchFamily="18" charset="0"/>
                <a:cs typeface="Times New Roman" panose="02020603050405020304" pitchFamily="18" charset="0"/>
              </a:rPr>
            </a:br>
            <a:r>
              <a:rPr lang="en-US" altLang="en-US" sz="3100" dirty="0">
                <a:solidFill>
                  <a:srgbClr val="002060"/>
                </a:solidFill>
                <a:latin typeface="Times New Roman" panose="02020603050405020304" pitchFamily="18" charset="0"/>
                <a:cs typeface="Times New Roman" panose="02020603050405020304" pitchFamily="18" charset="0"/>
              </a:rPr>
              <a:t> </a:t>
            </a:r>
            <a:r>
              <a:rPr lang="en-US" altLang="en-US" sz="3100" dirty="0" smtClean="0">
                <a:solidFill>
                  <a:srgbClr val="002060"/>
                </a:solidFill>
                <a:latin typeface="Times New Roman" panose="02020603050405020304" pitchFamily="18" charset="0"/>
                <a:cs typeface="Times New Roman" panose="02020603050405020304" pitchFamily="18" charset="0"/>
              </a:rPr>
              <a:t> - </a:t>
            </a:r>
            <a:r>
              <a:rPr lang="en-US" altLang="en-US" sz="3100" dirty="0" err="1" smtClean="0">
                <a:solidFill>
                  <a:srgbClr val="002060"/>
                </a:solidFill>
                <a:latin typeface="Times New Roman" panose="02020603050405020304" pitchFamily="18" charset="0"/>
                <a:cs typeface="Times New Roman" panose="02020603050405020304" pitchFamily="18" charset="0"/>
              </a:rPr>
              <a:t>Thuyền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sắp</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chìm</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xuống</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đáy</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sông</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rồi</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sao</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anh</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vẫn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thản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nhiên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vậy</a:t>
            </a:r>
            <a:r>
              <a:rPr lang="en-US" altLang="en-US" sz="3100" dirty="0" smtClean="0">
                <a:solidFill>
                  <a:srgbClr val="002060"/>
                </a:solidFill>
                <a:latin typeface="Times New Roman" panose="02020603050405020304" pitchFamily="18" charset="0"/>
                <a:cs typeface="Times New Roman" panose="02020603050405020304" pitchFamily="18" charset="0"/>
              </a:rPr>
              <a:t>?</a:t>
            </a:r>
            <a:br>
              <a:rPr lang="en-US" altLang="en-US" sz="3100" dirty="0" smtClean="0">
                <a:solidFill>
                  <a:srgbClr val="002060"/>
                </a:solidFill>
                <a:latin typeface="Times New Roman" panose="02020603050405020304" pitchFamily="18" charset="0"/>
                <a:cs typeface="Times New Roman" panose="02020603050405020304" pitchFamily="18" charset="0"/>
              </a:rPr>
            </a:br>
            <a:r>
              <a:rPr lang="en-US" altLang="en-US" sz="3100" dirty="0">
                <a:solidFill>
                  <a:srgbClr val="002060"/>
                </a:solidFill>
                <a:latin typeface="Times New Roman" panose="02020603050405020304" pitchFamily="18" charset="0"/>
                <a:cs typeface="Times New Roman" panose="02020603050405020304" pitchFamily="18" charset="0"/>
              </a:rPr>
              <a:t> </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Anh</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chàng</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nọ</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trả</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lời</a:t>
            </a:r>
            <a:r>
              <a:rPr lang="en-US" altLang="en-US" sz="3100" dirty="0" smtClean="0">
                <a:solidFill>
                  <a:srgbClr val="002060"/>
                </a:solidFill>
                <a:latin typeface="Times New Roman" panose="02020603050405020304" pitchFamily="18" charset="0"/>
                <a:cs typeface="Times New Roman" panose="02020603050405020304" pitchFamily="18" charset="0"/>
              </a:rPr>
              <a:t>:</a:t>
            </a:r>
            <a:br>
              <a:rPr lang="en-US" altLang="en-US" sz="3100" dirty="0" smtClean="0">
                <a:solidFill>
                  <a:srgbClr val="002060"/>
                </a:solidFill>
                <a:latin typeface="Times New Roman" panose="02020603050405020304" pitchFamily="18" charset="0"/>
                <a:cs typeface="Times New Roman" panose="02020603050405020304" pitchFamily="18" charset="0"/>
              </a:rPr>
            </a:br>
            <a:r>
              <a:rPr lang="en-US" altLang="en-US" sz="3100" dirty="0">
                <a:solidFill>
                  <a:srgbClr val="002060"/>
                </a:solidFill>
                <a:latin typeface="Times New Roman" panose="02020603050405020304" pitchFamily="18" charset="0"/>
                <a:cs typeface="Times New Roman" panose="02020603050405020304" pitchFamily="18" charset="0"/>
              </a:rPr>
              <a:t> </a:t>
            </a:r>
            <a:r>
              <a:rPr lang="en-US" altLang="en-US" sz="3100" dirty="0" smtClean="0">
                <a:solidFill>
                  <a:srgbClr val="002060"/>
                </a:solidFill>
                <a:latin typeface="Times New Roman" panose="02020603050405020304" pitchFamily="18" charset="0"/>
                <a:cs typeface="Times New Roman" panose="02020603050405020304" pitchFamily="18" charset="0"/>
              </a:rPr>
              <a:t>     - </a:t>
            </a:r>
            <a:r>
              <a:rPr lang="en-US" altLang="en-US" sz="3100" dirty="0" err="1" smtClean="0">
                <a:solidFill>
                  <a:srgbClr val="002060"/>
                </a:solidFill>
                <a:latin typeface="Times New Roman" panose="02020603050405020304" pitchFamily="18" charset="0"/>
                <a:cs typeface="Times New Roman" panose="02020603050405020304" pitchFamily="18" charset="0"/>
              </a:rPr>
              <a:t>Việc</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C00000"/>
                </a:solidFill>
                <a:latin typeface="Times New Roman" panose="02020603050405020304" pitchFamily="18" charset="0"/>
                <a:cs typeface="Times New Roman" panose="02020603050405020304" pitchFamily="18" charset="0"/>
              </a:rPr>
              <a:t>gì</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phải</a:t>
            </a:r>
            <a:r>
              <a:rPr lang="en-US" altLang="en-US" sz="3100" dirty="0" smtClean="0">
                <a:solidFill>
                  <a:srgbClr val="002060"/>
                </a:solidFill>
                <a:latin typeface="Times New Roman" panose="02020603050405020304" pitchFamily="18" charset="0"/>
                <a:cs typeface="Times New Roman" panose="02020603050405020304" pitchFamily="18" charset="0"/>
              </a:rPr>
              <a:t> lo </a:t>
            </a:r>
            <a:r>
              <a:rPr lang="en-US" altLang="en-US" sz="3100" dirty="0" err="1" smtClean="0">
                <a:solidFill>
                  <a:srgbClr val="002060"/>
                </a:solidFill>
                <a:latin typeface="Times New Roman" panose="02020603050405020304" pitchFamily="18" charset="0"/>
                <a:cs typeface="Times New Roman" panose="02020603050405020304" pitchFamily="18" charset="0"/>
              </a:rPr>
              <a:t>nhỉ</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Thuyền</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này</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đâu</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có</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phải</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của</a:t>
            </a:r>
            <a:r>
              <a:rPr lang="en-US" altLang="en-US" sz="3100" dirty="0" smtClean="0">
                <a:solidFill>
                  <a:srgbClr val="002060"/>
                </a:solidFill>
                <a:latin typeface="Times New Roman" panose="02020603050405020304" pitchFamily="18" charset="0"/>
                <a:cs typeface="Times New Roman" panose="02020603050405020304" pitchFamily="18" charset="0"/>
              </a:rPr>
              <a:t> </a:t>
            </a:r>
            <a:r>
              <a:rPr lang="en-US" altLang="en-US" sz="3100" dirty="0" err="1" smtClean="0">
                <a:solidFill>
                  <a:srgbClr val="002060"/>
                </a:solidFill>
                <a:latin typeface="Times New Roman" panose="02020603050405020304" pitchFamily="18" charset="0"/>
                <a:cs typeface="Times New Roman" panose="02020603050405020304" pitchFamily="18" charset="0"/>
              </a:rPr>
              <a:t>tôi</a:t>
            </a:r>
            <a:r>
              <a:rPr lang="en-US" altLang="en-US" sz="3100" dirty="0">
                <a:solidFill>
                  <a:srgbClr val="002060"/>
                </a:solidFill>
                <a:latin typeface="Times New Roman" panose="02020603050405020304" pitchFamily="18" charset="0"/>
                <a:cs typeface="Times New Roman" panose="02020603050405020304" pitchFamily="18" charset="0"/>
              </a:rPr>
              <a:t> </a:t>
            </a:r>
            <a:r>
              <a:rPr lang="en-US" altLang="en-US" sz="3100" dirty="0" smtClean="0">
                <a:solidFill>
                  <a:srgbClr val="002060"/>
                </a:solidFill>
                <a:latin typeface="Times New Roman" panose="02020603050405020304" pitchFamily="18" charset="0"/>
                <a:cs typeface="Times New Roman" panose="02020603050405020304" pitchFamily="18" charset="0"/>
              </a:rPr>
              <a:t>!   </a:t>
            </a:r>
            <a:br>
              <a:rPr lang="en-US" altLang="en-US" sz="3100" dirty="0" smtClean="0">
                <a:solidFill>
                  <a:srgbClr val="002060"/>
                </a:solidFill>
                <a:latin typeface="Times New Roman" panose="02020603050405020304" pitchFamily="18" charset="0"/>
                <a:cs typeface="Times New Roman" panose="02020603050405020304" pitchFamily="18" charset="0"/>
              </a:rPr>
            </a:br>
            <a:br>
              <a:rPr lang="en-US" altLang="en-US" sz="3600" dirty="0" smtClean="0">
                <a:solidFill>
                  <a:srgbClr val="002060"/>
                </a:solidFill>
                <a:latin typeface="Times New Roman" panose="02020603050405020304" pitchFamily="18" charset="0"/>
                <a:cs typeface="Times New Roman" panose="02020603050405020304" pitchFamily="18" charset="0"/>
              </a:rPr>
            </a:br>
            <a:endParaRPr lang="en-US" altLang="en-US" sz="3600" dirty="0" smtClean="0">
              <a:solidFill>
                <a:srgbClr val="002060"/>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p="http://schemas.openxmlformats.org/presentationml/2006/main">
  <p:tag name="MMPROD_NEXTUNIQUEID" val="10010"/>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57&quot;/&gt;&lt;/object&gt;&lt;object type=&quot;3&quot; unique_id=&quot;10004&quot;&gt;&lt;property id=&quot;20148&quot; value=&quot;5&quot;/&gt;&lt;property id=&quot;20300&quot; value=&quot;Slide 2 - &amp;quot;Ôn bài cũ&amp;quot;&quot;/&gt;&lt;property id=&quot;20307&quot; value=&quot;258&quot;/&gt;&lt;/object&gt;&lt;object type=&quot;3&quot; unique_id=&quot;10005&quot;&gt;&lt;property id=&quot;20148&quot; value=&quot;5&quot;/&gt;&lt;property id=&quot;20300&quot; value=&quot;Slide 3 - &amp;quot;    Chính tả (Nghe - viết)&amp;quot;&quot;/&gt;&lt;property id=&quot;20307&quot; value=&quot;259&quot;/&gt;&lt;/object&gt;&lt;object type=&quot;3&quot; unique_id=&quot;10006&quot;&gt;&lt;property id=&quot;20148&quot; value=&quot;5&quot;/&gt;&lt;property id=&quot;20300&quot; value=&quot;Slide 4 - &amp;quot;Hướng dẫn học sinh nghe – viết&amp;quot;&quot;/&gt;&lt;property id=&quot;20307&quot; value=&quot;260&quot;/&gt;&lt;/object&gt;&lt;object type=&quot;3&quot; unique_id=&quot;10007&quot;&gt;&lt;property id=&quot;20148&quot; value=&quot;5&quot;/&gt;&lt;property id=&quot;20300&quot; value=&quot;Slide 5&quot;/&gt;&lt;property id=&quot;20307&quot; value=&quot;261&quot;/&gt;&lt;/object&gt;&lt;object type=&quot;3&quot; unique_id=&quot;10008&quot;&gt;&lt;property id=&quot;20148&quot; value=&quot;5&quot;/&gt;&lt;property id=&quot;20300&quot; value=&quot;Slide 6 - &amp;quot;  - Chú cánh cam rơi vào hoàn cảnh như thế nào?&amp;quot;&quot;/&gt;&lt;property id=&quot;20307&quot; value=&quot;262&quot;/&gt;&lt;/object&gt;&lt;object type=&quot;3&quot; unique_id=&quot;10009&quot;&gt;&lt;property id=&quot;20148&quot; value=&quot;5&quot;/&gt;&lt;property id=&quot;20300&quot; value=&quot;Slide 7 - &amp;quot;Tìm các từ khó,dễ lẫn khi viết&amp;quot;&quot;/&gt;&lt;property id=&quot;20307&quot; value=&quot;263&quot;/&gt;&lt;/object&gt;&lt;object type=&quot;3&quot; unique_id=&quot;10010&quot;&gt;&lt;property id=&quot;20148&quot; value=&quot;5&quot;/&gt;&lt;property id=&quot;20300&quot; value=&quot;Slide 8 - &amp;quot;Hướng dẫn học sinh làm bài tập&amp;quot;&quot;/&gt;&lt;property id=&quot;20307&quot; value=&quot;264&quot;/&gt;&lt;/object&gt;&lt;object type=&quot;3&quot; unique_id=&quot;10011&quot;&gt;&lt;property id=&quot;20148&quot; value=&quot;5&quot;/&gt;&lt;property id=&quot;20300&quot; value=&quot;Slide 9 - &amp;quot;                         Bài tập 2:  Tìm chữ cái thích hợp với mỗi ô trống:           a) r, d hay gi?              &quot;/&gt;&lt;property id=&quot;20307&quot; value=&quot;265&quot;/&gt;&lt;/object&gt;&lt;object type=&quot;3&quot; unique_id=&quot;10015&quot;&gt;&lt;property id=&quot;20148&quot; value=&quot;5&quot;/&gt;&lt;property id=&quot;20300&quot; value=&quot;Slide 11 - &amp;quot;Dặn dò&amp;quot;&quot;/&gt;&lt;property id=&quot;20307&quot; value=&quot;269&quot;/&gt;&lt;/object&gt;&lt;object type=&quot;3&quot; unique_id=&quot;10016&quot;&gt;&lt;property id=&quot;20148&quot; value=&quot;5&quot;/&gt;&lt;property id=&quot;20300&quot; value=&quot;Slide 12&quot;/&gt;&lt;property id=&quot;20307&quot; value=&quot;270&quot;/&gt;&lt;/object&gt;&lt;object type=&quot;3&quot; unique_id=&quot;10721&quot;&gt;&lt;property id=&quot;20148&quot; value=&quot;5&quot;/&gt;&lt;property id=&quot;20300&quot; value=&quot;Slide 10 - &amp;quot;                         Bài tập 2:  Tìm chữ cái thích hợp với mỗi ô trống:           a) r,d hay gi?              &quot;/&gt;&lt;property id=&quot;20307&quot; value=&quot;272&quot;/&gt;&lt;/object&gt;&lt;/object&gt;&lt;object type=&quot;8&quot; unique_id=&quot;10032&quot;&gt;&lt;/object&gt;&lt;/object&gt;&lt;/database&gt;"/>
  <p:tag name="SECTOMILLISECCONVERTED" val="1"/>
</p:tagLst>
</file>

<file path=ppt/theme/theme1.xml><?xml version="1.0" encoding="utf-8"?>
<a:theme xmlns:a="http://schemas.openxmlformats.org/drawingml/2006/main" name="Gear Drives">
  <a:themeElements>
    <a:clrScheme name="Gear Drives 13">
      <a:dk1>
        <a:srgbClr val="000000"/>
      </a:dk1>
      <a:lt1>
        <a:srgbClr val="FFFFFF"/>
      </a:lt1>
      <a:dk2>
        <a:srgbClr val="000000"/>
      </a:dk2>
      <a:lt2>
        <a:srgbClr val="969696"/>
      </a:lt2>
      <a:accent1>
        <a:srgbClr val="5F5F5F"/>
      </a:accent1>
      <a:accent2>
        <a:srgbClr val="969696"/>
      </a:accent2>
      <a:accent3>
        <a:srgbClr val="FFFFFF"/>
      </a:accent3>
      <a:accent4>
        <a:srgbClr val="000000"/>
      </a:accent4>
      <a:accent5>
        <a:srgbClr val="B6B6B6"/>
      </a:accent5>
      <a:accent6>
        <a:srgbClr val="878787"/>
      </a:accent6>
      <a:hlink>
        <a:srgbClr val="CC3300"/>
      </a:hlink>
      <a:folHlink>
        <a:srgbClr val="996600"/>
      </a:folHlink>
    </a:clrScheme>
    <a:fontScheme name="Gear Dri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Gear Dri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Gear Dri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Gear Dri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Gear Dri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Gear Dri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Gear Dri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Gear Dri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Gear Dri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Gear Dri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Gear Dri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Gear Dri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Gear Dri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Gear Drives 13">
        <a:dk1>
          <a:srgbClr val="000000"/>
        </a:dk1>
        <a:lt1>
          <a:srgbClr val="FFFFFF"/>
        </a:lt1>
        <a:dk2>
          <a:srgbClr val="000000"/>
        </a:dk2>
        <a:lt2>
          <a:srgbClr val="969696"/>
        </a:lt2>
        <a:accent1>
          <a:srgbClr val="5F5F5F"/>
        </a:accent1>
        <a:accent2>
          <a:srgbClr val="969696"/>
        </a:accent2>
        <a:accent3>
          <a:srgbClr val="FFFFFF"/>
        </a:accent3>
        <a:accent4>
          <a:srgbClr val="000000"/>
        </a:accent4>
        <a:accent5>
          <a:srgbClr val="B6B6B6"/>
        </a:accent5>
        <a:accent6>
          <a:srgbClr val="87878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2535</Words>
  <Application>WPS Presentation</Application>
  <PresentationFormat>On-screen Show (4:3)</PresentationFormat>
  <Paragraphs>55</Paragraphs>
  <Slides>10</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10</vt:i4>
      </vt:variant>
    </vt:vector>
  </HeadingPairs>
  <TitlesOfParts>
    <vt:vector size="20" baseType="lpstr">
      <vt:lpstr>Arial</vt:lpstr>
      <vt:lpstr>SimSun</vt:lpstr>
      <vt:lpstr>Wingdings</vt:lpstr>
      <vt:lpstr>Times New Roman</vt:lpstr>
      <vt:lpstr>Calibri</vt:lpstr>
      <vt:lpstr>Times New Roman</vt:lpstr>
      <vt:lpstr>Wingdings 3</vt:lpstr>
      <vt:lpstr>Microsoft YaHei</vt:lpstr>
      <vt:lpstr>Arial Unicode MS</vt:lpstr>
      <vt:lpstr>Gear Drives</vt:lpstr>
      <vt:lpstr>Ôn bài cũ</vt:lpstr>
      <vt:lpstr>    Chính tả (Nghe - viết)</vt:lpstr>
      <vt:lpstr>Hướng dẫn học sinh nghe – viết</vt:lpstr>
      <vt:lpstr>PowerPoint 演示文稿</vt:lpstr>
      <vt:lpstr>  - Chú cánh cam rơi vào hoàn cảnh như thế nào?</vt:lpstr>
      <vt:lpstr>Tìm các từ khó,dễ lẫn khi viết</vt:lpstr>
      <vt:lpstr>Hướng dẫn học sinh làm bài tập</vt:lpstr>
      <vt:lpstr>                         Bài tập 2:  Tìm chữ cái thích hợp với mỗi ô trống:           a) r, d hay gi?                             Giữa cơn hoạn nạn    Một chiếc thuyền  □a đến  ữa □òng sông thì bị □ò.Chỉ trong nháy mắt, thuyền đã ngập nước.     Hành khách nhốn nháo, hoảng hốt, ai nấy □a sức tát nước, cứu thuyền. □uy chỉ có một anh chàng vẫn thản nhiên, coi như không có chuyện gì xảy □a. Một người thấy vậy, không □ấu nổi tức □ận, bảo:   - Thuyền sắp chìm xuống đáy sông □ồi, sao anh vẫn thản nhiên vậy?      Anh chàng nọ trả lời:       - Việc gì phải lo nhỉ? Thuyền này đâu có phải của tôi !     </vt:lpstr>
      <vt:lpstr>                         Bài tập 2:  Tìm chữ cái thích hợp với mỗi ô trống:           a) r,d hay gi?                             Giữa cơn hoạn nạn    Một chiếc thuyền  ra đến  giữa dòng sông thì bị rò.Chỉ trong nháy mắt, thuyền đã ngập nước.     Hành khách nhốn nháo, hoảng hốt, ai nấy ra sức tát nước, cứu thuyền. Duy chỉ có một anh chàng vẫn thản nhiên, coi như không có chuyện gì xảy ra. Một người thấy vậy, không giấu nổi tức giận, bảo:   - Thuyền sắp chìm xuống đáy sông rồi, sao anh vẫn thản nhiên vậy?      Anh chàng nọ trả lời:       - Việc gì phải lo nhỉ? Thuyền này đâu có phải của tôi !     </vt:lpstr>
      <vt:lpstr>Dặn dò</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THAMB</dc:creator>
  <cp:lastModifiedBy>Admin</cp:lastModifiedBy>
  <cp:revision>45</cp:revision>
  <dcterms:created xsi:type="dcterms:W3CDTF">2016-11-16T09:05:00Z</dcterms:created>
  <dcterms:modified xsi:type="dcterms:W3CDTF">2021-03-02T05:14:16Z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1033-11.2.0.9984</vt:lpwstr>
  </property>
</Properties>
</file>