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3.xml" ContentType="application/vnd.openxmlformats-officedocument.theme+xml"/>
  <Override PartName="/ppt/slideLayouts/slideLayout58.xml" ContentType="application/vnd.openxmlformats-officedocument.presentationml.slideLayout+xml"/>
  <Override PartName="/ppt/theme/theme4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  <p:sldMasterId id="2147483689" r:id="rId2"/>
    <p:sldMasterId id="2147483755" r:id="rId3"/>
    <p:sldMasterId id="2147483784" r:id="rId4"/>
    <p:sldMasterId id="2147483836" r:id="rId5"/>
  </p:sldMasterIdLst>
  <p:notesMasterIdLst>
    <p:notesMasterId r:id="rId19"/>
  </p:notesMasterIdLst>
  <p:sldIdLst>
    <p:sldId id="274" r:id="rId6"/>
    <p:sldId id="259" r:id="rId7"/>
    <p:sldId id="260" r:id="rId8"/>
    <p:sldId id="261" r:id="rId9"/>
    <p:sldId id="263" r:id="rId10"/>
    <p:sldId id="256" r:id="rId11"/>
    <p:sldId id="267" r:id="rId12"/>
    <p:sldId id="268" r:id="rId13"/>
    <p:sldId id="269" r:id="rId14"/>
    <p:sldId id="270" r:id="rId15"/>
    <p:sldId id="277" r:id="rId16"/>
    <p:sldId id="275" r:id="rId17"/>
    <p:sldId id="278" r:id="rId18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55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C91887-6CDA-415B-AA9E-956EF1F5684C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BC2953-EDAF-4456-93B3-8F24470E165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C439EA-870B-4280-B91C-FBF042497B71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C439EA-870B-4280-B91C-FBF042497B71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?utm_source=slidesgo_template&amp;utm_medium=referral-link&amp;utm_campaign=s%20g_resources&amp;utm_content=flaticon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freepik.com/?utm_source=slidesgo_template&amp;utm_medium=referral-link&amp;utm_campaign=s%20g_resources&amp;utm_content=freepik" TargetMode="Externa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 rot="-2700000">
            <a:off x="7553057" y="1705200"/>
            <a:ext cx="933576" cy="1232729"/>
            <a:chOff x="468200" y="1667900"/>
            <a:chExt cx="1085575" cy="1075075"/>
          </a:xfrm>
        </p:grpSpPr>
        <p:sp>
          <p:nvSpPr>
            <p:cNvPr id="10" name="Google Shape;10;p2"/>
            <p:cNvSpPr/>
            <p:nvPr/>
          </p:nvSpPr>
          <p:spPr>
            <a:xfrm>
              <a:off x="989100" y="1667900"/>
              <a:ext cx="52125" cy="49725"/>
            </a:xfrm>
            <a:custGeom>
              <a:avLst/>
              <a:gdLst/>
              <a:ahLst/>
              <a:cxnLst/>
              <a:rect l="l" t="t" r="r" b="b"/>
              <a:pathLst>
                <a:path w="2085" h="1989" extrusionOk="0">
                  <a:moveTo>
                    <a:pt x="997" y="1"/>
                  </a:moveTo>
                  <a:cubicBezTo>
                    <a:pt x="489" y="1"/>
                    <a:pt x="0" y="398"/>
                    <a:pt x="0" y="1000"/>
                  </a:cubicBezTo>
                  <a:cubicBezTo>
                    <a:pt x="0" y="1595"/>
                    <a:pt x="488" y="1988"/>
                    <a:pt x="995" y="1988"/>
                  </a:cubicBezTo>
                  <a:cubicBezTo>
                    <a:pt x="1240" y="1988"/>
                    <a:pt x="1490" y="1896"/>
                    <a:pt x="1691" y="1691"/>
                  </a:cubicBezTo>
                  <a:cubicBezTo>
                    <a:pt x="2084" y="1310"/>
                    <a:pt x="2084" y="679"/>
                    <a:pt x="1691" y="298"/>
                  </a:cubicBezTo>
                  <a:cubicBezTo>
                    <a:pt x="1490" y="93"/>
                    <a:pt x="1241" y="1"/>
                    <a:pt x="9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1062325" y="1741025"/>
              <a:ext cx="51825" cy="49750"/>
            </a:xfrm>
            <a:custGeom>
              <a:avLst/>
              <a:gdLst/>
              <a:ahLst/>
              <a:cxnLst/>
              <a:rect l="l" t="t" r="r" b="b"/>
              <a:pathLst>
                <a:path w="2073" h="1990" extrusionOk="0">
                  <a:moveTo>
                    <a:pt x="997" y="1"/>
                  </a:moveTo>
                  <a:cubicBezTo>
                    <a:pt x="487" y="1"/>
                    <a:pt x="0" y="396"/>
                    <a:pt x="0" y="992"/>
                  </a:cubicBezTo>
                  <a:cubicBezTo>
                    <a:pt x="0" y="1589"/>
                    <a:pt x="487" y="1989"/>
                    <a:pt x="996" y="1989"/>
                  </a:cubicBezTo>
                  <a:cubicBezTo>
                    <a:pt x="1239" y="1989"/>
                    <a:pt x="1487" y="1899"/>
                    <a:pt x="1691" y="1695"/>
                  </a:cubicBezTo>
                  <a:cubicBezTo>
                    <a:pt x="2072" y="1314"/>
                    <a:pt x="2072" y="683"/>
                    <a:pt x="1691" y="290"/>
                  </a:cubicBezTo>
                  <a:cubicBezTo>
                    <a:pt x="1488" y="90"/>
                    <a:pt x="1239" y="1"/>
                    <a:pt x="9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907550" y="1741125"/>
              <a:ext cx="66400" cy="49650"/>
            </a:xfrm>
            <a:custGeom>
              <a:avLst/>
              <a:gdLst/>
              <a:ahLst/>
              <a:cxnLst/>
              <a:rect l="l" t="t" r="r" b="b"/>
              <a:pathLst>
                <a:path w="2656" h="1986" extrusionOk="0">
                  <a:moveTo>
                    <a:pt x="1334" y="0"/>
                  </a:moveTo>
                  <a:cubicBezTo>
                    <a:pt x="453" y="0"/>
                    <a:pt x="0" y="1072"/>
                    <a:pt x="631" y="1691"/>
                  </a:cubicBezTo>
                  <a:cubicBezTo>
                    <a:pt x="822" y="1887"/>
                    <a:pt x="1075" y="1986"/>
                    <a:pt x="1328" y="1986"/>
                  </a:cubicBezTo>
                  <a:cubicBezTo>
                    <a:pt x="1581" y="1986"/>
                    <a:pt x="1834" y="1887"/>
                    <a:pt x="2024" y="1691"/>
                  </a:cubicBezTo>
                  <a:cubicBezTo>
                    <a:pt x="2655" y="1072"/>
                    <a:pt x="2215" y="0"/>
                    <a:pt x="13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1135850" y="1814550"/>
              <a:ext cx="52100" cy="49600"/>
            </a:xfrm>
            <a:custGeom>
              <a:avLst/>
              <a:gdLst/>
              <a:ahLst/>
              <a:cxnLst/>
              <a:rect l="l" t="t" r="r" b="b"/>
              <a:pathLst>
                <a:path w="2084" h="1984" extrusionOk="0">
                  <a:moveTo>
                    <a:pt x="1002" y="1"/>
                  </a:moveTo>
                  <a:cubicBezTo>
                    <a:pt x="492" y="1"/>
                    <a:pt x="0" y="395"/>
                    <a:pt x="0" y="992"/>
                  </a:cubicBezTo>
                  <a:cubicBezTo>
                    <a:pt x="0" y="1589"/>
                    <a:pt x="492" y="1984"/>
                    <a:pt x="1002" y="1984"/>
                  </a:cubicBezTo>
                  <a:cubicBezTo>
                    <a:pt x="1245" y="1984"/>
                    <a:pt x="1491" y="1894"/>
                    <a:pt x="1691" y="1695"/>
                  </a:cubicBezTo>
                  <a:cubicBezTo>
                    <a:pt x="2084" y="1314"/>
                    <a:pt x="2084" y="683"/>
                    <a:pt x="1691" y="290"/>
                  </a:cubicBezTo>
                  <a:cubicBezTo>
                    <a:pt x="1491" y="90"/>
                    <a:pt x="1245" y="1"/>
                    <a:pt x="10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209075" y="1887775"/>
              <a:ext cx="51800" cy="49600"/>
            </a:xfrm>
            <a:custGeom>
              <a:avLst/>
              <a:gdLst/>
              <a:ahLst/>
              <a:cxnLst/>
              <a:rect l="l" t="t" r="r" b="b"/>
              <a:pathLst>
                <a:path w="2072" h="1984" extrusionOk="0">
                  <a:moveTo>
                    <a:pt x="996" y="1"/>
                  </a:moveTo>
                  <a:cubicBezTo>
                    <a:pt x="487" y="1"/>
                    <a:pt x="0" y="395"/>
                    <a:pt x="0" y="992"/>
                  </a:cubicBezTo>
                  <a:cubicBezTo>
                    <a:pt x="0" y="1589"/>
                    <a:pt x="487" y="1984"/>
                    <a:pt x="996" y="1984"/>
                  </a:cubicBezTo>
                  <a:cubicBezTo>
                    <a:pt x="1239" y="1984"/>
                    <a:pt x="1487" y="1894"/>
                    <a:pt x="1691" y="1695"/>
                  </a:cubicBezTo>
                  <a:cubicBezTo>
                    <a:pt x="2072" y="1302"/>
                    <a:pt x="2072" y="683"/>
                    <a:pt x="1691" y="290"/>
                  </a:cubicBezTo>
                  <a:cubicBezTo>
                    <a:pt x="1487" y="90"/>
                    <a:pt x="1239" y="1"/>
                    <a:pt x="9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282300" y="1960875"/>
              <a:ext cx="51800" cy="49725"/>
            </a:xfrm>
            <a:custGeom>
              <a:avLst/>
              <a:gdLst/>
              <a:ahLst/>
              <a:cxnLst/>
              <a:rect l="l" t="t" r="r" b="b"/>
              <a:pathLst>
                <a:path w="2072" h="1989" extrusionOk="0">
                  <a:moveTo>
                    <a:pt x="1001" y="0"/>
                  </a:moveTo>
                  <a:cubicBezTo>
                    <a:pt x="492" y="0"/>
                    <a:pt x="0" y="400"/>
                    <a:pt x="0" y="997"/>
                  </a:cubicBezTo>
                  <a:cubicBezTo>
                    <a:pt x="0" y="1594"/>
                    <a:pt x="492" y="1989"/>
                    <a:pt x="1002" y="1989"/>
                  </a:cubicBezTo>
                  <a:cubicBezTo>
                    <a:pt x="1244" y="1989"/>
                    <a:pt x="1491" y="1899"/>
                    <a:pt x="1691" y="1700"/>
                  </a:cubicBezTo>
                  <a:cubicBezTo>
                    <a:pt x="2072" y="1307"/>
                    <a:pt x="2072" y="676"/>
                    <a:pt x="1691" y="295"/>
                  </a:cubicBezTo>
                  <a:cubicBezTo>
                    <a:pt x="1491" y="91"/>
                    <a:pt x="1244" y="0"/>
                    <a:pt x="10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355225" y="2034025"/>
              <a:ext cx="52100" cy="49700"/>
            </a:xfrm>
            <a:custGeom>
              <a:avLst/>
              <a:gdLst/>
              <a:ahLst/>
              <a:cxnLst/>
              <a:rect l="l" t="t" r="r" b="b"/>
              <a:pathLst>
                <a:path w="2084" h="1988" extrusionOk="0">
                  <a:moveTo>
                    <a:pt x="996" y="1"/>
                  </a:moveTo>
                  <a:cubicBezTo>
                    <a:pt x="488" y="1"/>
                    <a:pt x="0" y="397"/>
                    <a:pt x="0" y="1000"/>
                  </a:cubicBezTo>
                  <a:cubicBezTo>
                    <a:pt x="0" y="1594"/>
                    <a:pt x="487" y="1988"/>
                    <a:pt x="995" y="1988"/>
                  </a:cubicBezTo>
                  <a:cubicBezTo>
                    <a:pt x="1240" y="1988"/>
                    <a:pt x="1489" y="1896"/>
                    <a:pt x="1691" y="1691"/>
                  </a:cubicBezTo>
                  <a:cubicBezTo>
                    <a:pt x="2084" y="1310"/>
                    <a:pt x="2084" y="679"/>
                    <a:pt x="1691" y="298"/>
                  </a:cubicBezTo>
                  <a:cubicBezTo>
                    <a:pt x="1490" y="93"/>
                    <a:pt x="1241" y="1"/>
                    <a:pt x="9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428750" y="2107550"/>
              <a:ext cx="52100" cy="49800"/>
            </a:xfrm>
            <a:custGeom>
              <a:avLst/>
              <a:gdLst/>
              <a:ahLst/>
              <a:cxnLst/>
              <a:rect l="l" t="t" r="r" b="b"/>
              <a:pathLst>
                <a:path w="2084" h="1992" extrusionOk="0">
                  <a:moveTo>
                    <a:pt x="996" y="0"/>
                  </a:moveTo>
                  <a:cubicBezTo>
                    <a:pt x="488" y="0"/>
                    <a:pt x="0" y="397"/>
                    <a:pt x="0" y="1000"/>
                  </a:cubicBezTo>
                  <a:cubicBezTo>
                    <a:pt x="0" y="1597"/>
                    <a:pt x="492" y="1991"/>
                    <a:pt x="1002" y="1991"/>
                  </a:cubicBezTo>
                  <a:cubicBezTo>
                    <a:pt x="1244" y="1991"/>
                    <a:pt x="1491" y="1902"/>
                    <a:pt x="1691" y="1702"/>
                  </a:cubicBezTo>
                  <a:cubicBezTo>
                    <a:pt x="2084" y="1309"/>
                    <a:pt x="2084" y="678"/>
                    <a:pt x="1691" y="297"/>
                  </a:cubicBezTo>
                  <a:cubicBezTo>
                    <a:pt x="1490" y="92"/>
                    <a:pt x="1241" y="0"/>
                    <a:pt x="9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501950" y="2180750"/>
              <a:ext cx="51825" cy="49650"/>
            </a:xfrm>
            <a:custGeom>
              <a:avLst/>
              <a:gdLst/>
              <a:ahLst/>
              <a:cxnLst/>
              <a:rect l="l" t="t" r="r" b="b"/>
              <a:pathLst>
                <a:path w="2073" h="1986" extrusionOk="0">
                  <a:moveTo>
                    <a:pt x="990" y="1"/>
                  </a:moveTo>
                  <a:cubicBezTo>
                    <a:pt x="483" y="1"/>
                    <a:pt x="1" y="395"/>
                    <a:pt x="1" y="989"/>
                  </a:cubicBezTo>
                  <a:cubicBezTo>
                    <a:pt x="1" y="1586"/>
                    <a:pt x="487" y="1986"/>
                    <a:pt x="997" y="1986"/>
                  </a:cubicBezTo>
                  <a:cubicBezTo>
                    <a:pt x="1240" y="1986"/>
                    <a:pt x="1488" y="1895"/>
                    <a:pt x="1692" y="1691"/>
                  </a:cubicBezTo>
                  <a:cubicBezTo>
                    <a:pt x="2073" y="1310"/>
                    <a:pt x="2073" y="679"/>
                    <a:pt x="1692" y="298"/>
                  </a:cubicBezTo>
                  <a:cubicBezTo>
                    <a:pt x="1486" y="93"/>
                    <a:pt x="1235" y="1"/>
                    <a:pt x="9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989100" y="1814250"/>
              <a:ext cx="52125" cy="49600"/>
            </a:xfrm>
            <a:custGeom>
              <a:avLst/>
              <a:gdLst/>
              <a:ahLst/>
              <a:cxnLst/>
              <a:rect l="l" t="t" r="r" b="b"/>
              <a:pathLst>
                <a:path w="2085" h="1984" extrusionOk="0">
                  <a:moveTo>
                    <a:pt x="1002" y="1"/>
                  </a:moveTo>
                  <a:cubicBezTo>
                    <a:pt x="492" y="1"/>
                    <a:pt x="0" y="395"/>
                    <a:pt x="0" y="992"/>
                  </a:cubicBezTo>
                  <a:cubicBezTo>
                    <a:pt x="0" y="1589"/>
                    <a:pt x="492" y="1984"/>
                    <a:pt x="1002" y="1984"/>
                  </a:cubicBezTo>
                  <a:cubicBezTo>
                    <a:pt x="1245" y="1984"/>
                    <a:pt x="1491" y="1895"/>
                    <a:pt x="1691" y="1695"/>
                  </a:cubicBezTo>
                  <a:cubicBezTo>
                    <a:pt x="2084" y="1302"/>
                    <a:pt x="2084" y="683"/>
                    <a:pt x="1691" y="290"/>
                  </a:cubicBezTo>
                  <a:cubicBezTo>
                    <a:pt x="1491" y="90"/>
                    <a:pt x="1245" y="1"/>
                    <a:pt x="10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062925" y="1887775"/>
              <a:ext cx="51800" cy="49600"/>
            </a:xfrm>
            <a:custGeom>
              <a:avLst/>
              <a:gdLst/>
              <a:ahLst/>
              <a:cxnLst/>
              <a:rect l="l" t="t" r="r" b="b"/>
              <a:pathLst>
                <a:path w="2072" h="1984" extrusionOk="0">
                  <a:moveTo>
                    <a:pt x="997" y="1"/>
                  </a:moveTo>
                  <a:cubicBezTo>
                    <a:pt x="487" y="1"/>
                    <a:pt x="0" y="395"/>
                    <a:pt x="0" y="992"/>
                  </a:cubicBezTo>
                  <a:cubicBezTo>
                    <a:pt x="0" y="1589"/>
                    <a:pt x="487" y="1984"/>
                    <a:pt x="997" y="1984"/>
                  </a:cubicBezTo>
                  <a:cubicBezTo>
                    <a:pt x="1239" y="1984"/>
                    <a:pt x="1487" y="1894"/>
                    <a:pt x="1691" y="1695"/>
                  </a:cubicBezTo>
                  <a:cubicBezTo>
                    <a:pt x="2072" y="1302"/>
                    <a:pt x="2072" y="683"/>
                    <a:pt x="1691" y="290"/>
                  </a:cubicBezTo>
                  <a:cubicBezTo>
                    <a:pt x="1487" y="90"/>
                    <a:pt x="1239" y="1"/>
                    <a:pt x="9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1135850" y="1961000"/>
              <a:ext cx="52100" cy="49600"/>
            </a:xfrm>
            <a:custGeom>
              <a:avLst/>
              <a:gdLst/>
              <a:ahLst/>
              <a:cxnLst/>
              <a:rect l="l" t="t" r="r" b="b"/>
              <a:pathLst>
                <a:path w="2084" h="1984" extrusionOk="0">
                  <a:moveTo>
                    <a:pt x="1002" y="1"/>
                  </a:moveTo>
                  <a:cubicBezTo>
                    <a:pt x="492" y="1"/>
                    <a:pt x="0" y="395"/>
                    <a:pt x="0" y="992"/>
                  </a:cubicBezTo>
                  <a:cubicBezTo>
                    <a:pt x="0" y="1589"/>
                    <a:pt x="492" y="1984"/>
                    <a:pt x="1002" y="1984"/>
                  </a:cubicBezTo>
                  <a:cubicBezTo>
                    <a:pt x="1245" y="1984"/>
                    <a:pt x="1491" y="1894"/>
                    <a:pt x="1691" y="1695"/>
                  </a:cubicBezTo>
                  <a:cubicBezTo>
                    <a:pt x="2084" y="1302"/>
                    <a:pt x="2084" y="671"/>
                    <a:pt x="1691" y="290"/>
                  </a:cubicBezTo>
                  <a:cubicBezTo>
                    <a:pt x="1491" y="90"/>
                    <a:pt x="1245" y="1"/>
                    <a:pt x="10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1209075" y="2034025"/>
              <a:ext cx="51800" cy="49700"/>
            </a:xfrm>
            <a:custGeom>
              <a:avLst/>
              <a:gdLst/>
              <a:ahLst/>
              <a:cxnLst/>
              <a:rect l="l" t="t" r="r" b="b"/>
              <a:pathLst>
                <a:path w="2072" h="1988" extrusionOk="0">
                  <a:moveTo>
                    <a:pt x="991" y="1"/>
                  </a:moveTo>
                  <a:cubicBezTo>
                    <a:pt x="483" y="1"/>
                    <a:pt x="0" y="397"/>
                    <a:pt x="0" y="1000"/>
                  </a:cubicBezTo>
                  <a:cubicBezTo>
                    <a:pt x="0" y="1594"/>
                    <a:pt x="482" y="1988"/>
                    <a:pt x="989" y="1988"/>
                  </a:cubicBezTo>
                  <a:cubicBezTo>
                    <a:pt x="1234" y="1988"/>
                    <a:pt x="1485" y="1896"/>
                    <a:pt x="1691" y="1691"/>
                  </a:cubicBezTo>
                  <a:cubicBezTo>
                    <a:pt x="2072" y="1310"/>
                    <a:pt x="2072" y="679"/>
                    <a:pt x="1691" y="298"/>
                  </a:cubicBezTo>
                  <a:cubicBezTo>
                    <a:pt x="1486" y="93"/>
                    <a:pt x="1236" y="1"/>
                    <a:pt x="9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1282300" y="2107250"/>
              <a:ext cx="51800" cy="49700"/>
            </a:xfrm>
            <a:custGeom>
              <a:avLst/>
              <a:gdLst/>
              <a:ahLst/>
              <a:cxnLst/>
              <a:rect l="l" t="t" r="r" b="b"/>
              <a:pathLst>
                <a:path w="2072" h="1988" extrusionOk="0">
                  <a:moveTo>
                    <a:pt x="995" y="0"/>
                  </a:moveTo>
                  <a:cubicBezTo>
                    <a:pt x="487" y="0"/>
                    <a:pt x="0" y="394"/>
                    <a:pt x="0" y="988"/>
                  </a:cubicBezTo>
                  <a:cubicBezTo>
                    <a:pt x="0" y="1591"/>
                    <a:pt x="488" y="1988"/>
                    <a:pt x="996" y="1988"/>
                  </a:cubicBezTo>
                  <a:cubicBezTo>
                    <a:pt x="1241" y="1988"/>
                    <a:pt x="1490" y="1896"/>
                    <a:pt x="1691" y="1691"/>
                  </a:cubicBezTo>
                  <a:cubicBezTo>
                    <a:pt x="2072" y="1310"/>
                    <a:pt x="2072" y="679"/>
                    <a:pt x="1691" y="298"/>
                  </a:cubicBezTo>
                  <a:cubicBezTo>
                    <a:pt x="1489" y="92"/>
                    <a:pt x="1240" y="0"/>
                    <a:pt x="9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1355525" y="2180750"/>
              <a:ext cx="52100" cy="49725"/>
            </a:xfrm>
            <a:custGeom>
              <a:avLst/>
              <a:gdLst/>
              <a:ahLst/>
              <a:cxnLst/>
              <a:rect l="l" t="t" r="r" b="b"/>
              <a:pathLst>
                <a:path w="2084" h="1989" extrusionOk="0">
                  <a:moveTo>
                    <a:pt x="998" y="1"/>
                  </a:moveTo>
                  <a:cubicBezTo>
                    <a:pt x="487" y="1"/>
                    <a:pt x="0" y="395"/>
                    <a:pt x="0" y="989"/>
                  </a:cubicBezTo>
                  <a:cubicBezTo>
                    <a:pt x="0" y="1592"/>
                    <a:pt x="488" y="1988"/>
                    <a:pt x="1000" y="1988"/>
                  </a:cubicBezTo>
                  <a:cubicBezTo>
                    <a:pt x="1246" y="1988"/>
                    <a:pt x="1498" y="1896"/>
                    <a:pt x="1703" y="1691"/>
                  </a:cubicBezTo>
                  <a:cubicBezTo>
                    <a:pt x="2084" y="1310"/>
                    <a:pt x="2084" y="679"/>
                    <a:pt x="1703" y="298"/>
                  </a:cubicBezTo>
                  <a:cubicBezTo>
                    <a:pt x="1497" y="93"/>
                    <a:pt x="1245" y="1"/>
                    <a:pt x="9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1428750" y="2253900"/>
              <a:ext cx="52100" cy="49600"/>
            </a:xfrm>
            <a:custGeom>
              <a:avLst/>
              <a:gdLst/>
              <a:ahLst/>
              <a:cxnLst/>
              <a:rect l="l" t="t" r="r" b="b"/>
              <a:pathLst>
                <a:path w="2084" h="1984" extrusionOk="0">
                  <a:moveTo>
                    <a:pt x="1002" y="0"/>
                  </a:moveTo>
                  <a:cubicBezTo>
                    <a:pt x="492" y="0"/>
                    <a:pt x="0" y="395"/>
                    <a:pt x="0" y="992"/>
                  </a:cubicBezTo>
                  <a:cubicBezTo>
                    <a:pt x="0" y="1589"/>
                    <a:pt x="492" y="1983"/>
                    <a:pt x="1002" y="1983"/>
                  </a:cubicBezTo>
                  <a:cubicBezTo>
                    <a:pt x="1244" y="1983"/>
                    <a:pt x="1491" y="1894"/>
                    <a:pt x="1691" y="1694"/>
                  </a:cubicBezTo>
                  <a:cubicBezTo>
                    <a:pt x="2084" y="1301"/>
                    <a:pt x="2084" y="682"/>
                    <a:pt x="1691" y="289"/>
                  </a:cubicBezTo>
                  <a:cubicBezTo>
                    <a:pt x="1491" y="90"/>
                    <a:pt x="1244" y="0"/>
                    <a:pt x="10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42650" y="1814550"/>
              <a:ext cx="51825" cy="49600"/>
            </a:xfrm>
            <a:custGeom>
              <a:avLst/>
              <a:gdLst/>
              <a:ahLst/>
              <a:cxnLst/>
              <a:rect l="l" t="t" r="r" b="b"/>
              <a:pathLst>
                <a:path w="2073" h="1984" extrusionOk="0">
                  <a:moveTo>
                    <a:pt x="997" y="1"/>
                  </a:moveTo>
                  <a:cubicBezTo>
                    <a:pt x="487" y="1"/>
                    <a:pt x="1" y="395"/>
                    <a:pt x="1" y="992"/>
                  </a:cubicBezTo>
                  <a:cubicBezTo>
                    <a:pt x="1" y="1589"/>
                    <a:pt x="487" y="1984"/>
                    <a:pt x="997" y="1984"/>
                  </a:cubicBezTo>
                  <a:cubicBezTo>
                    <a:pt x="1240" y="1984"/>
                    <a:pt x="1488" y="1894"/>
                    <a:pt x="1691" y="1695"/>
                  </a:cubicBezTo>
                  <a:cubicBezTo>
                    <a:pt x="2072" y="1302"/>
                    <a:pt x="2072" y="671"/>
                    <a:pt x="1691" y="290"/>
                  </a:cubicBezTo>
                  <a:cubicBezTo>
                    <a:pt x="1488" y="90"/>
                    <a:pt x="1240" y="1"/>
                    <a:pt x="9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915575" y="1887575"/>
              <a:ext cx="49725" cy="49725"/>
            </a:xfrm>
            <a:custGeom>
              <a:avLst/>
              <a:gdLst/>
              <a:ahLst/>
              <a:cxnLst/>
              <a:rect l="l" t="t" r="r" b="b"/>
              <a:pathLst>
                <a:path w="1989" h="1989" extrusionOk="0">
                  <a:moveTo>
                    <a:pt x="1001" y="0"/>
                  </a:moveTo>
                  <a:cubicBezTo>
                    <a:pt x="453" y="0"/>
                    <a:pt x="1" y="453"/>
                    <a:pt x="1" y="1000"/>
                  </a:cubicBezTo>
                  <a:cubicBezTo>
                    <a:pt x="1" y="1536"/>
                    <a:pt x="453" y="1988"/>
                    <a:pt x="1001" y="1988"/>
                  </a:cubicBezTo>
                  <a:cubicBezTo>
                    <a:pt x="1548" y="1988"/>
                    <a:pt x="1989" y="1536"/>
                    <a:pt x="1989" y="1000"/>
                  </a:cubicBezTo>
                  <a:cubicBezTo>
                    <a:pt x="1989" y="453"/>
                    <a:pt x="1548" y="0"/>
                    <a:pt x="10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61100" y="1887575"/>
              <a:ext cx="66400" cy="49650"/>
            </a:xfrm>
            <a:custGeom>
              <a:avLst/>
              <a:gdLst/>
              <a:ahLst/>
              <a:cxnLst/>
              <a:rect l="l" t="t" r="r" b="b"/>
              <a:pathLst>
                <a:path w="2656" h="1986" extrusionOk="0">
                  <a:moveTo>
                    <a:pt x="1322" y="0"/>
                  </a:moveTo>
                  <a:cubicBezTo>
                    <a:pt x="441" y="0"/>
                    <a:pt x="0" y="1072"/>
                    <a:pt x="619" y="1691"/>
                  </a:cubicBezTo>
                  <a:cubicBezTo>
                    <a:pt x="816" y="1887"/>
                    <a:pt x="1072" y="1985"/>
                    <a:pt x="1326" y="1985"/>
                  </a:cubicBezTo>
                  <a:cubicBezTo>
                    <a:pt x="1581" y="1985"/>
                    <a:pt x="1834" y="1887"/>
                    <a:pt x="2024" y="1691"/>
                  </a:cubicBezTo>
                  <a:cubicBezTo>
                    <a:pt x="2655" y="1072"/>
                    <a:pt x="2203" y="0"/>
                    <a:pt x="13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989400" y="1961300"/>
              <a:ext cx="51825" cy="49600"/>
            </a:xfrm>
            <a:custGeom>
              <a:avLst/>
              <a:gdLst/>
              <a:ahLst/>
              <a:cxnLst/>
              <a:rect l="l" t="t" r="r" b="b"/>
              <a:pathLst>
                <a:path w="2073" h="1984" extrusionOk="0">
                  <a:moveTo>
                    <a:pt x="997" y="0"/>
                  </a:moveTo>
                  <a:cubicBezTo>
                    <a:pt x="487" y="0"/>
                    <a:pt x="0" y="395"/>
                    <a:pt x="0" y="992"/>
                  </a:cubicBezTo>
                  <a:cubicBezTo>
                    <a:pt x="0" y="1589"/>
                    <a:pt x="487" y="1984"/>
                    <a:pt x="997" y="1984"/>
                  </a:cubicBezTo>
                  <a:cubicBezTo>
                    <a:pt x="1239" y="1984"/>
                    <a:pt x="1488" y="1894"/>
                    <a:pt x="1691" y="1694"/>
                  </a:cubicBezTo>
                  <a:cubicBezTo>
                    <a:pt x="2072" y="1302"/>
                    <a:pt x="2072" y="671"/>
                    <a:pt x="1691" y="290"/>
                  </a:cubicBezTo>
                  <a:cubicBezTo>
                    <a:pt x="1488" y="90"/>
                    <a:pt x="1239" y="0"/>
                    <a:pt x="9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1062625" y="2034325"/>
              <a:ext cx="51800" cy="49625"/>
            </a:xfrm>
            <a:custGeom>
              <a:avLst/>
              <a:gdLst/>
              <a:ahLst/>
              <a:cxnLst/>
              <a:rect l="l" t="t" r="r" b="b"/>
              <a:pathLst>
                <a:path w="2072" h="1985" extrusionOk="0">
                  <a:moveTo>
                    <a:pt x="986" y="0"/>
                  </a:moveTo>
                  <a:cubicBezTo>
                    <a:pt x="482" y="0"/>
                    <a:pt x="0" y="394"/>
                    <a:pt x="0" y="988"/>
                  </a:cubicBezTo>
                  <a:cubicBezTo>
                    <a:pt x="0" y="1585"/>
                    <a:pt x="486" y="1985"/>
                    <a:pt x="993" y="1985"/>
                  </a:cubicBezTo>
                  <a:cubicBezTo>
                    <a:pt x="1234" y="1985"/>
                    <a:pt x="1479" y="1894"/>
                    <a:pt x="1679" y="1691"/>
                  </a:cubicBezTo>
                  <a:cubicBezTo>
                    <a:pt x="2072" y="1310"/>
                    <a:pt x="2072" y="678"/>
                    <a:pt x="1679" y="297"/>
                  </a:cubicBezTo>
                  <a:cubicBezTo>
                    <a:pt x="1477" y="92"/>
                    <a:pt x="1229" y="0"/>
                    <a:pt x="9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1135550" y="2107450"/>
              <a:ext cx="52100" cy="49600"/>
            </a:xfrm>
            <a:custGeom>
              <a:avLst/>
              <a:gdLst/>
              <a:ahLst/>
              <a:cxnLst/>
              <a:rect l="l" t="t" r="r" b="b"/>
              <a:pathLst>
                <a:path w="2084" h="1984" extrusionOk="0">
                  <a:moveTo>
                    <a:pt x="1002" y="0"/>
                  </a:moveTo>
                  <a:cubicBezTo>
                    <a:pt x="492" y="0"/>
                    <a:pt x="0" y="395"/>
                    <a:pt x="0" y="992"/>
                  </a:cubicBezTo>
                  <a:cubicBezTo>
                    <a:pt x="0" y="1589"/>
                    <a:pt x="492" y="1984"/>
                    <a:pt x="1002" y="1984"/>
                  </a:cubicBezTo>
                  <a:cubicBezTo>
                    <a:pt x="1245" y="1984"/>
                    <a:pt x="1491" y="1894"/>
                    <a:pt x="1691" y="1694"/>
                  </a:cubicBezTo>
                  <a:cubicBezTo>
                    <a:pt x="2084" y="1313"/>
                    <a:pt x="2084" y="682"/>
                    <a:pt x="1691" y="290"/>
                  </a:cubicBezTo>
                  <a:cubicBezTo>
                    <a:pt x="1491" y="90"/>
                    <a:pt x="1245" y="0"/>
                    <a:pt x="10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1208775" y="2180675"/>
              <a:ext cx="51800" cy="49600"/>
            </a:xfrm>
            <a:custGeom>
              <a:avLst/>
              <a:gdLst/>
              <a:ahLst/>
              <a:cxnLst/>
              <a:rect l="l" t="t" r="r" b="b"/>
              <a:pathLst>
                <a:path w="2072" h="1984" extrusionOk="0">
                  <a:moveTo>
                    <a:pt x="997" y="0"/>
                  </a:moveTo>
                  <a:cubicBezTo>
                    <a:pt x="487" y="0"/>
                    <a:pt x="0" y="395"/>
                    <a:pt x="0" y="992"/>
                  </a:cubicBezTo>
                  <a:cubicBezTo>
                    <a:pt x="0" y="1589"/>
                    <a:pt x="487" y="1984"/>
                    <a:pt x="997" y="1984"/>
                  </a:cubicBezTo>
                  <a:cubicBezTo>
                    <a:pt x="1239" y="1984"/>
                    <a:pt x="1487" y="1894"/>
                    <a:pt x="1691" y="1694"/>
                  </a:cubicBezTo>
                  <a:cubicBezTo>
                    <a:pt x="2072" y="1301"/>
                    <a:pt x="2072" y="682"/>
                    <a:pt x="1691" y="289"/>
                  </a:cubicBezTo>
                  <a:cubicBezTo>
                    <a:pt x="1487" y="90"/>
                    <a:pt x="1239" y="0"/>
                    <a:pt x="9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1282300" y="2254200"/>
              <a:ext cx="52100" cy="49600"/>
            </a:xfrm>
            <a:custGeom>
              <a:avLst/>
              <a:gdLst/>
              <a:ahLst/>
              <a:cxnLst/>
              <a:rect l="l" t="t" r="r" b="b"/>
              <a:pathLst>
                <a:path w="2084" h="1984" extrusionOk="0">
                  <a:moveTo>
                    <a:pt x="1002" y="0"/>
                  </a:moveTo>
                  <a:cubicBezTo>
                    <a:pt x="492" y="0"/>
                    <a:pt x="0" y="395"/>
                    <a:pt x="0" y="992"/>
                  </a:cubicBezTo>
                  <a:cubicBezTo>
                    <a:pt x="0" y="1589"/>
                    <a:pt x="492" y="1983"/>
                    <a:pt x="1002" y="1983"/>
                  </a:cubicBezTo>
                  <a:cubicBezTo>
                    <a:pt x="1244" y="1983"/>
                    <a:pt x="1491" y="1894"/>
                    <a:pt x="1691" y="1694"/>
                  </a:cubicBezTo>
                  <a:cubicBezTo>
                    <a:pt x="2084" y="1301"/>
                    <a:pt x="2084" y="682"/>
                    <a:pt x="1691" y="289"/>
                  </a:cubicBezTo>
                  <a:cubicBezTo>
                    <a:pt x="1491" y="90"/>
                    <a:pt x="1244" y="0"/>
                    <a:pt x="10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1355525" y="2327275"/>
              <a:ext cx="51800" cy="49750"/>
            </a:xfrm>
            <a:custGeom>
              <a:avLst/>
              <a:gdLst/>
              <a:ahLst/>
              <a:cxnLst/>
              <a:rect l="l" t="t" r="r" b="b"/>
              <a:pathLst>
                <a:path w="2072" h="1990" extrusionOk="0">
                  <a:moveTo>
                    <a:pt x="996" y="1"/>
                  </a:moveTo>
                  <a:cubicBezTo>
                    <a:pt x="486" y="1"/>
                    <a:pt x="0" y="401"/>
                    <a:pt x="0" y="998"/>
                  </a:cubicBezTo>
                  <a:cubicBezTo>
                    <a:pt x="0" y="1595"/>
                    <a:pt x="486" y="1989"/>
                    <a:pt x="996" y="1989"/>
                  </a:cubicBezTo>
                  <a:cubicBezTo>
                    <a:pt x="1239" y="1989"/>
                    <a:pt x="1487" y="1900"/>
                    <a:pt x="1691" y="1700"/>
                  </a:cubicBezTo>
                  <a:cubicBezTo>
                    <a:pt x="2072" y="1307"/>
                    <a:pt x="2072" y="676"/>
                    <a:pt x="1691" y="295"/>
                  </a:cubicBezTo>
                  <a:cubicBezTo>
                    <a:pt x="1487" y="92"/>
                    <a:pt x="1239" y="1"/>
                    <a:pt x="9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842650" y="1960700"/>
              <a:ext cx="51825" cy="49600"/>
            </a:xfrm>
            <a:custGeom>
              <a:avLst/>
              <a:gdLst/>
              <a:ahLst/>
              <a:cxnLst/>
              <a:rect l="l" t="t" r="r" b="b"/>
              <a:pathLst>
                <a:path w="2073" h="1984" extrusionOk="0">
                  <a:moveTo>
                    <a:pt x="997" y="1"/>
                  </a:moveTo>
                  <a:cubicBezTo>
                    <a:pt x="487" y="1"/>
                    <a:pt x="1" y="395"/>
                    <a:pt x="1" y="992"/>
                  </a:cubicBezTo>
                  <a:cubicBezTo>
                    <a:pt x="1" y="1589"/>
                    <a:pt x="487" y="1984"/>
                    <a:pt x="997" y="1984"/>
                  </a:cubicBezTo>
                  <a:cubicBezTo>
                    <a:pt x="1240" y="1984"/>
                    <a:pt x="1488" y="1894"/>
                    <a:pt x="1691" y="1695"/>
                  </a:cubicBezTo>
                  <a:cubicBezTo>
                    <a:pt x="2072" y="1314"/>
                    <a:pt x="2072" y="683"/>
                    <a:pt x="1691" y="290"/>
                  </a:cubicBezTo>
                  <a:cubicBezTo>
                    <a:pt x="1488" y="90"/>
                    <a:pt x="1240" y="1"/>
                    <a:pt x="9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916175" y="2034325"/>
              <a:ext cx="51825" cy="49625"/>
            </a:xfrm>
            <a:custGeom>
              <a:avLst/>
              <a:gdLst/>
              <a:ahLst/>
              <a:cxnLst/>
              <a:rect l="l" t="t" r="r" b="b"/>
              <a:pathLst>
                <a:path w="2073" h="1985" extrusionOk="0">
                  <a:moveTo>
                    <a:pt x="990" y="0"/>
                  </a:moveTo>
                  <a:cubicBezTo>
                    <a:pt x="482" y="0"/>
                    <a:pt x="0" y="394"/>
                    <a:pt x="0" y="988"/>
                  </a:cubicBezTo>
                  <a:cubicBezTo>
                    <a:pt x="0" y="1585"/>
                    <a:pt x="487" y="1985"/>
                    <a:pt x="996" y="1985"/>
                  </a:cubicBezTo>
                  <a:cubicBezTo>
                    <a:pt x="1239" y="1985"/>
                    <a:pt x="1488" y="1894"/>
                    <a:pt x="1691" y="1691"/>
                  </a:cubicBezTo>
                  <a:cubicBezTo>
                    <a:pt x="2072" y="1310"/>
                    <a:pt x="2072" y="678"/>
                    <a:pt x="1691" y="297"/>
                  </a:cubicBezTo>
                  <a:cubicBezTo>
                    <a:pt x="1486" y="92"/>
                    <a:pt x="1235" y="0"/>
                    <a:pt x="9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989400" y="2107450"/>
              <a:ext cx="51825" cy="49600"/>
            </a:xfrm>
            <a:custGeom>
              <a:avLst/>
              <a:gdLst/>
              <a:ahLst/>
              <a:cxnLst/>
              <a:rect l="l" t="t" r="r" b="b"/>
              <a:pathLst>
                <a:path w="2073" h="1984" extrusionOk="0">
                  <a:moveTo>
                    <a:pt x="997" y="0"/>
                  </a:moveTo>
                  <a:cubicBezTo>
                    <a:pt x="487" y="0"/>
                    <a:pt x="0" y="395"/>
                    <a:pt x="0" y="992"/>
                  </a:cubicBezTo>
                  <a:cubicBezTo>
                    <a:pt x="0" y="1589"/>
                    <a:pt x="487" y="1984"/>
                    <a:pt x="997" y="1984"/>
                  </a:cubicBezTo>
                  <a:cubicBezTo>
                    <a:pt x="1239" y="1984"/>
                    <a:pt x="1488" y="1894"/>
                    <a:pt x="1691" y="1694"/>
                  </a:cubicBezTo>
                  <a:cubicBezTo>
                    <a:pt x="2072" y="1313"/>
                    <a:pt x="2072" y="682"/>
                    <a:pt x="1691" y="290"/>
                  </a:cubicBezTo>
                  <a:cubicBezTo>
                    <a:pt x="1488" y="90"/>
                    <a:pt x="1239" y="0"/>
                    <a:pt x="9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1062325" y="2180675"/>
              <a:ext cx="52100" cy="49600"/>
            </a:xfrm>
            <a:custGeom>
              <a:avLst/>
              <a:gdLst/>
              <a:ahLst/>
              <a:cxnLst/>
              <a:rect l="l" t="t" r="r" b="b"/>
              <a:pathLst>
                <a:path w="2084" h="1984" extrusionOk="0">
                  <a:moveTo>
                    <a:pt x="1002" y="0"/>
                  </a:moveTo>
                  <a:cubicBezTo>
                    <a:pt x="492" y="0"/>
                    <a:pt x="0" y="395"/>
                    <a:pt x="0" y="992"/>
                  </a:cubicBezTo>
                  <a:cubicBezTo>
                    <a:pt x="0" y="1589"/>
                    <a:pt x="492" y="1984"/>
                    <a:pt x="1002" y="1984"/>
                  </a:cubicBezTo>
                  <a:cubicBezTo>
                    <a:pt x="1245" y="1984"/>
                    <a:pt x="1491" y="1894"/>
                    <a:pt x="1691" y="1694"/>
                  </a:cubicBezTo>
                  <a:cubicBezTo>
                    <a:pt x="2084" y="1301"/>
                    <a:pt x="2084" y="670"/>
                    <a:pt x="1691" y="289"/>
                  </a:cubicBezTo>
                  <a:cubicBezTo>
                    <a:pt x="1491" y="90"/>
                    <a:pt x="1245" y="0"/>
                    <a:pt x="10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1135550" y="2253700"/>
              <a:ext cx="52100" cy="49800"/>
            </a:xfrm>
            <a:custGeom>
              <a:avLst/>
              <a:gdLst/>
              <a:ahLst/>
              <a:cxnLst/>
              <a:rect l="l" t="t" r="r" b="b"/>
              <a:pathLst>
                <a:path w="2084" h="1992" extrusionOk="0">
                  <a:moveTo>
                    <a:pt x="996" y="0"/>
                  </a:moveTo>
                  <a:cubicBezTo>
                    <a:pt x="489" y="0"/>
                    <a:pt x="0" y="397"/>
                    <a:pt x="0" y="1000"/>
                  </a:cubicBezTo>
                  <a:cubicBezTo>
                    <a:pt x="0" y="1597"/>
                    <a:pt x="492" y="1991"/>
                    <a:pt x="1002" y="1991"/>
                  </a:cubicBezTo>
                  <a:cubicBezTo>
                    <a:pt x="1245" y="1991"/>
                    <a:pt x="1491" y="1902"/>
                    <a:pt x="1691" y="1702"/>
                  </a:cubicBezTo>
                  <a:cubicBezTo>
                    <a:pt x="2084" y="1309"/>
                    <a:pt x="2084" y="678"/>
                    <a:pt x="1691" y="297"/>
                  </a:cubicBezTo>
                  <a:cubicBezTo>
                    <a:pt x="1490" y="92"/>
                    <a:pt x="1241" y="0"/>
                    <a:pt x="9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1209075" y="2327275"/>
              <a:ext cx="52100" cy="49750"/>
            </a:xfrm>
            <a:custGeom>
              <a:avLst/>
              <a:gdLst/>
              <a:ahLst/>
              <a:cxnLst/>
              <a:rect l="l" t="t" r="r" b="b"/>
              <a:pathLst>
                <a:path w="2084" h="1990" extrusionOk="0">
                  <a:moveTo>
                    <a:pt x="1001" y="1"/>
                  </a:moveTo>
                  <a:cubicBezTo>
                    <a:pt x="492" y="1"/>
                    <a:pt x="0" y="401"/>
                    <a:pt x="0" y="998"/>
                  </a:cubicBezTo>
                  <a:cubicBezTo>
                    <a:pt x="0" y="1595"/>
                    <a:pt x="492" y="1989"/>
                    <a:pt x="1002" y="1989"/>
                  </a:cubicBezTo>
                  <a:cubicBezTo>
                    <a:pt x="1244" y="1989"/>
                    <a:pt x="1491" y="1900"/>
                    <a:pt x="1691" y="1700"/>
                  </a:cubicBezTo>
                  <a:cubicBezTo>
                    <a:pt x="2084" y="1307"/>
                    <a:pt x="2084" y="676"/>
                    <a:pt x="1691" y="295"/>
                  </a:cubicBezTo>
                  <a:cubicBezTo>
                    <a:pt x="1491" y="92"/>
                    <a:pt x="1244" y="1"/>
                    <a:pt x="10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1282300" y="2400450"/>
              <a:ext cx="51800" cy="49800"/>
            </a:xfrm>
            <a:custGeom>
              <a:avLst/>
              <a:gdLst/>
              <a:ahLst/>
              <a:cxnLst/>
              <a:rect l="l" t="t" r="r" b="b"/>
              <a:pathLst>
                <a:path w="2072" h="1992" extrusionOk="0">
                  <a:moveTo>
                    <a:pt x="996" y="0"/>
                  </a:moveTo>
                  <a:cubicBezTo>
                    <a:pt x="488" y="0"/>
                    <a:pt x="0" y="397"/>
                    <a:pt x="0" y="1000"/>
                  </a:cubicBezTo>
                  <a:cubicBezTo>
                    <a:pt x="0" y="1597"/>
                    <a:pt x="492" y="1991"/>
                    <a:pt x="1002" y="1991"/>
                  </a:cubicBezTo>
                  <a:cubicBezTo>
                    <a:pt x="1244" y="1991"/>
                    <a:pt x="1491" y="1902"/>
                    <a:pt x="1691" y="1702"/>
                  </a:cubicBezTo>
                  <a:cubicBezTo>
                    <a:pt x="2072" y="1309"/>
                    <a:pt x="2072" y="678"/>
                    <a:pt x="1691" y="297"/>
                  </a:cubicBezTo>
                  <a:cubicBezTo>
                    <a:pt x="1490" y="92"/>
                    <a:pt x="1241" y="0"/>
                    <a:pt x="9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696200" y="1960700"/>
              <a:ext cx="52125" cy="49800"/>
            </a:xfrm>
            <a:custGeom>
              <a:avLst/>
              <a:gdLst/>
              <a:ahLst/>
              <a:cxnLst/>
              <a:rect l="l" t="t" r="r" b="b"/>
              <a:pathLst>
                <a:path w="2085" h="1992" extrusionOk="0">
                  <a:moveTo>
                    <a:pt x="1002" y="1"/>
                  </a:moveTo>
                  <a:cubicBezTo>
                    <a:pt x="493" y="1"/>
                    <a:pt x="1" y="395"/>
                    <a:pt x="1" y="992"/>
                  </a:cubicBezTo>
                  <a:cubicBezTo>
                    <a:pt x="1" y="1595"/>
                    <a:pt x="489" y="1992"/>
                    <a:pt x="997" y="1992"/>
                  </a:cubicBezTo>
                  <a:cubicBezTo>
                    <a:pt x="1241" y="1992"/>
                    <a:pt x="1490" y="1900"/>
                    <a:pt x="1691" y="1695"/>
                  </a:cubicBezTo>
                  <a:cubicBezTo>
                    <a:pt x="2084" y="1314"/>
                    <a:pt x="2084" y="683"/>
                    <a:pt x="1691" y="290"/>
                  </a:cubicBezTo>
                  <a:cubicBezTo>
                    <a:pt x="1492" y="90"/>
                    <a:pt x="1245" y="1"/>
                    <a:pt x="10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769425" y="2033925"/>
              <a:ext cx="52125" cy="49600"/>
            </a:xfrm>
            <a:custGeom>
              <a:avLst/>
              <a:gdLst/>
              <a:ahLst/>
              <a:cxnLst/>
              <a:rect l="l" t="t" r="r" b="b"/>
              <a:pathLst>
                <a:path w="2085" h="1984" extrusionOk="0">
                  <a:moveTo>
                    <a:pt x="1002" y="1"/>
                  </a:moveTo>
                  <a:cubicBezTo>
                    <a:pt x="492" y="1"/>
                    <a:pt x="1" y="395"/>
                    <a:pt x="1" y="992"/>
                  </a:cubicBezTo>
                  <a:cubicBezTo>
                    <a:pt x="1" y="1589"/>
                    <a:pt x="492" y="1984"/>
                    <a:pt x="1002" y="1984"/>
                  </a:cubicBezTo>
                  <a:cubicBezTo>
                    <a:pt x="1245" y="1984"/>
                    <a:pt x="1492" y="1894"/>
                    <a:pt x="1691" y="1695"/>
                  </a:cubicBezTo>
                  <a:cubicBezTo>
                    <a:pt x="2084" y="1302"/>
                    <a:pt x="2084" y="683"/>
                    <a:pt x="1691" y="290"/>
                  </a:cubicBezTo>
                  <a:cubicBezTo>
                    <a:pt x="1492" y="90"/>
                    <a:pt x="1245" y="1"/>
                    <a:pt x="10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614650" y="2034000"/>
              <a:ext cx="66400" cy="49450"/>
            </a:xfrm>
            <a:custGeom>
              <a:avLst/>
              <a:gdLst/>
              <a:ahLst/>
              <a:cxnLst/>
              <a:rect l="l" t="t" r="r" b="b"/>
              <a:pathLst>
                <a:path w="2656" h="1978" extrusionOk="0">
                  <a:moveTo>
                    <a:pt x="1334" y="1"/>
                  </a:moveTo>
                  <a:cubicBezTo>
                    <a:pt x="453" y="1"/>
                    <a:pt x="0" y="1061"/>
                    <a:pt x="631" y="1692"/>
                  </a:cubicBezTo>
                  <a:cubicBezTo>
                    <a:pt x="822" y="1882"/>
                    <a:pt x="1075" y="1977"/>
                    <a:pt x="1329" y="1977"/>
                  </a:cubicBezTo>
                  <a:cubicBezTo>
                    <a:pt x="1584" y="1977"/>
                    <a:pt x="1840" y="1882"/>
                    <a:pt x="2036" y="1692"/>
                  </a:cubicBezTo>
                  <a:cubicBezTo>
                    <a:pt x="2656" y="1061"/>
                    <a:pt x="2215" y="1"/>
                    <a:pt x="1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842950" y="2107450"/>
              <a:ext cx="52125" cy="49600"/>
            </a:xfrm>
            <a:custGeom>
              <a:avLst/>
              <a:gdLst/>
              <a:ahLst/>
              <a:cxnLst/>
              <a:rect l="l" t="t" r="r" b="b"/>
              <a:pathLst>
                <a:path w="2085" h="1984" extrusionOk="0">
                  <a:moveTo>
                    <a:pt x="1002" y="0"/>
                  </a:moveTo>
                  <a:cubicBezTo>
                    <a:pt x="492" y="0"/>
                    <a:pt x="1" y="395"/>
                    <a:pt x="1" y="992"/>
                  </a:cubicBezTo>
                  <a:cubicBezTo>
                    <a:pt x="1" y="1589"/>
                    <a:pt x="492" y="1984"/>
                    <a:pt x="1002" y="1984"/>
                  </a:cubicBezTo>
                  <a:cubicBezTo>
                    <a:pt x="1245" y="1984"/>
                    <a:pt x="1492" y="1894"/>
                    <a:pt x="1691" y="1694"/>
                  </a:cubicBezTo>
                  <a:cubicBezTo>
                    <a:pt x="2084" y="1302"/>
                    <a:pt x="2084" y="682"/>
                    <a:pt x="1691" y="290"/>
                  </a:cubicBezTo>
                  <a:cubicBezTo>
                    <a:pt x="1492" y="90"/>
                    <a:pt x="1245" y="0"/>
                    <a:pt x="10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916175" y="2180675"/>
              <a:ext cx="51825" cy="49600"/>
            </a:xfrm>
            <a:custGeom>
              <a:avLst/>
              <a:gdLst/>
              <a:ahLst/>
              <a:cxnLst/>
              <a:rect l="l" t="t" r="r" b="b"/>
              <a:pathLst>
                <a:path w="2073" h="1984" extrusionOk="0">
                  <a:moveTo>
                    <a:pt x="997" y="0"/>
                  </a:moveTo>
                  <a:cubicBezTo>
                    <a:pt x="487" y="0"/>
                    <a:pt x="0" y="395"/>
                    <a:pt x="0" y="992"/>
                  </a:cubicBezTo>
                  <a:cubicBezTo>
                    <a:pt x="0" y="1589"/>
                    <a:pt x="487" y="1984"/>
                    <a:pt x="997" y="1984"/>
                  </a:cubicBezTo>
                  <a:cubicBezTo>
                    <a:pt x="1239" y="1984"/>
                    <a:pt x="1488" y="1894"/>
                    <a:pt x="1691" y="1694"/>
                  </a:cubicBezTo>
                  <a:cubicBezTo>
                    <a:pt x="2072" y="1301"/>
                    <a:pt x="2072" y="670"/>
                    <a:pt x="1691" y="289"/>
                  </a:cubicBezTo>
                  <a:cubicBezTo>
                    <a:pt x="1488" y="90"/>
                    <a:pt x="1239" y="0"/>
                    <a:pt x="9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989400" y="2253700"/>
              <a:ext cx="51825" cy="49800"/>
            </a:xfrm>
            <a:custGeom>
              <a:avLst/>
              <a:gdLst/>
              <a:ahLst/>
              <a:cxnLst/>
              <a:rect l="l" t="t" r="r" b="b"/>
              <a:pathLst>
                <a:path w="2073" h="1992" extrusionOk="0">
                  <a:moveTo>
                    <a:pt x="991" y="0"/>
                  </a:moveTo>
                  <a:cubicBezTo>
                    <a:pt x="483" y="0"/>
                    <a:pt x="0" y="397"/>
                    <a:pt x="0" y="1000"/>
                  </a:cubicBezTo>
                  <a:cubicBezTo>
                    <a:pt x="0" y="1597"/>
                    <a:pt x="487" y="1991"/>
                    <a:pt x="997" y="1991"/>
                  </a:cubicBezTo>
                  <a:cubicBezTo>
                    <a:pt x="1239" y="1991"/>
                    <a:pt x="1488" y="1902"/>
                    <a:pt x="1691" y="1702"/>
                  </a:cubicBezTo>
                  <a:cubicBezTo>
                    <a:pt x="2072" y="1309"/>
                    <a:pt x="2072" y="678"/>
                    <a:pt x="1691" y="297"/>
                  </a:cubicBezTo>
                  <a:cubicBezTo>
                    <a:pt x="1486" y="92"/>
                    <a:pt x="1236" y="0"/>
                    <a:pt x="9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1062625" y="2326825"/>
              <a:ext cx="51800" cy="49600"/>
            </a:xfrm>
            <a:custGeom>
              <a:avLst/>
              <a:gdLst/>
              <a:ahLst/>
              <a:cxnLst/>
              <a:rect l="l" t="t" r="r" b="b"/>
              <a:pathLst>
                <a:path w="2072" h="1984" extrusionOk="0">
                  <a:moveTo>
                    <a:pt x="993" y="0"/>
                  </a:moveTo>
                  <a:cubicBezTo>
                    <a:pt x="487" y="0"/>
                    <a:pt x="0" y="395"/>
                    <a:pt x="0" y="992"/>
                  </a:cubicBezTo>
                  <a:cubicBezTo>
                    <a:pt x="0" y="1589"/>
                    <a:pt x="487" y="1983"/>
                    <a:pt x="993" y="1983"/>
                  </a:cubicBezTo>
                  <a:cubicBezTo>
                    <a:pt x="1234" y="1983"/>
                    <a:pt x="1479" y="1894"/>
                    <a:pt x="1679" y="1694"/>
                  </a:cubicBezTo>
                  <a:cubicBezTo>
                    <a:pt x="2072" y="1313"/>
                    <a:pt x="2072" y="682"/>
                    <a:pt x="1679" y="289"/>
                  </a:cubicBezTo>
                  <a:cubicBezTo>
                    <a:pt x="1479" y="90"/>
                    <a:pt x="1234" y="0"/>
                    <a:pt x="9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1135850" y="2400450"/>
              <a:ext cx="52100" cy="49800"/>
            </a:xfrm>
            <a:custGeom>
              <a:avLst/>
              <a:gdLst/>
              <a:ahLst/>
              <a:cxnLst/>
              <a:rect l="l" t="t" r="r" b="b"/>
              <a:pathLst>
                <a:path w="2084" h="1992" extrusionOk="0">
                  <a:moveTo>
                    <a:pt x="1000" y="0"/>
                  </a:moveTo>
                  <a:cubicBezTo>
                    <a:pt x="489" y="0"/>
                    <a:pt x="0" y="397"/>
                    <a:pt x="0" y="1000"/>
                  </a:cubicBezTo>
                  <a:cubicBezTo>
                    <a:pt x="0" y="1597"/>
                    <a:pt x="492" y="1991"/>
                    <a:pt x="1006" y="1991"/>
                  </a:cubicBezTo>
                  <a:cubicBezTo>
                    <a:pt x="1250" y="1991"/>
                    <a:pt x="1499" y="1902"/>
                    <a:pt x="1703" y="1702"/>
                  </a:cubicBezTo>
                  <a:cubicBezTo>
                    <a:pt x="2084" y="1309"/>
                    <a:pt x="2084" y="678"/>
                    <a:pt x="1703" y="297"/>
                  </a:cubicBezTo>
                  <a:cubicBezTo>
                    <a:pt x="1498" y="92"/>
                    <a:pt x="1246" y="0"/>
                    <a:pt x="10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1209075" y="2473575"/>
              <a:ext cx="52100" cy="49600"/>
            </a:xfrm>
            <a:custGeom>
              <a:avLst/>
              <a:gdLst/>
              <a:ahLst/>
              <a:cxnLst/>
              <a:rect l="l" t="t" r="r" b="b"/>
              <a:pathLst>
                <a:path w="2084" h="1984" extrusionOk="0">
                  <a:moveTo>
                    <a:pt x="1002" y="0"/>
                  </a:moveTo>
                  <a:cubicBezTo>
                    <a:pt x="492" y="0"/>
                    <a:pt x="0" y="395"/>
                    <a:pt x="0" y="992"/>
                  </a:cubicBezTo>
                  <a:cubicBezTo>
                    <a:pt x="0" y="1589"/>
                    <a:pt x="492" y="1983"/>
                    <a:pt x="1002" y="1983"/>
                  </a:cubicBezTo>
                  <a:cubicBezTo>
                    <a:pt x="1244" y="1983"/>
                    <a:pt x="1491" y="1894"/>
                    <a:pt x="1691" y="1694"/>
                  </a:cubicBezTo>
                  <a:cubicBezTo>
                    <a:pt x="2084" y="1313"/>
                    <a:pt x="2084" y="682"/>
                    <a:pt x="1691" y="289"/>
                  </a:cubicBezTo>
                  <a:cubicBezTo>
                    <a:pt x="1491" y="89"/>
                    <a:pt x="1244" y="0"/>
                    <a:pt x="10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696200" y="2107025"/>
              <a:ext cx="52125" cy="49725"/>
            </a:xfrm>
            <a:custGeom>
              <a:avLst/>
              <a:gdLst/>
              <a:ahLst/>
              <a:cxnLst/>
              <a:rect l="l" t="t" r="r" b="b"/>
              <a:pathLst>
                <a:path w="2085" h="1989" extrusionOk="0">
                  <a:moveTo>
                    <a:pt x="1002" y="0"/>
                  </a:moveTo>
                  <a:cubicBezTo>
                    <a:pt x="492" y="0"/>
                    <a:pt x="1" y="400"/>
                    <a:pt x="1" y="997"/>
                  </a:cubicBezTo>
                  <a:cubicBezTo>
                    <a:pt x="1" y="1594"/>
                    <a:pt x="493" y="1989"/>
                    <a:pt x="1002" y="1989"/>
                  </a:cubicBezTo>
                  <a:cubicBezTo>
                    <a:pt x="1245" y="1989"/>
                    <a:pt x="1492" y="1899"/>
                    <a:pt x="1691" y="1700"/>
                  </a:cubicBezTo>
                  <a:cubicBezTo>
                    <a:pt x="2084" y="1307"/>
                    <a:pt x="2084" y="676"/>
                    <a:pt x="1691" y="295"/>
                  </a:cubicBezTo>
                  <a:cubicBezTo>
                    <a:pt x="1492" y="91"/>
                    <a:pt x="1245" y="0"/>
                    <a:pt x="10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769725" y="2180675"/>
              <a:ext cx="52125" cy="49600"/>
            </a:xfrm>
            <a:custGeom>
              <a:avLst/>
              <a:gdLst/>
              <a:ahLst/>
              <a:cxnLst/>
              <a:rect l="l" t="t" r="r" b="b"/>
              <a:pathLst>
                <a:path w="2085" h="1984" extrusionOk="0">
                  <a:moveTo>
                    <a:pt x="1006" y="0"/>
                  </a:moveTo>
                  <a:cubicBezTo>
                    <a:pt x="492" y="0"/>
                    <a:pt x="1" y="395"/>
                    <a:pt x="1" y="992"/>
                  </a:cubicBezTo>
                  <a:cubicBezTo>
                    <a:pt x="1" y="1589"/>
                    <a:pt x="492" y="1984"/>
                    <a:pt x="1006" y="1984"/>
                  </a:cubicBezTo>
                  <a:cubicBezTo>
                    <a:pt x="1250" y="1984"/>
                    <a:pt x="1500" y="1894"/>
                    <a:pt x="1703" y="1694"/>
                  </a:cubicBezTo>
                  <a:cubicBezTo>
                    <a:pt x="2084" y="1301"/>
                    <a:pt x="2084" y="682"/>
                    <a:pt x="1703" y="289"/>
                  </a:cubicBezTo>
                  <a:cubicBezTo>
                    <a:pt x="1500" y="90"/>
                    <a:pt x="1250" y="0"/>
                    <a:pt x="10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842950" y="2253700"/>
              <a:ext cx="52125" cy="49800"/>
            </a:xfrm>
            <a:custGeom>
              <a:avLst/>
              <a:gdLst/>
              <a:ahLst/>
              <a:cxnLst/>
              <a:rect l="l" t="t" r="r" b="b"/>
              <a:pathLst>
                <a:path w="2085" h="1992" extrusionOk="0">
                  <a:moveTo>
                    <a:pt x="997" y="0"/>
                  </a:moveTo>
                  <a:cubicBezTo>
                    <a:pt x="489" y="0"/>
                    <a:pt x="1" y="397"/>
                    <a:pt x="1" y="1000"/>
                  </a:cubicBezTo>
                  <a:cubicBezTo>
                    <a:pt x="1" y="1597"/>
                    <a:pt x="492" y="1991"/>
                    <a:pt x="1002" y="1991"/>
                  </a:cubicBezTo>
                  <a:cubicBezTo>
                    <a:pt x="1245" y="1991"/>
                    <a:pt x="1492" y="1902"/>
                    <a:pt x="1691" y="1702"/>
                  </a:cubicBezTo>
                  <a:cubicBezTo>
                    <a:pt x="2084" y="1309"/>
                    <a:pt x="2084" y="678"/>
                    <a:pt x="1691" y="297"/>
                  </a:cubicBezTo>
                  <a:cubicBezTo>
                    <a:pt x="1490" y="92"/>
                    <a:pt x="1241" y="0"/>
                    <a:pt x="9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916175" y="2326825"/>
              <a:ext cx="51825" cy="49600"/>
            </a:xfrm>
            <a:custGeom>
              <a:avLst/>
              <a:gdLst/>
              <a:ahLst/>
              <a:cxnLst/>
              <a:rect l="l" t="t" r="r" b="b"/>
              <a:pathLst>
                <a:path w="2073" h="1984" extrusionOk="0">
                  <a:moveTo>
                    <a:pt x="997" y="0"/>
                  </a:moveTo>
                  <a:cubicBezTo>
                    <a:pt x="487" y="0"/>
                    <a:pt x="0" y="395"/>
                    <a:pt x="0" y="992"/>
                  </a:cubicBezTo>
                  <a:cubicBezTo>
                    <a:pt x="0" y="1589"/>
                    <a:pt x="487" y="1983"/>
                    <a:pt x="997" y="1983"/>
                  </a:cubicBezTo>
                  <a:cubicBezTo>
                    <a:pt x="1239" y="1983"/>
                    <a:pt x="1488" y="1894"/>
                    <a:pt x="1691" y="1694"/>
                  </a:cubicBezTo>
                  <a:cubicBezTo>
                    <a:pt x="2072" y="1313"/>
                    <a:pt x="2072" y="682"/>
                    <a:pt x="1691" y="289"/>
                  </a:cubicBezTo>
                  <a:cubicBezTo>
                    <a:pt x="1488" y="90"/>
                    <a:pt x="1239" y="0"/>
                    <a:pt x="9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989400" y="2400050"/>
              <a:ext cx="51825" cy="49600"/>
            </a:xfrm>
            <a:custGeom>
              <a:avLst/>
              <a:gdLst/>
              <a:ahLst/>
              <a:cxnLst/>
              <a:rect l="l" t="t" r="r" b="b"/>
              <a:pathLst>
                <a:path w="2073" h="1984" extrusionOk="0">
                  <a:moveTo>
                    <a:pt x="997" y="0"/>
                  </a:moveTo>
                  <a:cubicBezTo>
                    <a:pt x="487" y="0"/>
                    <a:pt x="0" y="395"/>
                    <a:pt x="0" y="992"/>
                  </a:cubicBezTo>
                  <a:cubicBezTo>
                    <a:pt x="0" y="1589"/>
                    <a:pt x="487" y="1983"/>
                    <a:pt x="997" y="1983"/>
                  </a:cubicBezTo>
                  <a:cubicBezTo>
                    <a:pt x="1239" y="1983"/>
                    <a:pt x="1488" y="1894"/>
                    <a:pt x="1691" y="1694"/>
                  </a:cubicBezTo>
                  <a:cubicBezTo>
                    <a:pt x="2072" y="1301"/>
                    <a:pt x="2072" y="682"/>
                    <a:pt x="1691" y="289"/>
                  </a:cubicBezTo>
                  <a:cubicBezTo>
                    <a:pt x="1488" y="90"/>
                    <a:pt x="1239" y="0"/>
                    <a:pt x="9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1062925" y="2473575"/>
              <a:ext cx="51800" cy="49600"/>
            </a:xfrm>
            <a:custGeom>
              <a:avLst/>
              <a:gdLst/>
              <a:ahLst/>
              <a:cxnLst/>
              <a:rect l="l" t="t" r="r" b="b"/>
              <a:pathLst>
                <a:path w="2072" h="1984" extrusionOk="0">
                  <a:moveTo>
                    <a:pt x="997" y="0"/>
                  </a:moveTo>
                  <a:cubicBezTo>
                    <a:pt x="487" y="0"/>
                    <a:pt x="0" y="395"/>
                    <a:pt x="0" y="992"/>
                  </a:cubicBezTo>
                  <a:cubicBezTo>
                    <a:pt x="0" y="1589"/>
                    <a:pt x="487" y="1983"/>
                    <a:pt x="997" y="1983"/>
                  </a:cubicBezTo>
                  <a:cubicBezTo>
                    <a:pt x="1239" y="1983"/>
                    <a:pt x="1487" y="1894"/>
                    <a:pt x="1691" y="1694"/>
                  </a:cubicBezTo>
                  <a:cubicBezTo>
                    <a:pt x="2072" y="1313"/>
                    <a:pt x="2072" y="682"/>
                    <a:pt x="1691" y="289"/>
                  </a:cubicBezTo>
                  <a:cubicBezTo>
                    <a:pt x="1487" y="89"/>
                    <a:pt x="1239" y="0"/>
                    <a:pt x="9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1136150" y="2546775"/>
              <a:ext cx="51800" cy="49625"/>
            </a:xfrm>
            <a:custGeom>
              <a:avLst/>
              <a:gdLst/>
              <a:ahLst/>
              <a:cxnLst/>
              <a:rect l="l" t="t" r="r" b="b"/>
              <a:pathLst>
                <a:path w="2072" h="1985" extrusionOk="0">
                  <a:moveTo>
                    <a:pt x="996" y="1"/>
                  </a:moveTo>
                  <a:cubicBezTo>
                    <a:pt x="487" y="1"/>
                    <a:pt x="0" y="396"/>
                    <a:pt x="0" y="993"/>
                  </a:cubicBezTo>
                  <a:cubicBezTo>
                    <a:pt x="0" y="1589"/>
                    <a:pt x="487" y="1984"/>
                    <a:pt x="996" y="1984"/>
                  </a:cubicBezTo>
                  <a:cubicBezTo>
                    <a:pt x="1239" y="1984"/>
                    <a:pt x="1487" y="1895"/>
                    <a:pt x="1691" y="1695"/>
                  </a:cubicBezTo>
                  <a:cubicBezTo>
                    <a:pt x="2072" y="1302"/>
                    <a:pt x="2072" y="683"/>
                    <a:pt x="1691" y="290"/>
                  </a:cubicBezTo>
                  <a:cubicBezTo>
                    <a:pt x="1487" y="90"/>
                    <a:pt x="1239" y="1"/>
                    <a:pt x="9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549750" y="2107250"/>
              <a:ext cx="52125" cy="49800"/>
            </a:xfrm>
            <a:custGeom>
              <a:avLst/>
              <a:gdLst/>
              <a:ahLst/>
              <a:cxnLst/>
              <a:rect l="l" t="t" r="r" b="b"/>
              <a:pathLst>
                <a:path w="2085" h="1992" extrusionOk="0">
                  <a:moveTo>
                    <a:pt x="997" y="1"/>
                  </a:moveTo>
                  <a:cubicBezTo>
                    <a:pt x="489" y="1"/>
                    <a:pt x="1" y="397"/>
                    <a:pt x="1" y="1000"/>
                  </a:cubicBezTo>
                  <a:cubicBezTo>
                    <a:pt x="1" y="1597"/>
                    <a:pt x="493" y="1992"/>
                    <a:pt x="1002" y="1992"/>
                  </a:cubicBezTo>
                  <a:cubicBezTo>
                    <a:pt x="1245" y="1992"/>
                    <a:pt x="1492" y="1902"/>
                    <a:pt x="1692" y="1702"/>
                  </a:cubicBezTo>
                  <a:cubicBezTo>
                    <a:pt x="2084" y="1310"/>
                    <a:pt x="2084" y="679"/>
                    <a:pt x="1692" y="298"/>
                  </a:cubicBezTo>
                  <a:cubicBezTo>
                    <a:pt x="1490" y="92"/>
                    <a:pt x="1241" y="1"/>
                    <a:pt x="9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622975" y="2180475"/>
              <a:ext cx="51825" cy="49700"/>
            </a:xfrm>
            <a:custGeom>
              <a:avLst/>
              <a:gdLst/>
              <a:ahLst/>
              <a:cxnLst/>
              <a:rect l="l" t="t" r="r" b="b"/>
              <a:pathLst>
                <a:path w="2073" h="1988" extrusionOk="0">
                  <a:moveTo>
                    <a:pt x="990" y="0"/>
                  </a:moveTo>
                  <a:cubicBezTo>
                    <a:pt x="483" y="0"/>
                    <a:pt x="1" y="394"/>
                    <a:pt x="1" y="988"/>
                  </a:cubicBezTo>
                  <a:cubicBezTo>
                    <a:pt x="1" y="1591"/>
                    <a:pt x="484" y="1987"/>
                    <a:pt x="992" y="1987"/>
                  </a:cubicBezTo>
                  <a:cubicBezTo>
                    <a:pt x="1236" y="1987"/>
                    <a:pt x="1486" y="1896"/>
                    <a:pt x="1691" y="1690"/>
                  </a:cubicBezTo>
                  <a:cubicBezTo>
                    <a:pt x="2072" y="1309"/>
                    <a:pt x="2072" y="678"/>
                    <a:pt x="1691" y="297"/>
                  </a:cubicBezTo>
                  <a:cubicBezTo>
                    <a:pt x="1486" y="92"/>
                    <a:pt x="1235" y="0"/>
                    <a:pt x="9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468200" y="2180450"/>
              <a:ext cx="66400" cy="49675"/>
            </a:xfrm>
            <a:custGeom>
              <a:avLst/>
              <a:gdLst/>
              <a:ahLst/>
              <a:cxnLst/>
              <a:rect l="l" t="t" r="r" b="b"/>
              <a:pathLst>
                <a:path w="2656" h="1987" extrusionOk="0">
                  <a:moveTo>
                    <a:pt x="1322" y="1"/>
                  </a:moveTo>
                  <a:cubicBezTo>
                    <a:pt x="441" y="1"/>
                    <a:pt x="1" y="1072"/>
                    <a:pt x="632" y="1691"/>
                  </a:cubicBezTo>
                  <a:cubicBezTo>
                    <a:pt x="822" y="1888"/>
                    <a:pt x="1075" y="1986"/>
                    <a:pt x="1328" y="1986"/>
                  </a:cubicBezTo>
                  <a:cubicBezTo>
                    <a:pt x="1581" y="1986"/>
                    <a:pt x="1834" y="1888"/>
                    <a:pt x="2025" y="1691"/>
                  </a:cubicBezTo>
                  <a:cubicBezTo>
                    <a:pt x="2656" y="1072"/>
                    <a:pt x="2203" y="1"/>
                    <a:pt x="13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696500" y="2253975"/>
              <a:ext cx="51825" cy="49725"/>
            </a:xfrm>
            <a:custGeom>
              <a:avLst/>
              <a:gdLst/>
              <a:ahLst/>
              <a:cxnLst/>
              <a:rect l="l" t="t" r="r" b="b"/>
              <a:pathLst>
                <a:path w="2073" h="1989" extrusionOk="0">
                  <a:moveTo>
                    <a:pt x="990" y="1"/>
                  </a:moveTo>
                  <a:cubicBezTo>
                    <a:pt x="482" y="1"/>
                    <a:pt x="1" y="395"/>
                    <a:pt x="1" y="989"/>
                  </a:cubicBezTo>
                  <a:cubicBezTo>
                    <a:pt x="1" y="1592"/>
                    <a:pt x="484" y="1988"/>
                    <a:pt x="991" y="1988"/>
                  </a:cubicBezTo>
                  <a:cubicBezTo>
                    <a:pt x="1236" y="1988"/>
                    <a:pt x="1486" y="1896"/>
                    <a:pt x="1691" y="1691"/>
                  </a:cubicBezTo>
                  <a:cubicBezTo>
                    <a:pt x="2072" y="1310"/>
                    <a:pt x="2072" y="679"/>
                    <a:pt x="1691" y="298"/>
                  </a:cubicBezTo>
                  <a:cubicBezTo>
                    <a:pt x="1486" y="93"/>
                    <a:pt x="1235" y="1"/>
                    <a:pt x="9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769425" y="2327125"/>
              <a:ext cx="52125" cy="49725"/>
            </a:xfrm>
            <a:custGeom>
              <a:avLst/>
              <a:gdLst/>
              <a:ahLst/>
              <a:cxnLst/>
              <a:rect l="l" t="t" r="r" b="b"/>
              <a:pathLst>
                <a:path w="2085" h="1989" extrusionOk="0">
                  <a:moveTo>
                    <a:pt x="1006" y="0"/>
                  </a:moveTo>
                  <a:cubicBezTo>
                    <a:pt x="492" y="0"/>
                    <a:pt x="1" y="395"/>
                    <a:pt x="1" y="992"/>
                  </a:cubicBezTo>
                  <a:cubicBezTo>
                    <a:pt x="1" y="1589"/>
                    <a:pt x="492" y="1989"/>
                    <a:pt x="1006" y="1989"/>
                  </a:cubicBezTo>
                  <a:cubicBezTo>
                    <a:pt x="1250" y="1989"/>
                    <a:pt x="1500" y="1898"/>
                    <a:pt x="1703" y="1694"/>
                  </a:cubicBezTo>
                  <a:cubicBezTo>
                    <a:pt x="2084" y="1313"/>
                    <a:pt x="2084" y="682"/>
                    <a:pt x="1703" y="289"/>
                  </a:cubicBezTo>
                  <a:cubicBezTo>
                    <a:pt x="1500" y="90"/>
                    <a:pt x="1250" y="0"/>
                    <a:pt x="10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842650" y="2400350"/>
              <a:ext cx="52125" cy="49600"/>
            </a:xfrm>
            <a:custGeom>
              <a:avLst/>
              <a:gdLst/>
              <a:ahLst/>
              <a:cxnLst/>
              <a:rect l="l" t="t" r="r" b="b"/>
              <a:pathLst>
                <a:path w="2085" h="1984" extrusionOk="0">
                  <a:moveTo>
                    <a:pt x="1002" y="0"/>
                  </a:moveTo>
                  <a:cubicBezTo>
                    <a:pt x="492" y="0"/>
                    <a:pt x="1" y="395"/>
                    <a:pt x="1" y="992"/>
                  </a:cubicBezTo>
                  <a:cubicBezTo>
                    <a:pt x="1" y="1589"/>
                    <a:pt x="492" y="1983"/>
                    <a:pt x="1002" y="1983"/>
                  </a:cubicBezTo>
                  <a:cubicBezTo>
                    <a:pt x="1245" y="1983"/>
                    <a:pt x="1492" y="1894"/>
                    <a:pt x="1691" y="1694"/>
                  </a:cubicBezTo>
                  <a:cubicBezTo>
                    <a:pt x="2084" y="1301"/>
                    <a:pt x="2084" y="682"/>
                    <a:pt x="1691" y="289"/>
                  </a:cubicBezTo>
                  <a:cubicBezTo>
                    <a:pt x="1492" y="90"/>
                    <a:pt x="1245" y="0"/>
                    <a:pt x="10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915875" y="2473575"/>
              <a:ext cx="52125" cy="49600"/>
            </a:xfrm>
            <a:custGeom>
              <a:avLst/>
              <a:gdLst/>
              <a:ahLst/>
              <a:cxnLst/>
              <a:rect l="l" t="t" r="r" b="b"/>
              <a:pathLst>
                <a:path w="2085" h="1984" extrusionOk="0">
                  <a:moveTo>
                    <a:pt x="1002" y="0"/>
                  </a:moveTo>
                  <a:cubicBezTo>
                    <a:pt x="492" y="0"/>
                    <a:pt x="1" y="395"/>
                    <a:pt x="1" y="992"/>
                  </a:cubicBezTo>
                  <a:cubicBezTo>
                    <a:pt x="1" y="1589"/>
                    <a:pt x="492" y="1983"/>
                    <a:pt x="1002" y="1983"/>
                  </a:cubicBezTo>
                  <a:cubicBezTo>
                    <a:pt x="1245" y="1983"/>
                    <a:pt x="1492" y="1894"/>
                    <a:pt x="1691" y="1694"/>
                  </a:cubicBezTo>
                  <a:cubicBezTo>
                    <a:pt x="2084" y="1301"/>
                    <a:pt x="2084" y="670"/>
                    <a:pt x="1691" y="289"/>
                  </a:cubicBezTo>
                  <a:cubicBezTo>
                    <a:pt x="1492" y="89"/>
                    <a:pt x="1245" y="0"/>
                    <a:pt x="10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989400" y="2546950"/>
              <a:ext cx="52100" cy="49750"/>
            </a:xfrm>
            <a:custGeom>
              <a:avLst/>
              <a:gdLst/>
              <a:ahLst/>
              <a:cxnLst/>
              <a:rect l="l" t="t" r="r" b="b"/>
              <a:pathLst>
                <a:path w="2084" h="1990" extrusionOk="0">
                  <a:moveTo>
                    <a:pt x="1002" y="1"/>
                  </a:moveTo>
                  <a:cubicBezTo>
                    <a:pt x="492" y="1"/>
                    <a:pt x="0" y="401"/>
                    <a:pt x="0" y="997"/>
                  </a:cubicBezTo>
                  <a:cubicBezTo>
                    <a:pt x="0" y="1594"/>
                    <a:pt x="492" y="1989"/>
                    <a:pt x="1002" y="1989"/>
                  </a:cubicBezTo>
                  <a:cubicBezTo>
                    <a:pt x="1245" y="1989"/>
                    <a:pt x="1491" y="1900"/>
                    <a:pt x="1691" y="1700"/>
                  </a:cubicBezTo>
                  <a:cubicBezTo>
                    <a:pt x="2084" y="1307"/>
                    <a:pt x="2084" y="676"/>
                    <a:pt x="1691" y="295"/>
                  </a:cubicBezTo>
                  <a:cubicBezTo>
                    <a:pt x="1491" y="91"/>
                    <a:pt x="1244" y="1"/>
                    <a:pt x="10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1062925" y="2620000"/>
              <a:ext cx="51800" cy="49625"/>
            </a:xfrm>
            <a:custGeom>
              <a:avLst/>
              <a:gdLst/>
              <a:ahLst/>
              <a:cxnLst/>
              <a:rect l="l" t="t" r="r" b="b"/>
              <a:pathLst>
                <a:path w="2072" h="1985" extrusionOk="0">
                  <a:moveTo>
                    <a:pt x="997" y="1"/>
                  </a:moveTo>
                  <a:cubicBezTo>
                    <a:pt x="487" y="1"/>
                    <a:pt x="0" y="396"/>
                    <a:pt x="0" y="993"/>
                  </a:cubicBezTo>
                  <a:cubicBezTo>
                    <a:pt x="0" y="1589"/>
                    <a:pt x="487" y="1984"/>
                    <a:pt x="997" y="1984"/>
                  </a:cubicBezTo>
                  <a:cubicBezTo>
                    <a:pt x="1239" y="1984"/>
                    <a:pt x="1487" y="1895"/>
                    <a:pt x="1691" y="1695"/>
                  </a:cubicBezTo>
                  <a:cubicBezTo>
                    <a:pt x="2072" y="1314"/>
                    <a:pt x="2072" y="683"/>
                    <a:pt x="1691" y="290"/>
                  </a:cubicBezTo>
                  <a:cubicBezTo>
                    <a:pt x="1487" y="90"/>
                    <a:pt x="1239" y="1"/>
                    <a:pt x="9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549750" y="2253600"/>
              <a:ext cx="52125" cy="49600"/>
            </a:xfrm>
            <a:custGeom>
              <a:avLst/>
              <a:gdLst/>
              <a:ahLst/>
              <a:cxnLst/>
              <a:rect l="l" t="t" r="r" b="b"/>
              <a:pathLst>
                <a:path w="2085" h="1984" extrusionOk="0">
                  <a:moveTo>
                    <a:pt x="1002" y="0"/>
                  </a:moveTo>
                  <a:cubicBezTo>
                    <a:pt x="493" y="0"/>
                    <a:pt x="1" y="395"/>
                    <a:pt x="1" y="992"/>
                  </a:cubicBezTo>
                  <a:cubicBezTo>
                    <a:pt x="1" y="1589"/>
                    <a:pt x="493" y="1984"/>
                    <a:pt x="1002" y="1984"/>
                  </a:cubicBezTo>
                  <a:cubicBezTo>
                    <a:pt x="1245" y="1984"/>
                    <a:pt x="1492" y="1894"/>
                    <a:pt x="1692" y="1694"/>
                  </a:cubicBezTo>
                  <a:cubicBezTo>
                    <a:pt x="2084" y="1302"/>
                    <a:pt x="2084" y="682"/>
                    <a:pt x="1692" y="289"/>
                  </a:cubicBezTo>
                  <a:cubicBezTo>
                    <a:pt x="1492" y="90"/>
                    <a:pt x="1245" y="0"/>
                    <a:pt x="10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623275" y="2327125"/>
              <a:ext cx="52125" cy="49600"/>
            </a:xfrm>
            <a:custGeom>
              <a:avLst/>
              <a:gdLst/>
              <a:ahLst/>
              <a:cxnLst/>
              <a:rect l="l" t="t" r="r" b="b"/>
              <a:pathLst>
                <a:path w="2085" h="1984" extrusionOk="0">
                  <a:moveTo>
                    <a:pt x="1002" y="0"/>
                  </a:moveTo>
                  <a:cubicBezTo>
                    <a:pt x="493" y="0"/>
                    <a:pt x="1" y="395"/>
                    <a:pt x="1" y="992"/>
                  </a:cubicBezTo>
                  <a:cubicBezTo>
                    <a:pt x="1" y="1589"/>
                    <a:pt x="493" y="1983"/>
                    <a:pt x="1002" y="1983"/>
                  </a:cubicBezTo>
                  <a:cubicBezTo>
                    <a:pt x="1245" y="1983"/>
                    <a:pt x="1492" y="1894"/>
                    <a:pt x="1691" y="1694"/>
                  </a:cubicBezTo>
                  <a:cubicBezTo>
                    <a:pt x="2084" y="1313"/>
                    <a:pt x="2084" y="682"/>
                    <a:pt x="1691" y="289"/>
                  </a:cubicBezTo>
                  <a:cubicBezTo>
                    <a:pt x="1492" y="90"/>
                    <a:pt x="1245" y="0"/>
                    <a:pt x="10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696500" y="2400350"/>
              <a:ext cx="51825" cy="49600"/>
            </a:xfrm>
            <a:custGeom>
              <a:avLst/>
              <a:gdLst/>
              <a:ahLst/>
              <a:cxnLst/>
              <a:rect l="l" t="t" r="r" b="b"/>
              <a:pathLst>
                <a:path w="2073" h="1984" extrusionOk="0">
                  <a:moveTo>
                    <a:pt x="997" y="0"/>
                  </a:moveTo>
                  <a:cubicBezTo>
                    <a:pt x="487" y="0"/>
                    <a:pt x="1" y="395"/>
                    <a:pt x="1" y="992"/>
                  </a:cubicBezTo>
                  <a:cubicBezTo>
                    <a:pt x="1" y="1589"/>
                    <a:pt x="487" y="1983"/>
                    <a:pt x="997" y="1983"/>
                  </a:cubicBezTo>
                  <a:cubicBezTo>
                    <a:pt x="1240" y="1983"/>
                    <a:pt x="1488" y="1894"/>
                    <a:pt x="1691" y="1694"/>
                  </a:cubicBezTo>
                  <a:cubicBezTo>
                    <a:pt x="2072" y="1301"/>
                    <a:pt x="2072" y="682"/>
                    <a:pt x="1691" y="289"/>
                  </a:cubicBezTo>
                  <a:cubicBezTo>
                    <a:pt x="1488" y="90"/>
                    <a:pt x="1240" y="0"/>
                    <a:pt x="9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769425" y="2473375"/>
              <a:ext cx="52125" cy="49800"/>
            </a:xfrm>
            <a:custGeom>
              <a:avLst/>
              <a:gdLst/>
              <a:ahLst/>
              <a:cxnLst/>
              <a:rect l="l" t="t" r="r" b="b"/>
              <a:pathLst>
                <a:path w="2085" h="1992" extrusionOk="0">
                  <a:moveTo>
                    <a:pt x="1000" y="0"/>
                  </a:moveTo>
                  <a:cubicBezTo>
                    <a:pt x="489" y="0"/>
                    <a:pt x="1" y="397"/>
                    <a:pt x="1" y="1000"/>
                  </a:cubicBezTo>
                  <a:cubicBezTo>
                    <a:pt x="1" y="1597"/>
                    <a:pt x="492" y="1991"/>
                    <a:pt x="1006" y="1991"/>
                  </a:cubicBezTo>
                  <a:cubicBezTo>
                    <a:pt x="1250" y="1991"/>
                    <a:pt x="1500" y="1902"/>
                    <a:pt x="1703" y="1702"/>
                  </a:cubicBezTo>
                  <a:cubicBezTo>
                    <a:pt x="2084" y="1309"/>
                    <a:pt x="2084" y="678"/>
                    <a:pt x="1703" y="297"/>
                  </a:cubicBezTo>
                  <a:cubicBezTo>
                    <a:pt x="1498" y="92"/>
                    <a:pt x="1247" y="0"/>
                    <a:pt x="10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842650" y="2546575"/>
              <a:ext cx="52125" cy="49725"/>
            </a:xfrm>
            <a:custGeom>
              <a:avLst/>
              <a:gdLst/>
              <a:ahLst/>
              <a:cxnLst/>
              <a:rect l="l" t="t" r="r" b="b"/>
              <a:pathLst>
                <a:path w="2085" h="1989" extrusionOk="0">
                  <a:moveTo>
                    <a:pt x="995" y="1"/>
                  </a:moveTo>
                  <a:cubicBezTo>
                    <a:pt x="488" y="1"/>
                    <a:pt x="1" y="395"/>
                    <a:pt x="1" y="989"/>
                  </a:cubicBezTo>
                  <a:cubicBezTo>
                    <a:pt x="1" y="1591"/>
                    <a:pt x="489" y="1988"/>
                    <a:pt x="997" y="1988"/>
                  </a:cubicBezTo>
                  <a:cubicBezTo>
                    <a:pt x="1241" y="1988"/>
                    <a:pt x="1490" y="1896"/>
                    <a:pt x="1691" y="1691"/>
                  </a:cubicBezTo>
                  <a:cubicBezTo>
                    <a:pt x="2084" y="1310"/>
                    <a:pt x="2084" y="679"/>
                    <a:pt x="1691" y="298"/>
                  </a:cubicBezTo>
                  <a:cubicBezTo>
                    <a:pt x="1490" y="93"/>
                    <a:pt x="1240" y="1"/>
                    <a:pt x="9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916175" y="2620000"/>
              <a:ext cx="52125" cy="49750"/>
            </a:xfrm>
            <a:custGeom>
              <a:avLst/>
              <a:gdLst/>
              <a:ahLst/>
              <a:cxnLst/>
              <a:rect l="l" t="t" r="r" b="b"/>
              <a:pathLst>
                <a:path w="2085" h="1990" extrusionOk="0">
                  <a:moveTo>
                    <a:pt x="1006" y="1"/>
                  </a:moveTo>
                  <a:cubicBezTo>
                    <a:pt x="492" y="1"/>
                    <a:pt x="0" y="396"/>
                    <a:pt x="0" y="993"/>
                  </a:cubicBezTo>
                  <a:cubicBezTo>
                    <a:pt x="0" y="1589"/>
                    <a:pt x="492" y="1989"/>
                    <a:pt x="1005" y="1989"/>
                  </a:cubicBezTo>
                  <a:cubicBezTo>
                    <a:pt x="1250" y="1989"/>
                    <a:pt x="1499" y="1899"/>
                    <a:pt x="1703" y="1695"/>
                  </a:cubicBezTo>
                  <a:cubicBezTo>
                    <a:pt x="2084" y="1314"/>
                    <a:pt x="2084" y="683"/>
                    <a:pt x="1703" y="290"/>
                  </a:cubicBezTo>
                  <a:cubicBezTo>
                    <a:pt x="1500" y="90"/>
                    <a:pt x="1250" y="1"/>
                    <a:pt x="10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989400" y="2693225"/>
              <a:ext cx="52100" cy="49750"/>
            </a:xfrm>
            <a:custGeom>
              <a:avLst/>
              <a:gdLst/>
              <a:ahLst/>
              <a:cxnLst/>
              <a:rect l="l" t="t" r="r" b="b"/>
              <a:pathLst>
                <a:path w="2084" h="1990" extrusionOk="0">
                  <a:moveTo>
                    <a:pt x="1002" y="1"/>
                  </a:moveTo>
                  <a:cubicBezTo>
                    <a:pt x="492" y="1"/>
                    <a:pt x="0" y="396"/>
                    <a:pt x="0" y="992"/>
                  </a:cubicBezTo>
                  <a:cubicBezTo>
                    <a:pt x="0" y="1589"/>
                    <a:pt x="492" y="1989"/>
                    <a:pt x="1002" y="1989"/>
                  </a:cubicBezTo>
                  <a:cubicBezTo>
                    <a:pt x="1244" y="1989"/>
                    <a:pt x="1491" y="1899"/>
                    <a:pt x="1691" y="1695"/>
                  </a:cubicBezTo>
                  <a:cubicBezTo>
                    <a:pt x="2084" y="1314"/>
                    <a:pt x="2084" y="683"/>
                    <a:pt x="1691" y="290"/>
                  </a:cubicBezTo>
                  <a:cubicBezTo>
                    <a:pt x="1491" y="90"/>
                    <a:pt x="1245" y="1"/>
                    <a:pt x="10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74" name="Google Shape;74;p2"/>
          <p:cNvGrpSpPr/>
          <p:nvPr/>
        </p:nvGrpSpPr>
        <p:grpSpPr>
          <a:xfrm>
            <a:off x="-506208" y="3831640"/>
            <a:ext cx="1426663" cy="1883819"/>
            <a:chOff x="468200" y="1667900"/>
            <a:chExt cx="1085575" cy="1075075"/>
          </a:xfrm>
        </p:grpSpPr>
        <p:sp>
          <p:nvSpPr>
            <p:cNvPr id="75" name="Google Shape;75;p2"/>
            <p:cNvSpPr/>
            <p:nvPr/>
          </p:nvSpPr>
          <p:spPr>
            <a:xfrm>
              <a:off x="989100" y="1667900"/>
              <a:ext cx="52125" cy="49725"/>
            </a:xfrm>
            <a:custGeom>
              <a:avLst/>
              <a:gdLst/>
              <a:ahLst/>
              <a:cxnLst/>
              <a:rect l="l" t="t" r="r" b="b"/>
              <a:pathLst>
                <a:path w="2085" h="1989" extrusionOk="0">
                  <a:moveTo>
                    <a:pt x="997" y="1"/>
                  </a:moveTo>
                  <a:cubicBezTo>
                    <a:pt x="489" y="1"/>
                    <a:pt x="0" y="398"/>
                    <a:pt x="0" y="1000"/>
                  </a:cubicBezTo>
                  <a:cubicBezTo>
                    <a:pt x="0" y="1595"/>
                    <a:pt x="488" y="1988"/>
                    <a:pt x="995" y="1988"/>
                  </a:cubicBezTo>
                  <a:cubicBezTo>
                    <a:pt x="1240" y="1988"/>
                    <a:pt x="1490" y="1896"/>
                    <a:pt x="1691" y="1691"/>
                  </a:cubicBezTo>
                  <a:cubicBezTo>
                    <a:pt x="2084" y="1310"/>
                    <a:pt x="2084" y="679"/>
                    <a:pt x="1691" y="298"/>
                  </a:cubicBezTo>
                  <a:cubicBezTo>
                    <a:pt x="1490" y="93"/>
                    <a:pt x="1241" y="1"/>
                    <a:pt x="9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1062325" y="1741025"/>
              <a:ext cx="51825" cy="49750"/>
            </a:xfrm>
            <a:custGeom>
              <a:avLst/>
              <a:gdLst/>
              <a:ahLst/>
              <a:cxnLst/>
              <a:rect l="l" t="t" r="r" b="b"/>
              <a:pathLst>
                <a:path w="2073" h="1990" extrusionOk="0">
                  <a:moveTo>
                    <a:pt x="997" y="1"/>
                  </a:moveTo>
                  <a:cubicBezTo>
                    <a:pt x="487" y="1"/>
                    <a:pt x="0" y="396"/>
                    <a:pt x="0" y="992"/>
                  </a:cubicBezTo>
                  <a:cubicBezTo>
                    <a:pt x="0" y="1589"/>
                    <a:pt x="487" y="1989"/>
                    <a:pt x="996" y="1989"/>
                  </a:cubicBezTo>
                  <a:cubicBezTo>
                    <a:pt x="1239" y="1989"/>
                    <a:pt x="1487" y="1899"/>
                    <a:pt x="1691" y="1695"/>
                  </a:cubicBezTo>
                  <a:cubicBezTo>
                    <a:pt x="2072" y="1314"/>
                    <a:pt x="2072" y="683"/>
                    <a:pt x="1691" y="290"/>
                  </a:cubicBezTo>
                  <a:cubicBezTo>
                    <a:pt x="1488" y="90"/>
                    <a:pt x="1239" y="1"/>
                    <a:pt x="9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907550" y="1741125"/>
              <a:ext cx="66400" cy="49650"/>
            </a:xfrm>
            <a:custGeom>
              <a:avLst/>
              <a:gdLst/>
              <a:ahLst/>
              <a:cxnLst/>
              <a:rect l="l" t="t" r="r" b="b"/>
              <a:pathLst>
                <a:path w="2656" h="1986" extrusionOk="0">
                  <a:moveTo>
                    <a:pt x="1334" y="0"/>
                  </a:moveTo>
                  <a:cubicBezTo>
                    <a:pt x="453" y="0"/>
                    <a:pt x="0" y="1072"/>
                    <a:pt x="631" y="1691"/>
                  </a:cubicBezTo>
                  <a:cubicBezTo>
                    <a:pt x="822" y="1887"/>
                    <a:pt x="1075" y="1986"/>
                    <a:pt x="1328" y="1986"/>
                  </a:cubicBezTo>
                  <a:cubicBezTo>
                    <a:pt x="1581" y="1986"/>
                    <a:pt x="1834" y="1887"/>
                    <a:pt x="2024" y="1691"/>
                  </a:cubicBezTo>
                  <a:cubicBezTo>
                    <a:pt x="2655" y="1072"/>
                    <a:pt x="2215" y="0"/>
                    <a:pt x="13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1135850" y="1814550"/>
              <a:ext cx="52100" cy="49600"/>
            </a:xfrm>
            <a:custGeom>
              <a:avLst/>
              <a:gdLst/>
              <a:ahLst/>
              <a:cxnLst/>
              <a:rect l="l" t="t" r="r" b="b"/>
              <a:pathLst>
                <a:path w="2084" h="1984" extrusionOk="0">
                  <a:moveTo>
                    <a:pt x="1002" y="1"/>
                  </a:moveTo>
                  <a:cubicBezTo>
                    <a:pt x="492" y="1"/>
                    <a:pt x="0" y="395"/>
                    <a:pt x="0" y="992"/>
                  </a:cubicBezTo>
                  <a:cubicBezTo>
                    <a:pt x="0" y="1589"/>
                    <a:pt x="492" y="1984"/>
                    <a:pt x="1002" y="1984"/>
                  </a:cubicBezTo>
                  <a:cubicBezTo>
                    <a:pt x="1245" y="1984"/>
                    <a:pt x="1491" y="1894"/>
                    <a:pt x="1691" y="1695"/>
                  </a:cubicBezTo>
                  <a:cubicBezTo>
                    <a:pt x="2084" y="1314"/>
                    <a:pt x="2084" y="683"/>
                    <a:pt x="1691" y="290"/>
                  </a:cubicBezTo>
                  <a:cubicBezTo>
                    <a:pt x="1491" y="90"/>
                    <a:pt x="1245" y="1"/>
                    <a:pt x="10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1209075" y="1887775"/>
              <a:ext cx="51800" cy="49600"/>
            </a:xfrm>
            <a:custGeom>
              <a:avLst/>
              <a:gdLst/>
              <a:ahLst/>
              <a:cxnLst/>
              <a:rect l="l" t="t" r="r" b="b"/>
              <a:pathLst>
                <a:path w="2072" h="1984" extrusionOk="0">
                  <a:moveTo>
                    <a:pt x="996" y="1"/>
                  </a:moveTo>
                  <a:cubicBezTo>
                    <a:pt x="487" y="1"/>
                    <a:pt x="0" y="395"/>
                    <a:pt x="0" y="992"/>
                  </a:cubicBezTo>
                  <a:cubicBezTo>
                    <a:pt x="0" y="1589"/>
                    <a:pt x="487" y="1984"/>
                    <a:pt x="996" y="1984"/>
                  </a:cubicBezTo>
                  <a:cubicBezTo>
                    <a:pt x="1239" y="1984"/>
                    <a:pt x="1487" y="1894"/>
                    <a:pt x="1691" y="1695"/>
                  </a:cubicBezTo>
                  <a:cubicBezTo>
                    <a:pt x="2072" y="1302"/>
                    <a:pt x="2072" y="683"/>
                    <a:pt x="1691" y="290"/>
                  </a:cubicBezTo>
                  <a:cubicBezTo>
                    <a:pt x="1487" y="90"/>
                    <a:pt x="1239" y="1"/>
                    <a:pt x="9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1282300" y="1960875"/>
              <a:ext cx="51800" cy="49725"/>
            </a:xfrm>
            <a:custGeom>
              <a:avLst/>
              <a:gdLst/>
              <a:ahLst/>
              <a:cxnLst/>
              <a:rect l="l" t="t" r="r" b="b"/>
              <a:pathLst>
                <a:path w="2072" h="1989" extrusionOk="0">
                  <a:moveTo>
                    <a:pt x="1001" y="0"/>
                  </a:moveTo>
                  <a:cubicBezTo>
                    <a:pt x="492" y="0"/>
                    <a:pt x="0" y="400"/>
                    <a:pt x="0" y="997"/>
                  </a:cubicBezTo>
                  <a:cubicBezTo>
                    <a:pt x="0" y="1594"/>
                    <a:pt x="492" y="1989"/>
                    <a:pt x="1002" y="1989"/>
                  </a:cubicBezTo>
                  <a:cubicBezTo>
                    <a:pt x="1244" y="1989"/>
                    <a:pt x="1491" y="1899"/>
                    <a:pt x="1691" y="1700"/>
                  </a:cubicBezTo>
                  <a:cubicBezTo>
                    <a:pt x="2072" y="1307"/>
                    <a:pt x="2072" y="676"/>
                    <a:pt x="1691" y="295"/>
                  </a:cubicBezTo>
                  <a:cubicBezTo>
                    <a:pt x="1491" y="91"/>
                    <a:pt x="1244" y="0"/>
                    <a:pt x="10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1355225" y="2034025"/>
              <a:ext cx="52100" cy="49700"/>
            </a:xfrm>
            <a:custGeom>
              <a:avLst/>
              <a:gdLst/>
              <a:ahLst/>
              <a:cxnLst/>
              <a:rect l="l" t="t" r="r" b="b"/>
              <a:pathLst>
                <a:path w="2084" h="1988" extrusionOk="0">
                  <a:moveTo>
                    <a:pt x="996" y="1"/>
                  </a:moveTo>
                  <a:cubicBezTo>
                    <a:pt x="488" y="1"/>
                    <a:pt x="0" y="397"/>
                    <a:pt x="0" y="1000"/>
                  </a:cubicBezTo>
                  <a:cubicBezTo>
                    <a:pt x="0" y="1594"/>
                    <a:pt x="487" y="1988"/>
                    <a:pt x="995" y="1988"/>
                  </a:cubicBezTo>
                  <a:cubicBezTo>
                    <a:pt x="1240" y="1988"/>
                    <a:pt x="1489" y="1896"/>
                    <a:pt x="1691" y="1691"/>
                  </a:cubicBezTo>
                  <a:cubicBezTo>
                    <a:pt x="2084" y="1310"/>
                    <a:pt x="2084" y="679"/>
                    <a:pt x="1691" y="298"/>
                  </a:cubicBezTo>
                  <a:cubicBezTo>
                    <a:pt x="1490" y="93"/>
                    <a:pt x="1241" y="1"/>
                    <a:pt x="9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1428750" y="2107550"/>
              <a:ext cx="52100" cy="49800"/>
            </a:xfrm>
            <a:custGeom>
              <a:avLst/>
              <a:gdLst/>
              <a:ahLst/>
              <a:cxnLst/>
              <a:rect l="l" t="t" r="r" b="b"/>
              <a:pathLst>
                <a:path w="2084" h="1992" extrusionOk="0">
                  <a:moveTo>
                    <a:pt x="996" y="0"/>
                  </a:moveTo>
                  <a:cubicBezTo>
                    <a:pt x="488" y="0"/>
                    <a:pt x="0" y="397"/>
                    <a:pt x="0" y="1000"/>
                  </a:cubicBezTo>
                  <a:cubicBezTo>
                    <a:pt x="0" y="1597"/>
                    <a:pt x="492" y="1991"/>
                    <a:pt x="1002" y="1991"/>
                  </a:cubicBezTo>
                  <a:cubicBezTo>
                    <a:pt x="1244" y="1991"/>
                    <a:pt x="1491" y="1902"/>
                    <a:pt x="1691" y="1702"/>
                  </a:cubicBezTo>
                  <a:cubicBezTo>
                    <a:pt x="2084" y="1309"/>
                    <a:pt x="2084" y="678"/>
                    <a:pt x="1691" y="297"/>
                  </a:cubicBezTo>
                  <a:cubicBezTo>
                    <a:pt x="1490" y="92"/>
                    <a:pt x="1241" y="0"/>
                    <a:pt x="9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1501950" y="2180750"/>
              <a:ext cx="51825" cy="49650"/>
            </a:xfrm>
            <a:custGeom>
              <a:avLst/>
              <a:gdLst/>
              <a:ahLst/>
              <a:cxnLst/>
              <a:rect l="l" t="t" r="r" b="b"/>
              <a:pathLst>
                <a:path w="2073" h="1986" extrusionOk="0">
                  <a:moveTo>
                    <a:pt x="990" y="1"/>
                  </a:moveTo>
                  <a:cubicBezTo>
                    <a:pt x="483" y="1"/>
                    <a:pt x="1" y="395"/>
                    <a:pt x="1" y="989"/>
                  </a:cubicBezTo>
                  <a:cubicBezTo>
                    <a:pt x="1" y="1586"/>
                    <a:pt x="487" y="1986"/>
                    <a:pt x="997" y="1986"/>
                  </a:cubicBezTo>
                  <a:cubicBezTo>
                    <a:pt x="1240" y="1986"/>
                    <a:pt x="1488" y="1895"/>
                    <a:pt x="1692" y="1691"/>
                  </a:cubicBezTo>
                  <a:cubicBezTo>
                    <a:pt x="2073" y="1310"/>
                    <a:pt x="2073" y="679"/>
                    <a:pt x="1692" y="298"/>
                  </a:cubicBezTo>
                  <a:cubicBezTo>
                    <a:pt x="1486" y="93"/>
                    <a:pt x="1235" y="1"/>
                    <a:pt x="9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989100" y="1814250"/>
              <a:ext cx="52125" cy="49600"/>
            </a:xfrm>
            <a:custGeom>
              <a:avLst/>
              <a:gdLst/>
              <a:ahLst/>
              <a:cxnLst/>
              <a:rect l="l" t="t" r="r" b="b"/>
              <a:pathLst>
                <a:path w="2085" h="1984" extrusionOk="0">
                  <a:moveTo>
                    <a:pt x="1002" y="1"/>
                  </a:moveTo>
                  <a:cubicBezTo>
                    <a:pt x="492" y="1"/>
                    <a:pt x="0" y="395"/>
                    <a:pt x="0" y="992"/>
                  </a:cubicBezTo>
                  <a:cubicBezTo>
                    <a:pt x="0" y="1589"/>
                    <a:pt x="492" y="1984"/>
                    <a:pt x="1002" y="1984"/>
                  </a:cubicBezTo>
                  <a:cubicBezTo>
                    <a:pt x="1245" y="1984"/>
                    <a:pt x="1491" y="1895"/>
                    <a:pt x="1691" y="1695"/>
                  </a:cubicBezTo>
                  <a:cubicBezTo>
                    <a:pt x="2084" y="1302"/>
                    <a:pt x="2084" y="683"/>
                    <a:pt x="1691" y="290"/>
                  </a:cubicBezTo>
                  <a:cubicBezTo>
                    <a:pt x="1491" y="90"/>
                    <a:pt x="1245" y="1"/>
                    <a:pt x="10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1062925" y="1887775"/>
              <a:ext cx="51800" cy="49600"/>
            </a:xfrm>
            <a:custGeom>
              <a:avLst/>
              <a:gdLst/>
              <a:ahLst/>
              <a:cxnLst/>
              <a:rect l="l" t="t" r="r" b="b"/>
              <a:pathLst>
                <a:path w="2072" h="1984" extrusionOk="0">
                  <a:moveTo>
                    <a:pt x="997" y="1"/>
                  </a:moveTo>
                  <a:cubicBezTo>
                    <a:pt x="487" y="1"/>
                    <a:pt x="0" y="395"/>
                    <a:pt x="0" y="992"/>
                  </a:cubicBezTo>
                  <a:cubicBezTo>
                    <a:pt x="0" y="1589"/>
                    <a:pt x="487" y="1984"/>
                    <a:pt x="997" y="1984"/>
                  </a:cubicBezTo>
                  <a:cubicBezTo>
                    <a:pt x="1239" y="1984"/>
                    <a:pt x="1487" y="1894"/>
                    <a:pt x="1691" y="1695"/>
                  </a:cubicBezTo>
                  <a:cubicBezTo>
                    <a:pt x="2072" y="1302"/>
                    <a:pt x="2072" y="683"/>
                    <a:pt x="1691" y="290"/>
                  </a:cubicBezTo>
                  <a:cubicBezTo>
                    <a:pt x="1487" y="90"/>
                    <a:pt x="1239" y="1"/>
                    <a:pt x="9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1135850" y="1961000"/>
              <a:ext cx="52100" cy="49600"/>
            </a:xfrm>
            <a:custGeom>
              <a:avLst/>
              <a:gdLst/>
              <a:ahLst/>
              <a:cxnLst/>
              <a:rect l="l" t="t" r="r" b="b"/>
              <a:pathLst>
                <a:path w="2084" h="1984" extrusionOk="0">
                  <a:moveTo>
                    <a:pt x="1002" y="1"/>
                  </a:moveTo>
                  <a:cubicBezTo>
                    <a:pt x="492" y="1"/>
                    <a:pt x="0" y="395"/>
                    <a:pt x="0" y="992"/>
                  </a:cubicBezTo>
                  <a:cubicBezTo>
                    <a:pt x="0" y="1589"/>
                    <a:pt x="492" y="1984"/>
                    <a:pt x="1002" y="1984"/>
                  </a:cubicBezTo>
                  <a:cubicBezTo>
                    <a:pt x="1245" y="1984"/>
                    <a:pt x="1491" y="1894"/>
                    <a:pt x="1691" y="1695"/>
                  </a:cubicBezTo>
                  <a:cubicBezTo>
                    <a:pt x="2084" y="1302"/>
                    <a:pt x="2084" y="671"/>
                    <a:pt x="1691" y="290"/>
                  </a:cubicBezTo>
                  <a:cubicBezTo>
                    <a:pt x="1491" y="90"/>
                    <a:pt x="1245" y="1"/>
                    <a:pt x="10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1209075" y="2034025"/>
              <a:ext cx="51800" cy="49700"/>
            </a:xfrm>
            <a:custGeom>
              <a:avLst/>
              <a:gdLst/>
              <a:ahLst/>
              <a:cxnLst/>
              <a:rect l="l" t="t" r="r" b="b"/>
              <a:pathLst>
                <a:path w="2072" h="1988" extrusionOk="0">
                  <a:moveTo>
                    <a:pt x="991" y="1"/>
                  </a:moveTo>
                  <a:cubicBezTo>
                    <a:pt x="483" y="1"/>
                    <a:pt x="0" y="397"/>
                    <a:pt x="0" y="1000"/>
                  </a:cubicBezTo>
                  <a:cubicBezTo>
                    <a:pt x="0" y="1594"/>
                    <a:pt x="482" y="1988"/>
                    <a:pt x="989" y="1988"/>
                  </a:cubicBezTo>
                  <a:cubicBezTo>
                    <a:pt x="1234" y="1988"/>
                    <a:pt x="1485" y="1896"/>
                    <a:pt x="1691" y="1691"/>
                  </a:cubicBezTo>
                  <a:cubicBezTo>
                    <a:pt x="2072" y="1310"/>
                    <a:pt x="2072" y="679"/>
                    <a:pt x="1691" y="298"/>
                  </a:cubicBezTo>
                  <a:cubicBezTo>
                    <a:pt x="1486" y="93"/>
                    <a:pt x="1236" y="1"/>
                    <a:pt x="9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1282300" y="2107250"/>
              <a:ext cx="51800" cy="49700"/>
            </a:xfrm>
            <a:custGeom>
              <a:avLst/>
              <a:gdLst/>
              <a:ahLst/>
              <a:cxnLst/>
              <a:rect l="l" t="t" r="r" b="b"/>
              <a:pathLst>
                <a:path w="2072" h="1988" extrusionOk="0">
                  <a:moveTo>
                    <a:pt x="995" y="0"/>
                  </a:moveTo>
                  <a:cubicBezTo>
                    <a:pt x="487" y="0"/>
                    <a:pt x="0" y="394"/>
                    <a:pt x="0" y="988"/>
                  </a:cubicBezTo>
                  <a:cubicBezTo>
                    <a:pt x="0" y="1591"/>
                    <a:pt x="488" y="1988"/>
                    <a:pt x="996" y="1988"/>
                  </a:cubicBezTo>
                  <a:cubicBezTo>
                    <a:pt x="1241" y="1988"/>
                    <a:pt x="1490" y="1896"/>
                    <a:pt x="1691" y="1691"/>
                  </a:cubicBezTo>
                  <a:cubicBezTo>
                    <a:pt x="2072" y="1310"/>
                    <a:pt x="2072" y="679"/>
                    <a:pt x="1691" y="298"/>
                  </a:cubicBezTo>
                  <a:cubicBezTo>
                    <a:pt x="1489" y="92"/>
                    <a:pt x="1240" y="0"/>
                    <a:pt x="9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1355525" y="2180750"/>
              <a:ext cx="52100" cy="49725"/>
            </a:xfrm>
            <a:custGeom>
              <a:avLst/>
              <a:gdLst/>
              <a:ahLst/>
              <a:cxnLst/>
              <a:rect l="l" t="t" r="r" b="b"/>
              <a:pathLst>
                <a:path w="2084" h="1989" extrusionOk="0">
                  <a:moveTo>
                    <a:pt x="998" y="1"/>
                  </a:moveTo>
                  <a:cubicBezTo>
                    <a:pt x="487" y="1"/>
                    <a:pt x="0" y="395"/>
                    <a:pt x="0" y="989"/>
                  </a:cubicBezTo>
                  <a:cubicBezTo>
                    <a:pt x="0" y="1592"/>
                    <a:pt x="488" y="1988"/>
                    <a:pt x="1000" y="1988"/>
                  </a:cubicBezTo>
                  <a:cubicBezTo>
                    <a:pt x="1246" y="1988"/>
                    <a:pt x="1498" y="1896"/>
                    <a:pt x="1703" y="1691"/>
                  </a:cubicBezTo>
                  <a:cubicBezTo>
                    <a:pt x="2084" y="1310"/>
                    <a:pt x="2084" y="679"/>
                    <a:pt x="1703" y="298"/>
                  </a:cubicBezTo>
                  <a:cubicBezTo>
                    <a:pt x="1497" y="93"/>
                    <a:pt x="1245" y="1"/>
                    <a:pt x="9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1428750" y="2253900"/>
              <a:ext cx="52100" cy="49600"/>
            </a:xfrm>
            <a:custGeom>
              <a:avLst/>
              <a:gdLst/>
              <a:ahLst/>
              <a:cxnLst/>
              <a:rect l="l" t="t" r="r" b="b"/>
              <a:pathLst>
                <a:path w="2084" h="1984" extrusionOk="0">
                  <a:moveTo>
                    <a:pt x="1002" y="0"/>
                  </a:moveTo>
                  <a:cubicBezTo>
                    <a:pt x="492" y="0"/>
                    <a:pt x="0" y="395"/>
                    <a:pt x="0" y="992"/>
                  </a:cubicBezTo>
                  <a:cubicBezTo>
                    <a:pt x="0" y="1589"/>
                    <a:pt x="492" y="1983"/>
                    <a:pt x="1002" y="1983"/>
                  </a:cubicBezTo>
                  <a:cubicBezTo>
                    <a:pt x="1244" y="1983"/>
                    <a:pt x="1491" y="1894"/>
                    <a:pt x="1691" y="1694"/>
                  </a:cubicBezTo>
                  <a:cubicBezTo>
                    <a:pt x="2084" y="1301"/>
                    <a:pt x="2084" y="682"/>
                    <a:pt x="1691" y="289"/>
                  </a:cubicBezTo>
                  <a:cubicBezTo>
                    <a:pt x="1491" y="90"/>
                    <a:pt x="1244" y="0"/>
                    <a:pt x="10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842650" y="1814550"/>
              <a:ext cx="51825" cy="49600"/>
            </a:xfrm>
            <a:custGeom>
              <a:avLst/>
              <a:gdLst/>
              <a:ahLst/>
              <a:cxnLst/>
              <a:rect l="l" t="t" r="r" b="b"/>
              <a:pathLst>
                <a:path w="2073" h="1984" extrusionOk="0">
                  <a:moveTo>
                    <a:pt x="997" y="1"/>
                  </a:moveTo>
                  <a:cubicBezTo>
                    <a:pt x="487" y="1"/>
                    <a:pt x="1" y="395"/>
                    <a:pt x="1" y="992"/>
                  </a:cubicBezTo>
                  <a:cubicBezTo>
                    <a:pt x="1" y="1589"/>
                    <a:pt x="487" y="1984"/>
                    <a:pt x="997" y="1984"/>
                  </a:cubicBezTo>
                  <a:cubicBezTo>
                    <a:pt x="1240" y="1984"/>
                    <a:pt x="1488" y="1894"/>
                    <a:pt x="1691" y="1695"/>
                  </a:cubicBezTo>
                  <a:cubicBezTo>
                    <a:pt x="2072" y="1302"/>
                    <a:pt x="2072" y="671"/>
                    <a:pt x="1691" y="290"/>
                  </a:cubicBezTo>
                  <a:cubicBezTo>
                    <a:pt x="1488" y="90"/>
                    <a:pt x="1240" y="1"/>
                    <a:pt x="9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915575" y="1887575"/>
              <a:ext cx="49725" cy="49725"/>
            </a:xfrm>
            <a:custGeom>
              <a:avLst/>
              <a:gdLst/>
              <a:ahLst/>
              <a:cxnLst/>
              <a:rect l="l" t="t" r="r" b="b"/>
              <a:pathLst>
                <a:path w="1989" h="1989" extrusionOk="0">
                  <a:moveTo>
                    <a:pt x="1001" y="0"/>
                  </a:moveTo>
                  <a:cubicBezTo>
                    <a:pt x="453" y="0"/>
                    <a:pt x="1" y="453"/>
                    <a:pt x="1" y="1000"/>
                  </a:cubicBezTo>
                  <a:cubicBezTo>
                    <a:pt x="1" y="1536"/>
                    <a:pt x="453" y="1988"/>
                    <a:pt x="1001" y="1988"/>
                  </a:cubicBezTo>
                  <a:cubicBezTo>
                    <a:pt x="1548" y="1988"/>
                    <a:pt x="1989" y="1536"/>
                    <a:pt x="1989" y="1000"/>
                  </a:cubicBezTo>
                  <a:cubicBezTo>
                    <a:pt x="1989" y="453"/>
                    <a:pt x="1548" y="0"/>
                    <a:pt x="10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761100" y="1887575"/>
              <a:ext cx="66400" cy="49650"/>
            </a:xfrm>
            <a:custGeom>
              <a:avLst/>
              <a:gdLst/>
              <a:ahLst/>
              <a:cxnLst/>
              <a:rect l="l" t="t" r="r" b="b"/>
              <a:pathLst>
                <a:path w="2656" h="1986" extrusionOk="0">
                  <a:moveTo>
                    <a:pt x="1322" y="0"/>
                  </a:moveTo>
                  <a:cubicBezTo>
                    <a:pt x="441" y="0"/>
                    <a:pt x="0" y="1072"/>
                    <a:pt x="619" y="1691"/>
                  </a:cubicBezTo>
                  <a:cubicBezTo>
                    <a:pt x="816" y="1887"/>
                    <a:pt x="1072" y="1985"/>
                    <a:pt x="1326" y="1985"/>
                  </a:cubicBezTo>
                  <a:cubicBezTo>
                    <a:pt x="1581" y="1985"/>
                    <a:pt x="1834" y="1887"/>
                    <a:pt x="2024" y="1691"/>
                  </a:cubicBezTo>
                  <a:cubicBezTo>
                    <a:pt x="2655" y="1072"/>
                    <a:pt x="2203" y="0"/>
                    <a:pt x="13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989400" y="1961300"/>
              <a:ext cx="51825" cy="49600"/>
            </a:xfrm>
            <a:custGeom>
              <a:avLst/>
              <a:gdLst/>
              <a:ahLst/>
              <a:cxnLst/>
              <a:rect l="l" t="t" r="r" b="b"/>
              <a:pathLst>
                <a:path w="2073" h="1984" extrusionOk="0">
                  <a:moveTo>
                    <a:pt x="997" y="0"/>
                  </a:moveTo>
                  <a:cubicBezTo>
                    <a:pt x="487" y="0"/>
                    <a:pt x="0" y="395"/>
                    <a:pt x="0" y="992"/>
                  </a:cubicBezTo>
                  <a:cubicBezTo>
                    <a:pt x="0" y="1589"/>
                    <a:pt x="487" y="1984"/>
                    <a:pt x="997" y="1984"/>
                  </a:cubicBezTo>
                  <a:cubicBezTo>
                    <a:pt x="1239" y="1984"/>
                    <a:pt x="1488" y="1894"/>
                    <a:pt x="1691" y="1694"/>
                  </a:cubicBezTo>
                  <a:cubicBezTo>
                    <a:pt x="2072" y="1302"/>
                    <a:pt x="2072" y="671"/>
                    <a:pt x="1691" y="290"/>
                  </a:cubicBezTo>
                  <a:cubicBezTo>
                    <a:pt x="1488" y="90"/>
                    <a:pt x="1239" y="0"/>
                    <a:pt x="9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1062625" y="2034325"/>
              <a:ext cx="51800" cy="49625"/>
            </a:xfrm>
            <a:custGeom>
              <a:avLst/>
              <a:gdLst/>
              <a:ahLst/>
              <a:cxnLst/>
              <a:rect l="l" t="t" r="r" b="b"/>
              <a:pathLst>
                <a:path w="2072" h="1985" extrusionOk="0">
                  <a:moveTo>
                    <a:pt x="986" y="0"/>
                  </a:moveTo>
                  <a:cubicBezTo>
                    <a:pt x="482" y="0"/>
                    <a:pt x="0" y="394"/>
                    <a:pt x="0" y="988"/>
                  </a:cubicBezTo>
                  <a:cubicBezTo>
                    <a:pt x="0" y="1585"/>
                    <a:pt x="486" y="1985"/>
                    <a:pt x="993" y="1985"/>
                  </a:cubicBezTo>
                  <a:cubicBezTo>
                    <a:pt x="1234" y="1985"/>
                    <a:pt x="1479" y="1894"/>
                    <a:pt x="1679" y="1691"/>
                  </a:cubicBezTo>
                  <a:cubicBezTo>
                    <a:pt x="2072" y="1310"/>
                    <a:pt x="2072" y="678"/>
                    <a:pt x="1679" y="297"/>
                  </a:cubicBezTo>
                  <a:cubicBezTo>
                    <a:pt x="1477" y="92"/>
                    <a:pt x="1229" y="0"/>
                    <a:pt x="9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1135550" y="2107450"/>
              <a:ext cx="52100" cy="49600"/>
            </a:xfrm>
            <a:custGeom>
              <a:avLst/>
              <a:gdLst/>
              <a:ahLst/>
              <a:cxnLst/>
              <a:rect l="l" t="t" r="r" b="b"/>
              <a:pathLst>
                <a:path w="2084" h="1984" extrusionOk="0">
                  <a:moveTo>
                    <a:pt x="1002" y="0"/>
                  </a:moveTo>
                  <a:cubicBezTo>
                    <a:pt x="492" y="0"/>
                    <a:pt x="0" y="395"/>
                    <a:pt x="0" y="992"/>
                  </a:cubicBezTo>
                  <a:cubicBezTo>
                    <a:pt x="0" y="1589"/>
                    <a:pt x="492" y="1984"/>
                    <a:pt x="1002" y="1984"/>
                  </a:cubicBezTo>
                  <a:cubicBezTo>
                    <a:pt x="1245" y="1984"/>
                    <a:pt x="1491" y="1894"/>
                    <a:pt x="1691" y="1694"/>
                  </a:cubicBezTo>
                  <a:cubicBezTo>
                    <a:pt x="2084" y="1313"/>
                    <a:pt x="2084" y="682"/>
                    <a:pt x="1691" y="290"/>
                  </a:cubicBezTo>
                  <a:cubicBezTo>
                    <a:pt x="1491" y="90"/>
                    <a:pt x="1245" y="0"/>
                    <a:pt x="10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1208775" y="2180675"/>
              <a:ext cx="51800" cy="49600"/>
            </a:xfrm>
            <a:custGeom>
              <a:avLst/>
              <a:gdLst/>
              <a:ahLst/>
              <a:cxnLst/>
              <a:rect l="l" t="t" r="r" b="b"/>
              <a:pathLst>
                <a:path w="2072" h="1984" extrusionOk="0">
                  <a:moveTo>
                    <a:pt x="997" y="0"/>
                  </a:moveTo>
                  <a:cubicBezTo>
                    <a:pt x="487" y="0"/>
                    <a:pt x="0" y="395"/>
                    <a:pt x="0" y="992"/>
                  </a:cubicBezTo>
                  <a:cubicBezTo>
                    <a:pt x="0" y="1589"/>
                    <a:pt x="487" y="1984"/>
                    <a:pt x="997" y="1984"/>
                  </a:cubicBezTo>
                  <a:cubicBezTo>
                    <a:pt x="1239" y="1984"/>
                    <a:pt x="1487" y="1894"/>
                    <a:pt x="1691" y="1694"/>
                  </a:cubicBezTo>
                  <a:cubicBezTo>
                    <a:pt x="2072" y="1301"/>
                    <a:pt x="2072" y="682"/>
                    <a:pt x="1691" y="289"/>
                  </a:cubicBezTo>
                  <a:cubicBezTo>
                    <a:pt x="1487" y="90"/>
                    <a:pt x="1239" y="0"/>
                    <a:pt x="9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1282300" y="2254200"/>
              <a:ext cx="52100" cy="49600"/>
            </a:xfrm>
            <a:custGeom>
              <a:avLst/>
              <a:gdLst/>
              <a:ahLst/>
              <a:cxnLst/>
              <a:rect l="l" t="t" r="r" b="b"/>
              <a:pathLst>
                <a:path w="2084" h="1984" extrusionOk="0">
                  <a:moveTo>
                    <a:pt x="1002" y="0"/>
                  </a:moveTo>
                  <a:cubicBezTo>
                    <a:pt x="492" y="0"/>
                    <a:pt x="0" y="395"/>
                    <a:pt x="0" y="992"/>
                  </a:cubicBezTo>
                  <a:cubicBezTo>
                    <a:pt x="0" y="1589"/>
                    <a:pt x="492" y="1983"/>
                    <a:pt x="1002" y="1983"/>
                  </a:cubicBezTo>
                  <a:cubicBezTo>
                    <a:pt x="1244" y="1983"/>
                    <a:pt x="1491" y="1894"/>
                    <a:pt x="1691" y="1694"/>
                  </a:cubicBezTo>
                  <a:cubicBezTo>
                    <a:pt x="2084" y="1301"/>
                    <a:pt x="2084" y="682"/>
                    <a:pt x="1691" y="289"/>
                  </a:cubicBezTo>
                  <a:cubicBezTo>
                    <a:pt x="1491" y="90"/>
                    <a:pt x="1244" y="0"/>
                    <a:pt x="10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1355525" y="2327275"/>
              <a:ext cx="51800" cy="49750"/>
            </a:xfrm>
            <a:custGeom>
              <a:avLst/>
              <a:gdLst/>
              <a:ahLst/>
              <a:cxnLst/>
              <a:rect l="l" t="t" r="r" b="b"/>
              <a:pathLst>
                <a:path w="2072" h="1990" extrusionOk="0">
                  <a:moveTo>
                    <a:pt x="996" y="1"/>
                  </a:moveTo>
                  <a:cubicBezTo>
                    <a:pt x="486" y="1"/>
                    <a:pt x="0" y="401"/>
                    <a:pt x="0" y="998"/>
                  </a:cubicBezTo>
                  <a:cubicBezTo>
                    <a:pt x="0" y="1595"/>
                    <a:pt x="486" y="1989"/>
                    <a:pt x="996" y="1989"/>
                  </a:cubicBezTo>
                  <a:cubicBezTo>
                    <a:pt x="1239" y="1989"/>
                    <a:pt x="1487" y="1900"/>
                    <a:pt x="1691" y="1700"/>
                  </a:cubicBezTo>
                  <a:cubicBezTo>
                    <a:pt x="2072" y="1307"/>
                    <a:pt x="2072" y="676"/>
                    <a:pt x="1691" y="295"/>
                  </a:cubicBezTo>
                  <a:cubicBezTo>
                    <a:pt x="1487" y="92"/>
                    <a:pt x="1239" y="1"/>
                    <a:pt x="9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842650" y="1960700"/>
              <a:ext cx="51825" cy="49600"/>
            </a:xfrm>
            <a:custGeom>
              <a:avLst/>
              <a:gdLst/>
              <a:ahLst/>
              <a:cxnLst/>
              <a:rect l="l" t="t" r="r" b="b"/>
              <a:pathLst>
                <a:path w="2073" h="1984" extrusionOk="0">
                  <a:moveTo>
                    <a:pt x="997" y="1"/>
                  </a:moveTo>
                  <a:cubicBezTo>
                    <a:pt x="487" y="1"/>
                    <a:pt x="1" y="395"/>
                    <a:pt x="1" y="992"/>
                  </a:cubicBezTo>
                  <a:cubicBezTo>
                    <a:pt x="1" y="1589"/>
                    <a:pt x="487" y="1984"/>
                    <a:pt x="997" y="1984"/>
                  </a:cubicBezTo>
                  <a:cubicBezTo>
                    <a:pt x="1240" y="1984"/>
                    <a:pt x="1488" y="1894"/>
                    <a:pt x="1691" y="1695"/>
                  </a:cubicBezTo>
                  <a:cubicBezTo>
                    <a:pt x="2072" y="1314"/>
                    <a:pt x="2072" y="683"/>
                    <a:pt x="1691" y="290"/>
                  </a:cubicBezTo>
                  <a:cubicBezTo>
                    <a:pt x="1488" y="90"/>
                    <a:pt x="1240" y="1"/>
                    <a:pt x="9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916175" y="2034325"/>
              <a:ext cx="51825" cy="49625"/>
            </a:xfrm>
            <a:custGeom>
              <a:avLst/>
              <a:gdLst/>
              <a:ahLst/>
              <a:cxnLst/>
              <a:rect l="l" t="t" r="r" b="b"/>
              <a:pathLst>
                <a:path w="2073" h="1985" extrusionOk="0">
                  <a:moveTo>
                    <a:pt x="990" y="0"/>
                  </a:moveTo>
                  <a:cubicBezTo>
                    <a:pt x="482" y="0"/>
                    <a:pt x="0" y="394"/>
                    <a:pt x="0" y="988"/>
                  </a:cubicBezTo>
                  <a:cubicBezTo>
                    <a:pt x="0" y="1585"/>
                    <a:pt x="487" y="1985"/>
                    <a:pt x="996" y="1985"/>
                  </a:cubicBezTo>
                  <a:cubicBezTo>
                    <a:pt x="1239" y="1985"/>
                    <a:pt x="1488" y="1894"/>
                    <a:pt x="1691" y="1691"/>
                  </a:cubicBezTo>
                  <a:cubicBezTo>
                    <a:pt x="2072" y="1310"/>
                    <a:pt x="2072" y="678"/>
                    <a:pt x="1691" y="297"/>
                  </a:cubicBezTo>
                  <a:cubicBezTo>
                    <a:pt x="1486" y="92"/>
                    <a:pt x="1235" y="0"/>
                    <a:pt x="9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989400" y="2107450"/>
              <a:ext cx="51825" cy="49600"/>
            </a:xfrm>
            <a:custGeom>
              <a:avLst/>
              <a:gdLst/>
              <a:ahLst/>
              <a:cxnLst/>
              <a:rect l="l" t="t" r="r" b="b"/>
              <a:pathLst>
                <a:path w="2073" h="1984" extrusionOk="0">
                  <a:moveTo>
                    <a:pt x="997" y="0"/>
                  </a:moveTo>
                  <a:cubicBezTo>
                    <a:pt x="487" y="0"/>
                    <a:pt x="0" y="395"/>
                    <a:pt x="0" y="992"/>
                  </a:cubicBezTo>
                  <a:cubicBezTo>
                    <a:pt x="0" y="1589"/>
                    <a:pt x="487" y="1984"/>
                    <a:pt x="997" y="1984"/>
                  </a:cubicBezTo>
                  <a:cubicBezTo>
                    <a:pt x="1239" y="1984"/>
                    <a:pt x="1488" y="1894"/>
                    <a:pt x="1691" y="1694"/>
                  </a:cubicBezTo>
                  <a:cubicBezTo>
                    <a:pt x="2072" y="1313"/>
                    <a:pt x="2072" y="682"/>
                    <a:pt x="1691" y="290"/>
                  </a:cubicBezTo>
                  <a:cubicBezTo>
                    <a:pt x="1488" y="90"/>
                    <a:pt x="1239" y="0"/>
                    <a:pt x="9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1062325" y="2180675"/>
              <a:ext cx="52100" cy="49600"/>
            </a:xfrm>
            <a:custGeom>
              <a:avLst/>
              <a:gdLst/>
              <a:ahLst/>
              <a:cxnLst/>
              <a:rect l="l" t="t" r="r" b="b"/>
              <a:pathLst>
                <a:path w="2084" h="1984" extrusionOk="0">
                  <a:moveTo>
                    <a:pt x="1002" y="0"/>
                  </a:moveTo>
                  <a:cubicBezTo>
                    <a:pt x="492" y="0"/>
                    <a:pt x="0" y="395"/>
                    <a:pt x="0" y="992"/>
                  </a:cubicBezTo>
                  <a:cubicBezTo>
                    <a:pt x="0" y="1589"/>
                    <a:pt x="492" y="1984"/>
                    <a:pt x="1002" y="1984"/>
                  </a:cubicBezTo>
                  <a:cubicBezTo>
                    <a:pt x="1245" y="1984"/>
                    <a:pt x="1491" y="1894"/>
                    <a:pt x="1691" y="1694"/>
                  </a:cubicBezTo>
                  <a:cubicBezTo>
                    <a:pt x="2084" y="1301"/>
                    <a:pt x="2084" y="670"/>
                    <a:pt x="1691" y="289"/>
                  </a:cubicBezTo>
                  <a:cubicBezTo>
                    <a:pt x="1491" y="90"/>
                    <a:pt x="1245" y="0"/>
                    <a:pt x="10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1135550" y="2253700"/>
              <a:ext cx="52100" cy="49800"/>
            </a:xfrm>
            <a:custGeom>
              <a:avLst/>
              <a:gdLst/>
              <a:ahLst/>
              <a:cxnLst/>
              <a:rect l="l" t="t" r="r" b="b"/>
              <a:pathLst>
                <a:path w="2084" h="1992" extrusionOk="0">
                  <a:moveTo>
                    <a:pt x="996" y="0"/>
                  </a:moveTo>
                  <a:cubicBezTo>
                    <a:pt x="489" y="0"/>
                    <a:pt x="0" y="397"/>
                    <a:pt x="0" y="1000"/>
                  </a:cubicBezTo>
                  <a:cubicBezTo>
                    <a:pt x="0" y="1597"/>
                    <a:pt x="492" y="1991"/>
                    <a:pt x="1002" y="1991"/>
                  </a:cubicBezTo>
                  <a:cubicBezTo>
                    <a:pt x="1245" y="1991"/>
                    <a:pt x="1491" y="1902"/>
                    <a:pt x="1691" y="1702"/>
                  </a:cubicBezTo>
                  <a:cubicBezTo>
                    <a:pt x="2084" y="1309"/>
                    <a:pt x="2084" y="678"/>
                    <a:pt x="1691" y="297"/>
                  </a:cubicBezTo>
                  <a:cubicBezTo>
                    <a:pt x="1490" y="92"/>
                    <a:pt x="1241" y="0"/>
                    <a:pt x="9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1209075" y="2327275"/>
              <a:ext cx="52100" cy="49750"/>
            </a:xfrm>
            <a:custGeom>
              <a:avLst/>
              <a:gdLst/>
              <a:ahLst/>
              <a:cxnLst/>
              <a:rect l="l" t="t" r="r" b="b"/>
              <a:pathLst>
                <a:path w="2084" h="1990" extrusionOk="0">
                  <a:moveTo>
                    <a:pt x="1001" y="1"/>
                  </a:moveTo>
                  <a:cubicBezTo>
                    <a:pt x="492" y="1"/>
                    <a:pt x="0" y="401"/>
                    <a:pt x="0" y="998"/>
                  </a:cubicBezTo>
                  <a:cubicBezTo>
                    <a:pt x="0" y="1595"/>
                    <a:pt x="492" y="1989"/>
                    <a:pt x="1002" y="1989"/>
                  </a:cubicBezTo>
                  <a:cubicBezTo>
                    <a:pt x="1244" y="1989"/>
                    <a:pt x="1491" y="1900"/>
                    <a:pt x="1691" y="1700"/>
                  </a:cubicBezTo>
                  <a:cubicBezTo>
                    <a:pt x="2084" y="1307"/>
                    <a:pt x="2084" y="676"/>
                    <a:pt x="1691" y="295"/>
                  </a:cubicBezTo>
                  <a:cubicBezTo>
                    <a:pt x="1491" y="92"/>
                    <a:pt x="1244" y="1"/>
                    <a:pt x="10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1282300" y="2400450"/>
              <a:ext cx="51800" cy="49800"/>
            </a:xfrm>
            <a:custGeom>
              <a:avLst/>
              <a:gdLst/>
              <a:ahLst/>
              <a:cxnLst/>
              <a:rect l="l" t="t" r="r" b="b"/>
              <a:pathLst>
                <a:path w="2072" h="1992" extrusionOk="0">
                  <a:moveTo>
                    <a:pt x="996" y="0"/>
                  </a:moveTo>
                  <a:cubicBezTo>
                    <a:pt x="488" y="0"/>
                    <a:pt x="0" y="397"/>
                    <a:pt x="0" y="1000"/>
                  </a:cubicBezTo>
                  <a:cubicBezTo>
                    <a:pt x="0" y="1597"/>
                    <a:pt x="492" y="1991"/>
                    <a:pt x="1002" y="1991"/>
                  </a:cubicBezTo>
                  <a:cubicBezTo>
                    <a:pt x="1244" y="1991"/>
                    <a:pt x="1491" y="1902"/>
                    <a:pt x="1691" y="1702"/>
                  </a:cubicBezTo>
                  <a:cubicBezTo>
                    <a:pt x="2072" y="1309"/>
                    <a:pt x="2072" y="678"/>
                    <a:pt x="1691" y="297"/>
                  </a:cubicBezTo>
                  <a:cubicBezTo>
                    <a:pt x="1490" y="92"/>
                    <a:pt x="1241" y="0"/>
                    <a:pt x="9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696200" y="1960700"/>
              <a:ext cx="52125" cy="49800"/>
            </a:xfrm>
            <a:custGeom>
              <a:avLst/>
              <a:gdLst/>
              <a:ahLst/>
              <a:cxnLst/>
              <a:rect l="l" t="t" r="r" b="b"/>
              <a:pathLst>
                <a:path w="2085" h="1992" extrusionOk="0">
                  <a:moveTo>
                    <a:pt x="1002" y="1"/>
                  </a:moveTo>
                  <a:cubicBezTo>
                    <a:pt x="493" y="1"/>
                    <a:pt x="1" y="395"/>
                    <a:pt x="1" y="992"/>
                  </a:cubicBezTo>
                  <a:cubicBezTo>
                    <a:pt x="1" y="1595"/>
                    <a:pt x="489" y="1992"/>
                    <a:pt x="997" y="1992"/>
                  </a:cubicBezTo>
                  <a:cubicBezTo>
                    <a:pt x="1241" y="1992"/>
                    <a:pt x="1490" y="1900"/>
                    <a:pt x="1691" y="1695"/>
                  </a:cubicBezTo>
                  <a:cubicBezTo>
                    <a:pt x="2084" y="1314"/>
                    <a:pt x="2084" y="683"/>
                    <a:pt x="1691" y="290"/>
                  </a:cubicBezTo>
                  <a:cubicBezTo>
                    <a:pt x="1492" y="90"/>
                    <a:pt x="1245" y="1"/>
                    <a:pt x="10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769425" y="2033925"/>
              <a:ext cx="52125" cy="49600"/>
            </a:xfrm>
            <a:custGeom>
              <a:avLst/>
              <a:gdLst/>
              <a:ahLst/>
              <a:cxnLst/>
              <a:rect l="l" t="t" r="r" b="b"/>
              <a:pathLst>
                <a:path w="2085" h="1984" extrusionOk="0">
                  <a:moveTo>
                    <a:pt x="1002" y="1"/>
                  </a:moveTo>
                  <a:cubicBezTo>
                    <a:pt x="492" y="1"/>
                    <a:pt x="1" y="395"/>
                    <a:pt x="1" y="992"/>
                  </a:cubicBezTo>
                  <a:cubicBezTo>
                    <a:pt x="1" y="1589"/>
                    <a:pt x="492" y="1984"/>
                    <a:pt x="1002" y="1984"/>
                  </a:cubicBezTo>
                  <a:cubicBezTo>
                    <a:pt x="1245" y="1984"/>
                    <a:pt x="1492" y="1894"/>
                    <a:pt x="1691" y="1695"/>
                  </a:cubicBezTo>
                  <a:cubicBezTo>
                    <a:pt x="2084" y="1302"/>
                    <a:pt x="2084" y="683"/>
                    <a:pt x="1691" y="290"/>
                  </a:cubicBezTo>
                  <a:cubicBezTo>
                    <a:pt x="1492" y="90"/>
                    <a:pt x="1245" y="1"/>
                    <a:pt x="10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614650" y="2034000"/>
              <a:ext cx="66400" cy="49450"/>
            </a:xfrm>
            <a:custGeom>
              <a:avLst/>
              <a:gdLst/>
              <a:ahLst/>
              <a:cxnLst/>
              <a:rect l="l" t="t" r="r" b="b"/>
              <a:pathLst>
                <a:path w="2656" h="1978" extrusionOk="0">
                  <a:moveTo>
                    <a:pt x="1334" y="1"/>
                  </a:moveTo>
                  <a:cubicBezTo>
                    <a:pt x="453" y="1"/>
                    <a:pt x="0" y="1061"/>
                    <a:pt x="631" y="1692"/>
                  </a:cubicBezTo>
                  <a:cubicBezTo>
                    <a:pt x="822" y="1882"/>
                    <a:pt x="1075" y="1977"/>
                    <a:pt x="1329" y="1977"/>
                  </a:cubicBezTo>
                  <a:cubicBezTo>
                    <a:pt x="1584" y="1977"/>
                    <a:pt x="1840" y="1882"/>
                    <a:pt x="2036" y="1692"/>
                  </a:cubicBezTo>
                  <a:cubicBezTo>
                    <a:pt x="2656" y="1061"/>
                    <a:pt x="2215" y="1"/>
                    <a:pt x="13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842950" y="2107450"/>
              <a:ext cx="52125" cy="49600"/>
            </a:xfrm>
            <a:custGeom>
              <a:avLst/>
              <a:gdLst/>
              <a:ahLst/>
              <a:cxnLst/>
              <a:rect l="l" t="t" r="r" b="b"/>
              <a:pathLst>
                <a:path w="2085" h="1984" extrusionOk="0">
                  <a:moveTo>
                    <a:pt x="1002" y="0"/>
                  </a:moveTo>
                  <a:cubicBezTo>
                    <a:pt x="492" y="0"/>
                    <a:pt x="1" y="395"/>
                    <a:pt x="1" y="992"/>
                  </a:cubicBezTo>
                  <a:cubicBezTo>
                    <a:pt x="1" y="1589"/>
                    <a:pt x="492" y="1984"/>
                    <a:pt x="1002" y="1984"/>
                  </a:cubicBezTo>
                  <a:cubicBezTo>
                    <a:pt x="1245" y="1984"/>
                    <a:pt x="1492" y="1894"/>
                    <a:pt x="1691" y="1694"/>
                  </a:cubicBezTo>
                  <a:cubicBezTo>
                    <a:pt x="2084" y="1302"/>
                    <a:pt x="2084" y="682"/>
                    <a:pt x="1691" y="290"/>
                  </a:cubicBezTo>
                  <a:cubicBezTo>
                    <a:pt x="1492" y="90"/>
                    <a:pt x="1245" y="0"/>
                    <a:pt x="10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916175" y="2180675"/>
              <a:ext cx="51825" cy="49600"/>
            </a:xfrm>
            <a:custGeom>
              <a:avLst/>
              <a:gdLst/>
              <a:ahLst/>
              <a:cxnLst/>
              <a:rect l="l" t="t" r="r" b="b"/>
              <a:pathLst>
                <a:path w="2073" h="1984" extrusionOk="0">
                  <a:moveTo>
                    <a:pt x="997" y="0"/>
                  </a:moveTo>
                  <a:cubicBezTo>
                    <a:pt x="487" y="0"/>
                    <a:pt x="0" y="395"/>
                    <a:pt x="0" y="992"/>
                  </a:cubicBezTo>
                  <a:cubicBezTo>
                    <a:pt x="0" y="1589"/>
                    <a:pt x="487" y="1984"/>
                    <a:pt x="997" y="1984"/>
                  </a:cubicBezTo>
                  <a:cubicBezTo>
                    <a:pt x="1239" y="1984"/>
                    <a:pt x="1488" y="1894"/>
                    <a:pt x="1691" y="1694"/>
                  </a:cubicBezTo>
                  <a:cubicBezTo>
                    <a:pt x="2072" y="1301"/>
                    <a:pt x="2072" y="670"/>
                    <a:pt x="1691" y="289"/>
                  </a:cubicBezTo>
                  <a:cubicBezTo>
                    <a:pt x="1488" y="90"/>
                    <a:pt x="1239" y="0"/>
                    <a:pt x="9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989400" y="2253700"/>
              <a:ext cx="51825" cy="49800"/>
            </a:xfrm>
            <a:custGeom>
              <a:avLst/>
              <a:gdLst/>
              <a:ahLst/>
              <a:cxnLst/>
              <a:rect l="l" t="t" r="r" b="b"/>
              <a:pathLst>
                <a:path w="2073" h="1992" extrusionOk="0">
                  <a:moveTo>
                    <a:pt x="991" y="0"/>
                  </a:moveTo>
                  <a:cubicBezTo>
                    <a:pt x="483" y="0"/>
                    <a:pt x="0" y="397"/>
                    <a:pt x="0" y="1000"/>
                  </a:cubicBezTo>
                  <a:cubicBezTo>
                    <a:pt x="0" y="1597"/>
                    <a:pt x="487" y="1991"/>
                    <a:pt x="997" y="1991"/>
                  </a:cubicBezTo>
                  <a:cubicBezTo>
                    <a:pt x="1239" y="1991"/>
                    <a:pt x="1488" y="1902"/>
                    <a:pt x="1691" y="1702"/>
                  </a:cubicBezTo>
                  <a:cubicBezTo>
                    <a:pt x="2072" y="1309"/>
                    <a:pt x="2072" y="678"/>
                    <a:pt x="1691" y="297"/>
                  </a:cubicBezTo>
                  <a:cubicBezTo>
                    <a:pt x="1486" y="92"/>
                    <a:pt x="1236" y="0"/>
                    <a:pt x="9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1062625" y="2326825"/>
              <a:ext cx="51800" cy="49600"/>
            </a:xfrm>
            <a:custGeom>
              <a:avLst/>
              <a:gdLst/>
              <a:ahLst/>
              <a:cxnLst/>
              <a:rect l="l" t="t" r="r" b="b"/>
              <a:pathLst>
                <a:path w="2072" h="1984" extrusionOk="0">
                  <a:moveTo>
                    <a:pt x="993" y="0"/>
                  </a:moveTo>
                  <a:cubicBezTo>
                    <a:pt x="487" y="0"/>
                    <a:pt x="0" y="395"/>
                    <a:pt x="0" y="992"/>
                  </a:cubicBezTo>
                  <a:cubicBezTo>
                    <a:pt x="0" y="1589"/>
                    <a:pt x="487" y="1983"/>
                    <a:pt x="993" y="1983"/>
                  </a:cubicBezTo>
                  <a:cubicBezTo>
                    <a:pt x="1234" y="1983"/>
                    <a:pt x="1479" y="1894"/>
                    <a:pt x="1679" y="1694"/>
                  </a:cubicBezTo>
                  <a:cubicBezTo>
                    <a:pt x="2072" y="1313"/>
                    <a:pt x="2072" y="682"/>
                    <a:pt x="1679" y="289"/>
                  </a:cubicBezTo>
                  <a:cubicBezTo>
                    <a:pt x="1479" y="90"/>
                    <a:pt x="1234" y="0"/>
                    <a:pt x="9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1135850" y="2400450"/>
              <a:ext cx="52100" cy="49800"/>
            </a:xfrm>
            <a:custGeom>
              <a:avLst/>
              <a:gdLst/>
              <a:ahLst/>
              <a:cxnLst/>
              <a:rect l="l" t="t" r="r" b="b"/>
              <a:pathLst>
                <a:path w="2084" h="1992" extrusionOk="0">
                  <a:moveTo>
                    <a:pt x="1000" y="0"/>
                  </a:moveTo>
                  <a:cubicBezTo>
                    <a:pt x="489" y="0"/>
                    <a:pt x="0" y="397"/>
                    <a:pt x="0" y="1000"/>
                  </a:cubicBezTo>
                  <a:cubicBezTo>
                    <a:pt x="0" y="1597"/>
                    <a:pt x="492" y="1991"/>
                    <a:pt x="1006" y="1991"/>
                  </a:cubicBezTo>
                  <a:cubicBezTo>
                    <a:pt x="1250" y="1991"/>
                    <a:pt x="1499" y="1902"/>
                    <a:pt x="1703" y="1702"/>
                  </a:cubicBezTo>
                  <a:cubicBezTo>
                    <a:pt x="2084" y="1309"/>
                    <a:pt x="2084" y="678"/>
                    <a:pt x="1703" y="297"/>
                  </a:cubicBezTo>
                  <a:cubicBezTo>
                    <a:pt x="1498" y="92"/>
                    <a:pt x="1246" y="0"/>
                    <a:pt x="10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1209075" y="2473575"/>
              <a:ext cx="52100" cy="49600"/>
            </a:xfrm>
            <a:custGeom>
              <a:avLst/>
              <a:gdLst/>
              <a:ahLst/>
              <a:cxnLst/>
              <a:rect l="l" t="t" r="r" b="b"/>
              <a:pathLst>
                <a:path w="2084" h="1984" extrusionOk="0">
                  <a:moveTo>
                    <a:pt x="1002" y="0"/>
                  </a:moveTo>
                  <a:cubicBezTo>
                    <a:pt x="492" y="0"/>
                    <a:pt x="0" y="395"/>
                    <a:pt x="0" y="992"/>
                  </a:cubicBezTo>
                  <a:cubicBezTo>
                    <a:pt x="0" y="1589"/>
                    <a:pt x="492" y="1983"/>
                    <a:pt x="1002" y="1983"/>
                  </a:cubicBezTo>
                  <a:cubicBezTo>
                    <a:pt x="1244" y="1983"/>
                    <a:pt x="1491" y="1894"/>
                    <a:pt x="1691" y="1694"/>
                  </a:cubicBezTo>
                  <a:cubicBezTo>
                    <a:pt x="2084" y="1313"/>
                    <a:pt x="2084" y="682"/>
                    <a:pt x="1691" y="289"/>
                  </a:cubicBezTo>
                  <a:cubicBezTo>
                    <a:pt x="1491" y="89"/>
                    <a:pt x="1244" y="0"/>
                    <a:pt x="10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696200" y="2107025"/>
              <a:ext cx="52125" cy="49725"/>
            </a:xfrm>
            <a:custGeom>
              <a:avLst/>
              <a:gdLst/>
              <a:ahLst/>
              <a:cxnLst/>
              <a:rect l="l" t="t" r="r" b="b"/>
              <a:pathLst>
                <a:path w="2085" h="1989" extrusionOk="0">
                  <a:moveTo>
                    <a:pt x="1002" y="0"/>
                  </a:moveTo>
                  <a:cubicBezTo>
                    <a:pt x="492" y="0"/>
                    <a:pt x="1" y="400"/>
                    <a:pt x="1" y="997"/>
                  </a:cubicBezTo>
                  <a:cubicBezTo>
                    <a:pt x="1" y="1594"/>
                    <a:pt x="493" y="1989"/>
                    <a:pt x="1002" y="1989"/>
                  </a:cubicBezTo>
                  <a:cubicBezTo>
                    <a:pt x="1245" y="1989"/>
                    <a:pt x="1492" y="1899"/>
                    <a:pt x="1691" y="1700"/>
                  </a:cubicBezTo>
                  <a:cubicBezTo>
                    <a:pt x="2084" y="1307"/>
                    <a:pt x="2084" y="676"/>
                    <a:pt x="1691" y="295"/>
                  </a:cubicBezTo>
                  <a:cubicBezTo>
                    <a:pt x="1492" y="91"/>
                    <a:pt x="1245" y="0"/>
                    <a:pt x="10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769725" y="2180675"/>
              <a:ext cx="52125" cy="49600"/>
            </a:xfrm>
            <a:custGeom>
              <a:avLst/>
              <a:gdLst/>
              <a:ahLst/>
              <a:cxnLst/>
              <a:rect l="l" t="t" r="r" b="b"/>
              <a:pathLst>
                <a:path w="2085" h="1984" extrusionOk="0">
                  <a:moveTo>
                    <a:pt x="1006" y="0"/>
                  </a:moveTo>
                  <a:cubicBezTo>
                    <a:pt x="492" y="0"/>
                    <a:pt x="1" y="395"/>
                    <a:pt x="1" y="992"/>
                  </a:cubicBezTo>
                  <a:cubicBezTo>
                    <a:pt x="1" y="1589"/>
                    <a:pt x="492" y="1984"/>
                    <a:pt x="1006" y="1984"/>
                  </a:cubicBezTo>
                  <a:cubicBezTo>
                    <a:pt x="1250" y="1984"/>
                    <a:pt x="1500" y="1894"/>
                    <a:pt x="1703" y="1694"/>
                  </a:cubicBezTo>
                  <a:cubicBezTo>
                    <a:pt x="2084" y="1301"/>
                    <a:pt x="2084" y="682"/>
                    <a:pt x="1703" y="289"/>
                  </a:cubicBezTo>
                  <a:cubicBezTo>
                    <a:pt x="1500" y="90"/>
                    <a:pt x="1250" y="0"/>
                    <a:pt x="10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842950" y="2253700"/>
              <a:ext cx="52125" cy="49800"/>
            </a:xfrm>
            <a:custGeom>
              <a:avLst/>
              <a:gdLst/>
              <a:ahLst/>
              <a:cxnLst/>
              <a:rect l="l" t="t" r="r" b="b"/>
              <a:pathLst>
                <a:path w="2085" h="1992" extrusionOk="0">
                  <a:moveTo>
                    <a:pt x="997" y="0"/>
                  </a:moveTo>
                  <a:cubicBezTo>
                    <a:pt x="489" y="0"/>
                    <a:pt x="1" y="397"/>
                    <a:pt x="1" y="1000"/>
                  </a:cubicBezTo>
                  <a:cubicBezTo>
                    <a:pt x="1" y="1597"/>
                    <a:pt x="492" y="1991"/>
                    <a:pt x="1002" y="1991"/>
                  </a:cubicBezTo>
                  <a:cubicBezTo>
                    <a:pt x="1245" y="1991"/>
                    <a:pt x="1492" y="1902"/>
                    <a:pt x="1691" y="1702"/>
                  </a:cubicBezTo>
                  <a:cubicBezTo>
                    <a:pt x="2084" y="1309"/>
                    <a:pt x="2084" y="678"/>
                    <a:pt x="1691" y="297"/>
                  </a:cubicBezTo>
                  <a:cubicBezTo>
                    <a:pt x="1490" y="92"/>
                    <a:pt x="1241" y="0"/>
                    <a:pt x="9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916175" y="2326825"/>
              <a:ext cx="51825" cy="49600"/>
            </a:xfrm>
            <a:custGeom>
              <a:avLst/>
              <a:gdLst/>
              <a:ahLst/>
              <a:cxnLst/>
              <a:rect l="l" t="t" r="r" b="b"/>
              <a:pathLst>
                <a:path w="2073" h="1984" extrusionOk="0">
                  <a:moveTo>
                    <a:pt x="997" y="0"/>
                  </a:moveTo>
                  <a:cubicBezTo>
                    <a:pt x="487" y="0"/>
                    <a:pt x="0" y="395"/>
                    <a:pt x="0" y="992"/>
                  </a:cubicBezTo>
                  <a:cubicBezTo>
                    <a:pt x="0" y="1589"/>
                    <a:pt x="487" y="1983"/>
                    <a:pt x="997" y="1983"/>
                  </a:cubicBezTo>
                  <a:cubicBezTo>
                    <a:pt x="1239" y="1983"/>
                    <a:pt x="1488" y="1894"/>
                    <a:pt x="1691" y="1694"/>
                  </a:cubicBezTo>
                  <a:cubicBezTo>
                    <a:pt x="2072" y="1313"/>
                    <a:pt x="2072" y="682"/>
                    <a:pt x="1691" y="289"/>
                  </a:cubicBezTo>
                  <a:cubicBezTo>
                    <a:pt x="1488" y="90"/>
                    <a:pt x="1239" y="0"/>
                    <a:pt x="9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989400" y="2400050"/>
              <a:ext cx="51825" cy="49600"/>
            </a:xfrm>
            <a:custGeom>
              <a:avLst/>
              <a:gdLst/>
              <a:ahLst/>
              <a:cxnLst/>
              <a:rect l="l" t="t" r="r" b="b"/>
              <a:pathLst>
                <a:path w="2073" h="1984" extrusionOk="0">
                  <a:moveTo>
                    <a:pt x="997" y="0"/>
                  </a:moveTo>
                  <a:cubicBezTo>
                    <a:pt x="487" y="0"/>
                    <a:pt x="0" y="395"/>
                    <a:pt x="0" y="992"/>
                  </a:cubicBezTo>
                  <a:cubicBezTo>
                    <a:pt x="0" y="1589"/>
                    <a:pt x="487" y="1983"/>
                    <a:pt x="997" y="1983"/>
                  </a:cubicBezTo>
                  <a:cubicBezTo>
                    <a:pt x="1239" y="1983"/>
                    <a:pt x="1488" y="1894"/>
                    <a:pt x="1691" y="1694"/>
                  </a:cubicBezTo>
                  <a:cubicBezTo>
                    <a:pt x="2072" y="1301"/>
                    <a:pt x="2072" y="682"/>
                    <a:pt x="1691" y="289"/>
                  </a:cubicBezTo>
                  <a:cubicBezTo>
                    <a:pt x="1488" y="90"/>
                    <a:pt x="1239" y="0"/>
                    <a:pt x="9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1062925" y="2473575"/>
              <a:ext cx="51800" cy="49600"/>
            </a:xfrm>
            <a:custGeom>
              <a:avLst/>
              <a:gdLst/>
              <a:ahLst/>
              <a:cxnLst/>
              <a:rect l="l" t="t" r="r" b="b"/>
              <a:pathLst>
                <a:path w="2072" h="1984" extrusionOk="0">
                  <a:moveTo>
                    <a:pt x="997" y="0"/>
                  </a:moveTo>
                  <a:cubicBezTo>
                    <a:pt x="487" y="0"/>
                    <a:pt x="0" y="395"/>
                    <a:pt x="0" y="992"/>
                  </a:cubicBezTo>
                  <a:cubicBezTo>
                    <a:pt x="0" y="1589"/>
                    <a:pt x="487" y="1983"/>
                    <a:pt x="997" y="1983"/>
                  </a:cubicBezTo>
                  <a:cubicBezTo>
                    <a:pt x="1239" y="1983"/>
                    <a:pt x="1487" y="1894"/>
                    <a:pt x="1691" y="1694"/>
                  </a:cubicBezTo>
                  <a:cubicBezTo>
                    <a:pt x="2072" y="1313"/>
                    <a:pt x="2072" y="682"/>
                    <a:pt x="1691" y="289"/>
                  </a:cubicBezTo>
                  <a:cubicBezTo>
                    <a:pt x="1487" y="89"/>
                    <a:pt x="1239" y="0"/>
                    <a:pt x="9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1136150" y="2546775"/>
              <a:ext cx="51800" cy="49625"/>
            </a:xfrm>
            <a:custGeom>
              <a:avLst/>
              <a:gdLst/>
              <a:ahLst/>
              <a:cxnLst/>
              <a:rect l="l" t="t" r="r" b="b"/>
              <a:pathLst>
                <a:path w="2072" h="1985" extrusionOk="0">
                  <a:moveTo>
                    <a:pt x="996" y="1"/>
                  </a:moveTo>
                  <a:cubicBezTo>
                    <a:pt x="487" y="1"/>
                    <a:pt x="0" y="396"/>
                    <a:pt x="0" y="993"/>
                  </a:cubicBezTo>
                  <a:cubicBezTo>
                    <a:pt x="0" y="1589"/>
                    <a:pt x="487" y="1984"/>
                    <a:pt x="996" y="1984"/>
                  </a:cubicBezTo>
                  <a:cubicBezTo>
                    <a:pt x="1239" y="1984"/>
                    <a:pt x="1487" y="1895"/>
                    <a:pt x="1691" y="1695"/>
                  </a:cubicBezTo>
                  <a:cubicBezTo>
                    <a:pt x="2072" y="1302"/>
                    <a:pt x="2072" y="683"/>
                    <a:pt x="1691" y="290"/>
                  </a:cubicBezTo>
                  <a:cubicBezTo>
                    <a:pt x="1487" y="90"/>
                    <a:pt x="1239" y="1"/>
                    <a:pt x="9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549750" y="2107250"/>
              <a:ext cx="52125" cy="49800"/>
            </a:xfrm>
            <a:custGeom>
              <a:avLst/>
              <a:gdLst/>
              <a:ahLst/>
              <a:cxnLst/>
              <a:rect l="l" t="t" r="r" b="b"/>
              <a:pathLst>
                <a:path w="2085" h="1992" extrusionOk="0">
                  <a:moveTo>
                    <a:pt x="997" y="1"/>
                  </a:moveTo>
                  <a:cubicBezTo>
                    <a:pt x="489" y="1"/>
                    <a:pt x="1" y="397"/>
                    <a:pt x="1" y="1000"/>
                  </a:cubicBezTo>
                  <a:cubicBezTo>
                    <a:pt x="1" y="1597"/>
                    <a:pt x="493" y="1992"/>
                    <a:pt x="1002" y="1992"/>
                  </a:cubicBezTo>
                  <a:cubicBezTo>
                    <a:pt x="1245" y="1992"/>
                    <a:pt x="1492" y="1902"/>
                    <a:pt x="1692" y="1702"/>
                  </a:cubicBezTo>
                  <a:cubicBezTo>
                    <a:pt x="2084" y="1310"/>
                    <a:pt x="2084" y="679"/>
                    <a:pt x="1692" y="298"/>
                  </a:cubicBezTo>
                  <a:cubicBezTo>
                    <a:pt x="1490" y="92"/>
                    <a:pt x="1241" y="1"/>
                    <a:pt x="9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622975" y="2180475"/>
              <a:ext cx="51825" cy="49700"/>
            </a:xfrm>
            <a:custGeom>
              <a:avLst/>
              <a:gdLst/>
              <a:ahLst/>
              <a:cxnLst/>
              <a:rect l="l" t="t" r="r" b="b"/>
              <a:pathLst>
                <a:path w="2073" h="1988" extrusionOk="0">
                  <a:moveTo>
                    <a:pt x="990" y="0"/>
                  </a:moveTo>
                  <a:cubicBezTo>
                    <a:pt x="483" y="0"/>
                    <a:pt x="1" y="394"/>
                    <a:pt x="1" y="988"/>
                  </a:cubicBezTo>
                  <a:cubicBezTo>
                    <a:pt x="1" y="1591"/>
                    <a:pt x="484" y="1987"/>
                    <a:pt x="992" y="1987"/>
                  </a:cubicBezTo>
                  <a:cubicBezTo>
                    <a:pt x="1236" y="1987"/>
                    <a:pt x="1486" y="1896"/>
                    <a:pt x="1691" y="1690"/>
                  </a:cubicBezTo>
                  <a:cubicBezTo>
                    <a:pt x="2072" y="1309"/>
                    <a:pt x="2072" y="678"/>
                    <a:pt x="1691" y="297"/>
                  </a:cubicBezTo>
                  <a:cubicBezTo>
                    <a:pt x="1486" y="92"/>
                    <a:pt x="1235" y="0"/>
                    <a:pt x="9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468200" y="2180450"/>
              <a:ext cx="66400" cy="49675"/>
            </a:xfrm>
            <a:custGeom>
              <a:avLst/>
              <a:gdLst/>
              <a:ahLst/>
              <a:cxnLst/>
              <a:rect l="l" t="t" r="r" b="b"/>
              <a:pathLst>
                <a:path w="2656" h="1987" extrusionOk="0">
                  <a:moveTo>
                    <a:pt x="1322" y="1"/>
                  </a:moveTo>
                  <a:cubicBezTo>
                    <a:pt x="441" y="1"/>
                    <a:pt x="1" y="1072"/>
                    <a:pt x="632" y="1691"/>
                  </a:cubicBezTo>
                  <a:cubicBezTo>
                    <a:pt x="822" y="1888"/>
                    <a:pt x="1075" y="1986"/>
                    <a:pt x="1328" y="1986"/>
                  </a:cubicBezTo>
                  <a:cubicBezTo>
                    <a:pt x="1581" y="1986"/>
                    <a:pt x="1834" y="1888"/>
                    <a:pt x="2025" y="1691"/>
                  </a:cubicBezTo>
                  <a:cubicBezTo>
                    <a:pt x="2656" y="1072"/>
                    <a:pt x="2203" y="1"/>
                    <a:pt x="13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696500" y="2253975"/>
              <a:ext cx="51825" cy="49725"/>
            </a:xfrm>
            <a:custGeom>
              <a:avLst/>
              <a:gdLst/>
              <a:ahLst/>
              <a:cxnLst/>
              <a:rect l="l" t="t" r="r" b="b"/>
              <a:pathLst>
                <a:path w="2073" h="1989" extrusionOk="0">
                  <a:moveTo>
                    <a:pt x="990" y="1"/>
                  </a:moveTo>
                  <a:cubicBezTo>
                    <a:pt x="482" y="1"/>
                    <a:pt x="1" y="395"/>
                    <a:pt x="1" y="989"/>
                  </a:cubicBezTo>
                  <a:cubicBezTo>
                    <a:pt x="1" y="1592"/>
                    <a:pt x="484" y="1988"/>
                    <a:pt x="991" y="1988"/>
                  </a:cubicBezTo>
                  <a:cubicBezTo>
                    <a:pt x="1236" y="1988"/>
                    <a:pt x="1486" y="1896"/>
                    <a:pt x="1691" y="1691"/>
                  </a:cubicBezTo>
                  <a:cubicBezTo>
                    <a:pt x="2072" y="1310"/>
                    <a:pt x="2072" y="679"/>
                    <a:pt x="1691" y="298"/>
                  </a:cubicBezTo>
                  <a:cubicBezTo>
                    <a:pt x="1486" y="93"/>
                    <a:pt x="1235" y="1"/>
                    <a:pt x="9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769425" y="2327125"/>
              <a:ext cx="52125" cy="49725"/>
            </a:xfrm>
            <a:custGeom>
              <a:avLst/>
              <a:gdLst/>
              <a:ahLst/>
              <a:cxnLst/>
              <a:rect l="l" t="t" r="r" b="b"/>
              <a:pathLst>
                <a:path w="2085" h="1989" extrusionOk="0">
                  <a:moveTo>
                    <a:pt x="1006" y="0"/>
                  </a:moveTo>
                  <a:cubicBezTo>
                    <a:pt x="492" y="0"/>
                    <a:pt x="1" y="395"/>
                    <a:pt x="1" y="992"/>
                  </a:cubicBezTo>
                  <a:cubicBezTo>
                    <a:pt x="1" y="1589"/>
                    <a:pt x="492" y="1989"/>
                    <a:pt x="1006" y="1989"/>
                  </a:cubicBezTo>
                  <a:cubicBezTo>
                    <a:pt x="1250" y="1989"/>
                    <a:pt x="1500" y="1898"/>
                    <a:pt x="1703" y="1694"/>
                  </a:cubicBezTo>
                  <a:cubicBezTo>
                    <a:pt x="2084" y="1313"/>
                    <a:pt x="2084" y="682"/>
                    <a:pt x="1703" y="289"/>
                  </a:cubicBezTo>
                  <a:cubicBezTo>
                    <a:pt x="1500" y="90"/>
                    <a:pt x="1250" y="0"/>
                    <a:pt x="10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842650" y="2400350"/>
              <a:ext cx="52125" cy="49600"/>
            </a:xfrm>
            <a:custGeom>
              <a:avLst/>
              <a:gdLst/>
              <a:ahLst/>
              <a:cxnLst/>
              <a:rect l="l" t="t" r="r" b="b"/>
              <a:pathLst>
                <a:path w="2085" h="1984" extrusionOk="0">
                  <a:moveTo>
                    <a:pt x="1002" y="0"/>
                  </a:moveTo>
                  <a:cubicBezTo>
                    <a:pt x="492" y="0"/>
                    <a:pt x="1" y="395"/>
                    <a:pt x="1" y="992"/>
                  </a:cubicBezTo>
                  <a:cubicBezTo>
                    <a:pt x="1" y="1589"/>
                    <a:pt x="492" y="1983"/>
                    <a:pt x="1002" y="1983"/>
                  </a:cubicBezTo>
                  <a:cubicBezTo>
                    <a:pt x="1245" y="1983"/>
                    <a:pt x="1492" y="1894"/>
                    <a:pt x="1691" y="1694"/>
                  </a:cubicBezTo>
                  <a:cubicBezTo>
                    <a:pt x="2084" y="1301"/>
                    <a:pt x="2084" y="682"/>
                    <a:pt x="1691" y="289"/>
                  </a:cubicBezTo>
                  <a:cubicBezTo>
                    <a:pt x="1492" y="90"/>
                    <a:pt x="1245" y="0"/>
                    <a:pt x="10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915875" y="2473575"/>
              <a:ext cx="52125" cy="49600"/>
            </a:xfrm>
            <a:custGeom>
              <a:avLst/>
              <a:gdLst/>
              <a:ahLst/>
              <a:cxnLst/>
              <a:rect l="l" t="t" r="r" b="b"/>
              <a:pathLst>
                <a:path w="2085" h="1984" extrusionOk="0">
                  <a:moveTo>
                    <a:pt x="1002" y="0"/>
                  </a:moveTo>
                  <a:cubicBezTo>
                    <a:pt x="492" y="0"/>
                    <a:pt x="1" y="395"/>
                    <a:pt x="1" y="992"/>
                  </a:cubicBezTo>
                  <a:cubicBezTo>
                    <a:pt x="1" y="1589"/>
                    <a:pt x="492" y="1983"/>
                    <a:pt x="1002" y="1983"/>
                  </a:cubicBezTo>
                  <a:cubicBezTo>
                    <a:pt x="1245" y="1983"/>
                    <a:pt x="1492" y="1894"/>
                    <a:pt x="1691" y="1694"/>
                  </a:cubicBezTo>
                  <a:cubicBezTo>
                    <a:pt x="2084" y="1301"/>
                    <a:pt x="2084" y="670"/>
                    <a:pt x="1691" y="289"/>
                  </a:cubicBezTo>
                  <a:cubicBezTo>
                    <a:pt x="1492" y="89"/>
                    <a:pt x="1245" y="0"/>
                    <a:pt x="10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989400" y="2546950"/>
              <a:ext cx="52100" cy="49750"/>
            </a:xfrm>
            <a:custGeom>
              <a:avLst/>
              <a:gdLst/>
              <a:ahLst/>
              <a:cxnLst/>
              <a:rect l="l" t="t" r="r" b="b"/>
              <a:pathLst>
                <a:path w="2084" h="1990" extrusionOk="0">
                  <a:moveTo>
                    <a:pt x="1002" y="1"/>
                  </a:moveTo>
                  <a:cubicBezTo>
                    <a:pt x="492" y="1"/>
                    <a:pt x="0" y="401"/>
                    <a:pt x="0" y="997"/>
                  </a:cubicBezTo>
                  <a:cubicBezTo>
                    <a:pt x="0" y="1594"/>
                    <a:pt x="492" y="1989"/>
                    <a:pt x="1002" y="1989"/>
                  </a:cubicBezTo>
                  <a:cubicBezTo>
                    <a:pt x="1245" y="1989"/>
                    <a:pt x="1491" y="1900"/>
                    <a:pt x="1691" y="1700"/>
                  </a:cubicBezTo>
                  <a:cubicBezTo>
                    <a:pt x="2084" y="1307"/>
                    <a:pt x="2084" y="676"/>
                    <a:pt x="1691" y="295"/>
                  </a:cubicBezTo>
                  <a:cubicBezTo>
                    <a:pt x="1491" y="91"/>
                    <a:pt x="1244" y="1"/>
                    <a:pt x="10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1062925" y="2620000"/>
              <a:ext cx="51800" cy="49625"/>
            </a:xfrm>
            <a:custGeom>
              <a:avLst/>
              <a:gdLst/>
              <a:ahLst/>
              <a:cxnLst/>
              <a:rect l="l" t="t" r="r" b="b"/>
              <a:pathLst>
                <a:path w="2072" h="1985" extrusionOk="0">
                  <a:moveTo>
                    <a:pt x="997" y="1"/>
                  </a:moveTo>
                  <a:cubicBezTo>
                    <a:pt x="487" y="1"/>
                    <a:pt x="0" y="396"/>
                    <a:pt x="0" y="993"/>
                  </a:cubicBezTo>
                  <a:cubicBezTo>
                    <a:pt x="0" y="1589"/>
                    <a:pt x="487" y="1984"/>
                    <a:pt x="997" y="1984"/>
                  </a:cubicBezTo>
                  <a:cubicBezTo>
                    <a:pt x="1239" y="1984"/>
                    <a:pt x="1487" y="1895"/>
                    <a:pt x="1691" y="1695"/>
                  </a:cubicBezTo>
                  <a:cubicBezTo>
                    <a:pt x="2072" y="1314"/>
                    <a:pt x="2072" y="683"/>
                    <a:pt x="1691" y="290"/>
                  </a:cubicBezTo>
                  <a:cubicBezTo>
                    <a:pt x="1487" y="90"/>
                    <a:pt x="1239" y="1"/>
                    <a:pt x="9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549750" y="2253600"/>
              <a:ext cx="52125" cy="49600"/>
            </a:xfrm>
            <a:custGeom>
              <a:avLst/>
              <a:gdLst/>
              <a:ahLst/>
              <a:cxnLst/>
              <a:rect l="l" t="t" r="r" b="b"/>
              <a:pathLst>
                <a:path w="2085" h="1984" extrusionOk="0">
                  <a:moveTo>
                    <a:pt x="1002" y="0"/>
                  </a:moveTo>
                  <a:cubicBezTo>
                    <a:pt x="493" y="0"/>
                    <a:pt x="1" y="395"/>
                    <a:pt x="1" y="992"/>
                  </a:cubicBezTo>
                  <a:cubicBezTo>
                    <a:pt x="1" y="1589"/>
                    <a:pt x="493" y="1984"/>
                    <a:pt x="1002" y="1984"/>
                  </a:cubicBezTo>
                  <a:cubicBezTo>
                    <a:pt x="1245" y="1984"/>
                    <a:pt x="1492" y="1894"/>
                    <a:pt x="1692" y="1694"/>
                  </a:cubicBezTo>
                  <a:cubicBezTo>
                    <a:pt x="2084" y="1302"/>
                    <a:pt x="2084" y="682"/>
                    <a:pt x="1692" y="289"/>
                  </a:cubicBezTo>
                  <a:cubicBezTo>
                    <a:pt x="1492" y="90"/>
                    <a:pt x="1245" y="0"/>
                    <a:pt x="10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623275" y="2327125"/>
              <a:ext cx="52125" cy="49600"/>
            </a:xfrm>
            <a:custGeom>
              <a:avLst/>
              <a:gdLst/>
              <a:ahLst/>
              <a:cxnLst/>
              <a:rect l="l" t="t" r="r" b="b"/>
              <a:pathLst>
                <a:path w="2085" h="1984" extrusionOk="0">
                  <a:moveTo>
                    <a:pt x="1002" y="0"/>
                  </a:moveTo>
                  <a:cubicBezTo>
                    <a:pt x="493" y="0"/>
                    <a:pt x="1" y="395"/>
                    <a:pt x="1" y="992"/>
                  </a:cubicBezTo>
                  <a:cubicBezTo>
                    <a:pt x="1" y="1589"/>
                    <a:pt x="493" y="1983"/>
                    <a:pt x="1002" y="1983"/>
                  </a:cubicBezTo>
                  <a:cubicBezTo>
                    <a:pt x="1245" y="1983"/>
                    <a:pt x="1492" y="1894"/>
                    <a:pt x="1691" y="1694"/>
                  </a:cubicBezTo>
                  <a:cubicBezTo>
                    <a:pt x="2084" y="1313"/>
                    <a:pt x="2084" y="682"/>
                    <a:pt x="1691" y="289"/>
                  </a:cubicBezTo>
                  <a:cubicBezTo>
                    <a:pt x="1492" y="90"/>
                    <a:pt x="1245" y="0"/>
                    <a:pt x="10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696500" y="2400350"/>
              <a:ext cx="51825" cy="49600"/>
            </a:xfrm>
            <a:custGeom>
              <a:avLst/>
              <a:gdLst/>
              <a:ahLst/>
              <a:cxnLst/>
              <a:rect l="l" t="t" r="r" b="b"/>
              <a:pathLst>
                <a:path w="2073" h="1984" extrusionOk="0">
                  <a:moveTo>
                    <a:pt x="997" y="0"/>
                  </a:moveTo>
                  <a:cubicBezTo>
                    <a:pt x="487" y="0"/>
                    <a:pt x="1" y="395"/>
                    <a:pt x="1" y="992"/>
                  </a:cubicBezTo>
                  <a:cubicBezTo>
                    <a:pt x="1" y="1589"/>
                    <a:pt x="487" y="1983"/>
                    <a:pt x="997" y="1983"/>
                  </a:cubicBezTo>
                  <a:cubicBezTo>
                    <a:pt x="1240" y="1983"/>
                    <a:pt x="1488" y="1894"/>
                    <a:pt x="1691" y="1694"/>
                  </a:cubicBezTo>
                  <a:cubicBezTo>
                    <a:pt x="2072" y="1301"/>
                    <a:pt x="2072" y="682"/>
                    <a:pt x="1691" y="289"/>
                  </a:cubicBezTo>
                  <a:cubicBezTo>
                    <a:pt x="1488" y="90"/>
                    <a:pt x="1240" y="0"/>
                    <a:pt x="9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769425" y="2473375"/>
              <a:ext cx="52125" cy="49800"/>
            </a:xfrm>
            <a:custGeom>
              <a:avLst/>
              <a:gdLst/>
              <a:ahLst/>
              <a:cxnLst/>
              <a:rect l="l" t="t" r="r" b="b"/>
              <a:pathLst>
                <a:path w="2085" h="1992" extrusionOk="0">
                  <a:moveTo>
                    <a:pt x="1000" y="0"/>
                  </a:moveTo>
                  <a:cubicBezTo>
                    <a:pt x="489" y="0"/>
                    <a:pt x="1" y="397"/>
                    <a:pt x="1" y="1000"/>
                  </a:cubicBezTo>
                  <a:cubicBezTo>
                    <a:pt x="1" y="1597"/>
                    <a:pt x="492" y="1991"/>
                    <a:pt x="1006" y="1991"/>
                  </a:cubicBezTo>
                  <a:cubicBezTo>
                    <a:pt x="1250" y="1991"/>
                    <a:pt x="1500" y="1902"/>
                    <a:pt x="1703" y="1702"/>
                  </a:cubicBezTo>
                  <a:cubicBezTo>
                    <a:pt x="2084" y="1309"/>
                    <a:pt x="2084" y="678"/>
                    <a:pt x="1703" y="297"/>
                  </a:cubicBezTo>
                  <a:cubicBezTo>
                    <a:pt x="1498" y="92"/>
                    <a:pt x="1247" y="0"/>
                    <a:pt x="10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842650" y="2546575"/>
              <a:ext cx="52125" cy="49725"/>
            </a:xfrm>
            <a:custGeom>
              <a:avLst/>
              <a:gdLst/>
              <a:ahLst/>
              <a:cxnLst/>
              <a:rect l="l" t="t" r="r" b="b"/>
              <a:pathLst>
                <a:path w="2085" h="1989" extrusionOk="0">
                  <a:moveTo>
                    <a:pt x="995" y="1"/>
                  </a:moveTo>
                  <a:cubicBezTo>
                    <a:pt x="488" y="1"/>
                    <a:pt x="1" y="395"/>
                    <a:pt x="1" y="989"/>
                  </a:cubicBezTo>
                  <a:cubicBezTo>
                    <a:pt x="1" y="1591"/>
                    <a:pt x="489" y="1988"/>
                    <a:pt x="997" y="1988"/>
                  </a:cubicBezTo>
                  <a:cubicBezTo>
                    <a:pt x="1241" y="1988"/>
                    <a:pt x="1490" y="1896"/>
                    <a:pt x="1691" y="1691"/>
                  </a:cubicBezTo>
                  <a:cubicBezTo>
                    <a:pt x="2084" y="1310"/>
                    <a:pt x="2084" y="679"/>
                    <a:pt x="1691" y="298"/>
                  </a:cubicBezTo>
                  <a:cubicBezTo>
                    <a:pt x="1490" y="93"/>
                    <a:pt x="1240" y="1"/>
                    <a:pt x="9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916175" y="2620000"/>
              <a:ext cx="52125" cy="49750"/>
            </a:xfrm>
            <a:custGeom>
              <a:avLst/>
              <a:gdLst/>
              <a:ahLst/>
              <a:cxnLst/>
              <a:rect l="l" t="t" r="r" b="b"/>
              <a:pathLst>
                <a:path w="2085" h="1990" extrusionOk="0">
                  <a:moveTo>
                    <a:pt x="1006" y="1"/>
                  </a:moveTo>
                  <a:cubicBezTo>
                    <a:pt x="492" y="1"/>
                    <a:pt x="0" y="396"/>
                    <a:pt x="0" y="993"/>
                  </a:cubicBezTo>
                  <a:cubicBezTo>
                    <a:pt x="0" y="1589"/>
                    <a:pt x="492" y="1989"/>
                    <a:pt x="1005" y="1989"/>
                  </a:cubicBezTo>
                  <a:cubicBezTo>
                    <a:pt x="1250" y="1989"/>
                    <a:pt x="1499" y="1899"/>
                    <a:pt x="1703" y="1695"/>
                  </a:cubicBezTo>
                  <a:cubicBezTo>
                    <a:pt x="2084" y="1314"/>
                    <a:pt x="2084" y="683"/>
                    <a:pt x="1703" y="290"/>
                  </a:cubicBezTo>
                  <a:cubicBezTo>
                    <a:pt x="1500" y="90"/>
                    <a:pt x="1250" y="1"/>
                    <a:pt x="100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989400" y="2693225"/>
              <a:ext cx="52100" cy="49750"/>
            </a:xfrm>
            <a:custGeom>
              <a:avLst/>
              <a:gdLst/>
              <a:ahLst/>
              <a:cxnLst/>
              <a:rect l="l" t="t" r="r" b="b"/>
              <a:pathLst>
                <a:path w="2084" h="1990" extrusionOk="0">
                  <a:moveTo>
                    <a:pt x="1002" y="1"/>
                  </a:moveTo>
                  <a:cubicBezTo>
                    <a:pt x="492" y="1"/>
                    <a:pt x="0" y="396"/>
                    <a:pt x="0" y="992"/>
                  </a:cubicBezTo>
                  <a:cubicBezTo>
                    <a:pt x="0" y="1589"/>
                    <a:pt x="492" y="1989"/>
                    <a:pt x="1002" y="1989"/>
                  </a:cubicBezTo>
                  <a:cubicBezTo>
                    <a:pt x="1244" y="1989"/>
                    <a:pt x="1491" y="1899"/>
                    <a:pt x="1691" y="1695"/>
                  </a:cubicBezTo>
                  <a:cubicBezTo>
                    <a:pt x="2084" y="1314"/>
                    <a:pt x="2084" y="683"/>
                    <a:pt x="1691" y="290"/>
                  </a:cubicBezTo>
                  <a:cubicBezTo>
                    <a:pt x="1491" y="90"/>
                    <a:pt x="1245" y="1"/>
                    <a:pt x="10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39" name="Google Shape;139;p2"/>
          <p:cNvGrpSpPr/>
          <p:nvPr/>
        </p:nvGrpSpPr>
        <p:grpSpPr>
          <a:xfrm>
            <a:off x="2509397" y="632354"/>
            <a:ext cx="1826458" cy="701604"/>
            <a:chOff x="7908500" y="272200"/>
            <a:chExt cx="1374000" cy="395850"/>
          </a:xfrm>
        </p:grpSpPr>
        <p:sp>
          <p:nvSpPr>
            <p:cNvPr id="140" name="Google Shape;140;p2"/>
            <p:cNvSpPr/>
            <p:nvPr/>
          </p:nvSpPr>
          <p:spPr>
            <a:xfrm>
              <a:off x="7908800" y="272200"/>
              <a:ext cx="1373700" cy="120275"/>
            </a:xfrm>
            <a:custGeom>
              <a:avLst/>
              <a:gdLst/>
              <a:ahLst/>
              <a:cxnLst/>
              <a:rect l="l" t="t" r="r" b="b"/>
              <a:pathLst>
                <a:path w="54948" h="4811" extrusionOk="0">
                  <a:moveTo>
                    <a:pt x="4202" y="1"/>
                  </a:moveTo>
                  <a:cubicBezTo>
                    <a:pt x="2944" y="1"/>
                    <a:pt x="1680" y="349"/>
                    <a:pt x="560" y="1058"/>
                  </a:cubicBezTo>
                  <a:cubicBezTo>
                    <a:pt x="84" y="1367"/>
                    <a:pt x="0" y="2034"/>
                    <a:pt x="381" y="2462"/>
                  </a:cubicBezTo>
                  <a:cubicBezTo>
                    <a:pt x="567" y="2669"/>
                    <a:pt x="825" y="2778"/>
                    <a:pt x="1084" y="2778"/>
                  </a:cubicBezTo>
                  <a:cubicBezTo>
                    <a:pt x="1258" y="2778"/>
                    <a:pt x="1431" y="2729"/>
                    <a:pt x="1584" y="2629"/>
                  </a:cubicBezTo>
                  <a:cubicBezTo>
                    <a:pt x="2388" y="2126"/>
                    <a:pt x="3297" y="1878"/>
                    <a:pt x="4202" y="1878"/>
                  </a:cubicBezTo>
                  <a:cubicBezTo>
                    <a:pt x="5373" y="1878"/>
                    <a:pt x="6539" y="2293"/>
                    <a:pt x="7466" y="3105"/>
                  </a:cubicBezTo>
                  <a:cubicBezTo>
                    <a:pt x="8752" y="4242"/>
                    <a:pt x="10356" y="4811"/>
                    <a:pt x="11960" y="4811"/>
                  </a:cubicBezTo>
                  <a:cubicBezTo>
                    <a:pt x="13565" y="4811"/>
                    <a:pt x="15169" y="4242"/>
                    <a:pt x="16455" y="3105"/>
                  </a:cubicBezTo>
                  <a:cubicBezTo>
                    <a:pt x="17389" y="2290"/>
                    <a:pt x="18553" y="1882"/>
                    <a:pt x="19716" y="1882"/>
                  </a:cubicBezTo>
                  <a:cubicBezTo>
                    <a:pt x="20878" y="1882"/>
                    <a:pt x="22039" y="2290"/>
                    <a:pt x="22968" y="3105"/>
                  </a:cubicBezTo>
                  <a:cubicBezTo>
                    <a:pt x="24253" y="4242"/>
                    <a:pt x="25861" y="4811"/>
                    <a:pt x="27468" y="4811"/>
                  </a:cubicBezTo>
                  <a:cubicBezTo>
                    <a:pt x="29075" y="4811"/>
                    <a:pt x="30683" y="4242"/>
                    <a:pt x="31969" y="3105"/>
                  </a:cubicBezTo>
                  <a:cubicBezTo>
                    <a:pt x="32897" y="2290"/>
                    <a:pt x="34061" y="1882"/>
                    <a:pt x="35225" y="1882"/>
                  </a:cubicBezTo>
                  <a:cubicBezTo>
                    <a:pt x="36389" y="1882"/>
                    <a:pt x="37553" y="2290"/>
                    <a:pt x="38481" y="3105"/>
                  </a:cubicBezTo>
                  <a:cubicBezTo>
                    <a:pt x="39720" y="4201"/>
                    <a:pt x="41327" y="4808"/>
                    <a:pt x="42982" y="4808"/>
                  </a:cubicBezTo>
                  <a:cubicBezTo>
                    <a:pt x="44637" y="4808"/>
                    <a:pt x="46244" y="4201"/>
                    <a:pt x="47483" y="3105"/>
                  </a:cubicBezTo>
                  <a:cubicBezTo>
                    <a:pt x="48403" y="2293"/>
                    <a:pt x="49565" y="1878"/>
                    <a:pt x="50735" y="1878"/>
                  </a:cubicBezTo>
                  <a:cubicBezTo>
                    <a:pt x="51639" y="1878"/>
                    <a:pt x="52548" y="2126"/>
                    <a:pt x="53352" y="2629"/>
                  </a:cubicBezTo>
                  <a:cubicBezTo>
                    <a:pt x="53510" y="2729"/>
                    <a:pt x="53686" y="2778"/>
                    <a:pt x="53861" y="2778"/>
                  </a:cubicBezTo>
                  <a:cubicBezTo>
                    <a:pt x="54123" y="2778"/>
                    <a:pt x="54381" y="2669"/>
                    <a:pt x="54567" y="2462"/>
                  </a:cubicBezTo>
                  <a:cubicBezTo>
                    <a:pt x="54948" y="2034"/>
                    <a:pt x="54853" y="1367"/>
                    <a:pt x="54376" y="1058"/>
                  </a:cubicBezTo>
                  <a:cubicBezTo>
                    <a:pt x="53256" y="349"/>
                    <a:pt x="51992" y="1"/>
                    <a:pt x="50734" y="1"/>
                  </a:cubicBezTo>
                  <a:cubicBezTo>
                    <a:pt x="49118" y="1"/>
                    <a:pt x="47511" y="576"/>
                    <a:pt x="46232" y="1700"/>
                  </a:cubicBezTo>
                  <a:cubicBezTo>
                    <a:pt x="45304" y="2522"/>
                    <a:pt x="44143" y="2933"/>
                    <a:pt x="42982" y="2933"/>
                  </a:cubicBezTo>
                  <a:cubicBezTo>
                    <a:pt x="41821" y="2933"/>
                    <a:pt x="40660" y="2522"/>
                    <a:pt x="39732" y="1700"/>
                  </a:cubicBezTo>
                  <a:cubicBezTo>
                    <a:pt x="38440" y="569"/>
                    <a:pt x="36832" y="4"/>
                    <a:pt x="35227" y="4"/>
                  </a:cubicBezTo>
                  <a:cubicBezTo>
                    <a:pt x="33621" y="4"/>
                    <a:pt x="32016" y="569"/>
                    <a:pt x="30730" y="1700"/>
                  </a:cubicBezTo>
                  <a:cubicBezTo>
                    <a:pt x="29796" y="2522"/>
                    <a:pt x="28632" y="2933"/>
                    <a:pt x="27470" y="2933"/>
                  </a:cubicBezTo>
                  <a:cubicBezTo>
                    <a:pt x="26307" y="2933"/>
                    <a:pt x="25146" y="2522"/>
                    <a:pt x="24218" y="1700"/>
                  </a:cubicBezTo>
                  <a:cubicBezTo>
                    <a:pt x="22932" y="569"/>
                    <a:pt x="21325" y="4"/>
                    <a:pt x="19717" y="4"/>
                  </a:cubicBezTo>
                  <a:cubicBezTo>
                    <a:pt x="18110" y="4"/>
                    <a:pt x="16502" y="569"/>
                    <a:pt x="15217" y="1700"/>
                  </a:cubicBezTo>
                  <a:cubicBezTo>
                    <a:pt x="14288" y="2522"/>
                    <a:pt x="13124" y="2933"/>
                    <a:pt x="11960" y="2933"/>
                  </a:cubicBezTo>
                  <a:cubicBezTo>
                    <a:pt x="10796" y="2933"/>
                    <a:pt x="9633" y="2522"/>
                    <a:pt x="8704" y="1700"/>
                  </a:cubicBezTo>
                  <a:cubicBezTo>
                    <a:pt x="7425" y="576"/>
                    <a:pt x="5819" y="1"/>
                    <a:pt x="42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7908500" y="413300"/>
              <a:ext cx="1374000" cy="120500"/>
            </a:xfrm>
            <a:custGeom>
              <a:avLst/>
              <a:gdLst/>
              <a:ahLst/>
              <a:cxnLst/>
              <a:rect l="l" t="t" r="r" b="b"/>
              <a:pathLst>
                <a:path w="54960" h="4820" extrusionOk="0">
                  <a:moveTo>
                    <a:pt x="4214" y="0"/>
                  </a:moveTo>
                  <a:cubicBezTo>
                    <a:pt x="2956" y="0"/>
                    <a:pt x="1692" y="348"/>
                    <a:pt x="572" y="1057"/>
                  </a:cubicBezTo>
                  <a:cubicBezTo>
                    <a:pt x="96" y="1379"/>
                    <a:pt x="1" y="2045"/>
                    <a:pt x="393" y="2474"/>
                  </a:cubicBezTo>
                  <a:cubicBezTo>
                    <a:pt x="579" y="2681"/>
                    <a:pt x="837" y="2789"/>
                    <a:pt x="1096" y="2789"/>
                  </a:cubicBezTo>
                  <a:cubicBezTo>
                    <a:pt x="1270" y="2789"/>
                    <a:pt x="1443" y="2741"/>
                    <a:pt x="1596" y="2641"/>
                  </a:cubicBezTo>
                  <a:cubicBezTo>
                    <a:pt x="2400" y="2137"/>
                    <a:pt x="3309" y="1889"/>
                    <a:pt x="4214" y="1889"/>
                  </a:cubicBezTo>
                  <a:cubicBezTo>
                    <a:pt x="5385" y="1889"/>
                    <a:pt x="6551" y="2304"/>
                    <a:pt x="7478" y="3117"/>
                  </a:cubicBezTo>
                  <a:cubicBezTo>
                    <a:pt x="8764" y="4248"/>
                    <a:pt x="10368" y="4814"/>
                    <a:pt x="11972" y="4814"/>
                  </a:cubicBezTo>
                  <a:cubicBezTo>
                    <a:pt x="13577" y="4814"/>
                    <a:pt x="15181" y="4248"/>
                    <a:pt x="16467" y="3117"/>
                  </a:cubicBezTo>
                  <a:cubicBezTo>
                    <a:pt x="17401" y="2295"/>
                    <a:pt x="18565" y="1885"/>
                    <a:pt x="19728" y="1885"/>
                  </a:cubicBezTo>
                  <a:cubicBezTo>
                    <a:pt x="20890" y="1885"/>
                    <a:pt x="22051" y="2295"/>
                    <a:pt x="22980" y="3117"/>
                  </a:cubicBezTo>
                  <a:cubicBezTo>
                    <a:pt x="24265" y="4248"/>
                    <a:pt x="25873" y="4814"/>
                    <a:pt x="27480" y="4814"/>
                  </a:cubicBezTo>
                  <a:cubicBezTo>
                    <a:pt x="29087" y="4814"/>
                    <a:pt x="30695" y="4248"/>
                    <a:pt x="31981" y="3117"/>
                  </a:cubicBezTo>
                  <a:cubicBezTo>
                    <a:pt x="32909" y="2295"/>
                    <a:pt x="34073" y="1885"/>
                    <a:pt x="35237" y="1885"/>
                  </a:cubicBezTo>
                  <a:cubicBezTo>
                    <a:pt x="36401" y="1885"/>
                    <a:pt x="37565" y="2295"/>
                    <a:pt x="38493" y="3117"/>
                  </a:cubicBezTo>
                  <a:cubicBezTo>
                    <a:pt x="39732" y="4212"/>
                    <a:pt x="41339" y="4819"/>
                    <a:pt x="42994" y="4819"/>
                  </a:cubicBezTo>
                  <a:cubicBezTo>
                    <a:pt x="44649" y="4819"/>
                    <a:pt x="46256" y="4212"/>
                    <a:pt x="47495" y="3117"/>
                  </a:cubicBezTo>
                  <a:cubicBezTo>
                    <a:pt x="48416" y="2303"/>
                    <a:pt x="49580" y="1884"/>
                    <a:pt x="50752" y="1884"/>
                  </a:cubicBezTo>
                  <a:cubicBezTo>
                    <a:pt x="51655" y="1884"/>
                    <a:pt x="52561" y="2133"/>
                    <a:pt x="53364" y="2641"/>
                  </a:cubicBezTo>
                  <a:cubicBezTo>
                    <a:pt x="53523" y="2737"/>
                    <a:pt x="53701" y="2784"/>
                    <a:pt x="53877" y="2784"/>
                  </a:cubicBezTo>
                  <a:cubicBezTo>
                    <a:pt x="54137" y="2784"/>
                    <a:pt x="54394" y="2680"/>
                    <a:pt x="54579" y="2474"/>
                  </a:cubicBezTo>
                  <a:cubicBezTo>
                    <a:pt x="54960" y="2045"/>
                    <a:pt x="54865" y="1379"/>
                    <a:pt x="54388" y="1057"/>
                  </a:cubicBezTo>
                  <a:cubicBezTo>
                    <a:pt x="53268" y="348"/>
                    <a:pt x="52004" y="0"/>
                    <a:pt x="50746" y="0"/>
                  </a:cubicBezTo>
                  <a:cubicBezTo>
                    <a:pt x="49130" y="0"/>
                    <a:pt x="47523" y="575"/>
                    <a:pt x="46244" y="1700"/>
                  </a:cubicBezTo>
                  <a:cubicBezTo>
                    <a:pt x="45316" y="2522"/>
                    <a:pt x="44155" y="2932"/>
                    <a:pt x="42994" y="2932"/>
                  </a:cubicBezTo>
                  <a:cubicBezTo>
                    <a:pt x="41833" y="2932"/>
                    <a:pt x="40672" y="2522"/>
                    <a:pt x="39744" y="1700"/>
                  </a:cubicBezTo>
                  <a:cubicBezTo>
                    <a:pt x="38452" y="569"/>
                    <a:pt x="36844" y="3"/>
                    <a:pt x="35239" y="3"/>
                  </a:cubicBezTo>
                  <a:cubicBezTo>
                    <a:pt x="33633" y="3"/>
                    <a:pt x="32028" y="569"/>
                    <a:pt x="30742" y="1700"/>
                  </a:cubicBezTo>
                  <a:cubicBezTo>
                    <a:pt x="29808" y="2522"/>
                    <a:pt x="28644" y="2932"/>
                    <a:pt x="27482" y="2932"/>
                  </a:cubicBezTo>
                  <a:cubicBezTo>
                    <a:pt x="26319" y="2932"/>
                    <a:pt x="25158" y="2522"/>
                    <a:pt x="24230" y="1700"/>
                  </a:cubicBezTo>
                  <a:cubicBezTo>
                    <a:pt x="22944" y="569"/>
                    <a:pt x="21337" y="3"/>
                    <a:pt x="19729" y="3"/>
                  </a:cubicBezTo>
                  <a:cubicBezTo>
                    <a:pt x="18122" y="3"/>
                    <a:pt x="16514" y="569"/>
                    <a:pt x="15229" y="1700"/>
                  </a:cubicBezTo>
                  <a:cubicBezTo>
                    <a:pt x="14300" y="2522"/>
                    <a:pt x="13136" y="2932"/>
                    <a:pt x="11972" y="2932"/>
                  </a:cubicBezTo>
                  <a:cubicBezTo>
                    <a:pt x="10808" y="2932"/>
                    <a:pt x="9645" y="2522"/>
                    <a:pt x="8716" y="1700"/>
                  </a:cubicBezTo>
                  <a:cubicBezTo>
                    <a:pt x="7437" y="575"/>
                    <a:pt x="5831" y="0"/>
                    <a:pt x="4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7908800" y="547825"/>
              <a:ext cx="1373700" cy="120225"/>
            </a:xfrm>
            <a:custGeom>
              <a:avLst/>
              <a:gdLst/>
              <a:ahLst/>
              <a:cxnLst/>
              <a:rect l="l" t="t" r="r" b="b"/>
              <a:pathLst>
                <a:path w="54948" h="4809" extrusionOk="0">
                  <a:moveTo>
                    <a:pt x="4202" y="1"/>
                  </a:moveTo>
                  <a:cubicBezTo>
                    <a:pt x="2944" y="1"/>
                    <a:pt x="1680" y="349"/>
                    <a:pt x="560" y="1058"/>
                  </a:cubicBezTo>
                  <a:cubicBezTo>
                    <a:pt x="84" y="1367"/>
                    <a:pt x="0" y="2034"/>
                    <a:pt x="381" y="2463"/>
                  </a:cubicBezTo>
                  <a:cubicBezTo>
                    <a:pt x="567" y="2670"/>
                    <a:pt x="825" y="2778"/>
                    <a:pt x="1084" y="2778"/>
                  </a:cubicBezTo>
                  <a:cubicBezTo>
                    <a:pt x="1258" y="2778"/>
                    <a:pt x="1431" y="2730"/>
                    <a:pt x="1584" y="2629"/>
                  </a:cubicBezTo>
                  <a:cubicBezTo>
                    <a:pt x="2388" y="2126"/>
                    <a:pt x="3297" y="1878"/>
                    <a:pt x="4202" y="1878"/>
                  </a:cubicBezTo>
                  <a:cubicBezTo>
                    <a:pt x="5373" y="1878"/>
                    <a:pt x="6539" y="2293"/>
                    <a:pt x="7466" y="3106"/>
                  </a:cubicBezTo>
                  <a:cubicBezTo>
                    <a:pt x="8752" y="4237"/>
                    <a:pt x="10356" y="4802"/>
                    <a:pt x="11960" y="4802"/>
                  </a:cubicBezTo>
                  <a:cubicBezTo>
                    <a:pt x="13565" y="4802"/>
                    <a:pt x="15169" y="4237"/>
                    <a:pt x="16455" y="3106"/>
                  </a:cubicBezTo>
                  <a:cubicBezTo>
                    <a:pt x="17389" y="2284"/>
                    <a:pt x="18553" y="1873"/>
                    <a:pt x="19716" y="1873"/>
                  </a:cubicBezTo>
                  <a:cubicBezTo>
                    <a:pt x="20878" y="1873"/>
                    <a:pt x="22039" y="2284"/>
                    <a:pt x="22968" y="3106"/>
                  </a:cubicBezTo>
                  <a:cubicBezTo>
                    <a:pt x="24253" y="4237"/>
                    <a:pt x="25861" y="4802"/>
                    <a:pt x="27468" y="4802"/>
                  </a:cubicBezTo>
                  <a:cubicBezTo>
                    <a:pt x="29075" y="4802"/>
                    <a:pt x="30683" y="4237"/>
                    <a:pt x="31969" y="3106"/>
                  </a:cubicBezTo>
                  <a:cubicBezTo>
                    <a:pt x="32897" y="2284"/>
                    <a:pt x="34061" y="1873"/>
                    <a:pt x="35225" y="1873"/>
                  </a:cubicBezTo>
                  <a:cubicBezTo>
                    <a:pt x="36389" y="1873"/>
                    <a:pt x="37553" y="2284"/>
                    <a:pt x="38481" y="3106"/>
                  </a:cubicBezTo>
                  <a:cubicBezTo>
                    <a:pt x="39720" y="4201"/>
                    <a:pt x="41327" y="4808"/>
                    <a:pt x="42982" y="4808"/>
                  </a:cubicBezTo>
                  <a:cubicBezTo>
                    <a:pt x="44637" y="4808"/>
                    <a:pt x="46244" y="4201"/>
                    <a:pt x="47483" y="3106"/>
                  </a:cubicBezTo>
                  <a:cubicBezTo>
                    <a:pt x="48403" y="2293"/>
                    <a:pt x="49565" y="1878"/>
                    <a:pt x="50735" y="1878"/>
                  </a:cubicBezTo>
                  <a:cubicBezTo>
                    <a:pt x="51639" y="1878"/>
                    <a:pt x="52548" y="2126"/>
                    <a:pt x="53352" y="2629"/>
                  </a:cubicBezTo>
                  <a:cubicBezTo>
                    <a:pt x="53510" y="2730"/>
                    <a:pt x="53686" y="2778"/>
                    <a:pt x="53861" y="2778"/>
                  </a:cubicBezTo>
                  <a:cubicBezTo>
                    <a:pt x="54123" y="2778"/>
                    <a:pt x="54381" y="2670"/>
                    <a:pt x="54567" y="2463"/>
                  </a:cubicBezTo>
                  <a:cubicBezTo>
                    <a:pt x="54948" y="2034"/>
                    <a:pt x="54853" y="1367"/>
                    <a:pt x="54376" y="1058"/>
                  </a:cubicBezTo>
                  <a:cubicBezTo>
                    <a:pt x="53256" y="349"/>
                    <a:pt x="51992" y="1"/>
                    <a:pt x="50734" y="1"/>
                  </a:cubicBezTo>
                  <a:cubicBezTo>
                    <a:pt x="49118" y="1"/>
                    <a:pt x="47511" y="576"/>
                    <a:pt x="46232" y="1701"/>
                  </a:cubicBezTo>
                  <a:cubicBezTo>
                    <a:pt x="45304" y="2522"/>
                    <a:pt x="44143" y="2933"/>
                    <a:pt x="42982" y="2933"/>
                  </a:cubicBezTo>
                  <a:cubicBezTo>
                    <a:pt x="41821" y="2933"/>
                    <a:pt x="40660" y="2522"/>
                    <a:pt x="39732" y="1701"/>
                  </a:cubicBezTo>
                  <a:cubicBezTo>
                    <a:pt x="38440" y="570"/>
                    <a:pt x="36832" y="4"/>
                    <a:pt x="35227" y="4"/>
                  </a:cubicBezTo>
                  <a:cubicBezTo>
                    <a:pt x="33621" y="4"/>
                    <a:pt x="32016" y="570"/>
                    <a:pt x="30730" y="1701"/>
                  </a:cubicBezTo>
                  <a:cubicBezTo>
                    <a:pt x="29796" y="2522"/>
                    <a:pt x="28632" y="2933"/>
                    <a:pt x="27470" y="2933"/>
                  </a:cubicBezTo>
                  <a:cubicBezTo>
                    <a:pt x="26307" y="2933"/>
                    <a:pt x="25146" y="2522"/>
                    <a:pt x="24218" y="1701"/>
                  </a:cubicBezTo>
                  <a:cubicBezTo>
                    <a:pt x="22932" y="570"/>
                    <a:pt x="21325" y="4"/>
                    <a:pt x="19717" y="4"/>
                  </a:cubicBezTo>
                  <a:cubicBezTo>
                    <a:pt x="18110" y="4"/>
                    <a:pt x="16502" y="570"/>
                    <a:pt x="15217" y="1701"/>
                  </a:cubicBezTo>
                  <a:cubicBezTo>
                    <a:pt x="14288" y="2522"/>
                    <a:pt x="13124" y="2933"/>
                    <a:pt x="11960" y="2933"/>
                  </a:cubicBezTo>
                  <a:cubicBezTo>
                    <a:pt x="10796" y="2933"/>
                    <a:pt x="9633" y="2522"/>
                    <a:pt x="8704" y="1701"/>
                  </a:cubicBezTo>
                  <a:cubicBezTo>
                    <a:pt x="7425" y="576"/>
                    <a:pt x="5819" y="1"/>
                    <a:pt x="42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43" name="Google Shape;143;p2"/>
          <p:cNvGrpSpPr/>
          <p:nvPr/>
        </p:nvGrpSpPr>
        <p:grpSpPr>
          <a:xfrm>
            <a:off x="380276" y="-305682"/>
            <a:ext cx="1081431" cy="1441908"/>
            <a:chOff x="1653302" y="685777"/>
            <a:chExt cx="824828" cy="824828"/>
          </a:xfrm>
        </p:grpSpPr>
        <p:sp>
          <p:nvSpPr>
            <p:cNvPr id="144" name="Google Shape;144;p2"/>
            <p:cNvSpPr/>
            <p:nvPr/>
          </p:nvSpPr>
          <p:spPr>
            <a:xfrm>
              <a:off x="1685230" y="717705"/>
              <a:ext cx="792900" cy="792900"/>
            </a:xfrm>
            <a:prstGeom prst="donut">
              <a:avLst>
                <a:gd name="adj" fmla="val 22098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1653302" y="685777"/>
              <a:ext cx="792900" cy="792900"/>
            </a:xfrm>
            <a:prstGeom prst="donut">
              <a:avLst>
                <a:gd name="adj" fmla="val 22098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46" name="Google Shape;146;p2"/>
          <p:cNvSpPr/>
          <p:nvPr/>
        </p:nvSpPr>
        <p:spPr>
          <a:xfrm>
            <a:off x="1426326" y="5555637"/>
            <a:ext cx="547507" cy="701580"/>
          </a:xfrm>
          <a:custGeom>
            <a:avLst/>
            <a:gdLst/>
            <a:ahLst/>
            <a:cxnLst/>
            <a:rect l="l" t="t" r="r" b="b"/>
            <a:pathLst>
              <a:path w="21647" h="20804" extrusionOk="0">
                <a:moveTo>
                  <a:pt x="4732" y="1"/>
                </a:moveTo>
                <a:cubicBezTo>
                  <a:pt x="3629" y="1"/>
                  <a:pt x="2525" y="420"/>
                  <a:pt x="1680" y="1260"/>
                </a:cubicBezTo>
                <a:cubicBezTo>
                  <a:pt x="1" y="2951"/>
                  <a:pt x="1" y="5677"/>
                  <a:pt x="1680" y="7356"/>
                </a:cubicBezTo>
                <a:lnTo>
                  <a:pt x="4728" y="10404"/>
                </a:lnTo>
                <a:lnTo>
                  <a:pt x="1680" y="13452"/>
                </a:lnTo>
                <a:cubicBezTo>
                  <a:pt x="1" y="15131"/>
                  <a:pt x="1" y="17857"/>
                  <a:pt x="1680" y="19536"/>
                </a:cubicBezTo>
                <a:cubicBezTo>
                  <a:pt x="2525" y="20375"/>
                  <a:pt x="3629" y="20795"/>
                  <a:pt x="4732" y="20795"/>
                </a:cubicBezTo>
                <a:cubicBezTo>
                  <a:pt x="5835" y="20795"/>
                  <a:pt x="6936" y="20375"/>
                  <a:pt x="7776" y="19536"/>
                </a:cubicBezTo>
                <a:lnTo>
                  <a:pt x="10824" y="16500"/>
                </a:lnTo>
                <a:lnTo>
                  <a:pt x="13872" y="19536"/>
                </a:lnTo>
                <a:cubicBezTo>
                  <a:pt x="14711" y="20381"/>
                  <a:pt x="15812" y="20804"/>
                  <a:pt x="16914" y="20804"/>
                </a:cubicBezTo>
                <a:cubicBezTo>
                  <a:pt x="18015" y="20804"/>
                  <a:pt x="19116" y="20381"/>
                  <a:pt x="19956" y="19536"/>
                </a:cubicBezTo>
                <a:cubicBezTo>
                  <a:pt x="21647" y="17857"/>
                  <a:pt x="21647" y="15131"/>
                  <a:pt x="19956" y="13452"/>
                </a:cubicBezTo>
                <a:lnTo>
                  <a:pt x="16920" y="10404"/>
                </a:lnTo>
                <a:lnTo>
                  <a:pt x="19956" y="7356"/>
                </a:lnTo>
                <a:cubicBezTo>
                  <a:pt x="21635" y="5677"/>
                  <a:pt x="21635" y="2951"/>
                  <a:pt x="19956" y="1260"/>
                </a:cubicBezTo>
                <a:cubicBezTo>
                  <a:pt x="19116" y="420"/>
                  <a:pt x="18015" y="1"/>
                  <a:pt x="16914" y="1"/>
                </a:cubicBezTo>
                <a:cubicBezTo>
                  <a:pt x="15812" y="1"/>
                  <a:pt x="14711" y="420"/>
                  <a:pt x="13872" y="1260"/>
                </a:cubicBezTo>
                <a:lnTo>
                  <a:pt x="10824" y="4308"/>
                </a:lnTo>
                <a:lnTo>
                  <a:pt x="7776" y="1260"/>
                </a:lnTo>
                <a:cubicBezTo>
                  <a:pt x="6936" y="420"/>
                  <a:pt x="5835" y="1"/>
                  <a:pt x="473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7" name="Google Shape;147;p2"/>
          <p:cNvSpPr/>
          <p:nvPr/>
        </p:nvSpPr>
        <p:spPr>
          <a:xfrm>
            <a:off x="4396814" y="5923634"/>
            <a:ext cx="1178155" cy="1511471"/>
          </a:xfrm>
          <a:custGeom>
            <a:avLst/>
            <a:gdLst/>
            <a:ahLst/>
            <a:cxnLst/>
            <a:rect l="l" t="t" r="r" b="b"/>
            <a:pathLst>
              <a:path w="34695" h="33383" extrusionOk="0">
                <a:moveTo>
                  <a:pt x="18002" y="0"/>
                </a:moveTo>
                <a:cubicBezTo>
                  <a:pt x="11251" y="0"/>
                  <a:pt x="5167" y="4072"/>
                  <a:pt x="2584" y="10311"/>
                </a:cubicBezTo>
                <a:cubicBezTo>
                  <a:pt x="0" y="16538"/>
                  <a:pt x="1429" y="23717"/>
                  <a:pt x="6203" y="28492"/>
                </a:cubicBezTo>
                <a:cubicBezTo>
                  <a:pt x="9397" y="31686"/>
                  <a:pt x="13667" y="33382"/>
                  <a:pt x="18008" y="33382"/>
                </a:cubicBezTo>
                <a:cubicBezTo>
                  <a:pt x="20157" y="33382"/>
                  <a:pt x="22322" y="32967"/>
                  <a:pt x="24384" y="32111"/>
                </a:cubicBezTo>
                <a:cubicBezTo>
                  <a:pt x="30623" y="29528"/>
                  <a:pt x="34695" y="23444"/>
                  <a:pt x="34695" y="16693"/>
                </a:cubicBezTo>
                <a:cubicBezTo>
                  <a:pt x="34683" y="7477"/>
                  <a:pt x="27218" y="0"/>
                  <a:pt x="1800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8" name="Google Shape;148;p2"/>
          <p:cNvSpPr/>
          <p:nvPr/>
        </p:nvSpPr>
        <p:spPr>
          <a:xfrm>
            <a:off x="8437318" y="3197500"/>
            <a:ext cx="706701" cy="1883879"/>
          </a:xfrm>
          <a:custGeom>
            <a:avLst/>
            <a:gdLst/>
            <a:ahLst/>
            <a:cxnLst/>
            <a:rect l="l" t="t" r="r" b="b"/>
            <a:pathLst>
              <a:path w="20111" h="40208" extrusionOk="0">
                <a:moveTo>
                  <a:pt x="20111" y="0"/>
                </a:moveTo>
                <a:lnTo>
                  <a:pt x="1" y="20110"/>
                </a:lnTo>
                <a:lnTo>
                  <a:pt x="20111" y="40208"/>
                </a:lnTo>
                <a:lnTo>
                  <a:pt x="20111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9" name="Google Shape;149;p2"/>
          <p:cNvSpPr/>
          <p:nvPr/>
        </p:nvSpPr>
        <p:spPr>
          <a:xfrm>
            <a:off x="8916791" y="4267979"/>
            <a:ext cx="122217" cy="139483"/>
          </a:xfrm>
          <a:custGeom>
            <a:avLst/>
            <a:gdLst/>
            <a:ahLst/>
            <a:cxnLst/>
            <a:rect l="l" t="t" r="r" b="b"/>
            <a:pathLst>
              <a:path w="3478" h="2977" extrusionOk="0">
                <a:moveTo>
                  <a:pt x="1989" y="584"/>
                </a:moveTo>
                <a:cubicBezTo>
                  <a:pt x="2489" y="584"/>
                  <a:pt x="2882" y="989"/>
                  <a:pt x="2882" y="1477"/>
                </a:cubicBezTo>
                <a:cubicBezTo>
                  <a:pt x="2882" y="2016"/>
                  <a:pt x="2441" y="2376"/>
                  <a:pt x="1983" y="2376"/>
                </a:cubicBezTo>
                <a:cubicBezTo>
                  <a:pt x="1763" y="2376"/>
                  <a:pt x="1539" y="2293"/>
                  <a:pt x="1358" y="2108"/>
                </a:cubicBezTo>
                <a:cubicBezTo>
                  <a:pt x="798" y="1548"/>
                  <a:pt x="1191" y="584"/>
                  <a:pt x="1989" y="584"/>
                </a:cubicBezTo>
                <a:close/>
                <a:moveTo>
                  <a:pt x="1984" y="0"/>
                </a:moveTo>
                <a:cubicBezTo>
                  <a:pt x="1618" y="0"/>
                  <a:pt x="1245" y="136"/>
                  <a:pt x="941" y="441"/>
                </a:cubicBezTo>
                <a:cubicBezTo>
                  <a:pt x="1" y="1370"/>
                  <a:pt x="667" y="2977"/>
                  <a:pt x="1989" y="2977"/>
                </a:cubicBezTo>
                <a:cubicBezTo>
                  <a:pt x="2810" y="2977"/>
                  <a:pt x="3477" y="2310"/>
                  <a:pt x="3477" y="1489"/>
                </a:cubicBezTo>
                <a:cubicBezTo>
                  <a:pt x="3477" y="595"/>
                  <a:pt x="2747" y="0"/>
                  <a:pt x="1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0" name="Google Shape;150;p2"/>
          <p:cNvSpPr/>
          <p:nvPr/>
        </p:nvSpPr>
        <p:spPr>
          <a:xfrm rot="-5400000">
            <a:off x="7948650" y="-125317"/>
            <a:ext cx="489600" cy="1901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151" name="Google Shape;151;p2"/>
          <p:cNvGrpSpPr/>
          <p:nvPr/>
        </p:nvGrpSpPr>
        <p:grpSpPr>
          <a:xfrm>
            <a:off x="7168801" y="719234"/>
            <a:ext cx="804875" cy="527833"/>
            <a:chOff x="583100" y="2948450"/>
            <a:chExt cx="804875" cy="395875"/>
          </a:xfrm>
        </p:grpSpPr>
        <p:sp>
          <p:nvSpPr>
            <p:cNvPr id="152" name="Google Shape;152;p2"/>
            <p:cNvSpPr/>
            <p:nvPr/>
          </p:nvSpPr>
          <p:spPr>
            <a:xfrm>
              <a:off x="583100" y="2948450"/>
              <a:ext cx="46750" cy="39875"/>
            </a:xfrm>
            <a:custGeom>
              <a:avLst/>
              <a:gdLst/>
              <a:ahLst/>
              <a:cxnLst/>
              <a:rect l="l" t="t" r="r" b="b"/>
              <a:pathLst>
                <a:path w="1870" h="1595" extrusionOk="0">
                  <a:moveTo>
                    <a:pt x="1072" y="142"/>
                  </a:moveTo>
                  <a:cubicBezTo>
                    <a:pt x="1429" y="142"/>
                    <a:pt x="1727" y="427"/>
                    <a:pt x="1727" y="797"/>
                  </a:cubicBezTo>
                  <a:cubicBezTo>
                    <a:pt x="1727" y="1192"/>
                    <a:pt x="1405" y="1456"/>
                    <a:pt x="1067" y="1456"/>
                  </a:cubicBezTo>
                  <a:cubicBezTo>
                    <a:pt x="907" y="1456"/>
                    <a:pt x="742" y="1395"/>
                    <a:pt x="608" y="1261"/>
                  </a:cubicBezTo>
                  <a:cubicBezTo>
                    <a:pt x="191" y="844"/>
                    <a:pt x="489" y="142"/>
                    <a:pt x="1072" y="142"/>
                  </a:cubicBezTo>
                  <a:close/>
                  <a:moveTo>
                    <a:pt x="1070" y="1"/>
                  </a:moveTo>
                  <a:cubicBezTo>
                    <a:pt x="875" y="1"/>
                    <a:pt x="675" y="74"/>
                    <a:pt x="512" y="237"/>
                  </a:cubicBezTo>
                  <a:cubicBezTo>
                    <a:pt x="0" y="737"/>
                    <a:pt x="358" y="1594"/>
                    <a:pt x="1072" y="1594"/>
                  </a:cubicBezTo>
                  <a:cubicBezTo>
                    <a:pt x="1512" y="1582"/>
                    <a:pt x="1858" y="1237"/>
                    <a:pt x="1870" y="797"/>
                  </a:cubicBezTo>
                  <a:cubicBezTo>
                    <a:pt x="1862" y="315"/>
                    <a:pt x="1475" y="1"/>
                    <a:pt x="1070" y="1"/>
                  </a:cubicBezTo>
                  <a:close/>
                </a:path>
              </a:pathLst>
            </a:custGeom>
            <a:solidFill>
              <a:srgbClr val="09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709600" y="2948450"/>
              <a:ext cx="46450" cy="39875"/>
            </a:xfrm>
            <a:custGeom>
              <a:avLst/>
              <a:gdLst/>
              <a:ahLst/>
              <a:cxnLst/>
              <a:rect l="l" t="t" r="r" b="b"/>
              <a:pathLst>
                <a:path w="1858" h="1595" extrusionOk="0">
                  <a:moveTo>
                    <a:pt x="1060" y="142"/>
                  </a:moveTo>
                  <a:cubicBezTo>
                    <a:pt x="1429" y="142"/>
                    <a:pt x="1715" y="427"/>
                    <a:pt x="1727" y="797"/>
                  </a:cubicBezTo>
                  <a:cubicBezTo>
                    <a:pt x="1727" y="1192"/>
                    <a:pt x="1399" y="1456"/>
                    <a:pt x="1059" y="1456"/>
                  </a:cubicBezTo>
                  <a:cubicBezTo>
                    <a:pt x="896" y="1456"/>
                    <a:pt x="730" y="1395"/>
                    <a:pt x="596" y="1261"/>
                  </a:cubicBezTo>
                  <a:cubicBezTo>
                    <a:pt x="179" y="844"/>
                    <a:pt x="477" y="142"/>
                    <a:pt x="1060" y="142"/>
                  </a:cubicBezTo>
                  <a:close/>
                  <a:moveTo>
                    <a:pt x="1061" y="1"/>
                  </a:moveTo>
                  <a:cubicBezTo>
                    <a:pt x="864" y="1"/>
                    <a:pt x="663" y="74"/>
                    <a:pt x="501" y="237"/>
                  </a:cubicBezTo>
                  <a:cubicBezTo>
                    <a:pt x="1" y="737"/>
                    <a:pt x="358" y="1594"/>
                    <a:pt x="1060" y="1594"/>
                  </a:cubicBezTo>
                  <a:cubicBezTo>
                    <a:pt x="1501" y="1582"/>
                    <a:pt x="1858" y="1237"/>
                    <a:pt x="1858" y="797"/>
                  </a:cubicBezTo>
                  <a:cubicBezTo>
                    <a:pt x="1858" y="315"/>
                    <a:pt x="1468" y="1"/>
                    <a:pt x="1061" y="1"/>
                  </a:cubicBezTo>
                  <a:close/>
                </a:path>
              </a:pathLst>
            </a:custGeom>
            <a:solidFill>
              <a:srgbClr val="09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835800" y="2948450"/>
              <a:ext cx="46775" cy="39875"/>
            </a:xfrm>
            <a:custGeom>
              <a:avLst/>
              <a:gdLst/>
              <a:ahLst/>
              <a:cxnLst/>
              <a:rect l="l" t="t" r="r" b="b"/>
              <a:pathLst>
                <a:path w="1871" h="1595" extrusionOk="0">
                  <a:moveTo>
                    <a:pt x="1072" y="142"/>
                  </a:moveTo>
                  <a:cubicBezTo>
                    <a:pt x="1430" y="142"/>
                    <a:pt x="1727" y="427"/>
                    <a:pt x="1727" y="797"/>
                  </a:cubicBezTo>
                  <a:cubicBezTo>
                    <a:pt x="1727" y="1192"/>
                    <a:pt x="1405" y="1456"/>
                    <a:pt x="1068" y="1456"/>
                  </a:cubicBezTo>
                  <a:cubicBezTo>
                    <a:pt x="907" y="1456"/>
                    <a:pt x="743" y="1395"/>
                    <a:pt x="608" y="1261"/>
                  </a:cubicBezTo>
                  <a:cubicBezTo>
                    <a:pt x="191" y="844"/>
                    <a:pt x="489" y="142"/>
                    <a:pt x="1072" y="142"/>
                  </a:cubicBezTo>
                  <a:close/>
                  <a:moveTo>
                    <a:pt x="1070" y="1"/>
                  </a:moveTo>
                  <a:cubicBezTo>
                    <a:pt x="875" y="1"/>
                    <a:pt x="676" y="74"/>
                    <a:pt x="513" y="237"/>
                  </a:cubicBezTo>
                  <a:cubicBezTo>
                    <a:pt x="1" y="737"/>
                    <a:pt x="358" y="1594"/>
                    <a:pt x="1072" y="1594"/>
                  </a:cubicBezTo>
                  <a:cubicBezTo>
                    <a:pt x="1513" y="1582"/>
                    <a:pt x="1858" y="1237"/>
                    <a:pt x="1870" y="797"/>
                  </a:cubicBezTo>
                  <a:cubicBezTo>
                    <a:pt x="1862" y="315"/>
                    <a:pt x="1475" y="1"/>
                    <a:pt x="1070" y="1"/>
                  </a:cubicBezTo>
                  <a:close/>
                </a:path>
              </a:pathLst>
            </a:custGeom>
            <a:solidFill>
              <a:srgbClr val="09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962300" y="2948450"/>
              <a:ext cx="46475" cy="39875"/>
            </a:xfrm>
            <a:custGeom>
              <a:avLst/>
              <a:gdLst/>
              <a:ahLst/>
              <a:cxnLst/>
              <a:rect l="l" t="t" r="r" b="b"/>
              <a:pathLst>
                <a:path w="1859" h="1595" extrusionOk="0">
                  <a:moveTo>
                    <a:pt x="1061" y="142"/>
                  </a:moveTo>
                  <a:cubicBezTo>
                    <a:pt x="1430" y="142"/>
                    <a:pt x="1715" y="427"/>
                    <a:pt x="1727" y="797"/>
                  </a:cubicBezTo>
                  <a:cubicBezTo>
                    <a:pt x="1727" y="1192"/>
                    <a:pt x="1400" y="1456"/>
                    <a:pt x="1059" y="1456"/>
                  </a:cubicBezTo>
                  <a:cubicBezTo>
                    <a:pt x="896" y="1456"/>
                    <a:pt x="731" y="1395"/>
                    <a:pt x="596" y="1261"/>
                  </a:cubicBezTo>
                  <a:cubicBezTo>
                    <a:pt x="180" y="844"/>
                    <a:pt x="477" y="142"/>
                    <a:pt x="1061" y="142"/>
                  </a:cubicBezTo>
                  <a:close/>
                  <a:moveTo>
                    <a:pt x="1061" y="1"/>
                  </a:moveTo>
                  <a:cubicBezTo>
                    <a:pt x="865" y="1"/>
                    <a:pt x="664" y="74"/>
                    <a:pt x="501" y="237"/>
                  </a:cubicBezTo>
                  <a:cubicBezTo>
                    <a:pt x="1" y="737"/>
                    <a:pt x="358" y="1594"/>
                    <a:pt x="1061" y="1594"/>
                  </a:cubicBezTo>
                  <a:cubicBezTo>
                    <a:pt x="1501" y="1582"/>
                    <a:pt x="1858" y="1237"/>
                    <a:pt x="1858" y="797"/>
                  </a:cubicBezTo>
                  <a:cubicBezTo>
                    <a:pt x="1858" y="315"/>
                    <a:pt x="1468" y="1"/>
                    <a:pt x="1061" y="1"/>
                  </a:cubicBezTo>
                  <a:close/>
                </a:path>
              </a:pathLst>
            </a:custGeom>
            <a:solidFill>
              <a:srgbClr val="09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1088525" y="2948450"/>
              <a:ext cx="46750" cy="39875"/>
            </a:xfrm>
            <a:custGeom>
              <a:avLst/>
              <a:gdLst/>
              <a:ahLst/>
              <a:cxnLst/>
              <a:rect l="l" t="t" r="r" b="b"/>
              <a:pathLst>
                <a:path w="1870" h="1595" extrusionOk="0">
                  <a:moveTo>
                    <a:pt x="1072" y="142"/>
                  </a:moveTo>
                  <a:cubicBezTo>
                    <a:pt x="1429" y="142"/>
                    <a:pt x="1727" y="427"/>
                    <a:pt x="1727" y="797"/>
                  </a:cubicBezTo>
                  <a:cubicBezTo>
                    <a:pt x="1727" y="1192"/>
                    <a:pt x="1405" y="1456"/>
                    <a:pt x="1067" y="1456"/>
                  </a:cubicBezTo>
                  <a:cubicBezTo>
                    <a:pt x="906" y="1456"/>
                    <a:pt x="742" y="1395"/>
                    <a:pt x="607" y="1261"/>
                  </a:cubicBezTo>
                  <a:cubicBezTo>
                    <a:pt x="191" y="844"/>
                    <a:pt x="488" y="142"/>
                    <a:pt x="1072" y="142"/>
                  </a:cubicBezTo>
                  <a:close/>
                  <a:moveTo>
                    <a:pt x="1070" y="1"/>
                  </a:moveTo>
                  <a:cubicBezTo>
                    <a:pt x="874" y="1"/>
                    <a:pt x="675" y="74"/>
                    <a:pt x="512" y="237"/>
                  </a:cubicBezTo>
                  <a:cubicBezTo>
                    <a:pt x="0" y="737"/>
                    <a:pt x="357" y="1594"/>
                    <a:pt x="1072" y="1594"/>
                  </a:cubicBezTo>
                  <a:cubicBezTo>
                    <a:pt x="1512" y="1582"/>
                    <a:pt x="1858" y="1237"/>
                    <a:pt x="1869" y="797"/>
                  </a:cubicBezTo>
                  <a:cubicBezTo>
                    <a:pt x="1861" y="315"/>
                    <a:pt x="1474" y="1"/>
                    <a:pt x="1070" y="1"/>
                  </a:cubicBezTo>
                  <a:close/>
                </a:path>
              </a:pathLst>
            </a:custGeom>
            <a:solidFill>
              <a:srgbClr val="09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1215025" y="2948450"/>
              <a:ext cx="46450" cy="39875"/>
            </a:xfrm>
            <a:custGeom>
              <a:avLst/>
              <a:gdLst/>
              <a:ahLst/>
              <a:cxnLst/>
              <a:rect l="l" t="t" r="r" b="b"/>
              <a:pathLst>
                <a:path w="1858" h="1595" extrusionOk="0">
                  <a:moveTo>
                    <a:pt x="1060" y="142"/>
                  </a:moveTo>
                  <a:cubicBezTo>
                    <a:pt x="1429" y="142"/>
                    <a:pt x="1715" y="427"/>
                    <a:pt x="1727" y="797"/>
                  </a:cubicBezTo>
                  <a:cubicBezTo>
                    <a:pt x="1727" y="1192"/>
                    <a:pt x="1399" y="1456"/>
                    <a:pt x="1058" y="1456"/>
                  </a:cubicBezTo>
                  <a:cubicBezTo>
                    <a:pt x="896" y="1456"/>
                    <a:pt x="730" y="1395"/>
                    <a:pt x="596" y="1261"/>
                  </a:cubicBezTo>
                  <a:cubicBezTo>
                    <a:pt x="179" y="844"/>
                    <a:pt x="477" y="142"/>
                    <a:pt x="1060" y="142"/>
                  </a:cubicBezTo>
                  <a:close/>
                  <a:moveTo>
                    <a:pt x="1061" y="1"/>
                  </a:moveTo>
                  <a:cubicBezTo>
                    <a:pt x="864" y="1"/>
                    <a:pt x="663" y="74"/>
                    <a:pt x="500" y="237"/>
                  </a:cubicBezTo>
                  <a:cubicBezTo>
                    <a:pt x="0" y="737"/>
                    <a:pt x="358" y="1594"/>
                    <a:pt x="1060" y="1594"/>
                  </a:cubicBezTo>
                  <a:cubicBezTo>
                    <a:pt x="1501" y="1582"/>
                    <a:pt x="1858" y="1237"/>
                    <a:pt x="1858" y="797"/>
                  </a:cubicBezTo>
                  <a:cubicBezTo>
                    <a:pt x="1858" y="315"/>
                    <a:pt x="1468" y="1"/>
                    <a:pt x="1061" y="1"/>
                  </a:cubicBezTo>
                  <a:close/>
                </a:path>
              </a:pathLst>
            </a:custGeom>
            <a:solidFill>
              <a:srgbClr val="09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1341225" y="2948450"/>
              <a:ext cx="46750" cy="39875"/>
            </a:xfrm>
            <a:custGeom>
              <a:avLst/>
              <a:gdLst/>
              <a:ahLst/>
              <a:cxnLst/>
              <a:rect l="l" t="t" r="r" b="b"/>
              <a:pathLst>
                <a:path w="1870" h="1595" extrusionOk="0">
                  <a:moveTo>
                    <a:pt x="1072" y="142"/>
                  </a:moveTo>
                  <a:cubicBezTo>
                    <a:pt x="1429" y="142"/>
                    <a:pt x="1727" y="427"/>
                    <a:pt x="1727" y="797"/>
                  </a:cubicBezTo>
                  <a:cubicBezTo>
                    <a:pt x="1727" y="1192"/>
                    <a:pt x="1405" y="1456"/>
                    <a:pt x="1068" y="1456"/>
                  </a:cubicBezTo>
                  <a:cubicBezTo>
                    <a:pt x="907" y="1456"/>
                    <a:pt x="742" y="1395"/>
                    <a:pt x="608" y="1261"/>
                  </a:cubicBezTo>
                  <a:cubicBezTo>
                    <a:pt x="191" y="844"/>
                    <a:pt x="489" y="142"/>
                    <a:pt x="1072" y="142"/>
                  </a:cubicBezTo>
                  <a:close/>
                  <a:moveTo>
                    <a:pt x="1070" y="1"/>
                  </a:moveTo>
                  <a:cubicBezTo>
                    <a:pt x="875" y="1"/>
                    <a:pt x="675" y="74"/>
                    <a:pt x="513" y="237"/>
                  </a:cubicBezTo>
                  <a:cubicBezTo>
                    <a:pt x="1" y="737"/>
                    <a:pt x="358" y="1594"/>
                    <a:pt x="1072" y="1594"/>
                  </a:cubicBezTo>
                  <a:cubicBezTo>
                    <a:pt x="1513" y="1582"/>
                    <a:pt x="1858" y="1237"/>
                    <a:pt x="1870" y="797"/>
                  </a:cubicBezTo>
                  <a:cubicBezTo>
                    <a:pt x="1862" y="315"/>
                    <a:pt x="1475" y="1"/>
                    <a:pt x="1070" y="1"/>
                  </a:cubicBezTo>
                  <a:close/>
                </a:path>
              </a:pathLst>
            </a:custGeom>
            <a:solidFill>
              <a:srgbClr val="09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583100" y="3067100"/>
              <a:ext cx="46750" cy="39975"/>
            </a:xfrm>
            <a:custGeom>
              <a:avLst/>
              <a:gdLst/>
              <a:ahLst/>
              <a:cxnLst/>
              <a:rect l="l" t="t" r="r" b="b"/>
              <a:pathLst>
                <a:path w="1870" h="1599" extrusionOk="0">
                  <a:moveTo>
                    <a:pt x="1072" y="146"/>
                  </a:moveTo>
                  <a:cubicBezTo>
                    <a:pt x="1429" y="146"/>
                    <a:pt x="1727" y="432"/>
                    <a:pt x="1727" y="801"/>
                  </a:cubicBezTo>
                  <a:cubicBezTo>
                    <a:pt x="1727" y="1196"/>
                    <a:pt x="1399" y="1460"/>
                    <a:pt x="1062" y="1460"/>
                  </a:cubicBezTo>
                  <a:cubicBezTo>
                    <a:pt x="901" y="1460"/>
                    <a:pt x="738" y="1400"/>
                    <a:pt x="608" y="1265"/>
                  </a:cubicBezTo>
                  <a:cubicBezTo>
                    <a:pt x="191" y="849"/>
                    <a:pt x="489" y="146"/>
                    <a:pt x="1072" y="146"/>
                  </a:cubicBezTo>
                  <a:close/>
                  <a:moveTo>
                    <a:pt x="1073" y="0"/>
                  </a:moveTo>
                  <a:cubicBezTo>
                    <a:pt x="876" y="0"/>
                    <a:pt x="675" y="75"/>
                    <a:pt x="512" y="242"/>
                  </a:cubicBezTo>
                  <a:cubicBezTo>
                    <a:pt x="0" y="742"/>
                    <a:pt x="358" y="1599"/>
                    <a:pt x="1072" y="1599"/>
                  </a:cubicBezTo>
                  <a:cubicBezTo>
                    <a:pt x="1512" y="1587"/>
                    <a:pt x="1858" y="1242"/>
                    <a:pt x="1870" y="801"/>
                  </a:cubicBezTo>
                  <a:cubicBezTo>
                    <a:pt x="1870" y="320"/>
                    <a:pt x="1480" y="0"/>
                    <a:pt x="1073" y="0"/>
                  </a:cubicBezTo>
                  <a:close/>
                </a:path>
              </a:pathLst>
            </a:custGeom>
            <a:solidFill>
              <a:srgbClr val="09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709600" y="3067100"/>
              <a:ext cx="46450" cy="39975"/>
            </a:xfrm>
            <a:custGeom>
              <a:avLst/>
              <a:gdLst/>
              <a:ahLst/>
              <a:cxnLst/>
              <a:rect l="l" t="t" r="r" b="b"/>
              <a:pathLst>
                <a:path w="1858" h="1599" extrusionOk="0">
                  <a:moveTo>
                    <a:pt x="1060" y="146"/>
                  </a:moveTo>
                  <a:cubicBezTo>
                    <a:pt x="1429" y="146"/>
                    <a:pt x="1727" y="432"/>
                    <a:pt x="1727" y="801"/>
                  </a:cubicBezTo>
                  <a:cubicBezTo>
                    <a:pt x="1719" y="1196"/>
                    <a:pt x="1394" y="1460"/>
                    <a:pt x="1056" y="1460"/>
                  </a:cubicBezTo>
                  <a:cubicBezTo>
                    <a:pt x="895" y="1460"/>
                    <a:pt x="730" y="1400"/>
                    <a:pt x="596" y="1265"/>
                  </a:cubicBezTo>
                  <a:cubicBezTo>
                    <a:pt x="179" y="849"/>
                    <a:pt x="477" y="146"/>
                    <a:pt x="1060" y="146"/>
                  </a:cubicBezTo>
                  <a:close/>
                  <a:moveTo>
                    <a:pt x="1061" y="0"/>
                  </a:moveTo>
                  <a:cubicBezTo>
                    <a:pt x="864" y="0"/>
                    <a:pt x="663" y="75"/>
                    <a:pt x="501" y="242"/>
                  </a:cubicBezTo>
                  <a:cubicBezTo>
                    <a:pt x="1" y="742"/>
                    <a:pt x="358" y="1599"/>
                    <a:pt x="1060" y="1599"/>
                  </a:cubicBezTo>
                  <a:cubicBezTo>
                    <a:pt x="1501" y="1587"/>
                    <a:pt x="1858" y="1242"/>
                    <a:pt x="1858" y="801"/>
                  </a:cubicBezTo>
                  <a:cubicBezTo>
                    <a:pt x="1858" y="320"/>
                    <a:pt x="1468" y="0"/>
                    <a:pt x="1061" y="0"/>
                  </a:cubicBezTo>
                  <a:close/>
                </a:path>
              </a:pathLst>
            </a:custGeom>
            <a:solidFill>
              <a:srgbClr val="09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835800" y="3067100"/>
              <a:ext cx="46775" cy="39975"/>
            </a:xfrm>
            <a:custGeom>
              <a:avLst/>
              <a:gdLst/>
              <a:ahLst/>
              <a:cxnLst/>
              <a:rect l="l" t="t" r="r" b="b"/>
              <a:pathLst>
                <a:path w="1871" h="1599" extrusionOk="0">
                  <a:moveTo>
                    <a:pt x="1072" y="146"/>
                  </a:moveTo>
                  <a:cubicBezTo>
                    <a:pt x="1430" y="146"/>
                    <a:pt x="1727" y="432"/>
                    <a:pt x="1727" y="801"/>
                  </a:cubicBezTo>
                  <a:cubicBezTo>
                    <a:pt x="1727" y="1196"/>
                    <a:pt x="1400" y="1460"/>
                    <a:pt x="1063" y="1460"/>
                  </a:cubicBezTo>
                  <a:cubicBezTo>
                    <a:pt x="902" y="1460"/>
                    <a:pt x="739" y="1400"/>
                    <a:pt x="608" y="1265"/>
                  </a:cubicBezTo>
                  <a:cubicBezTo>
                    <a:pt x="191" y="849"/>
                    <a:pt x="489" y="146"/>
                    <a:pt x="1072" y="146"/>
                  </a:cubicBezTo>
                  <a:close/>
                  <a:moveTo>
                    <a:pt x="1073" y="0"/>
                  </a:moveTo>
                  <a:cubicBezTo>
                    <a:pt x="876" y="0"/>
                    <a:pt x="676" y="75"/>
                    <a:pt x="513" y="242"/>
                  </a:cubicBezTo>
                  <a:cubicBezTo>
                    <a:pt x="1" y="742"/>
                    <a:pt x="358" y="1599"/>
                    <a:pt x="1072" y="1599"/>
                  </a:cubicBezTo>
                  <a:cubicBezTo>
                    <a:pt x="1513" y="1587"/>
                    <a:pt x="1858" y="1242"/>
                    <a:pt x="1870" y="801"/>
                  </a:cubicBezTo>
                  <a:cubicBezTo>
                    <a:pt x="1870" y="320"/>
                    <a:pt x="1480" y="0"/>
                    <a:pt x="1073" y="0"/>
                  </a:cubicBezTo>
                  <a:close/>
                </a:path>
              </a:pathLst>
            </a:custGeom>
            <a:solidFill>
              <a:srgbClr val="09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962300" y="3067100"/>
              <a:ext cx="46475" cy="39975"/>
            </a:xfrm>
            <a:custGeom>
              <a:avLst/>
              <a:gdLst/>
              <a:ahLst/>
              <a:cxnLst/>
              <a:rect l="l" t="t" r="r" b="b"/>
              <a:pathLst>
                <a:path w="1859" h="1599" extrusionOk="0">
                  <a:moveTo>
                    <a:pt x="1061" y="146"/>
                  </a:moveTo>
                  <a:cubicBezTo>
                    <a:pt x="1430" y="146"/>
                    <a:pt x="1727" y="432"/>
                    <a:pt x="1727" y="801"/>
                  </a:cubicBezTo>
                  <a:cubicBezTo>
                    <a:pt x="1719" y="1196"/>
                    <a:pt x="1395" y="1460"/>
                    <a:pt x="1056" y="1460"/>
                  </a:cubicBezTo>
                  <a:cubicBezTo>
                    <a:pt x="895" y="1460"/>
                    <a:pt x="731" y="1400"/>
                    <a:pt x="596" y="1265"/>
                  </a:cubicBezTo>
                  <a:cubicBezTo>
                    <a:pt x="180" y="849"/>
                    <a:pt x="477" y="146"/>
                    <a:pt x="1061" y="146"/>
                  </a:cubicBezTo>
                  <a:close/>
                  <a:moveTo>
                    <a:pt x="1061" y="0"/>
                  </a:moveTo>
                  <a:cubicBezTo>
                    <a:pt x="865" y="0"/>
                    <a:pt x="664" y="75"/>
                    <a:pt x="501" y="242"/>
                  </a:cubicBezTo>
                  <a:cubicBezTo>
                    <a:pt x="1" y="742"/>
                    <a:pt x="358" y="1599"/>
                    <a:pt x="1061" y="1599"/>
                  </a:cubicBezTo>
                  <a:cubicBezTo>
                    <a:pt x="1501" y="1587"/>
                    <a:pt x="1858" y="1242"/>
                    <a:pt x="1858" y="801"/>
                  </a:cubicBezTo>
                  <a:cubicBezTo>
                    <a:pt x="1858" y="320"/>
                    <a:pt x="1469" y="0"/>
                    <a:pt x="1061" y="0"/>
                  </a:cubicBezTo>
                  <a:close/>
                </a:path>
              </a:pathLst>
            </a:custGeom>
            <a:solidFill>
              <a:srgbClr val="09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1088525" y="3067100"/>
              <a:ext cx="46750" cy="39975"/>
            </a:xfrm>
            <a:custGeom>
              <a:avLst/>
              <a:gdLst/>
              <a:ahLst/>
              <a:cxnLst/>
              <a:rect l="l" t="t" r="r" b="b"/>
              <a:pathLst>
                <a:path w="1870" h="1599" extrusionOk="0">
                  <a:moveTo>
                    <a:pt x="1072" y="146"/>
                  </a:moveTo>
                  <a:cubicBezTo>
                    <a:pt x="1429" y="146"/>
                    <a:pt x="1727" y="432"/>
                    <a:pt x="1727" y="801"/>
                  </a:cubicBezTo>
                  <a:cubicBezTo>
                    <a:pt x="1727" y="1196"/>
                    <a:pt x="1399" y="1460"/>
                    <a:pt x="1062" y="1460"/>
                  </a:cubicBezTo>
                  <a:cubicBezTo>
                    <a:pt x="901" y="1460"/>
                    <a:pt x="738" y="1400"/>
                    <a:pt x="607" y="1265"/>
                  </a:cubicBezTo>
                  <a:cubicBezTo>
                    <a:pt x="191" y="849"/>
                    <a:pt x="488" y="146"/>
                    <a:pt x="1072" y="146"/>
                  </a:cubicBezTo>
                  <a:close/>
                  <a:moveTo>
                    <a:pt x="1073" y="0"/>
                  </a:moveTo>
                  <a:cubicBezTo>
                    <a:pt x="876" y="0"/>
                    <a:pt x="675" y="75"/>
                    <a:pt x="512" y="242"/>
                  </a:cubicBezTo>
                  <a:cubicBezTo>
                    <a:pt x="0" y="742"/>
                    <a:pt x="357" y="1599"/>
                    <a:pt x="1072" y="1599"/>
                  </a:cubicBezTo>
                  <a:cubicBezTo>
                    <a:pt x="1512" y="1587"/>
                    <a:pt x="1858" y="1242"/>
                    <a:pt x="1869" y="801"/>
                  </a:cubicBezTo>
                  <a:cubicBezTo>
                    <a:pt x="1869" y="320"/>
                    <a:pt x="1480" y="0"/>
                    <a:pt x="1073" y="0"/>
                  </a:cubicBezTo>
                  <a:close/>
                </a:path>
              </a:pathLst>
            </a:custGeom>
            <a:solidFill>
              <a:srgbClr val="09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1215025" y="3067100"/>
              <a:ext cx="46450" cy="39975"/>
            </a:xfrm>
            <a:custGeom>
              <a:avLst/>
              <a:gdLst/>
              <a:ahLst/>
              <a:cxnLst/>
              <a:rect l="l" t="t" r="r" b="b"/>
              <a:pathLst>
                <a:path w="1858" h="1599" extrusionOk="0">
                  <a:moveTo>
                    <a:pt x="1060" y="146"/>
                  </a:moveTo>
                  <a:cubicBezTo>
                    <a:pt x="1429" y="146"/>
                    <a:pt x="1727" y="432"/>
                    <a:pt x="1727" y="801"/>
                  </a:cubicBezTo>
                  <a:cubicBezTo>
                    <a:pt x="1719" y="1196"/>
                    <a:pt x="1394" y="1460"/>
                    <a:pt x="1056" y="1460"/>
                  </a:cubicBezTo>
                  <a:cubicBezTo>
                    <a:pt x="895" y="1460"/>
                    <a:pt x="730" y="1400"/>
                    <a:pt x="596" y="1265"/>
                  </a:cubicBezTo>
                  <a:cubicBezTo>
                    <a:pt x="179" y="849"/>
                    <a:pt x="477" y="146"/>
                    <a:pt x="1060" y="146"/>
                  </a:cubicBezTo>
                  <a:close/>
                  <a:moveTo>
                    <a:pt x="1061" y="0"/>
                  </a:moveTo>
                  <a:cubicBezTo>
                    <a:pt x="864" y="0"/>
                    <a:pt x="663" y="75"/>
                    <a:pt x="500" y="242"/>
                  </a:cubicBezTo>
                  <a:cubicBezTo>
                    <a:pt x="0" y="742"/>
                    <a:pt x="358" y="1599"/>
                    <a:pt x="1060" y="1599"/>
                  </a:cubicBezTo>
                  <a:cubicBezTo>
                    <a:pt x="1501" y="1587"/>
                    <a:pt x="1858" y="1242"/>
                    <a:pt x="1858" y="801"/>
                  </a:cubicBezTo>
                  <a:cubicBezTo>
                    <a:pt x="1858" y="320"/>
                    <a:pt x="1468" y="0"/>
                    <a:pt x="1061" y="0"/>
                  </a:cubicBezTo>
                  <a:close/>
                </a:path>
              </a:pathLst>
            </a:custGeom>
            <a:solidFill>
              <a:srgbClr val="09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1341225" y="3067100"/>
              <a:ext cx="46750" cy="39975"/>
            </a:xfrm>
            <a:custGeom>
              <a:avLst/>
              <a:gdLst/>
              <a:ahLst/>
              <a:cxnLst/>
              <a:rect l="l" t="t" r="r" b="b"/>
              <a:pathLst>
                <a:path w="1870" h="1599" extrusionOk="0">
                  <a:moveTo>
                    <a:pt x="1072" y="146"/>
                  </a:moveTo>
                  <a:cubicBezTo>
                    <a:pt x="1429" y="146"/>
                    <a:pt x="1727" y="432"/>
                    <a:pt x="1727" y="801"/>
                  </a:cubicBezTo>
                  <a:cubicBezTo>
                    <a:pt x="1727" y="1196"/>
                    <a:pt x="1400" y="1460"/>
                    <a:pt x="1062" y="1460"/>
                  </a:cubicBezTo>
                  <a:cubicBezTo>
                    <a:pt x="902" y="1460"/>
                    <a:pt x="739" y="1400"/>
                    <a:pt x="608" y="1265"/>
                  </a:cubicBezTo>
                  <a:cubicBezTo>
                    <a:pt x="191" y="849"/>
                    <a:pt x="489" y="146"/>
                    <a:pt x="1072" y="146"/>
                  </a:cubicBezTo>
                  <a:close/>
                  <a:moveTo>
                    <a:pt x="1073" y="0"/>
                  </a:moveTo>
                  <a:cubicBezTo>
                    <a:pt x="876" y="0"/>
                    <a:pt x="675" y="75"/>
                    <a:pt x="513" y="242"/>
                  </a:cubicBezTo>
                  <a:cubicBezTo>
                    <a:pt x="1" y="742"/>
                    <a:pt x="358" y="1599"/>
                    <a:pt x="1072" y="1599"/>
                  </a:cubicBezTo>
                  <a:cubicBezTo>
                    <a:pt x="1513" y="1587"/>
                    <a:pt x="1858" y="1242"/>
                    <a:pt x="1870" y="801"/>
                  </a:cubicBezTo>
                  <a:cubicBezTo>
                    <a:pt x="1870" y="320"/>
                    <a:pt x="1480" y="0"/>
                    <a:pt x="1073" y="0"/>
                  </a:cubicBezTo>
                  <a:close/>
                </a:path>
              </a:pathLst>
            </a:custGeom>
            <a:solidFill>
              <a:srgbClr val="09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583100" y="3185850"/>
              <a:ext cx="46750" cy="40000"/>
            </a:xfrm>
            <a:custGeom>
              <a:avLst/>
              <a:gdLst/>
              <a:ahLst/>
              <a:cxnLst/>
              <a:rect l="l" t="t" r="r" b="b"/>
              <a:pathLst>
                <a:path w="1870" h="1600" extrusionOk="0">
                  <a:moveTo>
                    <a:pt x="1072" y="147"/>
                  </a:moveTo>
                  <a:cubicBezTo>
                    <a:pt x="1429" y="147"/>
                    <a:pt x="1727" y="433"/>
                    <a:pt x="1727" y="802"/>
                  </a:cubicBezTo>
                  <a:cubicBezTo>
                    <a:pt x="1727" y="1197"/>
                    <a:pt x="1405" y="1461"/>
                    <a:pt x="1067" y="1461"/>
                  </a:cubicBezTo>
                  <a:cubicBezTo>
                    <a:pt x="907" y="1461"/>
                    <a:pt x="742" y="1401"/>
                    <a:pt x="608" y="1266"/>
                  </a:cubicBezTo>
                  <a:cubicBezTo>
                    <a:pt x="191" y="849"/>
                    <a:pt x="489" y="147"/>
                    <a:pt x="1072" y="147"/>
                  </a:cubicBezTo>
                  <a:close/>
                  <a:moveTo>
                    <a:pt x="1070" y="1"/>
                  </a:moveTo>
                  <a:cubicBezTo>
                    <a:pt x="875" y="1"/>
                    <a:pt x="675" y="75"/>
                    <a:pt x="512" y="242"/>
                  </a:cubicBezTo>
                  <a:cubicBezTo>
                    <a:pt x="0" y="742"/>
                    <a:pt x="358" y="1599"/>
                    <a:pt x="1072" y="1599"/>
                  </a:cubicBezTo>
                  <a:cubicBezTo>
                    <a:pt x="1512" y="1588"/>
                    <a:pt x="1858" y="1242"/>
                    <a:pt x="1870" y="802"/>
                  </a:cubicBezTo>
                  <a:cubicBezTo>
                    <a:pt x="1862" y="320"/>
                    <a:pt x="1475" y="1"/>
                    <a:pt x="1070" y="1"/>
                  </a:cubicBezTo>
                  <a:close/>
                </a:path>
              </a:pathLst>
            </a:custGeom>
            <a:solidFill>
              <a:srgbClr val="09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709600" y="3185850"/>
              <a:ext cx="46450" cy="40000"/>
            </a:xfrm>
            <a:custGeom>
              <a:avLst/>
              <a:gdLst/>
              <a:ahLst/>
              <a:cxnLst/>
              <a:rect l="l" t="t" r="r" b="b"/>
              <a:pathLst>
                <a:path w="1858" h="1600" extrusionOk="0">
                  <a:moveTo>
                    <a:pt x="1060" y="147"/>
                  </a:moveTo>
                  <a:cubicBezTo>
                    <a:pt x="1429" y="147"/>
                    <a:pt x="1715" y="433"/>
                    <a:pt x="1727" y="802"/>
                  </a:cubicBezTo>
                  <a:cubicBezTo>
                    <a:pt x="1727" y="1197"/>
                    <a:pt x="1399" y="1461"/>
                    <a:pt x="1059" y="1461"/>
                  </a:cubicBezTo>
                  <a:cubicBezTo>
                    <a:pt x="896" y="1461"/>
                    <a:pt x="730" y="1401"/>
                    <a:pt x="596" y="1266"/>
                  </a:cubicBezTo>
                  <a:cubicBezTo>
                    <a:pt x="179" y="849"/>
                    <a:pt x="477" y="147"/>
                    <a:pt x="1060" y="147"/>
                  </a:cubicBezTo>
                  <a:close/>
                  <a:moveTo>
                    <a:pt x="1061" y="1"/>
                  </a:moveTo>
                  <a:cubicBezTo>
                    <a:pt x="864" y="1"/>
                    <a:pt x="663" y="75"/>
                    <a:pt x="501" y="242"/>
                  </a:cubicBezTo>
                  <a:cubicBezTo>
                    <a:pt x="1" y="742"/>
                    <a:pt x="358" y="1599"/>
                    <a:pt x="1060" y="1599"/>
                  </a:cubicBezTo>
                  <a:cubicBezTo>
                    <a:pt x="1501" y="1588"/>
                    <a:pt x="1858" y="1242"/>
                    <a:pt x="1858" y="802"/>
                  </a:cubicBezTo>
                  <a:cubicBezTo>
                    <a:pt x="1858" y="320"/>
                    <a:pt x="1468" y="1"/>
                    <a:pt x="1061" y="1"/>
                  </a:cubicBezTo>
                  <a:close/>
                </a:path>
              </a:pathLst>
            </a:custGeom>
            <a:solidFill>
              <a:srgbClr val="09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835800" y="3185850"/>
              <a:ext cx="46775" cy="40000"/>
            </a:xfrm>
            <a:custGeom>
              <a:avLst/>
              <a:gdLst/>
              <a:ahLst/>
              <a:cxnLst/>
              <a:rect l="l" t="t" r="r" b="b"/>
              <a:pathLst>
                <a:path w="1871" h="1600" extrusionOk="0">
                  <a:moveTo>
                    <a:pt x="1072" y="147"/>
                  </a:moveTo>
                  <a:cubicBezTo>
                    <a:pt x="1430" y="147"/>
                    <a:pt x="1727" y="433"/>
                    <a:pt x="1727" y="802"/>
                  </a:cubicBezTo>
                  <a:cubicBezTo>
                    <a:pt x="1727" y="1197"/>
                    <a:pt x="1405" y="1461"/>
                    <a:pt x="1068" y="1461"/>
                  </a:cubicBezTo>
                  <a:cubicBezTo>
                    <a:pt x="907" y="1461"/>
                    <a:pt x="743" y="1401"/>
                    <a:pt x="608" y="1266"/>
                  </a:cubicBezTo>
                  <a:cubicBezTo>
                    <a:pt x="191" y="849"/>
                    <a:pt x="489" y="147"/>
                    <a:pt x="1072" y="147"/>
                  </a:cubicBezTo>
                  <a:close/>
                  <a:moveTo>
                    <a:pt x="1071" y="1"/>
                  </a:moveTo>
                  <a:cubicBezTo>
                    <a:pt x="875" y="1"/>
                    <a:pt x="676" y="75"/>
                    <a:pt x="513" y="242"/>
                  </a:cubicBezTo>
                  <a:cubicBezTo>
                    <a:pt x="1" y="742"/>
                    <a:pt x="358" y="1599"/>
                    <a:pt x="1072" y="1599"/>
                  </a:cubicBezTo>
                  <a:cubicBezTo>
                    <a:pt x="1513" y="1588"/>
                    <a:pt x="1858" y="1242"/>
                    <a:pt x="1870" y="802"/>
                  </a:cubicBezTo>
                  <a:cubicBezTo>
                    <a:pt x="1862" y="320"/>
                    <a:pt x="1475" y="1"/>
                    <a:pt x="1071" y="1"/>
                  </a:cubicBezTo>
                  <a:close/>
                </a:path>
              </a:pathLst>
            </a:custGeom>
            <a:solidFill>
              <a:srgbClr val="09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962300" y="3185850"/>
              <a:ext cx="46475" cy="40000"/>
            </a:xfrm>
            <a:custGeom>
              <a:avLst/>
              <a:gdLst/>
              <a:ahLst/>
              <a:cxnLst/>
              <a:rect l="l" t="t" r="r" b="b"/>
              <a:pathLst>
                <a:path w="1859" h="1600" extrusionOk="0">
                  <a:moveTo>
                    <a:pt x="1061" y="147"/>
                  </a:moveTo>
                  <a:cubicBezTo>
                    <a:pt x="1430" y="147"/>
                    <a:pt x="1715" y="433"/>
                    <a:pt x="1727" y="802"/>
                  </a:cubicBezTo>
                  <a:cubicBezTo>
                    <a:pt x="1727" y="1197"/>
                    <a:pt x="1400" y="1461"/>
                    <a:pt x="1059" y="1461"/>
                  </a:cubicBezTo>
                  <a:cubicBezTo>
                    <a:pt x="896" y="1461"/>
                    <a:pt x="731" y="1401"/>
                    <a:pt x="596" y="1266"/>
                  </a:cubicBezTo>
                  <a:cubicBezTo>
                    <a:pt x="180" y="849"/>
                    <a:pt x="477" y="147"/>
                    <a:pt x="1061" y="147"/>
                  </a:cubicBezTo>
                  <a:close/>
                  <a:moveTo>
                    <a:pt x="1061" y="1"/>
                  </a:moveTo>
                  <a:cubicBezTo>
                    <a:pt x="865" y="1"/>
                    <a:pt x="664" y="75"/>
                    <a:pt x="501" y="242"/>
                  </a:cubicBezTo>
                  <a:cubicBezTo>
                    <a:pt x="1" y="742"/>
                    <a:pt x="358" y="1599"/>
                    <a:pt x="1061" y="1599"/>
                  </a:cubicBezTo>
                  <a:cubicBezTo>
                    <a:pt x="1501" y="1588"/>
                    <a:pt x="1858" y="1242"/>
                    <a:pt x="1858" y="802"/>
                  </a:cubicBezTo>
                  <a:cubicBezTo>
                    <a:pt x="1858" y="320"/>
                    <a:pt x="1469" y="1"/>
                    <a:pt x="1061" y="1"/>
                  </a:cubicBezTo>
                  <a:close/>
                </a:path>
              </a:pathLst>
            </a:custGeom>
            <a:solidFill>
              <a:srgbClr val="09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1088525" y="3185850"/>
              <a:ext cx="46750" cy="40000"/>
            </a:xfrm>
            <a:custGeom>
              <a:avLst/>
              <a:gdLst/>
              <a:ahLst/>
              <a:cxnLst/>
              <a:rect l="l" t="t" r="r" b="b"/>
              <a:pathLst>
                <a:path w="1870" h="1600" extrusionOk="0">
                  <a:moveTo>
                    <a:pt x="1072" y="147"/>
                  </a:moveTo>
                  <a:cubicBezTo>
                    <a:pt x="1429" y="147"/>
                    <a:pt x="1727" y="433"/>
                    <a:pt x="1727" y="802"/>
                  </a:cubicBezTo>
                  <a:cubicBezTo>
                    <a:pt x="1727" y="1197"/>
                    <a:pt x="1405" y="1461"/>
                    <a:pt x="1067" y="1461"/>
                  </a:cubicBezTo>
                  <a:cubicBezTo>
                    <a:pt x="906" y="1461"/>
                    <a:pt x="742" y="1401"/>
                    <a:pt x="607" y="1266"/>
                  </a:cubicBezTo>
                  <a:cubicBezTo>
                    <a:pt x="191" y="849"/>
                    <a:pt x="488" y="147"/>
                    <a:pt x="1072" y="147"/>
                  </a:cubicBezTo>
                  <a:close/>
                  <a:moveTo>
                    <a:pt x="1070" y="1"/>
                  </a:moveTo>
                  <a:cubicBezTo>
                    <a:pt x="875" y="1"/>
                    <a:pt x="675" y="75"/>
                    <a:pt x="512" y="242"/>
                  </a:cubicBezTo>
                  <a:cubicBezTo>
                    <a:pt x="0" y="742"/>
                    <a:pt x="357" y="1599"/>
                    <a:pt x="1072" y="1599"/>
                  </a:cubicBezTo>
                  <a:cubicBezTo>
                    <a:pt x="1512" y="1588"/>
                    <a:pt x="1858" y="1242"/>
                    <a:pt x="1869" y="802"/>
                  </a:cubicBezTo>
                  <a:cubicBezTo>
                    <a:pt x="1861" y="320"/>
                    <a:pt x="1475" y="1"/>
                    <a:pt x="1070" y="1"/>
                  </a:cubicBezTo>
                  <a:close/>
                </a:path>
              </a:pathLst>
            </a:custGeom>
            <a:solidFill>
              <a:srgbClr val="09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1215025" y="3185850"/>
              <a:ext cx="46450" cy="40000"/>
            </a:xfrm>
            <a:custGeom>
              <a:avLst/>
              <a:gdLst/>
              <a:ahLst/>
              <a:cxnLst/>
              <a:rect l="l" t="t" r="r" b="b"/>
              <a:pathLst>
                <a:path w="1858" h="1600" extrusionOk="0">
                  <a:moveTo>
                    <a:pt x="1060" y="147"/>
                  </a:moveTo>
                  <a:cubicBezTo>
                    <a:pt x="1429" y="147"/>
                    <a:pt x="1715" y="433"/>
                    <a:pt x="1727" y="802"/>
                  </a:cubicBezTo>
                  <a:cubicBezTo>
                    <a:pt x="1727" y="1197"/>
                    <a:pt x="1399" y="1461"/>
                    <a:pt x="1058" y="1461"/>
                  </a:cubicBezTo>
                  <a:cubicBezTo>
                    <a:pt x="896" y="1461"/>
                    <a:pt x="730" y="1401"/>
                    <a:pt x="596" y="1266"/>
                  </a:cubicBezTo>
                  <a:cubicBezTo>
                    <a:pt x="179" y="849"/>
                    <a:pt x="477" y="147"/>
                    <a:pt x="1060" y="147"/>
                  </a:cubicBezTo>
                  <a:close/>
                  <a:moveTo>
                    <a:pt x="1061" y="1"/>
                  </a:moveTo>
                  <a:cubicBezTo>
                    <a:pt x="864" y="1"/>
                    <a:pt x="663" y="75"/>
                    <a:pt x="500" y="242"/>
                  </a:cubicBezTo>
                  <a:cubicBezTo>
                    <a:pt x="0" y="742"/>
                    <a:pt x="358" y="1599"/>
                    <a:pt x="1060" y="1599"/>
                  </a:cubicBezTo>
                  <a:cubicBezTo>
                    <a:pt x="1501" y="1588"/>
                    <a:pt x="1858" y="1242"/>
                    <a:pt x="1858" y="802"/>
                  </a:cubicBezTo>
                  <a:cubicBezTo>
                    <a:pt x="1858" y="320"/>
                    <a:pt x="1468" y="1"/>
                    <a:pt x="1061" y="1"/>
                  </a:cubicBezTo>
                  <a:close/>
                </a:path>
              </a:pathLst>
            </a:custGeom>
            <a:solidFill>
              <a:srgbClr val="09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1341225" y="3185850"/>
              <a:ext cx="46750" cy="40000"/>
            </a:xfrm>
            <a:custGeom>
              <a:avLst/>
              <a:gdLst/>
              <a:ahLst/>
              <a:cxnLst/>
              <a:rect l="l" t="t" r="r" b="b"/>
              <a:pathLst>
                <a:path w="1870" h="1600" extrusionOk="0">
                  <a:moveTo>
                    <a:pt x="1072" y="147"/>
                  </a:moveTo>
                  <a:cubicBezTo>
                    <a:pt x="1429" y="147"/>
                    <a:pt x="1727" y="433"/>
                    <a:pt x="1727" y="802"/>
                  </a:cubicBezTo>
                  <a:cubicBezTo>
                    <a:pt x="1727" y="1197"/>
                    <a:pt x="1405" y="1461"/>
                    <a:pt x="1068" y="1461"/>
                  </a:cubicBezTo>
                  <a:cubicBezTo>
                    <a:pt x="907" y="1461"/>
                    <a:pt x="742" y="1401"/>
                    <a:pt x="608" y="1266"/>
                  </a:cubicBezTo>
                  <a:cubicBezTo>
                    <a:pt x="191" y="849"/>
                    <a:pt x="489" y="147"/>
                    <a:pt x="1072" y="147"/>
                  </a:cubicBezTo>
                  <a:close/>
                  <a:moveTo>
                    <a:pt x="1070" y="1"/>
                  </a:moveTo>
                  <a:cubicBezTo>
                    <a:pt x="875" y="1"/>
                    <a:pt x="675" y="75"/>
                    <a:pt x="513" y="242"/>
                  </a:cubicBezTo>
                  <a:cubicBezTo>
                    <a:pt x="1" y="742"/>
                    <a:pt x="358" y="1599"/>
                    <a:pt x="1072" y="1599"/>
                  </a:cubicBezTo>
                  <a:cubicBezTo>
                    <a:pt x="1513" y="1588"/>
                    <a:pt x="1858" y="1242"/>
                    <a:pt x="1870" y="802"/>
                  </a:cubicBezTo>
                  <a:cubicBezTo>
                    <a:pt x="1862" y="320"/>
                    <a:pt x="1475" y="1"/>
                    <a:pt x="1070" y="1"/>
                  </a:cubicBezTo>
                  <a:close/>
                </a:path>
              </a:pathLst>
            </a:custGeom>
            <a:solidFill>
              <a:srgbClr val="09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583100" y="3304525"/>
              <a:ext cx="46750" cy="39800"/>
            </a:xfrm>
            <a:custGeom>
              <a:avLst/>
              <a:gdLst/>
              <a:ahLst/>
              <a:cxnLst/>
              <a:rect l="l" t="t" r="r" b="b"/>
              <a:pathLst>
                <a:path w="1870" h="1592" extrusionOk="0">
                  <a:moveTo>
                    <a:pt x="1058" y="150"/>
                  </a:moveTo>
                  <a:cubicBezTo>
                    <a:pt x="1062" y="150"/>
                    <a:pt x="1067" y="150"/>
                    <a:pt x="1072" y="150"/>
                  </a:cubicBezTo>
                  <a:cubicBezTo>
                    <a:pt x="1429" y="150"/>
                    <a:pt x="1727" y="436"/>
                    <a:pt x="1727" y="805"/>
                  </a:cubicBezTo>
                  <a:cubicBezTo>
                    <a:pt x="1727" y="1200"/>
                    <a:pt x="1399" y="1464"/>
                    <a:pt x="1062" y="1464"/>
                  </a:cubicBezTo>
                  <a:cubicBezTo>
                    <a:pt x="901" y="1464"/>
                    <a:pt x="738" y="1404"/>
                    <a:pt x="608" y="1270"/>
                  </a:cubicBezTo>
                  <a:cubicBezTo>
                    <a:pt x="194" y="856"/>
                    <a:pt x="484" y="150"/>
                    <a:pt x="1058" y="150"/>
                  </a:cubicBezTo>
                  <a:close/>
                  <a:moveTo>
                    <a:pt x="1066" y="1"/>
                  </a:moveTo>
                  <a:cubicBezTo>
                    <a:pt x="871" y="1"/>
                    <a:pt x="673" y="73"/>
                    <a:pt x="512" y="234"/>
                  </a:cubicBezTo>
                  <a:cubicBezTo>
                    <a:pt x="0" y="746"/>
                    <a:pt x="358" y="1591"/>
                    <a:pt x="1072" y="1591"/>
                  </a:cubicBezTo>
                  <a:cubicBezTo>
                    <a:pt x="1512" y="1591"/>
                    <a:pt x="1858" y="1246"/>
                    <a:pt x="1870" y="805"/>
                  </a:cubicBezTo>
                  <a:cubicBezTo>
                    <a:pt x="1870" y="321"/>
                    <a:pt x="1475" y="1"/>
                    <a:pt x="1066" y="1"/>
                  </a:cubicBezTo>
                  <a:close/>
                </a:path>
              </a:pathLst>
            </a:custGeom>
            <a:solidFill>
              <a:srgbClr val="09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709600" y="3304525"/>
              <a:ext cx="46450" cy="39800"/>
            </a:xfrm>
            <a:custGeom>
              <a:avLst/>
              <a:gdLst/>
              <a:ahLst/>
              <a:cxnLst/>
              <a:rect l="l" t="t" r="r" b="b"/>
              <a:pathLst>
                <a:path w="1858" h="1592" extrusionOk="0">
                  <a:moveTo>
                    <a:pt x="1046" y="150"/>
                  </a:moveTo>
                  <a:cubicBezTo>
                    <a:pt x="1051" y="150"/>
                    <a:pt x="1055" y="150"/>
                    <a:pt x="1060" y="150"/>
                  </a:cubicBezTo>
                  <a:cubicBezTo>
                    <a:pt x="1429" y="150"/>
                    <a:pt x="1727" y="436"/>
                    <a:pt x="1727" y="805"/>
                  </a:cubicBezTo>
                  <a:cubicBezTo>
                    <a:pt x="1719" y="1200"/>
                    <a:pt x="1394" y="1464"/>
                    <a:pt x="1056" y="1464"/>
                  </a:cubicBezTo>
                  <a:cubicBezTo>
                    <a:pt x="895" y="1464"/>
                    <a:pt x="730" y="1404"/>
                    <a:pt x="596" y="1270"/>
                  </a:cubicBezTo>
                  <a:cubicBezTo>
                    <a:pt x="183" y="856"/>
                    <a:pt x="472" y="150"/>
                    <a:pt x="1046" y="150"/>
                  </a:cubicBezTo>
                  <a:close/>
                  <a:moveTo>
                    <a:pt x="1054" y="1"/>
                  </a:moveTo>
                  <a:cubicBezTo>
                    <a:pt x="859" y="1"/>
                    <a:pt x="662" y="73"/>
                    <a:pt x="501" y="234"/>
                  </a:cubicBezTo>
                  <a:cubicBezTo>
                    <a:pt x="1" y="734"/>
                    <a:pt x="358" y="1591"/>
                    <a:pt x="1060" y="1591"/>
                  </a:cubicBezTo>
                  <a:cubicBezTo>
                    <a:pt x="1501" y="1591"/>
                    <a:pt x="1858" y="1246"/>
                    <a:pt x="1858" y="805"/>
                  </a:cubicBezTo>
                  <a:cubicBezTo>
                    <a:pt x="1858" y="321"/>
                    <a:pt x="1464" y="1"/>
                    <a:pt x="1054" y="1"/>
                  </a:cubicBezTo>
                  <a:close/>
                </a:path>
              </a:pathLst>
            </a:custGeom>
            <a:solidFill>
              <a:srgbClr val="09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835800" y="3304525"/>
              <a:ext cx="46775" cy="39800"/>
            </a:xfrm>
            <a:custGeom>
              <a:avLst/>
              <a:gdLst/>
              <a:ahLst/>
              <a:cxnLst/>
              <a:rect l="l" t="t" r="r" b="b"/>
              <a:pathLst>
                <a:path w="1871" h="1592" extrusionOk="0">
                  <a:moveTo>
                    <a:pt x="1058" y="150"/>
                  </a:moveTo>
                  <a:cubicBezTo>
                    <a:pt x="1063" y="150"/>
                    <a:pt x="1068" y="150"/>
                    <a:pt x="1072" y="150"/>
                  </a:cubicBezTo>
                  <a:cubicBezTo>
                    <a:pt x="1430" y="150"/>
                    <a:pt x="1727" y="436"/>
                    <a:pt x="1727" y="805"/>
                  </a:cubicBezTo>
                  <a:cubicBezTo>
                    <a:pt x="1727" y="1200"/>
                    <a:pt x="1400" y="1464"/>
                    <a:pt x="1063" y="1464"/>
                  </a:cubicBezTo>
                  <a:cubicBezTo>
                    <a:pt x="902" y="1464"/>
                    <a:pt x="739" y="1404"/>
                    <a:pt x="608" y="1270"/>
                  </a:cubicBezTo>
                  <a:cubicBezTo>
                    <a:pt x="195" y="856"/>
                    <a:pt x="484" y="150"/>
                    <a:pt x="1058" y="150"/>
                  </a:cubicBezTo>
                  <a:close/>
                  <a:moveTo>
                    <a:pt x="1066" y="1"/>
                  </a:moveTo>
                  <a:cubicBezTo>
                    <a:pt x="872" y="1"/>
                    <a:pt x="674" y="73"/>
                    <a:pt x="513" y="234"/>
                  </a:cubicBezTo>
                  <a:cubicBezTo>
                    <a:pt x="1" y="746"/>
                    <a:pt x="358" y="1591"/>
                    <a:pt x="1072" y="1591"/>
                  </a:cubicBezTo>
                  <a:cubicBezTo>
                    <a:pt x="1513" y="1591"/>
                    <a:pt x="1858" y="1246"/>
                    <a:pt x="1870" y="805"/>
                  </a:cubicBezTo>
                  <a:cubicBezTo>
                    <a:pt x="1870" y="321"/>
                    <a:pt x="1476" y="1"/>
                    <a:pt x="1066" y="1"/>
                  </a:cubicBezTo>
                  <a:close/>
                </a:path>
              </a:pathLst>
            </a:custGeom>
            <a:solidFill>
              <a:srgbClr val="09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962300" y="3304525"/>
              <a:ext cx="46475" cy="39800"/>
            </a:xfrm>
            <a:custGeom>
              <a:avLst/>
              <a:gdLst/>
              <a:ahLst/>
              <a:cxnLst/>
              <a:rect l="l" t="t" r="r" b="b"/>
              <a:pathLst>
                <a:path w="1859" h="1592" extrusionOk="0">
                  <a:moveTo>
                    <a:pt x="1046" y="150"/>
                  </a:moveTo>
                  <a:cubicBezTo>
                    <a:pt x="1051" y="150"/>
                    <a:pt x="1056" y="150"/>
                    <a:pt x="1061" y="150"/>
                  </a:cubicBezTo>
                  <a:cubicBezTo>
                    <a:pt x="1430" y="150"/>
                    <a:pt x="1727" y="436"/>
                    <a:pt x="1727" y="805"/>
                  </a:cubicBezTo>
                  <a:cubicBezTo>
                    <a:pt x="1719" y="1200"/>
                    <a:pt x="1395" y="1464"/>
                    <a:pt x="1056" y="1464"/>
                  </a:cubicBezTo>
                  <a:cubicBezTo>
                    <a:pt x="895" y="1464"/>
                    <a:pt x="731" y="1404"/>
                    <a:pt x="596" y="1270"/>
                  </a:cubicBezTo>
                  <a:cubicBezTo>
                    <a:pt x="183" y="856"/>
                    <a:pt x="472" y="150"/>
                    <a:pt x="1046" y="150"/>
                  </a:cubicBezTo>
                  <a:close/>
                  <a:moveTo>
                    <a:pt x="1054" y="1"/>
                  </a:moveTo>
                  <a:cubicBezTo>
                    <a:pt x="860" y="1"/>
                    <a:pt x="662" y="73"/>
                    <a:pt x="501" y="234"/>
                  </a:cubicBezTo>
                  <a:cubicBezTo>
                    <a:pt x="1" y="746"/>
                    <a:pt x="358" y="1591"/>
                    <a:pt x="1061" y="1591"/>
                  </a:cubicBezTo>
                  <a:cubicBezTo>
                    <a:pt x="1501" y="1591"/>
                    <a:pt x="1858" y="1246"/>
                    <a:pt x="1858" y="805"/>
                  </a:cubicBezTo>
                  <a:cubicBezTo>
                    <a:pt x="1858" y="321"/>
                    <a:pt x="1464" y="1"/>
                    <a:pt x="1054" y="1"/>
                  </a:cubicBezTo>
                  <a:close/>
                </a:path>
              </a:pathLst>
            </a:custGeom>
            <a:solidFill>
              <a:srgbClr val="09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1088525" y="3304525"/>
              <a:ext cx="46750" cy="39800"/>
            </a:xfrm>
            <a:custGeom>
              <a:avLst/>
              <a:gdLst/>
              <a:ahLst/>
              <a:cxnLst/>
              <a:rect l="l" t="t" r="r" b="b"/>
              <a:pathLst>
                <a:path w="1870" h="1592" extrusionOk="0">
                  <a:moveTo>
                    <a:pt x="1057" y="150"/>
                  </a:moveTo>
                  <a:cubicBezTo>
                    <a:pt x="1062" y="150"/>
                    <a:pt x="1067" y="150"/>
                    <a:pt x="1072" y="150"/>
                  </a:cubicBezTo>
                  <a:cubicBezTo>
                    <a:pt x="1429" y="150"/>
                    <a:pt x="1727" y="436"/>
                    <a:pt x="1727" y="805"/>
                  </a:cubicBezTo>
                  <a:cubicBezTo>
                    <a:pt x="1727" y="1200"/>
                    <a:pt x="1399" y="1464"/>
                    <a:pt x="1062" y="1464"/>
                  </a:cubicBezTo>
                  <a:cubicBezTo>
                    <a:pt x="901" y="1464"/>
                    <a:pt x="738" y="1404"/>
                    <a:pt x="607" y="1270"/>
                  </a:cubicBezTo>
                  <a:cubicBezTo>
                    <a:pt x="194" y="856"/>
                    <a:pt x="483" y="150"/>
                    <a:pt x="1057" y="150"/>
                  </a:cubicBezTo>
                  <a:close/>
                  <a:moveTo>
                    <a:pt x="1066" y="1"/>
                  </a:moveTo>
                  <a:cubicBezTo>
                    <a:pt x="871" y="1"/>
                    <a:pt x="673" y="73"/>
                    <a:pt x="512" y="234"/>
                  </a:cubicBezTo>
                  <a:cubicBezTo>
                    <a:pt x="0" y="746"/>
                    <a:pt x="357" y="1591"/>
                    <a:pt x="1072" y="1591"/>
                  </a:cubicBezTo>
                  <a:cubicBezTo>
                    <a:pt x="1512" y="1591"/>
                    <a:pt x="1858" y="1246"/>
                    <a:pt x="1869" y="805"/>
                  </a:cubicBezTo>
                  <a:cubicBezTo>
                    <a:pt x="1869" y="321"/>
                    <a:pt x="1475" y="1"/>
                    <a:pt x="1066" y="1"/>
                  </a:cubicBezTo>
                  <a:close/>
                </a:path>
              </a:pathLst>
            </a:custGeom>
            <a:solidFill>
              <a:srgbClr val="09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1214800" y="3304625"/>
              <a:ext cx="46675" cy="39700"/>
            </a:xfrm>
            <a:custGeom>
              <a:avLst/>
              <a:gdLst/>
              <a:ahLst/>
              <a:cxnLst/>
              <a:rect l="l" t="t" r="r" b="b"/>
              <a:pathLst>
                <a:path w="1867" h="1588" extrusionOk="0">
                  <a:moveTo>
                    <a:pt x="1055" y="146"/>
                  </a:moveTo>
                  <a:cubicBezTo>
                    <a:pt x="1059" y="146"/>
                    <a:pt x="1064" y="146"/>
                    <a:pt x="1069" y="146"/>
                  </a:cubicBezTo>
                  <a:cubicBezTo>
                    <a:pt x="1438" y="146"/>
                    <a:pt x="1736" y="432"/>
                    <a:pt x="1736" y="801"/>
                  </a:cubicBezTo>
                  <a:cubicBezTo>
                    <a:pt x="1728" y="1196"/>
                    <a:pt x="1403" y="1460"/>
                    <a:pt x="1065" y="1460"/>
                  </a:cubicBezTo>
                  <a:cubicBezTo>
                    <a:pt x="904" y="1460"/>
                    <a:pt x="739" y="1400"/>
                    <a:pt x="605" y="1266"/>
                  </a:cubicBezTo>
                  <a:cubicBezTo>
                    <a:pt x="191" y="852"/>
                    <a:pt x="481" y="146"/>
                    <a:pt x="1055" y="146"/>
                  </a:cubicBezTo>
                  <a:close/>
                  <a:moveTo>
                    <a:pt x="1066" y="0"/>
                  </a:moveTo>
                  <a:cubicBezTo>
                    <a:pt x="868" y="0"/>
                    <a:pt x="664" y="75"/>
                    <a:pt x="497" y="242"/>
                  </a:cubicBezTo>
                  <a:cubicBezTo>
                    <a:pt x="1" y="738"/>
                    <a:pt x="361" y="1587"/>
                    <a:pt x="1055" y="1587"/>
                  </a:cubicBezTo>
                  <a:cubicBezTo>
                    <a:pt x="1059" y="1587"/>
                    <a:pt x="1064" y="1587"/>
                    <a:pt x="1069" y="1587"/>
                  </a:cubicBezTo>
                  <a:cubicBezTo>
                    <a:pt x="1510" y="1587"/>
                    <a:pt x="1855" y="1230"/>
                    <a:pt x="1867" y="801"/>
                  </a:cubicBezTo>
                  <a:cubicBezTo>
                    <a:pt x="1867" y="320"/>
                    <a:pt x="1477" y="0"/>
                    <a:pt x="1066" y="0"/>
                  </a:cubicBezTo>
                  <a:close/>
                </a:path>
              </a:pathLst>
            </a:custGeom>
            <a:solidFill>
              <a:srgbClr val="09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1341225" y="3304525"/>
              <a:ext cx="46750" cy="39800"/>
            </a:xfrm>
            <a:custGeom>
              <a:avLst/>
              <a:gdLst/>
              <a:ahLst/>
              <a:cxnLst/>
              <a:rect l="l" t="t" r="r" b="b"/>
              <a:pathLst>
                <a:path w="1870" h="1592" extrusionOk="0">
                  <a:moveTo>
                    <a:pt x="1058" y="150"/>
                  </a:moveTo>
                  <a:cubicBezTo>
                    <a:pt x="1063" y="150"/>
                    <a:pt x="1067" y="150"/>
                    <a:pt x="1072" y="150"/>
                  </a:cubicBezTo>
                  <a:cubicBezTo>
                    <a:pt x="1429" y="150"/>
                    <a:pt x="1727" y="436"/>
                    <a:pt x="1727" y="805"/>
                  </a:cubicBezTo>
                  <a:cubicBezTo>
                    <a:pt x="1727" y="1200"/>
                    <a:pt x="1400" y="1464"/>
                    <a:pt x="1062" y="1464"/>
                  </a:cubicBezTo>
                  <a:cubicBezTo>
                    <a:pt x="902" y="1464"/>
                    <a:pt x="739" y="1404"/>
                    <a:pt x="608" y="1270"/>
                  </a:cubicBezTo>
                  <a:cubicBezTo>
                    <a:pt x="195" y="856"/>
                    <a:pt x="484" y="150"/>
                    <a:pt x="1058" y="150"/>
                  </a:cubicBezTo>
                  <a:close/>
                  <a:moveTo>
                    <a:pt x="1066" y="1"/>
                  </a:moveTo>
                  <a:cubicBezTo>
                    <a:pt x="871" y="1"/>
                    <a:pt x="673" y="73"/>
                    <a:pt x="513" y="234"/>
                  </a:cubicBezTo>
                  <a:cubicBezTo>
                    <a:pt x="1" y="734"/>
                    <a:pt x="358" y="1591"/>
                    <a:pt x="1072" y="1591"/>
                  </a:cubicBezTo>
                  <a:cubicBezTo>
                    <a:pt x="1513" y="1591"/>
                    <a:pt x="1858" y="1246"/>
                    <a:pt x="1870" y="805"/>
                  </a:cubicBezTo>
                  <a:cubicBezTo>
                    <a:pt x="1870" y="321"/>
                    <a:pt x="1476" y="1"/>
                    <a:pt x="1066" y="1"/>
                  </a:cubicBezTo>
                  <a:close/>
                </a:path>
              </a:pathLst>
            </a:custGeom>
            <a:solidFill>
              <a:srgbClr val="09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80" name="Google Shape;180;p2"/>
          <p:cNvSpPr/>
          <p:nvPr/>
        </p:nvSpPr>
        <p:spPr>
          <a:xfrm>
            <a:off x="2285471" y="6314367"/>
            <a:ext cx="547500" cy="730000"/>
          </a:xfrm>
          <a:prstGeom prst="donut">
            <a:avLst>
              <a:gd name="adj" fmla="val 28159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181" name="Google Shape;181;p2"/>
          <p:cNvGrpSpPr/>
          <p:nvPr/>
        </p:nvGrpSpPr>
        <p:grpSpPr>
          <a:xfrm>
            <a:off x="7749476" y="6275385"/>
            <a:ext cx="1541875" cy="401567"/>
            <a:chOff x="8177200" y="4623825"/>
            <a:chExt cx="1541875" cy="301175"/>
          </a:xfrm>
        </p:grpSpPr>
        <p:sp>
          <p:nvSpPr>
            <p:cNvPr id="182" name="Google Shape;182;p2"/>
            <p:cNvSpPr/>
            <p:nvPr/>
          </p:nvSpPr>
          <p:spPr>
            <a:xfrm>
              <a:off x="8177200" y="4813050"/>
              <a:ext cx="1541875" cy="111950"/>
            </a:xfrm>
            <a:custGeom>
              <a:avLst/>
              <a:gdLst/>
              <a:ahLst/>
              <a:cxnLst/>
              <a:rect l="l" t="t" r="r" b="b"/>
              <a:pathLst>
                <a:path w="61675" h="4478" fill="none" extrusionOk="0">
                  <a:moveTo>
                    <a:pt x="0" y="1858"/>
                  </a:moveTo>
                  <a:cubicBezTo>
                    <a:pt x="2929" y="12"/>
                    <a:pt x="6727" y="310"/>
                    <a:pt x="9335" y="2608"/>
                  </a:cubicBezTo>
                  <a:cubicBezTo>
                    <a:pt x="11466" y="4477"/>
                    <a:pt x="14657" y="4477"/>
                    <a:pt x="16788" y="2608"/>
                  </a:cubicBezTo>
                  <a:cubicBezTo>
                    <a:pt x="19741" y="0"/>
                    <a:pt x="24158" y="0"/>
                    <a:pt x="27111" y="2608"/>
                  </a:cubicBezTo>
                  <a:cubicBezTo>
                    <a:pt x="29242" y="4477"/>
                    <a:pt x="32433" y="4477"/>
                    <a:pt x="34564" y="2608"/>
                  </a:cubicBezTo>
                  <a:cubicBezTo>
                    <a:pt x="37517" y="0"/>
                    <a:pt x="41934" y="0"/>
                    <a:pt x="44887" y="2608"/>
                  </a:cubicBezTo>
                  <a:cubicBezTo>
                    <a:pt x="47018" y="4477"/>
                    <a:pt x="50209" y="4477"/>
                    <a:pt x="52352" y="2608"/>
                  </a:cubicBezTo>
                  <a:cubicBezTo>
                    <a:pt x="54948" y="310"/>
                    <a:pt x="58746" y="12"/>
                    <a:pt x="61675" y="1858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8177200" y="4718438"/>
              <a:ext cx="1541875" cy="111950"/>
            </a:xfrm>
            <a:custGeom>
              <a:avLst/>
              <a:gdLst/>
              <a:ahLst/>
              <a:cxnLst/>
              <a:rect l="l" t="t" r="r" b="b"/>
              <a:pathLst>
                <a:path w="61675" h="4478" fill="none" extrusionOk="0">
                  <a:moveTo>
                    <a:pt x="0" y="1858"/>
                  </a:moveTo>
                  <a:cubicBezTo>
                    <a:pt x="2929" y="12"/>
                    <a:pt x="6727" y="310"/>
                    <a:pt x="9335" y="2608"/>
                  </a:cubicBezTo>
                  <a:cubicBezTo>
                    <a:pt x="11466" y="4477"/>
                    <a:pt x="14657" y="4477"/>
                    <a:pt x="16788" y="2608"/>
                  </a:cubicBezTo>
                  <a:cubicBezTo>
                    <a:pt x="19741" y="0"/>
                    <a:pt x="24158" y="0"/>
                    <a:pt x="27111" y="2608"/>
                  </a:cubicBezTo>
                  <a:cubicBezTo>
                    <a:pt x="29242" y="4477"/>
                    <a:pt x="32433" y="4477"/>
                    <a:pt x="34564" y="2608"/>
                  </a:cubicBezTo>
                  <a:cubicBezTo>
                    <a:pt x="37517" y="0"/>
                    <a:pt x="41934" y="0"/>
                    <a:pt x="44887" y="2608"/>
                  </a:cubicBezTo>
                  <a:cubicBezTo>
                    <a:pt x="47018" y="4477"/>
                    <a:pt x="50209" y="4477"/>
                    <a:pt x="52352" y="2608"/>
                  </a:cubicBezTo>
                  <a:cubicBezTo>
                    <a:pt x="54948" y="310"/>
                    <a:pt x="58746" y="12"/>
                    <a:pt x="61675" y="1858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8177200" y="4623825"/>
              <a:ext cx="1541875" cy="111950"/>
            </a:xfrm>
            <a:custGeom>
              <a:avLst/>
              <a:gdLst/>
              <a:ahLst/>
              <a:cxnLst/>
              <a:rect l="l" t="t" r="r" b="b"/>
              <a:pathLst>
                <a:path w="61675" h="4478" fill="none" extrusionOk="0">
                  <a:moveTo>
                    <a:pt x="0" y="1858"/>
                  </a:moveTo>
                  <a:cubicBezTo>
                    <a:pt x="2929" y="12"/>
                    <a:pt x="6727" y="310"/>
                    <a:pt x="9335" y="2608"/>
                  </a:cubicBezTo>
                  <a:cubicBezTo>
                    <a:pt x="11466" y="4477"/>
                    <a:pt x="14657" y="4477"/>
                    <a:pt x="16788" y="2608"/>
                  </a:cubicBezTo>
                  <a:cubicBezTo>
                    <a:pt x="19741" y="0"/>
                    <a:pt x="24158" y="0"/>
                    <a:pt x="27111" y="2608"/>
                  </a:cubicBezTo>
                  <a:cubicBezTo>
                    <a:pt x="29242" y="4477"/>
                    <a:pt x="32433" y="4477"/>
                    <a:pt x="34564" y="2608"/>
                  </a:cubicBezTo>
                  <a:cubicBezTo>
                    <a:pt x="37517" y="0"/>
                    <a:pt x="41934" y="0"/>
                    <a:pt x="44887" y="2608"/>
                  </a:cubicBezTo>
                  <a:cubicBezTo>
                    <a:pt x="47018" y="4477"/>
                    <a:pt x="50209" y="4477"/>
                    <a:pt x="52352" y="2608"/>
                  </a:cubicBezTo>
                  <a:cubicBezTo>
                    <a:pt x="54948" y="310"/>
                    <a:pt x="58746" y="12"/>
                    <a:pt x="61675" y="1858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85" name="Google Shape;185;p2"/>
          <p:cNvSpPr/>
          <p:nvPr/>
        </p:nvSpPr>
        <p:spPr>
          <a:xfrm>
            <a:off x="5697126" y="-305663"/>
            <a:ext cx="547507" cy="701580"/>
          </a:xfrm>
          <a:custGeom>
            <a:avLst/>
            <a:gdLst/>
            <a:ahLst/>
            <a:cxnLst/>
            <a:rect l="l" t="t" r="r" b="b"/>
            <a:pathLst>
              <a:path w="21647" h="20804" extrusionOk="0">
                <a:moveTo>
                  <a:pt x="4732" y="1"/>
                </a:moveTo>
                <a:cubicBezTo>
                  <a:pt x="3629" y="1"/>
                  <a:pt x="2525" y="420"/>
                  <a:pt x="1680" y="1260"/>
                </a:cubicBezTo>
                <a:cubicBezTo>
                  <a:pt x="1" y="2951"/>
                  <a:pt x="1" y="5677"/>
                  <a:pt x="1680" y="7356"/>
                </a:cubicBezTo>
                <a:lnTo>
                  <a:pt x="4728" y="10404"/>
                </a:lnTo>
                <a:lnTo>
                  <a:pt x="1680" y="13452"/>
                </a:lnTo>
                <a:cubicBezTo>
                  <a:pt x="1" y="15131"/>
                  <a:pt x="1" y="17857"/>
                  <a:pt x="1680" y="19536"/>
                </a:cubicBezTo>
                <a:cubicBezTo>
                  <a:pt x="2525" y="20375"/>
                  <a:pt x="3629" y="20795"/>
                  <a:pt x="4732" y="20795"/>
                </a:cubicBezTo>
                <a:cubicBezTo>
                  <a:pt x="5835" y="20795"/>
                  <a:pt x="6936" y="20375"/>
                  <a:pt x="7776" y="19536"/>
                </a:cubicBezTo>
                <a:lnTo>
                  <a:pt x="10824" y="16500"/>
                </a:lnTo>
                <a:lnTo>
                  <a:pt x="13872" y="19536"/>
                </a:lnTo>
                <a:cubicBezTo>
                  <a:pt x="14711" y="20381"/>
                  <a:pt x="15812" y="20804"/>
                  <a:pt x="16914" y="20804"/>
                </a:cubicBezTo>
                <a:cubicBezTo>
                  <a:pt x="18015" y="20804"/>
                  <a:pt x="19116" y="20381"/>
                  <a:pt x="19956" y="19536"/>
                </a:cubicBezTo>
                <a:cubicBezTo>
                  <a:pt x="21647" y="17857"/>
                  <a:pt x="21647" y="15131"/>
                  <a:pt x="19956" y="13452"/>
                </a:cubicBezTo>
                <a:lnTo>
                  <a:pt x="16920" y="10404"/>
                </a:lnTo>
                <a:lnTo>
                  <a:pt x="19956" y="7356"/>
                </a:lnTo>
                <a:cubicBezTo>
                  <a:pt x="21635" y="5677"/>
                  <a:pt x="21635" y="2951"/>
                  <a:pt x="19956" y="1260"/>
                </a:cubicBezTo>
                <a:cubicBezTo>
                  <a:pt x="19116" y="420"/>
                  <a:pt x="18015" y="1"/>
                  <a:pt x="16914" y="1"/>
                </a:cubicBezTo>
                <a:cubicBezTo>
                  <a:pt x="15812" y="1"/>
                  <a:pt x="14711" y="420"/>
                  <a:pt x="13872" y="1260"/>
                </a:cubicBezTo>
                <a:lnTo>
                  <a:pt x="10824" y="4308"/>
                </a:lnTo>
                <a:lnTo>
                  <a:pt x="7776" y="1260"/>
                </a:lnTo>
                <a:cubicBezTo>
                  <a:pt x="6936" y="420"/>
                  <a:pt x="5835" y="1"/>
                  <a:pt x="473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6" name="Google Shape;186;p2"/>
          <p:cNvSpPr txBox="1">
            <a:spLocks noGrp="1"/>
          </p:cNvSpPr>
          <p:nvPr>
            <p:ph type="ctrTitle"/>
          </p:nvPr>
        </p:nvSpPr>
        <p:spPr>
          <a:xfrm>
            <a:off x="998025" y="2144867"/>
            <a:ext cx="7147800" cy="2568400"/>
          </a:xfrm>
          <a:prstGeom prst="rect">
            <a:avLst/>
          </a:prstGeom>
          <a:solidFill>
            <a:schemeClr val="accent5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87" name="Google Shape;187;p2"/>
          <p:cNvSpPr txBox="1">
            <a:spLocks noGrp="1"/>
          </p:cNvSpPr>
          <p:nvPr>
            <p:ph type="subTitle" idx="1"/>
          </p:nvPr>
        </p:nvSpPr>
        <p:spPr>
          <a:xfrm>
            <a:off x="3212750" y="4827633"/>
            <a:ext cx="4586100" cy="48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533648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6" name="Google Shape;816;p11"/>
          <p:cNvGrpSpPr/>
          <p:nvPr/>
        </p:nvGrpSpPr>
        <p:grpSpPr>
          <a:xfrm>
            <a:off x="-1958993" y="5414254"/>
            <a:ext cx="3072186" cy="800121"/>
            <a:chOff x="8177200" y="4623825"/>
            <a:chExt cx="1541875" cy="301175"/>
          </a:xfrm>
        </p:grpSpPr>
        <p:sp>
          <p:nvSpPr>
            <p:cNvPr id="817" name="Google Shape;817;p11"/>
            <p:cNvSpPr/>
            <p:nvPr/>
          </p:nvSpPr>
          <p:spPr>
            <a:xfrm>
              <a:off x="8177200" y="4813050"/>
              <a:ext cx="1541875" cy="111950"/>
            </a:xfrm>
            <a:custGeom>
              <a:avLst/>
              <a:gdLst/>
              <a:ahLst/>
              <a:cxnLst/>
              <a:rect l="l" t="t" r="r" b="b"/>
              <a:pathLst>
                <a:path w="61675" h="4478" fill="none" extrusionOk="0">
                  <a:moveTo>
                    <a:pt x="0" y="1858"/>
                  </a:moveTo>
                  <a:cubicBezTo>
                    <a:pt x="2929" y="12"/>
                    <a:pt x="6727" y="310"/>
                    <a:pt x="9335" y="2608"/>
                  </a:cubicBezTo>
                  <a:cubicBezTo>
                    <a:pt x="11466" y="4477"/>
                    <a:pt x="14657" y="4477"/>
                    <a:pt x="16788" y="2608"/>
                  </a:cubicBezTo>
                  <a:cubicBezTo>
                    <a:pt x="19741" y="0"/>
                    <a:pt x="24158" y="0"/>
                    <a:pt x="27111" y="2608"/>
                  </a:cubicBezTo>
                  <a:cubicBezTo>
                    <a:pt x="29242" y="4477"/>
                    <a:pt x="32433" y="4477"/>
                    <a:pt x="34564" y="2608"/>
                  </a:cubicBezTo>
                  <a:cubicBezTo>
                    <a:pt x="37517" y="0"/>
                    <a:pt x="41934" y="0"/>
                    <a:pt x="44887" y="2608"/>
                  </a:cubicBezTo>
                  <a:cubicBezTo>
                    <a:pt x="47018" y="4477"/>
                    <a:pt x="50209" y="4477"/>
                    <a:pt x="52352" y="2608"/>
                  </a:cubicBezTo>
                  <a:cubicBezTo>
                    <a:pt x="54948" y="310"/>
                    <a:pt x="58746" y="12"/>
                    <a:pt x="61675" y="1858"/>
                  </a:cubicBezTo>
                </a:path>
              </a:pathLst>
            </a:custGeom>
            <a:noFill/>
            <a:ln w="19050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18" name="Google Shape;818;p11"/>
            <p:cNvSpPr/>
            <p:nvPr/>
          </p:nvSpPr>
          <p:spPr>
            <a:xfrm>
              <a:off x="8177200" y="4718438"/>
              <a:ext cx="1541875" cy="111950"/>
            </a:xfrm>
            <a:custGeom>
              <a:avLst/>
              <a:gdLst/>
              <a:ahLst/>
              <a:cxnLst/>
              <a:rect l="l" t="t" r="r" b="b"/>
              <a:pathLst>
                <a:path w="61675" h="4478" fill="none" extrusionOk="0">
                  <a:moveTo>
                    <a:pt x="0" y="1858"/>
                  </a:moveTo>
                  <a:cubicBezTo>
                    <a:pt x="2929" y="12"/>
                    <a:pt x="6727" y="310"/>
                    <a:pt x="9335" y="2608"/>
                  </a:cubicBezTo>
                  <a:cubicBezTo>
                    <a:pt x="11466" y="4477"/>
                    <a:pt x="14657" y="4477"/>
                    <a:pt x="16788" y="2608"/>
                  </a:cubicBezTo>
                  <a:cubicBezTo>
                    <a:pt x="19741" y="0"/>
                    <a:pt x="24158" y="0"/>
                    <a:pt x="27111" y="2608"/>
                  </a:cubicBezTo>
                  <a:cubicBezTo>
                    <a:pt x="29242" y="4477"/>
                    <a:pt x="32433" y="4477"/>
                    <a:pt x="34564" y="2608"/>
                  </a:cubicBezTo>
                  <a:cubicBezTo>
                    <a:pt x="37517" y="0"/>
                    <a:pt x="41934" y="0"/>
                    <a:pt x="44887" y="2608"/>
                  </a:cubicBezTo>
                  <a:cubicBezTo>
                    <a:pt x="47018" y="4477"/>
                    <a:pt x="50209" y="4477"/>
                    <a:pt x="52352" y="2608"/>
                  </a:cubicBezTo>
                  <a:cubicBezTo>
                    <a:pt x="54948" y="310"/>
                    <a:pt x="58746" y="12"/>
                    <a:pt x="61675" y="1858"/>
                  </a:cubicBezTo>
                </a:path>
              </a:pathLst>
            </a:custGeom>
            <a:noFill/>
            <a:ln w="19050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19" name="Google Shape;819;p11"/>
            <p:cNvSpPr/>
            <p:nvPr/>
          </p:nvSpPr>
          <p:spPr>
            <a:xfrm>
              <a:off x="8177200" y="4623825"/>
              <a:ext cx="1541875" cy="111950"/>
            </a:xfrm>
            <a:custGeom>
              <a:avLst/>
              <a:gdLst/>
              <a:ahLst/>
              <a:cxnLst/>
              <a:rect l="l" t="t" r="r" b="b"/>
              <a:pathLst>
                <a:path w="61675" h="4478" fill="none" extrusionOk="0">
                  <a:moveTo>
                    <a:pt x="0" y="1858"/>
                  </a:moveTo>
                  <a:cubicBezTo>
                    <a:pt x="2929" y="12"/>
                    <a:pt x="6727" y="310"/>
                    <a:pt x="9335" y="2608"/>
                  </a:cubicBezTo>
                  <a:cubicBezTo>
                    <a:pt x="11466" y="4477"/>
                    <a:pt x="14657" y="4477"/>
                    <a:pt x="16788" y="2608"/>
                  </a:cubicBezTo>
                  <a:cubicBezTo>
                    <a:pt x="19741" y="0"/>
                    <a:pt x="24158" y="0"/>
                    <a:pt x="27111" y="2608"/>
                  </a:cubicBezTo>
                  <a:cubicBezTo>
                    <a:pt x="29242" y="4477"/>
                    <a:pt x="32433" y="4477"/>
                    <a:pt x="34564" y="2608"/>
                  </a:cubicBezTo>
                  <a:cubicBezTo>
                    <a:pt x="37517" y="0"/>
                    <a:pt x="41934" y="0"/>
                    <a:pt x="44887" y="2608"/>
                  </a:cubicBezTo>
                  <a:cubicBezTo>
                    <a:pt x="47018" y="4477"/>
                    <a:pt x="50209" y="4477"/>
                    <a:pt x="52352" y="2608"/>
                  </a:cubicBezTo>
                  <a:cubicBezTo>
                    <a:pt x="54948" y="310"/>
                    <a:pt x="58746" y="12"/>
                    <a:pt x="61675" y="1858"/>
                  </a:cubicBezTo>
                </a:path>
              </a:pathLst>
            </a:custGeom>
            <a:noFill/>
            <a:ln w="19050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820" name="Google Shape;820;p11"/>
          <p:cNvGrpSpPr/>
          <p:nvPr/>
        </p:nvGrpSpPr>
        <p:grpSpPr>
          <a:xfrm>
            <a:off x="8439651" y="134851"/>
            <a:ext cx="1081431" cy="1441908"/>
            <a:chOff x="1653302" y="685777"/>
            <a:chExt cx="824828" cy="824828"/>
          </a:xfrm>
        </p:grpSpPr>
        <p:sp>
          <p:nvSpPr>
            <p:cNvPr id="821" name="Google Shape;821;p11"/>
            <p:cNvSpPr/>
            <p:nvPr/>
          </p:nvSpPr>
          <p:spPr>
            <a:xfrm>
              <a:off x="1685230" y="717705"/>
              <a:ext cx="792900" cy="792900"/>
            </a:xfrm>
            <a:prstGeom prst="donut">
              <a:avLst>
                <a:gd name="adj" fmla="val 22098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22" name="Google Shape;822;p11"/>
            <p:cNvSpPr/>
            <p:nvPr/>
          </p:nvSpPr>
          <p:spPr>
            <a:xfrm>
              <a:off x="1653302" y="685777"/>
              <a:ext cx="792900" cy="792900"/>
            </a:xfrm>
            <a:prstGeom prst="donut">
              <a:avLst>
                <a:gd name="adj" fmla="val 22098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823" name="Google Shape;823;p11"/>
          <p:cNvSpPr/>
          <p:nvPr/>
        </p:nvSpPr>
        <p:spPr>
          <a:xfrm>
            <a:off x="198050" y="-301703"/>
            <a:ext cx="784812" cy="1005665"/>
          </a:xfrm>
          <a:custGeom>
            <a:avLst/>
            <a:gdLst/>
            <a:ahLst/>
            <a:cxnLst/>
            <a:rect l="l" t="t" r="r" b="b"/>
            <a:pathLst>
              <a:path w="21647" h="20804" extrusionOk="0">
                <a:moveTo>
                  <a:pt x="4732" y="1"/>
                </a:moveTo>
                <a:cubicBezTo>
                  <a:pt x="3629" y="1"/>
                  <a:pt x="2525" y="420"/>
                  <a:pt x="1680" y="1260"/>
                </a:cubicBezTo>
                <a:cubicBezTo>
                  <a:pt x="1" y="2951"/>
                  <a:pt x="1" y="5677"/>
                  <a:pt x="1680" y="7356"/>
                </a:cubicBezTo>
                <a:lnTo>
                  <a:pt x="4728" y="10404"/>
                </a:lnTo>
                <a:lnTo>
                  <a:pt x="1680" y="13452"/>
                </a:lnTo>
                <a:cubicBezTo>
                  <a:pt x="1" y="15131"/>
                  <a:pt x="1" y="17857"/>
                  <a:pt x="1680" y="19536"/>
                </a:cubicBezTo>
                <a:cubicBezTo>
                  <a:pt x="2525" y="20375"/>
                  <a:pt x="3629" y="20795"/>
                  <a:pt x="4732" y="20795"/>
                </a:cubicBezTo>
                <a:cubicBezTo>
                  <a:pt x="5835" y="20795"/>
                  <a:pt x="6936" y="20375"/>
                  <a:pt x="7776" y="19536"/>
                </a:cubicBezTo>
                <a:lnTo>
                  <a:pt x="10824" y="16500"/>
                </a:lnTo>
                <a:lnTo>
                  <a:pt x="13872" y="19536"/>
                </a:lnTo>
                <a:cubicBezTo>
                  <a:pt x="14711" y="20381"/>
                  <a:pt x="15812" y="20804"/>
                  <a:pt x="16914" y="20804"/>
                </a:cubicBezTo>
                <a:cubicBezTo>
                  <a:pt x="18015" y="20804"/>
                  <a:pt x="19116" y="20381"/>
                  <a:pt x="19956" y="19536"/>
                </a:cubicBezTo>
                <a:cubicBezTo>
                  <a:pt x="21647" y="17857"/>
                  <a:pt x="21647" y="15131"/>
                  <a:pt x="19956" y="13452"/>
                </a:cubicBezTo>
                <a:lnTo>
                  <a:pt x="16920" y="10404"/>
                </a:lnTo>
                <a:lnTo>
                  <a:pt x="19956" y="7356"/>
                </a:lnTo>
                <a:cubicBezTo>
                  <a:pt x="21635" y="5677"/>
                  <a:pt x="21635" y="2951"/>
                  <a:pt x="19956" y="1260"/>
                </a:cubicBezTo>
                <a:cubicBezTo>
                  <a:pt x="19116" y="420"/>
                  <a:pt x="18015" y="1"/>
                  <a:pt x="16914" y="1"/>
                </a:cubicBezTo>
                <a:cubicBezTo>
                  <a:pt x="15812" y="1"/>
                  <a:pt x="14711" y="420"/>
                  <a:pt x="13872" y="1260"/>
                </a:cubicBezTo>
                <a:lnTo>
                  <a:pt x="10824" y="4308"/>
                </a:lnTo>
                <a:lnTo>
                  <a:pt x="7776" y="1260"/>
                </a:lnTo>
                <a:cubicBezTo>
                  <a:pt x="6936" y="420"/>
                  <a:pt x="5835" y="1"/>
                  <a:pt x="473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24" name="Google Shape;824;p11"/>
          <p:cNvSpPr/>
          <p:nvPr/>
        </p:nvSpPr>
        <p:spPr>
          <a:xfrm>
            <a:off x="8444501" y="4416699"/>
            <a:ext cx="706701" cy="1883879"/>
          </a:xfrm>
          <a:custGeom>
            <a:avLst/>
            <a:gdLst/>
            <a:ahLst/>
            <a:cxnLst/>
            <a:rect l="l" t="t" r="r" b="b"/>
            <a:pathLst>
              <a:path w="20111" h="40208" extrusionOk="0">
                <a:moveTo>
                  <a:pt x="20111" y="0"/>
                </a:moveTo>
                <a:lnTo>
                  <a:pt x="1" y="20110"/>
                </a:lnTo>
                <a:lnTo>
                  <a:pt x="20111" y="40208"/>
                </a:lnTo>
                <a:lnTo>
                  <a:pt x="20111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25" name="Google Shape;825;p11"/>
          <p:cNvSpPr/>
          <p:nvPr/>
        </p:nvSpPr>
        <p:spPr>
          <a:xfrm>
            <a:off x="8923974" y="5487177"/>
            <a:ext cx="122217" cy="139483"/>
          </a:xfrm>
          <a:custGeom>
            <a:avLst/>
            <a:gdLst/>
            <a:ahLst/>
            <a:cxnLst/>
            <a:rect l="l" t="t" r="r" b="b"/>
            <a:pathLst>
              <a:path w="3478" h="2977" extrusionOk="0">
                <a:moveTo>
                  <a:pt x="1989" y="584"/>
                </a:moveTo>
                <a:cubicBezTo>
                  <a:pt x="2489" y="584"/>
                  <a:pt x="2882" y="989"/>
                  <a:pt x="2882" y="1477"/>
                </a:cubicBezTo>
                <a:cubicBezTo>
                  <a:pt x="2882" y="2016"/>
                  <a:pt x="2441" y="2376"/>
                  <a:pt x="1983" y="2376"/>
                </a:cubicBezTo>
                <a:cubicBezTo>
                  <a:pt x="1763" y="2376"/>
                  <a:pt x="1539" y="2293"/>
                  <a:pt x="1358" y="2108"/>
                </a:cubicBezTo>
                <a:cubicBezTo>
                  <a:pt x="798" y="1548"/>
                  <a:pt x="1191" y="584"/>
                  <a:pt x="1989" y="584"/>
                </a:cubicBezTo>
                <a:close/>
                <a:moveTo>
                  <a:pt x="1984" y="0"/>
                </a:moveTo>
                <a:cubicBezTo>
                  <a:pt x="1618" y="0"/>
                  <a:pt x="1245" y="136"/>
                  <a:pt x="941" y="441"/>
                </a:cubicBezTo>
                <a:cubicBezTo>
                  <a:pt x="1" y="1370"/>
                  <a:pt x="667" y="2977"/>
                  <a:pt x="1989" y="2977"/>
                </a:cubicBezTo>
                <a:cubicBezTo>
                  <a:pt x="2810" y="2977"/>
                  <a:pt x="3477" y="2310"/>
                  <a:pt x="3477" y="1489"/>
                </a:cubicBezTo>
                <a:cubicBezTo>
                  <a:pt x="3477" y="595"/>
                  <a:pt x="2747" y="0"/>
                  <a:pt x="1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26" name="Google Shape;826;p11"/>
          <p:cNvSpPr txBox="1">
            <a:spLocks noGrp="1"/>
          </p:cNvSpPr>
          <p:nvPr>
            <p:ph type="title" hasCustomPrompt="1"/>
          </p:nvPr>
        </p:nvSpPr>
        <p:spPr>
          <a:xfrm>
            <a:off x="1343325" y="1571400"/>
            <a:ext cx="6457500" cy="2424800"/>
          </a:xfrm>
          <a:prstGeom prst="rect">
            <a:avLst/>
          </a:prstGeom>
          <a:solidFill>
            <a:schemeClr val="accent5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827" name="Google Shape;827;p11"/>
          <p:cNvSpPr txBox="1">
            <a:spLocks noGrp="1"/>
          </p:cNvSpPr>
          <p:nvPr>
            <p:ph type="body" idx="1"/>
          </p:nvPr>
        </p:nvSpPr>
        <p:spPr>
          <a:xfrm>
            <a:off x="1343325" y="3999767"/>
            <a:ext cx="64572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15192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82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68605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0" name="Google Shape;830;p13"/>
          <p:cNvGrpSpPr/>
          <p:nvPr/>
        </p:nvGrpSpPr>
        <p:grpSpPr>
          <a:xfrm>
            <a:off x="-646900" y="134851"/>
            <a:ext cx="1081431" cy="1441908"/>
            <a:chOff x="1653302" y="685777"/>
            <a:chExt cx="824828" cy="824828"/>
          </a:xfrm>
        </p:grpSpPr>
        <p:sp>
          <p:nvSpPr>
            <p:cNvPr id="831" name="Google Shape;831;p13"/>
            <p:cNvSpPr/>
            <p:nvPr/>
          </p:nvSpPr>
          <p:spPr>
            <a:xfrm>
              <a:off x="1685230" y="717705"/>
              <a:ext cx="792900" cy="792900"/>
            </a:xfrm>
            <a:prstGeom prst="donut">
              <a:avLst>
                <a:gd name="adj" fmla="val 22098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32" name="Google Shape;832;p13"/>
            <p:cNvSpPr/>
            <p:nvPr/>
          </p:nvSpPr>
          <p:spPr>
            <a:xfrm>
              <a:off x="1653302" y="685777"/>
              <a:ext cx="792900" cy="792900"/>
            </a:xfrm>
            <a:prstGeom prst="donut">
              <a:avLst>
                <a:gd name="adj" fmla="val 22098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833" name="Google Shape;833;p13"/>
          <p:cNvSpPr/>
          <p:nvPr/>
        </p:nvSpPr>
        <p:spPr>
          <a:xfrm flipH="1">
            <a:off x="-21558" y="5127901"/>
            <a:ext cx="706701" cy="1883879"/>
          </a:xfrm>
          <a:custGeom>
            <a:avLst/>
            <a:gdLst/>
            <a:ahLst/>
            <a:cxnLst/>
            <a:rect l="l" t="t" r="r" b="b"/>
            <a:pathLst>
              <a:path w="20111" h="40208" extrusionOk="0">
                <a:moveTo>
                  <a:pt x="20111" y="0"/>
                </a:moveTo>
                <a:lnTo>
                  <a:pt x="1" y="20110"/>
                </a:lnTo>
                <a:lnTo>
                  <a:pt x="20111" y="40208"/>
                </a:lnTo>
                <a:lnTo>
                  <a:pt x="20111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34" name="Google Shape;834;p13"/>
          <p:cNvSpPr txBox="1">
            <a:spLocks noGrp="1"/>
          </p:cNvSpPr>
          <p:nvPr>
            <p:ph type="title"/>
          </p:nvPr>
        </p:nvSpPr>
        <p:spPr>
          <a:xfrm>
            <a:off x="1445425" y="634896"/>
            <a:ext cx="6253200" cy="5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835" name="Google Shape;835;p13"/>
          <p:cNvGrpSpPr/>
          <p:nvPr/>
        </p:nvGrpSpPr>
        <p:grpSpPr>
          <a:xfrm>
            <a:off x="8418201" y="5614134"/>
            <a:ext cx="3122143" cy="906761"/>
            <a:chOff x="6589400" y="4210600"/>
            <a:chExt cx="3122143" cy="680071"/>
          </a:xfrm>
        </p:grpSpPr>
        <p:sp>
          <p:nvSpPr>
            <p:cNvPr id="836" name="Google Shape;836;p13"/>
            <p:cNvSpPr/>
            <p:nvPr/>
          </p:nvSpPr>
          <p:spPr>
            <a:xfrm>
              <a:off x="6589400" y="4210600"/>
              <a:ext cx="3122143" cy="226688"/>
            </a:xfrm>
            <a:custGeom>
              <a:avLst/>
              <a:gdLst/>
              <a:ahLst/>
              <a:cxnLst/>
              <a:rect l="l" t="t" r="r" b="b"/>
              <a:pathLst>
                <a:path w="61675" h="4478" fill="none" extrusionOk="0">
                  <a:moveTo>
                    <a:pt x="0" y="1858"/>
                  </a:moveTo>
                  <a:cubicBezTo>
                    <a:pt x="2929" y="12"/>
                    <a:pt x="6727" y="310"/>
                    <a:pt x="9335" y="2608"/>
                  </a:cubicBezTo>
                  <a:cubicBezTo>
                    <a:pt x="11466" y="4477"/>
                    <a:pt x="14657" y="4477"/>
                    <a:pt x="16788" y="2608"/>
                  </a:cubicBezTo>
                  <a:cubicBezTo>
                    <a:pt x="19741" y="0"/>
                    <a:pt x="24158" y="0"/>
                    <a:pt x="27111" y="2608"/>
                  </a:cubicBezTo>
                  <a:cubicBezTo>
                    <a:pt x="29242" y="4477"/>
                    <a:pt x="32433" y="4477"/>
                    <a:pt x="34564" y="2608"/>
                  </a:cubicBezTo>
                  <a:cubicBezTo>
                    <a:pt x="37517" y="0"/>
                    <a:pt x="41934" y="0"/>
                    <a:pt x="44887" y="2608"/>
                  </a:cubicBezTo>
                  <a:cubicBezTo>
                    <a:pt x="47018" y="4477"/>
                    <a:pt x="50209" y="4477"/>
                    <a:pt x="52352" y="2608"/>
                  </a:cubicBezTo>
                  <a:cubicBezTo>
                    <a:pt x="54948" y="310"/>
                    <a:pt x="58746" y="12"/>
                    <a:pt x="61675" y="1858"/>
                  </a:cubicBezTo>
                </a:path>
              </a:pathLst>
            </a:custGeom>
            <a:noFill/>
            <a:ln w="2857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37" name="Google Shape;837;p13"/>
            <p:cNvSpPr/>
            <p:nvPr/>
          </p:nvSpPr>
          <p:spPr>
            <a:xfrm>
              <a:off x="6589400" y="4437291"/>
              <a:ext cx="3122143" cy="226688"/>
            </a:xfrm>
            <a:custGeom>
              <a:avLst/>
              <a:gdLst/>
              <a:ahLst/>
              <a:cxnLst/>
              <a:rect l="l" t="t" r="r" b="b"/>
              <a:pathLst>
                <a:path w="61675" h="4478" fill="none" extrusionOk="0">
                  <a:moveTo>
                    <a:pt x="0" y="1858"/>
                  </a:moveTo>
                  <a:cubicBezTo>
                    <a:pt x="2929" y="12"/>
                    <a:pt x="6727" y="310"/>
                    <a:pt x="9335" y="2608"/>
                  </a:cubicBezTo>
                  <a:cubicBezTo>
                    <a:pt x="11466" y="4477"/>
                    <a:pt x="14657" y="4477"/>
                    <a:pt x="16788" y="2608"/>
                  </a:cubicBezTo>
                  <a:cubicBezTo>
                    <a:pt x="19741" y="0"/>
                    <a:pt x="24158" y="0"/>
                    <a:pt x="27111" y="2608"/>
                  </a:cubicBezTo>
                  <a:cubicBezTo>
                    <a:pt x="29242" y="4477"/>
                    <a:pt x="32433" y="4477"/>
                    <a:pt x="34564" y="2608"/>
                  </a:cubicBezTo>
                  <a:cubicBezTo>
                    <a:pt x="37517" y="0"/>
                    <a:pt x="41934" y="0"/>
                    <a:pt x="44887" y="2608"/>
                  </a:cubicBezTo>
                  <a:cubicBezTo>
                    <a:pt x="47018" y="4477"/>
                    <a:pt x="50209" y="4477"/>
                    <a:pt x="52352" y="2608"/>
                  </a:cubicBezTo>
                  <a:cubicBezTo>
                    <a:pt x="54948" y="310"/>
                    <a:pt x="58746" y="12"/>
                    <a:pt x="61675" y="1858"/>
                  </a:cubicBezTo>
                </a:path>
              </a:pathLst>
            </a:custGeom>
            <a:noFill/>
            <a:ln w="2857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38" name="Google Shape;838;p13"/>
            <p:cNvSpPr/>
            <p:nvPr/>
          </p:nvSpPr>
          <p:spPr>
            <a:xfrm>
              <a:off x="6589400" y="4663983"/>
              <a:ext cx="3122143" cy="226688"/>
            </a:xfrm>
            <a:custGeom>
              <a:avLst/>
              <a:gdLst/>
              <a:ahLst/>
              <a:cxnLst/>
              <a:rect l="l" t="t" r="r" b="b"/>
              <a:pathLst>
                <a:path w="61675" h="4478" fill="none" extrusionOk="0">
                  <a:moveTo>
                    <a:pt x="0" y="1858"/>
                  </a:moveTo>
                  <a:cubicBezTo>
                    <a:pt x="2929" y="12"/>
                    <a:pt x="6727" y="310"/>
                    <a:pt x="9335" y="2608"/>
                  </a:cubicBezTo>
                  <a:cubicBezTo>
                    <a:pt x="11466" y="4477"/>
                    <a:pt x="14657" y="4477"/>
                    <a:pt x="16788" y="2608"/>
                  </a:cubicBezTo>
                  <a:cubicBezTo>
                    <a:pt x="19741" y="0"/>
                    <a:pt x="24158" y="0"/>
                    <a:pt x="27111" y="2608"/>
                  </a:cubicBezTo>
                  <a:cubicBezTo>
                    <a:pt x="29242" y="4477"/>
                    <a:pt x="32433" y="4477"/>
                    <a:pt x="34564" y="2608"/>
                  </a:cubicBezTo>
                  <a:cubicBezTo>
                    <a:pt x="37517" y="0"/>
                    <a:pt x="41934" y="0"/>
                    <a:pt x="44887" y="2608"/>
                  </a:cubicBezTo>
                  <a:cubicBezTo>
                    <a:pt x="47018" y="4477"/>
                    <a:pt x="50209" y="4477"/>
                    <a:pt x="52352" y="2608"/>
                  </a:cubicBezTo>
                  <a:cubicBezTo>
                    <a:pt x="54948" y="310"/>
                    <a:pt x="58746" y="12"/>
                    <a:pt x="61675" y="1858"/>
                  </a:cubicBezTo>
                </a:path>
              </a:pathLst>
            </a:custGeom>
            <a:noFill/>
            <a:ln w="2857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839" name="Google Shape;839;p13"/>
          <p:cNvSpPr/>
          <p:nvPr/>
        </p:nvSpPr>
        <p:spPr>
          <a:xfrm>
            <a:off x="8680264" y="1576779"/>
            <a:ext cx="1060054" cy="1358432"/>
          </a:xfrm>
          <a:custGeom>
            <a:avLst/>
            <a:gdLst/>
            <a:ahLst/>
            <a:cxnLst/>
            <a:rect l="l" t="t" r="r" b="b"/>
            <a:pathLst>
              <a:path w="21647" h="20804" extrusionOk="0">
                <a:moveTo>
                  <a:pt x="4732" y="1"/>
                </a:moveTo>
                <a:cubicBezTo>
                  <a:pt x="3629" y="1"/>
                  <a:pt x="2525" y="420"/>
                  <a:pt x="1680" y="1260"/>
                </a:cubicBezTo>
                <a:cubicBezTo>
                  <a:pt x="1" y="2951"/>
                  <a:pt x="1" y="5677"/>
                  <a:pt x="1680" y="7356"/>
                </a:cubicBezTo>
                <a:lnTo>
                  <a:pt x="4728" y="10404"/>
                </a:lnTo>
                <a:lnTo>
                  <a:pt x="1680" y="13452"/>
                </a:lnTo>
                <a:cubicBezTo>
                  <a:pt x="1" y="15131"/>
                  <a:pt x="1" y="17857"/>
                  <a:pt x="1680" y="19536"/>
                </a:cubicBezTo>
                <a:cubicBezTo>
                  <a:pt x="2525" y="20375"/>
                  <a:pt x="3629" y="20795"/>
                  <a:pt x="4732" y="20795"/>
                </a:cubicBezTo>
                <a:cubicBezTo>
                  <a:pt x="5835" y="20795"/>
                  <a:pt x="6936" y="20375"/>
                  <a:pt x="7776" y="19536"/>
                </a:cubicBezTo>
                <a:lnTo>
                  <a:pt x="10824" y="16500"/>
                </a:lnTo>
                <a:lnTo>
                  <a:pt x="13872" y="19536"/>
                </a:lnTo>
                <a:cubicBezTo>
                  <a:pt x="14711" y="20381"/>
                  <a:pt x="15812" y="20804"/>
                  <a:pt x="16914" y="20804"/>
                </a:cubicBezTo>
                <a:cubicBezTo>
                  <a:pt x="18015" y="20804"/>
                  <a:pt x="19116" y="20381"/>
                  <a:pt x="19956" y="19536"/>
                </a:cubicBezTo>
                <a:cubicBezTo>
                  <a:pt x="21647" y="17857"/>
                  <a:pt x="21647" y="15131"/>
                  <a:pt x="19956" y="13452"/>
                </a:cubicBezTo>
                <a:lnTo>
                  <a:pt x="16920" y="10404"/>
                </a:lnTo>
                <a:lnTo>
                  <a:pt x="19956" y="7356"/>
                </a:lnTo>
                <a:cubicBezTo>
                  <a:pt x="21635" y="5677"/>
                  <a:pt x="21635" y="2951"/>
                  <a:pt x="19956" y="1260"/>
                </a:cubicBezTo>
                <a:cubicBezTo>
                  <a:pt x="19116" y="420"/>
                  <a:pt x="18015" y="1"/>
                  <a:pt x="16914" y="1"/>
                </a:cubicBezTo>
                <a:cubicBezTo>
                  <a:pt x="15812" y="1"/>
                  <a:pt x="14711" y="420"/>
                  <a:pt x="13872" y="1260"/>
                </a:cubicBezTo>
                <a:lnTo>
                  <a:pt x="10824" y="4308"/>
                </a:lnTo>
                <a:lnTo>
                  <a:pt x="7776" y="1260"/>
                </a:lnTo>
                <a:cubicBezTo>
                  <a:pt x="6936" y="420"/>
                  <a:pt x="5835" y="1"/>
                  <a:pt x="473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40" name="Google Shape;840;p13"/>
          <p:cNvSpPr/>
          <p:nvPr/>
        </p:nvSpPr>
        <p:spPr>
          <a:xfrm>
            <a:off x="8658899" y="1652057"/>
            <a:ext cx="1060054" cy="1358432"/>
          </a:xfrm>
          <a:custGeom>
            <a:avLst/>
            <a:gdLst/>
            <a:ahLst/>
            <a:cxnLst/>
            <a:rect l="l" t="t" r="r" b="b"/>
            <a:pathLst>
              <a:path w="21647" h="20804" extrusionOk="0">
                <a:moveTo>
                  <a:pt x="4732" y="1"/>
                </a:moveTo>
                <a:cubicBezTo>
                  <a:pt x="3629" y="1"/>
                  <a:pt x="2525" y="420"/>
                  <a:pt x="1680" y="1260"/>
                </a:cubicBezTo>
                <a:cubicBezTo>
                  <a:pt x="1" y="2951"/>
                  <a:pt x="1" y="5677"/>
                  <a:pt x="1680" y="7356"/>
                </a:cubicBezTo>
                <a:lnTo>
                  <a:pt x="4728" y="10404"/>
                </a:lnTo>
                <a:lnTo>
                  <a:pt x="1680" y="13452"/>
                </a:lnTo>
                <a:cubicBezTo>
                  <a:pt x="1" y="15131"/>
                  <a:pt x="1" y="17857"/>
                  <a:pt x="1680" y="19536"/>
                </a:cubicBezTo>
                <a:cubicBezTo>
                  <a:pt x="2525" y="20375"/>
                  <a:pt x="3629" y="20795"/>
                  <a:pt x="4732" y="20795"/>
                </a:cubicBezTo>
                <a:cubicBezTo>
                  <a:pt x="5835" y="20795"/>
                  <a:pt x="6936" y="20375"/>
                  <a:pt x="7776" y="19536"/>
                </a:cubicBezTo>
                <a:lnTo>
                  <a:pt x="10824" y="16500"/>
                </a:lnTo>
                <a:lnTo>
                  <a:pt x="13872" y="19536"/>
                </a:lnTo>
                <a:cubicBezTo>
                  <a:pt x="14711" y="20381"/>
                  <a:pt x="15812" y="20804"/>
                  <a:pt x="16914" y="20804"/>
                </a:cubicBezTo>
                <a:cubicBezTo>
                  <a:pt x="18015" y="20804"/>
                  <a:pt x="19116" y="20381"/>
                  <a:pt x="19956" y="19536"/>
                </a:cubicBezTo>
                <a:cubicBezTo>
                  <a:pt x="21647" y="17857"/>
                  <a:pt x="21647" y="15131"/>
                  <a:pt x="19956" y="13452"/>
                </a:cubicBezTo>
                <a:lnTo>
                  <a:pt x="16920" y="10404"/>
                </a:lnTo>
                <a:lnTo>
                  <a:pt x="19956" y="7356"/>
                </a:lnTo>
                <a:cubicBezTo>
                  <a:pt x="21635" y="5677"/>
                  <a:pt x="21635" y="2951"/>
                  <a:pt x="19956" y="1260"/>
                </a:cubicBezTo>
                <a:cubicBezTo>
                  <a:pt x="19116" y="420"/>
                  <a:pt x="18015" y="1"/>
                  <a:pt x="16914" y="1"/>
                </a:cubicBezTo>
                <a:cubicBezTo>
                  <a:pt x="15812" y="1"/>
                  <a:pt x="14711" y="420"/>
                  <a:pt x="13872" y="1260"/>
                </a:cubicBezTo>
                <a:lnTo>
                  <a:pt x="10824" y="4308"/>
                </a:lnTo>
                <a:lnTo>
                  <a:pt x="7776" y="1260"/>
                </a:lnTo>
                <a:cubicBezTo>
                  <a:pt x="6936" y="420"/>
                  <a:pt x="5835" y="1"/>
                  <a:pt x="4732" y="1"/>
                </a:cubicBezTo>
                <a:close/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9190338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" name="Google Shape;842;p14"/>
          <p:cNvSpPr txBox="1">
            <a:spLocks noGrp="1"/>
          </p:cNvSpPr>
          <p:nvPr>
            <p:ph type="title"/>
          </p:nvPr>
        </p:nvSpPr>
        <p:spPr>
          <a:xfrm>
            <a:off x="1445425" y="634896"/>
            <a:ext cx="6253200" cy="5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843" name="Google Shape;843;p14"/>
          <p:cNvGrpSpPr/>
          <p:nvPr/>
        </p:nvGrpSpPr>
        <p:grpSpPr>
          <a:xfrm>
            <a:off x="-2277675" y="5614134"/>
            <a:ext cx="3122143" cy="906761"/>
            <a:chOff x="6589400" y="4210600"/>
            <a:chExt cx="3122143" cy="680071"/>
          </a:xfrm>
        </p:grpSpPr>
        <p:sp>
          <p:nvSpPr>
            <p:cNvPr id="844" name="Google Shape;844;p14"/>
            <p:cNvSpPr/>
            <p:nvPr/>
          </p:nvSpPr>
          <p:spPr>
            <a:xfrm>
              <a:off x="6589400" y="4210600"/>
              <a:ext cx="3122143" cy="226688"/>
            </a:xfrm>
            <a:custGeom>
              <a:avLst/>
              <a:gdLst/>
              <a:ahLst/>
              <a:cxnLst/>
              <a:rect l="l" t="t" r="r" b="b"/>
              <a:pathLst>
                <a:path w="61675" h="4478" fill="none" extrusionOk="0">
                  <a:moveTo>
                    <a:pt x="0" y="1858"/>
                  </a:moveTo>
                  <a:cubicBezTo>
                    <a:pt x="2929" y="12"/>
                    <a:pt x="6727" y="310"/>
                    <a:pt x="9335" y="2608"/>
                  </a:cubicBezTo>
                  <a:cubicBezTo>
                    <a:pt x="11466" y="4477"/>
                    <a:pt x="14657" y="4477"/>
                    <a:pt x="16788" y="2608"/>
                  </a:cubicBezTo>
                  <a:cubicBezTo>
                    <a:pt x="19741" y="0"/>
                    <a:pt x="24158" y="0"/>
                    <a:pt x="27111" y="2608"/>
                  </a:cubicBezTo>
                  <a:cubicBezTo>
                    <a:pt x="29242" y="4477"/>
                    <a:pt x="32433" y="4477"/>
                    <a:pt x="34564" y="2608"/>
                  </a:cubicBezTo>
                  <a:cubicBezTo>
                    <a:pt x="37517" y="0"/>
                    <a:pt x="41934" y="0"/>
                    <a:pt x="44887" y="2608"/>
                  </a:cubicBezTo>
                  <a:cubicBezTo>
                    <a:pt x="47018" y="4477"/>
                    <a:pt x="50209" y="4477"/>
                    <a:pt x="52352" y="2608"/>
                  </a:cubicBezTo>
                  <a:cubicBezTo>
                    <a:pt x="54948" y="310"/>
                    <a:pt x="58746" y="12"/>
                    <a:pt x="61675" y="1858"/>
                  </a:cubicBezTo>
                </a:path>
              </a:pathLst>
            </a:custGeom>
            <a:noFill/>
            <a:ln w="2857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45" name="Google Shape;845;p14"/>
            <p:cNvSpPr/>
            <p:nvPr/>
          </p:nvSpPr>
          <p:spPr>
            <a:xfrm>
              <a:off x="6589400" y="4437291"/>
              <a:ext cx="3122143" cy="226688"/>
            </a:xfrm>
            <a:custGeom>
              <a:avLst/>
              <a:gdLst/>
              <a:ahLst/>
              <a:cxnLst/>
              <a:rect l="l" t="t" r="r" b="b"/>
              <a:pathLst>
                <a:path w="61675" h="4478" fill="none" extrusionOk="0">
                  <a:moveTo>
                    <a:pt x="0" y="1858"/>
                  </a:moveTo>
                  <a:cubicBezTo>
                    <a:pt x="2929" y="12"/>
                    <a:pt x="6727" y="310"/>
                    <a:pt x="9335" y="2608"/>
                  </a:cubicBezTo>
                  <a:cubicBezTo>
                    <a:pt x="11466" y="4477"/>
                    <a:pt x="14657" y="4477"/>
                    <a:pt x="16788" y="2608"/>
                  </a:cubicBezTo>
                  <a:cubicBezTo>
                    <a:pt x="19741" y="0"/>
                    <a:pt x="24158" y="0"/>
                    <a:pt x="27111" y="2608"/>
                  </a:cubicBezTo>
                  <a:cubicBezTo>
                    <a:pt x="29242" y="4477"/>
                    <a:pt x="32433" y="4477"/>
                    <a:pt x="34564" y="2608"/>
                  </a:cubicBezTo>
                  <a:cubicBezTo>
                    <a:pt x="37517" y="0"/>
                    <a:pt x="41934" y="0"/>
                    <a:pt x="44887" y="2608"/>
                  </a:cubicBezTo>
                  <a:cubicBezTo>
                    <a:pt x="47018" y="4477"/>
                    <a:pt x="50209" y="4477"/>
                    <a:pt x="52352" y="2608"/>
                  </a:cubicBezTo>
                  <a:cubicBezTo>
                    <a:pt x="54948" y="310"/>
                    <a:pt x="58746" y="12"/>
                    <a:pt x="61675" y="1858"/>
                  </a:cubicBezTo>
                </a:path>
              </a:pathLst>
            </a:custGeom>
            <a:noFill/>
            <a:ln w="2857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46" name="Google Shape;846;p14"/>
            <p:cNvSpPr/>
            <p:nvPr/>
          </p:nvSpPr>
          <p:spPr>
            <a:xfrm>
              <a:off x="6589400" y="4663983"/>
              <a:ext cx="3122143" cy="226688"/>
            </a:xfrm>
            <a:custGeom>
              <a:avLst/>
              <a:gdLst/>
              <a:ahLst/>
              <a:cxnLst/>
              <a:rect l="l" t="t" r="r" b="b"/>
              <a:pathLst>
                <a:path w="61675" h="4478" fill="none" extrusionOk="0">
                  <a:moveTo>
                    <a:pt x="0" y="1858"/>
                  </a:moveTo>
                  <a:cubicBezTo>
                    <a:pt x="2929" y="12"/>
                    <a:pt x="6727" y="310"/>
                    <a:pt x="9335" y="2608"/>
                  </a:cubicBezTo>
                  <a:cubicBezTo>
                    <a:pt x="11466" y="4477"/>
                    <a:pt x="14657" y="4477"/>
                    <a:pt x="16788" y="2608"/>
                  </a:cubicBezTo>
                  <a:cubicBezTo>
                    <a:pt x="19741" y="0"/>
                    <a:pt x="24158" y="0"/>
                    <a:pt x="27111" y="2608"/>
                  </a:cubicBezTo>
                  <a:cubicBezTo>
                    <a:pt x="29242" y="4477"/>
                    <a:pt x="32433" y="4477"/>
                    <a:pt x="34564" y="2608"/>
                  </a:cubicBezTo>
                  <a:cubicBezTo>
                    <a:pt x="37517" y="0"/>
                    <a:pt x="41934" y="0"/>
                    <a:pt x="44887" y="2608"/>
                  </a:cubicBezTo>
                  <a:cubicBezTo>
                    <a:pt x="47018" y="4477"/>
                    <a:pt x="50209" y="4477"/>
                    <a:pt x="52352" y="2608"/>
                  </a:cubicBezTo>
                  <a:cubicBezTo>
                    <a:pt x="54948" y="310"/>
                    <a:pt x="58746" y="12"/>
                    <a:pt x="61675" y="1858"/>
                  </a:cubicBezTo>
                </a:path>
              </a:pathLst>
            </a:custGeom>
            <a:noFill/>
            <a:ln w="2857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847" name="Google Shape;847;p14"/>
          <p:cNvSpPr/>
          <p:nvPr/>
        </p:nvSpPr>
        <p:spPr>
          <a:xfrm>
            <a:off x="-549886" y="1576779"/>
            <a:ext cx="1060054" cy="1358432"/>
          </a:xfrm>
          <a:custGeom>
            <a:avLst/>
            <a:gdLst/>
            <a:ahLst/>
            <a:cxnLst/>
            <a:rect l="l" t="t" r="r" b="b"/>
            <a:pathLst>
              <a:path w="21647" h="20804" extrusionOk="0">
                <a:moveTo>
                  <a:pt x="4732" y="1"/>
                </a:moveTo>
                <a:cubicBezTo>
                  <a:pt x="3629" y="1"/>
                  <a:pt x="2525" y="420"/>
                  <a:pt x="1680" y="1260"/>
                </a:cubicBezTo>
                <a:cubicBezTo>
                  <a:pt x="1" y="2951"/>
                  <a:pt x="1" y="5677"/>
                  <a:pt x="1680" y="7356"/>
                </a:cubicBezTo>
                <a:lnTo>
                  <a:pt x="4728" y="10404"/>
                </a:lnTo>
                <a:lnTo>
                  <a:pt x="1680" y="13452"/>
                </a:lnTo>
                <a:cubicBezTo>
                  <a:pt x="1" y="15131"/>
                  <a:pt x="1" y="17857"/>
                  <a:pt x="1680" y="19536"/>
                </a:cubicBezTo>
                <a:cubicBezTo>
                  <a:pt x="2525" y="20375"/>
                  <a:pt x="3629" y="20795"/>
                  <a:pt x="4732" y="20795"/>
                </a:cubicBezTo>
                <a:cubicBezTo>
                  <a:pt x="5835" y="20795"/>
                  <a:pt x="6936" y="20375"/>
                  <a:pt x="7776" y="19536"/>
                </a:cubicBezTo>
                <a:lnTo>
                  <a:pt x="10824" y="16500"/>
                </a:lnTo>
                <a:lnTo>
                  <a:pt x="13872" y="19536"/>
                </a:lnTo>
                <a:cubicBezTo>
                  <a:pt x="14711" y="20381"/>
                  <a:pt x="15812" y="20804"/>
                  <a:pt x="16914" y="20804"/>
                </a:cubicBezTo>
                <a:cubicBezTo>
                  <a:pt x="18015" y="20804"/>
                  <a:pt x="19116" y="20381"/>
                  <a:pt x="19956" y="19536"/>
                </a:cubicBezTo>
                <a:cubicBezTo>
                  <a:pt x="21647" y="17857"/>
                  <a:pt x="21647" y="15131"/>
                  <a:pt x="19956" y="13452"/>
                </a:cubicBezTo>
                <a:lnTo>
                  <a:pt x="16920" y="10404"/>
                </a:lnTo>
                <a:lnTo>
                  <a:pt x="19956" y="7356"/>
                </a:lnTo>
                <a:cubicBezTo>
                  <a:pt x="21635" y="5677"/>
                  <a:pt x="21635" y="2951"/>
                  <a:pt x="19956" y="1260"/>
                </a:cubicBezTo>
                <a:cubicBezTo>
                  <a:pt x="19116" y="420"/>
                  <a:pt x="18015" y="1"/>
                  <a:pt x="16914" y="1"/>
                </a:cubicBezTo>
                <a:cubicBezTo>
                  <a:pt x="15812" y="1"/>
                  <a:pt x="14711" y="420"/>
                  <a:pt x="13872" y="1260"/>
                </a:cubicBezTo>
                <a:lnTo>
                  <a:pt x="10824" y="4308"/>
                </a:lnTo>
                <a:lnTo>
                  <a:pt x="7776" y="1260"/>
                </a:lnTo>
                <a:cubicBezTo>
                  <a:pt x="6936" y="420"/>
                  <a:pt x="5835" y="1"/>
                  <a:pt x="473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48" name="Google Shape;848;p14"/>
          <p:cNvSpPr/>
          <p:nvPr/>
        </p:nvSpPr>
        <p:spPr>
          <a:xfrm>
            <a:off x="-571251" y="1652057"/>
            <a:ext cx="1060054" cy="1358432"/>
          </a:xfrm>
          <a:custGeom>
            <a:avLst/>
            <a:gdLst/>
            <a:ahLst/>
            <a:cxnLst/>
            <a:rect l="l" t="t" r="r" b="b"/>
            <a:pathLst>
              <a:path w="21647" h="20804" extrusionOk="0">
                <a:moveTo>
                  <a:pt x="4732" y="1"/>
                </a:moveTo>
                <a:cubicBezTo>
                  <a:pt x="3629" y="1"/>
                  <a:pt x="2525" y="420"/>
                  <a:pt x="1680" y="1260"/>
                </a:cubicBezTo>
                <a:cubicBezTo>
                  <a:pt x="1" y="2951"/>
                  <a:pt x="1" y="5677"/>
                  <a:pt x="1680" y="7356"/>
                </a:cubicBezTo>
                <a:lnTo>
                  <a:pt x="4728" y="10404"/>
                </a:lnTo>
                <a:lnTo>
                  <a:pt x="1680" y="13452"/>
                </a:lnTo>
                <a:cubicBezTo>
                  <a:pt x="1" y="15131"/>
                  <a:pt x="1" y="17857"/>
                  <a:pt x="1680" y="19536"/>
                </a:cubicBezTo>
                <a:cubicBezTo>
                  <a:pt x="2525" y="20375"/>
                  <a:pt x="3629" y="20795"/>
                  <a:pt x="4732" y="20795"/>
                </a:cubicBezTo>
                <a:cubicBezTo>
                  <a:pt x="5835" y="20795"/>
                  <a:pt x="6936" y="20375"/>
                  <a:pt x="7776" y="19536"/>
                </a:cubicBezTo>
                <a:lnTo>
                  <a:pt x="10824" y="16500"/>
                </a:lnTo>
                <a:lnTo>
                  <a:pt x="13872" y="19536"/>
                </a:lnTo>
                <a:cubicBezTo>
                  <a:pt x="14711" y="20381"/>
                  <a:pt x="15812" y="20804"/>
                  <a:pt x="16914" y="20804"/>
                </a:cubicBezTo>
                <a:cubicBezTo>
                  <a:pt x="18015" y="20804"/>
                  <a:pt x="19116" y="20381"/>
                  <a:pt x="19956" y="19536"/>
                </a:cubicBezTo>
                <a:cubicBezTo>
                  <a:pt x="21647" y="17857"/>
                  <a:pt x="21647" y="15131"/>
                  <a:pt x="19956" y="13452"/>
                </a:cubicBezTo>
                <a:lnTo>
                  <a:pt x="16920" y="10404"/>
                </a:lnTo>
                <a:lnTo>
                  <a:pt x="19956" y="7356"/>
                </a:lnTo>
                <a:cubicBezTo>
                  <a:pt x="21635" y="5677"/>
                  <a:pt x="21635" y="2951"/>
                  <a:pt x="19956" y="1260"/>
                </a:cubicBezTo>
                <a:cubicBezTo>
                  <a:pt x="19116" y="420"/>
                  <a:pt x="18015" y="1"/>
                  <a:pt x="16914" y="1"/>
                </a:cubicBezTo>
                <a:cubicBezTo>
                  <a:pt x="15812" y="1"/>
                  <a:pt x="14711" y="420"/>
                  <a:pt x="13872" y="1260"/>
                </a:cubicBezTo>
                <a:lnTo>
                  <a:pt x="10824" y="4308"/>
                </a:lnTo>
                <a:lnTo>
                  <a:pt x="7776" y="1260"/>
                </a:lnTo>
                <a:cubicBezTo>
                  <a:pt x="6936" y="420"/>
                  <a:pt x="5835" y="1"/>
                  <a:pt x="4732" y="1"/>
                </a:cubicBezTo>
                <a:close/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849" name="Google Shape;849;p14"/>
          <p:cNvGrpSpPr/>
          <p:nvPr/>
        </p:nvGrpSpPr>
        <p:grpSpPr>
          <a:xfrm>
            <a:off x="6322776" y="5980654"/>
            <a:ext cx="1087539" cy="1465052"/>
            <a:chOff x="1574800" y="4485490"/>
            <a:chExt cx="1087539" cy="1098789"/>
          </a:xfrm>
        </p:grpSpPr>
        <p:sp>
          <p:nvSpPr>
            <p:cNvPr id="850" name="Google Shape;850;p14"/>
            <p:cNvSpPr/>
            <p:nvPr/>
          </p:nvSpPr>
          <p:spPr>
            <a:xfrm rot="-2502279">
              <a:off x="1734061" y="4686855"/>
              <a:ext cx="785498" cy="728429"/>
            </a:xfrm>
            <a:custGeom>
              <a:avLst/>
              <a:gdLst/>
              <a:ahLst/>
              <a:cxnLst/>
              <a:rect l="l" t="t" r="r" b="b"/>
              <a:pathLst>
                <a:path w="29909" h="27736" extrusionOk="0">
                  <a:moveTo>
                    <a:pt x="16169" y="0"/>
                  </a:moveTo>
                  <a:cubicBezTo>
                    <a:pt x="15407" y="0"/>
                    <a:pt x="14645" y="289"/>
                    <a:pt x="14061" y="866"/>
                  </a:cubicBezTo>
                  <a:cubicBezTo>
                    <a:pt x="12895" y="2033"/>
                    <a:pt x="12895" y="3914"/>
                    <a:pt x="14061" y="5081"/>
                  </a:cubicBezTo>
                  <a:lnTo>
                    <a:pt x="19562" y="10582"/>
                  </a:lnTo>
                  <a:lnTo>
                    <a:pt x="2977" y="10582"/>
                  </a:lnTo>
                  <a:cubicBezTo>
                    <a:pt x="1334" y="10582"/>
                    <a:pt x="0" y="11903"/>
                    <a:pt x="0" y="13558"/>
                  </a:cubicBezTo>
                  <a:cubicBezTo>
                    <a:pt x="0" y="15201"/>
                    <a:pt x="1334" y="16535"/>
                    <a:pt x="2977" y="16535"/>
                  </a:cubicBezTo>
                  <a:lnTo>
                    <a:pt x="19657" y="16535"/>
                  </a:lnTo>
                  <a:lnTo>
                    <a:pt x="13538" y="22655"/>
                  </a:lnTo>
                  <a:cubicBezTo>
                    <a:pt x="12371" y="23822"/>
                    <a:pt x="12371" y="25703"/>
                    <a:pt x="13538" y="26870"/>
                  </a:cubicBezTo>
                  <a:cubicBezTo>
                    <a:pt x="14115" y="27447"/>
                    <a:pt x="14877" y="27736"/>
                    <a:pt x="15639" y="27736"/>
                  </a:cubicBezTo>
                  <a:cubicBezTo>
                    <a:pt x="16401" y="27736"/>
                    <a:pt x="17163" y="27447"/>
                    <a:pt x="17741" y="26870"/>
                  </a:cubicBezTo>
                  <a:lnTo>
                    <a:pt x="28373" y="16237"/>
                  </a:lnTo>
                  <a:cubicBezTo>
                    <a:pt x="28456" y="16142"/>
                    <a:pt x="28539" y="16047"/>
                    <a:pt x="28623" y="15952"/>
                  </a:cubicBezTo>
                  <a:cubicBezTo>
                    <a:pt x="28718" y="15880"/>
                    <a:pt x="28813" y="15797"/>
                    <a:pt x="28897" y="15701"/>
                  </a:cubicBezTo>
                  <a:cubicBezTo>
                    <a:pt x="29599" y="14999"/>
                    <a:pt x="29909" y="13987"/>
                    <a:pt x="29718" y="13011"/>
                  </a:cubicBezTo>
                  <a:cubicBezTo>
                    <a:pt x="29575" y="12284"/>
                    <a:pt x="29171" y="11630"/>
                    <a:pt x="28587" y="11177"/>
                  </a:cubicBezTo>
                  <a:lnTo>
                    <a:pt x="18276" y="866"/>
                  </a:lnTo>
                  <a:cubicBezTo>
                    <a:pt x="17693" y="289"/>
                    <a:pt x="16931" y="0"/>
                    <a:pt x="161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51" name="Google Shape;851;p14"/>
            <p:cNvSpPr/>
            <p:nvPr/>
          </p:nvSpPr>
          <p:spPr>
            <a:xfrm rot="-2502279">
              <a:off x="1717580" y="4654485"/>
              <a:ext cx="785498" cy="728429"/>
            </a:xfrm>
            <a:custGeom>
              <a:avLst/>
              <a:gdLst/>
              <a:ahLst/>
              <a:cxnLst/>
              <a:rect l="l" t="t" r="r" b="b"/>
              <a:pathLst>
                <a:path w="29909" h="27736" extrusionOk="0">
                  <a:moveTo>
                    <a:pt x="16169" y="0"/>
                  </a:moveTo>
                  <a:cubicBezTo>
                    <a:pt x="15407" y="0"/>
                    <a:pt x="14645" y="289"/>
                    <a:pt x="14061" y="866"/>
                  </a:cubicBezTo>
                  <a:cubicBezTo>
                    <a:pt x="12895" y="2033"/>
                    <a:pt x="12895" y="3914"/>
                    <a:pt x="14061" y="5081"/>
                  </a:cubicBezTo>
                  <a:lnTo>
                    <a:pt x="19562" y="10582"/>
                  </a:lnTo>
                  <a:lnTo>
                    <a:pt x="2977" y="10582"/>
                  </a:lnTo>
                  <a:cubicBezTo>
                    <a:pt x="1334" y="10582"/>
                    <a:pt x="0" y="11903"/>
                    <a:pt x="0" y="13558"/>
                  </a:cubicBezTo>
                  <a:cubicBezTo>
                    <a:pt x="0" y="15201"/>
                    <a:pt x="1334" y="16535"/>
                    <a:pt x="2977" y="16535"/>
                  </a:cubicBezTo>
                  <a:lnTo>
                    <a:pt x="19657" y="16535"/>
                  </a:lnTo>
                  <a:lnTo>
                    <a:pt x="13538" y="22655"/>
                  </a:lnTo>
                  <a:cubicBezTo>
                    <a:pt x="12371" y="23822"/>
                    <a:pt x="12371" y="25703"/>
                    <a:pt x="13538" y="26870"/>
                  </a:cubicBezTo>
                  <a:cubicBezTo>
                    <a:pt x="14115" y="27447"/>
                    <a:pt x="14877" y="27736"/>
                    <a:pt x="15639" y="27736"/>
                  </a:cubicBezTo>
                  <a:cubicBezTo>
                    <a:pt x="16401" y="27736"/>
                    <a:pt x="17163" y="27447"/>
                    <a:pt x="17741" y="26870"/>
                  </a:cubicBezTo>
                  <a:lnTo>
                    <a:pt x="28373" y="16237"/>
                  </a:lnTo>
                  <a:cubicBezTo>
                    <a:pt x="28456" y="16142"/>
                    <a:pt x="28539" y="16047"/>
                    <a:pt x="28623" y="15952"/>
                  </a:cubicBezTo>
                  <a:cubicBezTo>
                    <a:pt x="28718" y="15880"/>
                    <a:pt x="28813" y="15797"/>
                    <a:pt x="28897" y="15701"/>
                  </a:cubicBezTo>
                  <a:cubicBezTo>
                    <a:pt x="29599" y="14999"/>
                    <a:pt x="29909" y="13987"/>
                    <a:pt x="29718" y="13011"/>
                  </a:cubicBezTo>
                  <a:cubicBezTo>
                    <a:pt x="29575" y="12284"/>
                    <a:pt x="29171" y="11630"/>
                    <a:pt x="28587" y="11177"/>
                  </a:cubicBezTo>
                  <a:lnTo>
                    <a:pt x="18276" y="866"/>
                  </a:lnTo>
                  <a:cubicBezTo>
                    <a:pt x="17693" y="289"/>
                    <a:pt x="16931" y="0"/>
                    <a:pt x="16169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852" name="Google Shape;852;p14"/>
          <p:cNvSpPr/>
          <p:nvPr/>
        </p:nvSpPr>
        <p:spPr>
          <a:xfrm>
            <a:off x="8652976" y="5568567"/>
            <a:ext cx="867375" cy="1112767"/>
          </a:xfrm>
          <a:custGeom>
            <a:avLst/>
            <a:gdLst/>
            <a:ahLst/>
            <a:cxnLst/>
            <a:rect l="l" t="t" r="r" b="b"/>
            <a:pathLst>
              <a:path w="34695" h="33383" extrusionOk="0">
                <a:moveTo>
                  <a:pt x="18002" y="0"/>
                </a:moveTo>
                <a:cubicBezTo>
                  <a:pt x="11251" y="0"/>
                  <a:pt x="5167" y="4072"/>
                  <a:pt x="2584" y="10311"/>
                </a:cubicBezTo>
                <a:cubicBezTo>
                  <a:pt x="0" y="16538"/>
                  <a:pt x="1429" y="23717"/>
                  <a:pt x="6203" y="28492"/>
                </a:cubicBezTo>
                <a:cubicBezTo>
                  <a:pt x="9397" y="31686"/>
                  <a:pt x="13667" y="33382"/>
                  <a:pt x="18008" y="33382"/>
                </a:cubicBezTo>
                <a:cubicBezTo>
                  <a:pt x="20157" y="33382"/>
                  <a:pt x="22322" y="32967"/>
                  <a:pt x="24384" y="32111"/>
                </a:cubicBezTo>
                <a:cubicBezTo>
                  <a:pt x="30623" y="29528"/>
                  <a:pt x="34695" y="23444"/>
                  <a:pt x="34695" y="16693"/>
                </a:cubicBezTo>
                <a:cubicBezTo>
                  <a:pt x="34683" y="7477"/>
                  <a:pt x="27218" y="0"/>
                  <a:pt x="1800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853" name="Google Shape;853;p14"/>
          <p:cNvGrpSpPr/>
          <p:nvPr/>
        </p:nvGrpSpPr>
        <p:grpSpPr>
          <a:xfrm>
            <a:off x="8588351" y="930934"/>
            <a:ext cx="1085575" cy="1433433"/>
            <a:chOff x="468200" y="1667900"/>
            <a:chExt cx="1085575" cy="1075075"/>
          </a:xfrm>
        </p:grpSpPr>
        <p:sp>
          <p:nvSpPr>
            <p:cNvPr id="854" name="Google Shape;854;p14"/>
            <p:cNvSpPr/>
            <p:nvPr/>
          </p:nvSpPr>
          <p:spPr>
            <a:xfrm>
              <a:off x="989100" y="1667900"/>
              <a:ext cx="52125" cy="49725"/>
            </a:xfrm>
            <a:custGeom>
              <a:avLst/>
              <a:gdLst/>
              <a:ahLst/>
              <a:cxnLst/>
              <a:rect l="l" t="t" r="r" b="b"/>
              <a:pathLst>
                <a:path w="2085" h="1989" extrusionOk="0">
                  <a:moveTo>
                    <a:pt x="997" y="1"/>
                  </a:moveTo>
                  <a:cubicBezTo>
                    <a:pt x="489" y="1"/>
                    <a:pt x="0" y="398"/>
                    <a:pt x="0" y="1000"/>
                  </a:cubicBezTo>
                  <a:cubicBezTo>
                    <a:pt x="0" y="1595"/>
                    <a:pt x="488" y="1988"/>
                    <a:pt x="995" y="1988"/>
                  </a:cubicBezTo>
                  <a:cubicBezTo>
                    <a:pt x="1240" y="1988"/>
                    <a:pt x="1490" y="1896"/>
                    <a:pt x="1691" y="1691"/>
                  </a:cubicBezTo>
                  <a:cubicBezTo>
                    <a:pt x="2084" y="1310"/>
                    <a:pt x="2084" y="679"/>
                    <a:pt x="1691" y="298"/>
                  </a:cubicBezTo>
                  <a:cubicBezTo>
                    <a:pt x="1490" y="93"/>
                    <a:pt x="1241" y="1"/>
                    <a:pt x="9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55" name="Google Shape;855;p14"/>
            <p:cNvSpPr/>
            <p:nvPr/>
          </p:nvSpPr>
          <p:spPr>
            <a:xfrm>
              <a:off x="1062325" y="1741025"/>
              <a:ext cx="51825" cy="49750"/>
            </a:xfrm>
            <a:custGeom>
              <a:avLst/>
              <a:gdLst/>
              <a:ahLst/>
              <a:cxnLst/>
              <a:rect l="l" t="t" r="r" b="b"/>
              <a:pathLst>
                <a:path w="2073" h="1990" extrusionOk="0">
                  <a:moveTo>
                    <a:pt x="997" y="1"/>
                  </a:moveTo>
                  <a:cubicBezTo>
                    <a:pt x="487" y="1"/>
                    <a:pt x="0" y="396"/>
                    <a:pt x="0" y="992"/>
                  </a:cubicBezTo>
                  <a:cubicBezTo>
                    <a:pt x="0" y="1589"/>
                    <a:pt x="487" y="1989"/>
                    <a:pt x="996" y="1989"/>
                  </a:cubicBezTo>
                  <a:cubicBezTo>
                    <a:pt x="1239" y="1989"/>
                    <a:pt x="1487" y="1899"/>
                    <a:pt x="1691" y="1695"/>
                  </a:cubicBezTo>
                  <a:cubicBezTo>
                    <a:pt x="2072" y="1314"/>
                    <a:pt x="2072" y="683"/>
                    <a:pt x="1691" y="290"/>
                  </a:cubicBezTo>
                  <a:cubicBezTo>
                    <a:pt x="1488" y="90"/>
                    <a:pt x="1239" y="1"/>
                    <a:pt x="9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56" name="Google Shape;856;p14"/>
            <p:cNvSpPr/>
            <p:nvPr/>
          </p:nvSpPr>
          <p:spPr>
            <a:xfrm>
              <a:off x="907550" y="1741125"/>
              <a:ext cx="66400" cy="49650"/>
            </a:xfrm>
            <a:custGeom>
              <a:avLst/>
              <a:gdLst/>
              <a:ahLst/>
              <a:cxnLst/>
              <a:rect l="l" t="t" r="r" b="b"/>
              <a:pathLst>
                <a:path w="2656" h="1986" extrusionOk="0">
                  <a:moveTo>
                    <a:pt x="1334" y="0"/>
                  </a:moveTo>
                  <a:cubicBezTo>
                    <a:pt x="453" y="0"/>
                    <a:pt x="0" y="1072"/>
                    <a:pt x="631" y="1691"/>
                  </a:cubicBezTo>
                  <a:cubicBezTo>
                    <a:pt x="822" y="1887"/>
                    <a:pt x="1075" y="1986"/>
                    <a:pt x="1328" y="1986"/>
                  </a:cubicBezTo>
                  <a:cubicBezTo>
                    <a:pt x="1581" y="1986"/>
                    <a:pt x="1834" y="1887"/>
                    <a:pt x="2024" y="1691"/>
                  </a:cubicBezTo>
                  <a:cubicBezTo>
                    <a:pt x="2655" y="1072"/>
                    <a:pt x="2215" y="0"/>
                    <a:pt x="1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57" name="Google Shape;857;p14"/>
            <p:cNvSpPr/>
            <p:nvPr/>
          </p:nvSpPr>
          <p:spPr>
            <a:xfrm>
              <a:off x="1135850" y="1814550"/>
              <a:ext cx="52100" cy="49600"/>
            </a:xfrm>
            <a:custGeom>
              <a:avLst/>
              <a:gdLst/>
              <a:ahLst/>
              <a:cxnLst/>
              <a:rect l="l" t="t" r="r" b="b"/>
              <a:pathLst>
                <a:path w="2084" h="1984" extrusionOk="0">
                  <a:moveTo>
                    <a:pt x="1002" y="1"/>
                  </a:moveTo>
                  <a:cubicBezTo>
                    <a:pt x="492" y="1"/>
                    <a:pt x="0" y="395"/>
                    <a:pt x="0" y="992"/>
                  </a:cubicBezTo>
                  <a:cubicBezTo>
                    <a:pt x="0" y="1589"/>
                    <a:pt x="492" y="1984"/>
                    <a:pt x="1002" y="1984"/>
                  </a:cubicBezTo>
                  <a:cubicBezTo>
                    <a:pt x="1245" y="1984"/>
                    <a:pt x="1491" y="1894"/>
                    <a:pt x="1691" y="1695"/>
                  </a:cubicBezTo>
                  <a:cubicBezTo>
                    <a:pt x="2084" y="1314"/>
                    <a:pt x="2084" y="683"/>
                    <a:pt x="1691" y="290"/>
                  </a:cubicBezTo>
                  <a:cubicBezTo>
                    <a:pt x="1491" y="90"/>
                    <a:pt x="1245" y="1"/>
                    <a:pt x="10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58" name="Google Shape;858;p14"/>
            <p:cNvSpPr/>
            <p:nvPr/>
          </p:nvSpPr>
          <p:spPr>
            <a:xfrm>
              <a:off x="1209075" y="1887775"/>
              <a:ext cx="51800" cy="49600"/>
            </a:xfrm>
            <a:custGeom>
              <a:avLst/>
              <a:gdLst/>
              <a:ahLst/>
              <a:cxnLst/>
              <a:rect l="l" t="t" r="r" b="b"/>
              <a:pathLst>
                <a:path w="2072" h="1984" extrusionOk="0">
                  <a:moveTo>
                    <a:pt x="996" y="1"/>
                  </a:moveTo>
                  <a:cubicBezTo>
                    <a:pt x="487" y="1"/>
                    <a:pt x="0" y="395"/>
                    <a:pt x="0" y="992"/>
                  </a:cubicBezTo>
                  <a:cubicBezTo>
                    <a:pt x="0" y="1589"/>
                    <a:pt x="487" y="1984"/>
                    <a:pt x="996" y="1984"/>
                  </a:cubicBezTo>
                  <a:cubicBezTo>
                    <a:pt x="1239" y="1984"/>
                    <a:pt x="1487" y="1894"/>
                    <a:pt x="1691" y="1695"/>
                  </a:cubicBezTo>
                  <a:cubicBezTo>
                    <a:pt x="2072" y="1302"/>
                    <a:pt x="2072" y="683"/>
                    <a:pt x="1691" y="290"/>
                  </a:cubicBezTo>
                  <a:cubicBezTo>
                    <a:pt x="1487" y="90"/>
                    <a:pt x="1239" y="1"/>
                    <a:pt x="9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59" name="Google Shape;859;p14"/>
            <p:cNvSpPr/>
            <p:nvPr/>
          </p:nvSpPr>
          <p:spPr>
            <a:xfrm>
              <a:off x="1282300" y="1960875"/>
              <a:ext cx="51800" cy="49725"/>
            </a:xfrm>
            <a:custGeom>
              <a:avLst/>
              <a:gdLst/>
              <a:ahLst/>
              <a:cxnLst/>
              <a:rect l="l" t="t" r="r" b="b"/>
              <a:pathLst>
                <a:path w="2072" h="1989" extrusionOk="0">
                  <a:moveTo>
                    <a:pt x="1001" y="0"/>
                  </a:moveTo>
                  <a:cubicBezTo>
                    <a:pt x="492" y="0"/>
                    <a:pt x="0" y="400"/>
                    <a:pt x="0" y="997"/>
                  </a:cubicBezTo>
                  <a:cubicBezTo>
                    <a:pt x="0" y="1594"/>
                    <a:pt x="492" y="1989"/>
                    <a:pt x="1002" y="1989"/>
                  </a:cubicBezTo>
                  <a:cubicBezTo>
                    <a:pt x="1244" y="1989"/>
                    <a:pt x="1491" y="1899"/>
                    <a:pt x="1691" y="1700"/>
                  </a:cubicBezTo>
                  <a:cubicBezTo>
                    <a:pt x="2072" y="1307"/>
                    <a:pt x="2072" y="676"/>
                    <a:pt x="1691" y="295"/>
                  </a:cubicBezTo>
                  <a:cubicBezTo>
                    <a:pt x="1491" y="91"/>
                    <a:pt x="1244" y="0"/>
                    <a:pt x="10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60" name="Google Shape;860;p14"/>
            <p:cNvSpPr/>
            <p:nvPr/>
          </p:nvSpPr>
          <p:spPr>
            <a:xfrm>
              <a:off x="1355225" y="2034025"/>
              <a:ext cx="52100" cy="49700"/>
            </a:xfrm>
            <a:custGeom>
              <a:avLst/>
              <a:gdLst/>
              <a:ahLst/>
              <a:cxnLst/>
              <a:rect l="l" t="t" r="r" b="b"/>
              <a:pathLst>
                <a:path w="2084" h="1988" extrusionOk="0">
                  <a:moveTo>
                    <a:pt x="996" y="1"/>
                  </a:moveTo>
                  <a:cubicBezTo>
                    <a:pt x="488" y="1"/>
                    <a:pt x="0" y="397"/>
                    <a:pt x="0" y="1000"/>
                  </a:cubicBezTo>
                  <a:cubicBezTo>
                    <a:pt x="0" y="1594"/>
                    <a:pt x="487" y="1988"/>
                    <a:pt x="995" y="1988"/>
                  </a:cubicBezTo>
                  <a:cubicBezTo>
                    <a:pt x="1240" y="1988"/>
                    <a:pt x="1489" y="1896"/>
                    <a:pt x="1691" y="1691"/>
                  </a:cubicBezTo>
                  <a:cubicBezTo>
                    <a:pt x="2084" y="1310"/>
                    <a:pt x="2084" y="679"/>
                    <a:pt x="1691" y="298"/>
                  </a:cubicBezTo>
                  <a:cubicBezTo>
                    <a:pt x="1490" y="93"/>
                    <a:pt x="1241" y="1"/>
                    <a:pt x="9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61" name="Google Shape;861;p14"/>
            <p:cNvSpPr/>
            <p:nvPr/>
          </p:nvSpPr>
          <p:spPr>
            <a:xfrm>
              <a:off x="1428750" y="2107550"/>
              <a:ext cx="52100" cy="49800"/>
            </a:xfrm>
            <a:custGeom>
              <a:avLst/>
              <a:gdLst/>
              <a:ahLst/>
              <a:cxnLst/>
              <a:rect l="l" t="t" r="r" b="b"/>
              <a:pathLst>
                <a:path w="2084" h="1992" extrusionOk="0">
                  <a:moveTo>
                    <a:pt x="996" y="0"/>
                  </a:moveTo>
                  <a:cubicBezTo>
                    <a:pt x="488" y="0"/>
                    <a:pt x="0" y="397"/>
                    <a:pt x="0" y="1000"/>
                  </a:cubicBezTo>
                  <a:cubicBezTo>
                    <a:pt x="0" y="1597"/>
                    <a:pt x="492" y="1991"/>
                    <a:pt x="1002" y="1991"/>
                  </a:cubicBezTo>
                  <a:cubicBezTo>
                    <a:pt x="1244" y="1991"/>
                    <a:pt x="1491" y="1902"/>
                    <a:pt x="1691" y="1702"/>
                  </a:cubicBezTo>
                  <a:cubicBezTo>
                    <a:pt x="2084" y="1309"/>
                    <a:pt x="2084" y="678"/>
                    <a:pt x="1691" y="297"/>
                  </a:cubicBezTo>
                  <a:cubicBezTo>
                    <a:pt x="1490" y="92"/>
                    <a:pt x="1241" y="0"/>
                    <a:pt x="9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62" name="Google Shape;862;p14"/>
            <p:cNvSpPr/>
            <p:nvPr/>
          </p:nvSpPr>
          <p:spPr>
            <a:xfrm>
              <a:off x="1501950" y="2180750"/>
              <a:ext cx="51825" cy="49650"/>
            </a:xfrm>
            <a:custGeom>
              <a:avLst/>
              <a:gdLst/>
              <a:ahLst/>
              <a:cxnLst/>
              <a:rect l="l" t="t" r="r" b="b"/>
              <a:pathLst>
                <a:path w="2073" h="1986" extrusionOk="0">
                  <a:moveTo>
                    <a:pt x="990" y="1"/>
                  </a:moveTo>
                  <a:cubicBezTo>
                    <a:pt x="483" y="1"/>
                    <a:pt x="1" y="395"/>
                    <a:pt x="1" y="989"/>
                  </a:cubicBezTo>
                  <a:cubicBezTo>
                    <a:pt x="1" y="1586"/>
                    <a:pt x="487" y="1986"/>
                    <a:pt x="997" y="1986"/>
                  </a:cubicBezTo>
                  <a:cubicBezTo>
                    <a:pt x="1240" y="1986"/>
                    <a:pt x="1488" y="1895"/>
                    <a:pt x="1692" y="1691"/>
                  </a:cubicBezTo>
                  <a:cubicBezTo>
                    <a:pt x="2073" y="1310"/>
                    <a:pt x="2073" y="679"/>
                    <a:pt x="1692" y="298"/>
                  </a:cubicBezTo>
                  <a:cubicBezTo>
                    <a:pt x="1486" y="93"/>
                    <a:pt x="1235" y="1"/>
                    <a:pt x="9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63" name="Google Shape;863;p14"/>
            <p:cNvSpPr/>
            <p:nvPr/>
          </p:nvSpPr>
          <p:spPr>
            <a:xfrm>
              <a:off x="989100" y="1814250"/>
              <a:ext cx="52125" cy="49600"/>
            </a:xfrm>
            <a:custGeom>
              <a:avLst/>
              <a:gdLst/>
              <a:ahLst/>
              <a:cxnLst/>
              <a:rect l="l" t="t" r="r" b="b"/>
              <a:pathLst>
                <a:path w="2085" h="1984" extrusionOk="0">
                  <a:moveTo>
                    <a:pt x="1002" y="1"/>
                  </a:moveTo>
                  <a:cubicBezTo>
                    <a:pt x="492" y="1"/>
                    <a:pt x="0" y="395"/>
                    <a:pt x="0" y="992"/>
                  </a:cubicBezTo>
                  <a:cubicBezTo>
                    <a:pt x="0" y="1589"/>
                    <a:pt x="492" y="1984"/>
                    <a:pt x="1002" y="1984"/>
                  </a:cubicBezTo>
                  <a:cubicBezTo>
                    <a:pt x="1245" y="1984"/>
                    <a:pt x="1491" y="1895"/>
                    <a:pt x="1691" y="1695"/>
                  </a:cubicBezTo>
                  <a:cubicBezTo>
                    <a:pt x="2084" y="1302"/>
                    <a:pt x="2084" y="683"/>
                    <a:pt x="1691" y="290"/>
                  </a:cubicBezTo>
                  <a:cubicBezTo>
                    <a:pt x="1491" y="90"/>
                    <a:pt x="1245" y="1"/>
                    <a:pt x="10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64" name="Google Shape;864;p14"/>
            <p:cNvSpPr/>
            <p:nvPr/>
          </p:nvSpPr>
          <p:spPr>
            <a:xfrm>
              <a:off x="1062925" y="1887775"/>
              <a:ext cx="51800" cy="49600"/>
            </a:xfrm>
            <a:custGeom>
              <a:avLst/>
              <a:gdLst/>
              <a:ahLst/>
              <a:cxnLst/>
              <a:rect l="l" t="t" r="r" b="b"/>
              <a:pathLst>
                <a:path w="2072" h="1984" extrusionOk="0">
                  <a:moveTo>
                    <a:pt x="997" y="1"/>
                  </a:moveTo>
                  <a:cubicBezTo>
                    <a:pt x="487" y="1"/>
                    <a:pt x="0" y="395"/>
                    <a:pt x="0" y="992"/>
                  </a:cubicBezTo>
                  <a:cubicBezTo>
                    <a:pt x="0" y="1589"/>
                    <a:pt x="487" y="1984"/>
                    <a:pt x="997" y="1984"/>
                  </a:cubicBezTo>
                  <a:cubicBezTo>
                    <a:pt x="1239" y="1984"/>
                    <a:pt x="1487" y="1894"/>
                    <a:pt x="1691" y="1695"/>
                  </a:cubicBezTo>
                  <a:cubicBezTo>
                    <a:pt x="2072" y="1302"/>
                    <a:pt x="2072" y="683"/>
                    <a:pt x="1691" y="290"/>
                  </a:cubicBezTo>
                  <a:cubicBezTo>
                    <a:pt x="1487" y="90"/>
                    <a:pt x="1239" y="1"/>
                    <a:pt x="9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65" name="Google Shape;865;p14"/>
            <p:cNvSpPr/>
            <p:nvPr/>
          </p:nvSpPr>
          <p:spPr>
            <a:xfrm>
              <a:off x="1135850" y="1961000"/>
              <a:ext cx="52100" cy="49600"/>
            </a:xfrm>
            <a:custGeom>
              <a:avLst/>
              <a:gdLst/>
              <a:ahLst/>
              <a:cxnLst/>
              <a:rect l="l" t="t" r="r" b="b"/>
              <a:pathLst>
                <a:path w="2084" h="1984" extrusionOk="0">
                  <a:moveTo>
                    <a:pt x="1002" y="1"/>
                  </a:moveTo>
                  <a:cubicBezTo>
                    <a:pt x="492" y="1"/>
                    <a:pt x="0" y="395"/>
                    <a:pt x="0" y="992"/>
                  </a:cubicBezTo>
                  <a:cubicBezTo>
                    <a:pt x="0" y="1589"/>
                    <a:pt x="492" y="1984"/>
                    <a:pt x="1002" y="1984"/>
                  </a:cubicBezTo>
                  <a:cubicBezTo>
                    <a:pt x="1245" y="1984"/>
                    <a:pt x="1491" y="1894"/>
                    <a:pt x="1691" y="1695"/>
                  </a:cubicBezTo>
                  <a:cubicBezTo>
                    <a:pt x="2084" y="1302"/>
                    <a:pt x="2084" y="671"/>
                    <a:pt x="1691" y="290"/>
                  </a:cubicBezTo>
                  <a:cubicBezTo>
                    <a:pt x="1491" y="90"/>
                    <a:pt x="1245" y="1"/>
                    <a:pt x="10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66" name="Google Shape;866;p14"/>
            <p:cNvSpPr/>
            <p:nvPr/>
          </p:nvSpPr>
          <p:spPr>
            <a:xfrm>
              <a:off x="1209075" y="2034025"/>
              <a:ext cx="51800" cy="49700"/>
            </a:xfrm>
            <a:custGeom>
              <a:avLst/>
              <a:gdLst/>
              <a:ahLst/>
              <a:cxnLst/>
              <a:rect l="l" t="t" r="r" b="b"/>
              <a:pathLst>
                <a:path w="2072" h="1988" extrusionOk="0">
                  <a:moveTo>
                    <a:pt x="991" y="1"/>
                  </a:moveTo>
                  <a:cubicBezTo>
                    <a:pt x="483" y="1"/>
                    <a:pt x="0" y="397"/>
                    <a:pt x="0" y="1000"/>
                  </a:cubicBezTo>
                  <a:cubicBezTo>
                    <a:pt x="0" y="1594"/>
                    <a:pt x="482" y="1988"/>
                    <a:pt x="989" y="1988"/>
                  </a:cubicBezTo>
                  <a:cubicBezTo>
                    <a:pt x="1234" y="1988"/>
                    <a:pt x="1485" y="1896"/>
                    <a:pt x="1691" y="1691"/>
                  </a:cubicBezTo>
                  <a:cubicBezTo>
                    <a:pt x="2072" y="1310"/>
                    <a:pt x="2072" y="679"/>
                    <a:pt x="1691" y="298"/>
                  </a:cubicBezTo>
                  <a:cubicBezTo>
                    <a:pt x="1486" y="93"/>
                    <a:pt x="1236" y="1"/>
                    <a:pt x="9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67" name="Google Shape;867;p14"/>
            <p:cNvSpPr/>
            <p:nvPr/>
          </p:nvSpPr>
          <p:spPr>
            <a:xfrm>
              <a:off x="1282300" y="2107250"/>
              <a:ext cx="51800" cy="49700"/>
            </a:xfrm>
            <a:custGeom>
              <a:avLst/>
              <a:gdLst/>
              <a:ahLst/>
              <a:cxnLst/>
              <a:rect l="l" t="t" r="r" b="b"/>
              <a:pathLst>
                <a:path w="2072" h="1988" extrusionOk="0">
                  <a:moveTo>
                    <a:pt x="995" y="0"/>
                  </a:moveTo>
                  <a:cubicBezTo>
                    <a:pt x="487" y="0"/>
                    <a:pt x="0" y="394"/>
                    <a:pt x="0" y="988"/>
                  </a:cubicBezTo>
                  <a:cubicBezTo>
                    <a:pt x="0" y="1591"/>
                    <a:pt x="488" y="1988"/>
                    <a:pt x="996" y="1988"/>
                  </a:cubicBezTo>
                  <a:cubicBezTo>
                    <a:pt x="1241" y="1988"/>
                    <a:pt x="1490" y="1896"/>
                    <a:pt x="1691" y="1691"/>
                  </a:cubicBezTo>
                  <a:cubicBezTo>
                    <a:pt x="2072" y="1310"/>
                    <a:pt x="2072" y="679"/>
                    <a:pt x="1691" y="298"/>
                  </a:cubicBezTo>
                  <a:cubicBezTo>
                    <a:pt x="1489" y="92"/>
                    <a:pt x="1240" y="0"/>
                    <a:pt x="9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68" name="Google Shape;868;p14"/>
            <p:cNvSpPr/>
            <p:nvPr/>
          </p:nvSpPr>
          <p:spPr>
            <a:xfrm>
              <a:off x="1355525" y="2180750"/>
              <a:ext cx="52100" cy="49725"/>
            </a:xfrm>
            <a:custGeom>
              <a:avLst/>
              <a:gdLst/>
              <a:ahLst/>
              <a:cxnLst/>
              <a:rect l="l" t="t" r="r" b="b"/>
              <a:pathLst>
                <a:path w="2084" h="1989" extrusionOk="0">
                  <a:moveTo>
                    <a:pt x="998" y="1"/>
                  </a:moveTo>
                  <a:cubicBezTo>
                    <a:pt x="487" y="1"/>
                    <a:pt x="0" y="395"/>
                    <a:pt x="0" y="989"/>
                  </a:cubicBezTo>
                  <a:cubicBezTo>
                    <a:pt x="0" y="1592"/>
                    <a:pt x="488" y="1988"/>
                    <a:pt x="1000" y="1988"/>
                  </a:cubicBezTo>
                  <a:cubicBezTo>
                    <a:pt x="1246" y="1988"/>
                    <a:pt x="1498" y="1896"/>
                    <a:pt x="1703" y="1691"/>
                  </a:cubicBezTo>
                  <a:cubicBezTo>
                    <a:pt x="2084" y="1310"/>
                    <a:pt x="2084" y="679"/>
                    <a:pt x="1703" y="298"/>
                  </a:cubicBezTo>
                  <a:cubicBezTo>
                    <a:pt x="1497" y="93"/>
                    <a:pt x="1245" y="1"/>
                    <a:pt x="9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69" name="Google Shape;869;p14"/>
            <p:cNvSpPr/>
            <p:nvPr/>
          </p:nvSpPr>
          <p:spPr>
            <a:xfrm>
              <a:off x="1428750" y="2253900"/>
              <a:ext cx="52100" cy="49600"/>
            </a:xfrm>
            <a:custGeom>
              <a:avLst/>
              <a:gdLst/>
              <a:ahLst/>
              <a:cxnLst/>
              <a:rect l="l" t="t" r="r" b="b"/>
              <a:pathLst>
                <a:path w="2084" h="1984" extrusionOk="0">
                  <a:moveTo>
                    <a:pt x="1002" y="0"/>
                  </a:moveTo>
                  <a:cubicBezTo>
                    <a:pt x="492" y="0"/>
                    <a:pt x="0" y="395"/>
                    <a:pt x="0" y="992"/>
                  </a:cubicBezTo>
                  <a:cubicBezTo>
                    <a:pt x="0" y="1589"/>
                    <a:pt x="492" y="1983"/>
                    <a:pt x="1002" y="1983"/>
                  </a:cubicBezTo>
                  <a:cubicBezTo>
                    <a:pt x="1244" y="1983"/>
                    <a:pt x="1491" y="1894"/>
                    <a:pt x="1691" y="1694"/>
                  </a:cubicBezTo>
                  <a:cubicBezTo>
                    <a:pt x="2084" y="1301"/>
                    <a:pt x="2084" y="682"/>
                    <a:pt x="1691" y="289"/>
                  </a:cubicBezTo>
                  <a:cubicBezTo>
                    <a:pt x="1491" y="90"/>
                    <a:pt x="1244" y="0"/>
                    <a:pt x="10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70" name="Google Shape;870;p14"/>
            <p:cNvSpPr/>
            <p:nvPr/>
          </p:nvSpPr>
          <p:spPr>
            <a:xfrm>
              <a:off x="842650" y="1814550"/>
              <a:ext cx="51825" cy="49600"/>
            </a:xfrm>
            <a:custGeom>
              <a:avLst/>
              <a:gdLst/>
              <a:ahLst/>
              <a:cxnLst/>
              <a:rect l="l" t="t" r="r" b="b"/>
              <a:pathLst>
                <a:path w="2073" h="1984" extrusionOk="0">
                  <a:moveTo>
                    <a:pt x="997" y="1"/>
                  </a:moveTo>
                  <a:cubicBezTo>
                    <a:pt x="487" y="1"/>
                    <a:pt x="1" y="395"/>
                    <a:pt x="1" y="992"/>
                  </a:cubicBezTo>
                  <a:cubicBezTo>
                    <a:pt x="1" y="1589"/>
                    <a:pt x="487" y="1984"/>
                    <a:pt x="997" y="1984"/>
                  </a:cubicBezTo>
                  <a:cubicBezTo>
                    <a:pt x="1240" y="1984"/>
                    <a:pt x="1488" y="1894"/>
                    <a:pt x="1691" y="1695"/>
                  </a:cubicBezTo>
                  <a:cubicBezTo>
                    <a:pt x="2072" y="1302"/>
                    <a:pt x="2072" y="671"/>
                    <a:pt x="1691" y="290"/>
                  </a:cubicBezTo>
                  <a:cubicBezTo>
                    <a:pt x="1488" y="90"/>
                    <a:pt x="1240" y="1"/>
                    <a:pt x="9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71" name="Google Shape;871;p14"/>
            <p:cNvSpPr/>
            <p:nvPr/>
          </p:nvSpPr>
          <p:spPr>
            <a:xfrm>
              <a:off x="915575" y="1887575"/>
              <a:ext cx="49725" cy="49725"/>
            </a:xfrm>
            <a:custGeom>
              <a:avLst/>
              <a:gdLst/>
              <a:ahLst/>
              <a:cxnLst/>
              <a:rect l="l" t="t" r="r" b="b"/>
              <a:pathLst>
                <a:path w="1989" h="1989" extrusionOk="0">
                  <a:moveTo>
                    <a:pt x="1001" y="0"/>
                  </a:moveTo>
                  <a:cubicBezTo>
                    <a:pt x="453" y="0"/>
                    <a:pt x="1" y="453"/>
                    <a:pt x="1" y="1000"/>
                  </a:cubicBezTo>
                  <a:cubicBezTo>
                    <a:pt x="1" y="1536"/>
                    <a:pt x="453" y="1988"/>
                    <a:pt x="1001" y="1988"/>
                  </a:cubicBezTo>
                  <a:cubicBezTo>
                    <a:pt x="1548" y="1988"/>
                    <a:pt x="1989" y="1536"/>
                    <a:pt x="1989" y="1000"/>
                  </a:cubicBezTo>
                  <a:cubicBezTo>
                    <a:pt x="1989" y="453"/>
                    <a:pt x="1548" y="0"/>
                    <a:pt x="10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72" name="Google Shape;872;p14"/>
            <p:cNvSpPr/>
            <p:nvPr/>
          </p:nvSpPr>
          <p:spPr>
            <a:xfrm>
              <a:off x="761100" y="1887575"/>
              <a:ext cx="66400" cy="49650"/>
            </a:xfrm>
            <a:custGeom>
              <a:avLst/>
              <a:gdLst/>
              <a:ahLst/>
              <a:cxnLst/>
              <a:rect l="l" t="t" r="r" b="b"/>
              <a:pathLst>
                <a:path w="2656" h="1986" extrusionOk="0">
                  <a:moveTo>
                    <a:pt x="1322" y="0"/>
                  </a:moveTo>
                  <a:cubicBezTo>
                    <a:pt x="441" y="0"/>
                    <a:pt x="0" y="1072"/>
                    <a:pt x="619" y="1691"/>
                  </a:cubicBezTo>
                  <a:cubicBezTo>
                    <a:pt x="816" y="1887"/>
                    <a:pt x="1072" y="1985"/>
                    <a:pt x="1326" y="1985"/>
                  </a:cubicBezTo>
                  <a:cubicBezTo>
                    <a:pt x="1581" y="1985"/>
                    <a:pt x="1834" y="1887"/>
                    <a:pt x="2024" y="1691"/>
                  </a:cubicBezTo>
                  <a:cubicBezTo>
                    <a:pt x="2655" y="1072"/>
                    <a:pt x="2203" y="0"/>
                    <a:pt x="13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73" name="Google Shape;873;p14"/>
            <p:cNvSpPr/>
            <p:nvPr/>
          </p:nvSpPr>
          <p:spPr>
            <a:xfrm>
              <a:off x="989400" y="1961300"/>
              <a:ext cx="51825" cy="49600"/>
            </a:xfrm>
            <a:custGeom>
              <a:avLst/>
              <a:gdLst/>
              <a:ahLst/>
              <a:cxnLst/>
              <a:rect l="l" t="t" r="r" b="b"/>
              <a:pathLst>
                <a:path w="2073" h="1984" extrusionOk="0">
                  <a:moveTo>
                    <a:pt x="997" y="0"/>
                  </a:moveTo>
                  <a:cubicBezTo>
                    <a:pt x="487" y="0"/>
                    <a:pt x="0" y="395"/>
                    <a:pt x="0" y="992"/>
                  </a:cubicBezTo>
                  <a:cubicBezTo>
                    <a:pt x="0" y="1589"/>
                    <a:pt x="487" y="1984"/>
                    <a:pt x="997" y="1984"/>
                  </a:cubicBezTo>
                  <a:cubicBezTo>
                    <a:pt x="1239" y="1984"/>
                    <a:pt x="1488" y="1894"/>
                    <a:pt x="1691" y="1694"/>
                  </a:cubicBezTo>
                  <a:cubicBezTo>
                    <a:pt x="2072" y="1302"/>
                    <a:pt x="2072" y="671"/>
                    <a:pt x="1691" y="290"/>
                  </a:cubicBezTo>
                  <a:cubicBezTo>
                    <a:pt x="1488" y="90"/>
                    <a:pt x="1239" y="0"/>
                    <a:pt x="9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74" name="Google Shape;874;p14"/>
            <p:cNvSpPr/>
            <p:nvPr/>
          </p:nvSpPr>
          <p:spPr>
            <a:xfrm>
              <a:off x="1062625" y="2034325"/>
              <a:ext cx="51800" cy="49625"/>
            </a:xfrm>
            <a:custGeom>
              <a:avLst/>
              <a:gdLst/>
              <a:ahLst/>
              <a:cxnLst/>
              <a:rect l="l" t="t" r="r" b="b"/>
              <a:pathLst>
                <a:path w="2072" h="1985" extrusionOk="0">
                  <a:moveTo>
                    <a:pt x="986" y="0"/>
                  </a:moveTo>
                  <a:cubicBezTo>
                    <a:pt x="482" y="0"/>
                    <a:pt x="0" y="394"/>
                    <a:pt x="0" y="988"/>
                  </a:cubicBezTo>
                  <a:cubicBezTo>
                    <a:pt x="0" y="1585"/>
                    <a:pt x="486" y="1985"/>
                    <a:pt x="993" y="1985"/>
                  </a:cubicBezTo>
                  <a:cubicBezTo>
                    <a:pt x="1234" y="1985"/>
                    <a:pt x="1479" y="1894"/>
                    <a:pt x="1679" y="1691"/>
                  </a:cubicBezTo>
                  <a:cubicBezTo>
                    <a:pt x="2072" y="1310"/>
                    <a:pt x="2072" y="678"/>
                    <a:pt x="1679" y="297"/>
                  </a:cubicBezTo>
                  <a:cubicBezTo>
                    <a:pt x="1477" y="92"/>
                    <a:pt x="1229" y="0"/>
                    <a:pt x="9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75" name="Google Shape;875;p14"/>
            <p:cNvSpPr/>
            <p:nvPr/>
          </p:nvSpPr>
          <p:spPr>
            <a:xfrm>
              <a:off x="1135550" y="2107450"/>
              <a:ext cx="52100" cy="49600"/>
            </a:xfrm>
            <a:custGeom>
              <a:avLst/>
              <a:gdLst/>
              <a:ahLst/>
              <a:cxnLst/>
              <a:rect l="l" t="t" r="r" b="b"/>
              <a:pathLst>
                <a:path w="2084" h="1984" extrusionOk="0">
                  <a:moveTo>
                    <a:pt x="1002" y="0"/>
                  </a:moveTo>
                  <a:cubicBezTo>
                    <a:pt x="492" y="0"/>
                    <a:pt x="0" y="395"/>
                    <a:pt x="0" y="992"/>
                  </a:cubicBezTo>
                  <a:cubicBezTo>
                    <a:pt x="0" y="1589"/>
                    <a:pt x="492" y="1984"/>
                    <a:pt x="1002" y="1984"/>
                  </a:cubicBezTo>
                  <a:cubicBezTo>
                    <a:pt x="1245" y="1984"/>
                    <a:pt x="1491" y="1894"/>
                    <a:pt x="1691" y="1694"/>
                  </a:cubicBezTo>
                  <a:cubicBezTo>
                    <a:pt x="2084" y="1313"/>
                    <a:pt x="2084" y="682"/>
                    <a:pt x="1691" y="290"/>
                  </a:cubicBezTo>
                  <a:cubicBezTo>
                    <a:pt x="1491" y="90"/>
                    <a:pt x="1245" y="0"/>
                    <a:pt x="10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76" name="Google Shape;876;p14"/>
            <p:cNvSpPr/>
            <p:nvPr/>
          </p:nvSpPr>
          <p:spPr>
            <a:xfrm>
              <a:off x="1208775" y="2180675"/>
              <a:ext cx="51800" cy="49600"/>
            </a:xfrm>
            <a:custGeom>
              <a:avLst/>
              <a:gdLst/>
              <a:ahLst/>
              <a:cxnLst/>
              <a:rect l="l" t="t" r="r" b="b"/>
              <a:pathLst>
                <a:path w="2072" h="1984" extrusionOk="0">
                  <a:moveTo>
                    <a:pt x="997" y="0"/>
                  </a:moveTo>
                  <a:cubicBezTo>
                    <a:pt x="487" y="0"/>
                    <a:pt x="0" y="395"/>
                    <a:pt x="0" y="992"/>
                  </a:cubicBezTo>
                  <a:cubicBezTo>
                    <a:pt x="0" y="1589"/>
                    <a:pt x="487" y="1984"/>
                    <a:pt x="997" y="1984"/>
                  </a:cubicBezTo>
                  <a:cubicBezTo>
                    <a:pt x="1239" y="1984"/>
                    <a:pt x="1487" y="1894"/>
                    <a:pt x="1691" y="1694"/>
                  </a:cubicBezTo>
                  <a:cubicBezTo>
                    <a:pt x="2072" y="1301"/>
                    <a:pt x="2072" y="682"/>
                    <a:pt x="1691" y="289"/>
                  </a:cubicBezTo>
                  <a:cubicBezTo>
                    <a:pt x="1487" y="90"/>
                    <a:pt x="1239" y="0"/>
                    <a:pt x="9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77" name="Google Shape;877;p14"/>
            <p:cNvSpPr/>
            <p:nvPr/>
          </p:nvSpPr>
          <p:spPr>
            <a:xfrm>
              <a:off x="1282300" y="2254200"/>
              <a:ext cx="52100" cy="49600"/>
            </a:xfrm>
            <a:custGeom>
              <a:avLst/>
              <a:gdLst/>
              <a:ahLst/>
              <a:cxnLst/>
              <a:rect l="l" t="t" r="r" b="b"/>
              <a:pathLst>
                <a:path w="2084" h="1984" extrusionOk="0">
                  <a:moveTo>
                    <a:pt x="1002" y="0"/>
                  </a:moveTo>
                  <a:cubicBezTo>
                    <a:pt x="492" y="0"/>
                    <a:pt x="0" y="395"/>
                    <a:pt x="0" y="992"/>
                  </a:cubicBezTo>
                  <a:cubicBezTo>
                    <a:pt x="0" y="1589"/>
                    <a:pt x="492" y="1983"/>
                    <a:pt x="1002" y="1983"/>
                  </a:cubicBezTo>
                  <a:cubicBezTo>
                    <a:pt x="1244" y="1983"/>
                    <a:pt x="1491" y="1894"/>
                    <a:pt x="1691" y="1694"/>
                  </a:cubicBezTo>
                  <a:cubicBezTo>
                    <a:pt x="2084" y="1301"/>
                    <a:pt x="2084" y="682"/>
                    <a:pt x="1691" y="289"/>
                  </a:cubicBezTo>
                  <a:cubicBezTo>
                    <a:pt x="1491" y="90"/>
                    <a:pt x="1244" y="0"/>
                    <a:pt x="10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78" name="Google Shape;878;p14"/>
            <p:cNvSpPr/>
            <p:nvPr/>
          </p:nvSpPr>
          <p:spPr>
            <a:xfrm>
              <a:off x="1355525" y="2327275"/>
              <a:ext cx="51800" cy="49750"/>
            </a:xfrm>
            <a:custGeom>
              <a:avLst/>
              <a:gdLst/>
              <a:ahLst/>
              <a:cxnLst/>
              <a:rect l="l" t="t" r="r" b="b"/>
              <a:pathLst>
                <a:path w="2072" h="1990" extrusionOk="0">
                  <a:moveTo>
                    <a:pt x="996" y="1"/>
                  </a:moveTo>
                  <a:cubicBezTo>
                    <a:pt x="486" y="1"/>
                    <a:pt x="0" y="401"/>
                    <a:pt x="0" y="998"/>
                  </a:cubicBezTo>
                  <a:cubicBezTo>
                    <a:pt x="0" y="1595"/>
                    <a:pt x="486" y="1989"/>
                    <a:pt x="996" y="1989"/>
                  </a:cubicBezTo>
                  <a:cubicBezTo>
                    <a:pt x="1239" y="1989"/>
                    <a:pt x="1487" y="1900"/>
                    <a:pt x="1691" y="1700"/>
                  </a:cubicBezTo>
                  <a:cubicBezTo>
                    <a:pt x="2072" y="1307"/>
                    <a:pt x="2072" y="676"/>
                    <a:pt x="1691" y="295"/>
                  </a:cubicBezTo>
                  <a:cubicBezTo>
                    <a:pt x="1487" y="92"/>
                    <a:pt x="1239" y="1"/>
                    <a:pt x="9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79" name="Google Shape;879;p14"/>
            <p:cNvSpPr/>
            <p:nvPr/>
          </p:nvSpPr>
          <p:spPr>
            <a:xfrm>
              <a:off x="842650" y="1960700"/>
              <a:ext cx="51825" cy="49600"/>
            </a:xfrm>
            <a:custGeom>
              <a:avLst/>
              <a:gdLst/>
              <a:ahLst/>
              <a:cxnLst/>
              <a:rect l="l" t="t" r="r" b="b"/>
              <a:pathLst>
                <a:path w="2073" h="1984" extrusionOk="0">
                  <a:moveTo>
                    <a:pt x="997" y="1"/>
                  </a:moveTo>
                  <a:cubicBezTo>
                    <a:pt x="487" y="1"/>
                    <a:pt x="1" y="395"/>
                    <a:pt x="1" y="992"/>
                  </a:cubicBezTo>
                  <a:cubicBezTo>
                    <a:pt x="1" y="1589"/>
                    <a:pt x="487" y="1984"/>
                    <a:pt x="997" y="1984"/>
                  </a:cubicBezTo>
                  <a:cubicBezTo>
                    <a:pt x="1240" y="1984"/>
                    <a:pt x="1488" y="1894"/>
                    <a:pt x="1691" y="1695"/>
                  </a:cubicBezTo>
                  <a:cubicBezTo>
                    <a:pt x="2072" y="1314"/>
                    <a:pt x="2072" y="683"/>
                    <a:pt x="1691" y="290"/>
                  </a:cubicBezTo>
                  <a:cubicBezTo>
                    <a:pt x="1488" y="90"/>
                    <a:pt x="1240" y="1"/>
                    <a:pt x="9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80" name="Google Shape;880;p14"/>
            <p:cNvSpPr/>
            <p:nvPr/>
          </p:nvSpPr>
          <p:spPr>
            <a:xfrm>
              <a:off x="916175" y="2034325"/>
              <a:ext cx="51825" cy="49625"/>
            </a:xfrm>
            <a:custGeom>
              <a:avLst/>
              <a:gdLst/>
              <a:ahLst/>
              <a:cxnLst/>
              <a:rect l="l" t="t" r="r" b="b"/>
              <a:pathLst>
                <a:path w="2073" h="1985" extrusionOk="0">
                  <a:moveTo>
                    <a:pt x="990" y="0"/>
                  </a:moveTo>
                  <a:cubicBezTo>
                    <a:pt x="482" y="0"/>
                    <a:pt x="0" y="394"/>
                    <a:pt x="0" y="988"/>
                  </a:cubicBezTo>
                  <a:cubicBezTo>
                    <a:pt x="0" y="1585"/>
                    <a:pt x="487" y="1985"/>
                    <a:pt x="996" y="1985"/>
                  </a:cubicBezTo>
                  <a:cubicBezTo>
                    <a:pt x="1239" y="1985"/>
                    <a:pt x="1488" y="1894"/>
                    <a:pt x="1691" y="1691"/>
                  </a:cubicBezTo>
                  <a:cubicBezTo>
                    <a:pt x="2072" y="1310"/>
                    <a:pt x="2072" y="678"/>
                    <a:pt x="1691" y="297"/>
                  </a:cubicBezTo>
                  <a:cubicBezTo>
                    <a:pt x="1486" y="92"/>
                    <a:pt x="1235" y="0"/>
                    <a:pt x="9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81" name="Google Shape;881;p14"/>
            <p:cNvSpPr/>
            <p:nvPr/>
          </p:nvSpPr>
          <p:spPr>
            <a:xfrm>
              <a:off x="989400" y="2107450"/>
              <a:ext cx="51825" cy="49600"/>
            </a:xfrm>
            <a:custGeom>
              <a:avLst/>
              <a:gdLst/>
              <a:ahLst/>
              <a:cxnLst/>
              <a:rect l="l" t="t" r="r" b="b"/>
              <a:pathLst>
                <a:path w="2073" h="1984" extrusionOk="0">
                  <a:moveTo>
                    <a:pt x="997" y="0"/>
                  </a:moveTo>
                  <a:cubicBezTo>
                    <a:pt x="487" y="0"/>
                    <a:pt x="0" y="395"/>
                    <a:pt x="0" y="992"/>
                  </a:cubicBezTo>
                  <a:cubicBezTo>
                    <a:pt x="0" y="1589"/>
                    <a:pt x="487" y="1984"/>
                    <a:pt x="997" y="1984"/>
                  </a:cubicBezTo>
                  <a:cubicBezTo>
                    <a:pt x="1239" y="1984"/>
                    <a:pt x="1488" y="1894"/>
                    <a:pt x="1691" y="1694"/>
                  </a:cubicBezTo>
                  <a:cubicBezTo>
                    <a:pt x="2072" y="1313"/>
                    <a:pt x="2072" y="682"/>
                    <a:pt x="1691" y="290"/>
                  </a:cubicBezTo>
                  <a:cubicBezTo>
                    <a:pt x="1488" y="90"/>
                    <a:pt x="1239" y="0"/>
                    <a:pt x="9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82" name="Google Shape;882;p14"/>
            <p:cNvSpPr/>
            <p:nvPr/>
          </p:nvSpPr>
          <p:spPr>
            <a:xfrm>
              <a:off x="1062325" y="2180675"/>
              <a:ext cx="52100" cy="49600"/>
            </a:xfrm>
            <a:custGeom>
              <a:avLst/>
              <a:gdLst/>
              <a:ahLst/>
              <a:cxnLst/>
              <a:rect l="l" t="t" r="r" b="b"/>
              <a:pathLst>
                <a:path w="2084" h="1984" extrusionOk="0">
                  <a:moveTo>
                    <a:pt x="1002" y="0"/>
                  </a:moveTo>
                  <a:cubicBezTo>
                    <a:pt x="492" y="0"/>
                    <a:pt x="0" y="395"/>
                    <a:pt x="0" y="992"/>
                  </a:cubicBezTo>
                  <a:cubicBezTo>
                    <a:pt x="0" y="1589"/>
                    <a:pt x="492" y="1984"/>
                    <a:pt x="1002" y="1984"/>
                  </a:cubicBezTo>
                  <a:cubicBezTo>
                    <a:pt x="1245" y="1984"/>
                    <a:pt x="1491" y="1894"/>
                    <a:pt x="1691" y="1694"/>
                  </a:cubicBezTo>
                  <a:cubicBezTo>
                    <a:pt x="2084" y="1301"/>
                    <a:pt x="2084" y="670"/>
                    <a:pt x="1691" y="289"/>
                  </a:cubicBezTo>
                  <a:cubicBezTo>
                    <a:pt x="1491" y="90"/>
                    <a:pt x="1245" y="0"/>
                    <a:pt x="10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83" name="Google Shape;883;p14"/>
            <p:cNvSpPr/>
            <p:nvPr/>
          </p:nvSpPr>
          <p:spPr>
            <a:xfrm>
              <a:off x="1135550" y="2253700"/>
              <a:ext cx="52100" cy="49800"/>
            </a:xfrm>
            <a:custGeom>
              <a:avLst/>
              <a:gdLst/>
              <a:ahLst/>
              <a:cxnLst/>
              <a:rect l="l" t="t" r="r" b="b"/>
              <a:pathLst>
                <a:path w="2084" h="1992" extrusionOk="0">
                  <a:moveTo>
                    <a:pt x="996" y="0"/>
                  </a:moveTo>
                  <a:cubicBezTo>
                    <a:pt x="489" y="0"/>
                    <a:pt x="0" y="397"/>
                    <a:pt x="0" y="1000"/>
                  </a:cubicBezTo>
                  <a:cubicBezTo>
                    <a:pt x="0" y="1597"/>
                    <a:pt x="492" y="1991"/>
                    <a:pt x="1002" y="1991"/>
                  </a:cubicBezTo>
                  <a:cubicBezTo>
                    <a:pt x="1245" y="1991"/>
                    <a:pt x="1491" y="1902"/>
                    <a:pt x="1691" y="1702"/>
                  </a:cubicBezTo>
                  <a:cubicBezTo>
                    <a:pt x="2084" y="1309"/>
                    <a:pt x="2084" y="678"/>
                    <a:pt x="1691" y="297"/>
                  </a:cubicBezTo>
                  <a:cubicBezTo>
                    <a:pt x="1490" y="92"/>
                    <a:pt x="1241" y="0"/>
                    <a:pt x="9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84" name="Google Shape;884;p14"/>
            <p:cNvSpPr/>
            <p:nvPr/>
          </p:nvSpPr>
          <p:spPr>
            <a:xfrm>
              <a:off x="1209075" y="2327275"/>
              <a:ext cx="52100" cy="49750"/>
            </a:xfrm>
            <a:custGeom>
              <a:avLst/>
              <a:gdLst/>
              <a:ahLst/>
              <a:cxnLst/>
              <a:rect l="l" t="t" r="r" b="b"/>
              <a:pathLst>
                <a:path w="2084" h="1990" extrusionOk="0">
                  <a:moveTo>
                    <a:pt x="1001" y="1"/>
                  </a:moveTo>
                  <a:cubicBezTo>
                    <a:pt x="492" y="1"/>
                    <a:pt x="0" y="401"/>
                    <a:pt x="0" y="998"/>
                  </a:cubicBezTo>
                  <a:cubicBezTo>
                    <a:pt x="0" y="1595"/>
                    <a:pt x="492" y="1989"/>
                    <a:pt x="1002" y="1989"/>
                  </a:cubicBezTo>
                  <a:cubicBezTo>
                    <a:pt x="1244" y="1989"/>
                    <a:pt x="1491" y="1900"/>
                    <a:pt x="1691" y="1700"/>
                  </a:cubicBezTo>
                  <a:cubicBezTo>
                    <a:pt x="2084" y="1307"/>
                    <a:pt x="2084" y="676"/>
                    <a:pt x="1691" y="295"/>
                  </a:cubicBezTo>
                  <a:cubicBezTo>
                    <a:pt x="1491" y="92"/>
                    <a:pt x="1244" y="1"/>
                    <a:pt x="10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85" name="Google Shape;885;p14"/>
            <p:cNvSpPr/>
            <p:nvPr/>
          </p:nvSpPr>
          <p:spPr>
            <a:xfrm>
              <a:off x="1282300" y="2400450"/>
              <a:ext cx="51800" cy="49800"/>
            </a:xfrm>
            <a:custGeom>
              <a:avLst/>
              <a:gdLst/>
              <a:ahLst/>
              <a:cxnLst/>
              <a:rect l="l" t="t" r="r" b="b"/>
              <a:pathLst>
                <a:path w="2072" h="1992" extrusionOk="0">
                  <a:moveTo>
                    <a:pt x="996" y="0"/>
                  </a:moveTo>
                  <a:cubicBezTo>
                    <a:pt x="488" y="0"/>
                    <a:pt x="0" y="397"/>
                    <a:pt x="0" y="1000"/>
                  </a:cubicBezTo>
                  <a:cubicBezTo>
                    <a:pt x="0" y="1597"/>
                    <a:pt x="492" y="1991"/>
                    <a:pt x="1002" y="1991"/>
                  </a:cubicBezTo>
                  <a:cubicBezTo>
                    <a:pt x="1244" y="1991"/>
                    <a:pt x="1491" y="1902"/>
                    <a:pt x="1691" y="1702"/>
                  </a:cubicBezTo>
                  <a:cubicBezTo>
                    <a:pt x="2072" y="1309"/>
                    <a:pt x="2072" y="678"/>
                    <a:pt x="1691" y="297"/>
                  </a:cubicBezTo>
                  <a:cubicBezTo>
                    <a:pt x="1490" y="92"/>
                    <a:pt x="1241" y="0"/>
                    <a:pt x="9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86" name="Google Shape;886;p14"/>
            <p:cNvSpPr/>
            <p:nvPr/>
          </p:nvSpPr>
          <p:spPr>
            <a:xfrm>
              <a:off x="696200" y="1960700"/>
              <a:ext cx="52125" cy="49800"/>
            </a:xfrm>
            <a:custGeom>
              <a:avLst/>
              <a:gdLst/>
              <a:ahLst/>
              <a:cxnLst/>
              <a:rect l="l" t="t" r="r" b="b"/>
              <a:pathLst>
                <a:path w="2085" h="1992" extrusionOk="0">
                  <a:moveTo>
                    <a:pt x="1002" y="1"/>
                  </a:moveTo>
                  <a:cubicBezTo>
                    <a:pt x="493" y="1"/>
                    <a:pt x="1" y="395"/>
                    <a:pt x="1" y="992"/>
                  </a:cubicBezTo>
                  <a:cubicBezTo>
                    <a:pt x="1" y="1595"/>
                    <a:pt x="489" y="1992"/>
                    <a:pt x="997" y="1992"/>
                  </a:cubicBezTo>
                  <a:cubicBezTo>
                    <a:pt x="1241" y="1992"/>
                    <a:pt x="1490" y="1900"/>
                    <a:pt x="1691" y="1695"/>
                  </a:cubicBezTo>
                  <a:cubicBezTo>
                    <a:pt x="2084" y="1314"/>
                    <a:pt x="2084" y="683"/>
                    <a:pt x="1691" y="290"/>
                  </a:cubicBezTo>
                  <a:cubicBezTo>
                    <a:pt x="1492" y="90"/>
                    <a:pt x="1245" y="1"/>
                    <a:pt x="10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87" name="Google Shape;887;p14"/>
            <p:cNvSpPr/>
            <p:nvPr/>
          </p:nvSpPr>
          <p:spPr>
            <a:xfrm>
              <a:off x="769425" y="2033925"/>
              <a:ext cx="52125" cy="49600"/>
            </a:xfrm>
            <a:custGeom>
              <a:avLst/>
              <a:gdLst/>
              <a:ahLst/>
              <a:cxnLst/>
              <a:rect l="l" t="t" r="r" b="b"/>
              <a:pathLst>
                <a:path w="2085" h="1984" extrusionOk="0">
                  <a:moveTo>
                    <a:pt x="1002" y="1"/>
                  </a:moveTo>
                  <a:cubicBezTo>
                    <a:pt x="492" y="1"/>
                    <a:pt x="1" y="395"/>
                    <a:pt x="1" y="992"/>
                  </a:cubicBezTo>
                  <a:cubicBezTo>
                    <a:pt x="1" y="1589"/>
                    <a:pt x="492" y="1984"/>
                    <a:pt x="1002" y="1984"/>
                  </a:cubicBezTo>
                  <a:cubicBezTo>
                    <a:pt x="1245" y="1984"/>
                    <a:pt x="1492" y="1894"/>
                    <a:pt x="1691" y="1695"/>
                  </a:cubicBezTo>
                  <a:cubicBezTo>
                    <a:pt x="2084" y="1302"/>
                    <a:pt x="2084" y="683"/>
                    <a:pt x="1691" y="290"/>
                  </a:cubicBezTo>
                  <a:cubicBezTo>
                    <a:pt x="1492" y="90"/>
                    <a:pt x="1245" y="1"/>
                    <a:pt x="10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88" name="Google Shape;888;p14"/>
            <p:cNvSpPr/>
            <p:nvPr/>
          </p:nvSpPr>
          <p:spPr>
            <a:xfrm>
              <a:off x="614650" y="2034000"/>
              <a:ext cx="66400" cy="49450"/>
            </a:xfrm>
            <a:custGeom>
              <a:avLst/>
              <a:gdLst/>
              <a:ahLst/>
              <a:cxnLst/>
              <a:rect l="l" t="t" r="r" b="b"/>
              <a:pathLst>
                <a:path w="2656" h="1978" extrusionOk="0">
                  <a:moveTo>
                    <a:pt x="1334" y="1"/>
                  </a:moveTo>
                  <a:cubicBezTo>
                    <a:pt x="453" y="1"/>
                    <a:pt x="0" y="1061"/>
                    <a:pt x="631" y="1692"/>
                  </a:cubicBezTo>
                  <a:cubicBezTo>
                    <a:pt x="822" y="1882"/>
                    <a:pt x="1075" y="1977"/>
                    <a:pt x="1329" y="1977"/>
                  </a:cubicBezTo>
                  <a:cubicBezTo>
                    <a:pt x="1584" y="1977"/>
                    <a:pt x="1840" y="1882"/>
                    <a:pt x="2036" y="1692"/>
                  </a:cubicBezTo>
                  <a:cubicBezTo>
                    <a:pt x="2656" y="1061"/>
                    <a:pt x="2215" y="1"/>
                    <a:pt x="1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89" name="Google Shape;889;p14"/>
            <p:cNvSpPr/>
            <p:nvPr/>
          </p:nvSpPr>
          <p:spPr>
            <a:xfrm>
              <a:off x="842950" y="2107450"/>
              <a:ext cx="52125" cy="49600"/>
            </a:xfrm>
            <a:custGeom>
              <a:avLst/>
              <a:gdLst/>
              <a:ahLst/>
              <a:cxnLst/>
              <a:rect l="l" t="t" r="r" b="b"/>
              <a:pathLst>
                <a:path w="2085" h="1984" extrusionOk="0">
                  <a:moveTo>
                    <a:pt x="1002" y="0"/>
                  </a:moveTo>
                  <a:cubicBezTo>
                    <a:pt x="492" y="0"/>
                    <a:pt x="1" y="395"/>
                    <a:pt x="1" y="992"/>
                  </a:cubicBezTo>
                  <a:cubicBezTo>
                    <a:pt x="1" y="1589"/>
                    <a:pt x="492" y="1984"/>
                    <a:pt x="1002" y="1984"/>
                  </a:cubicBezTo>
                  <a:cubicBezTo>
                    <a:pt x="1245" y="1984"/>
                    <a:pt x="1492" y="1894"/>
                    <a:pt x="1691" y="1694"/>
                  </a:cubicBezTo>
                  <a:cubicBezTo>
                    <a:pt x="2084" y="1302"/>
                    <a:pt x="2084" y="682"/>
                    <a:pt x="1691" y="290"/>
                  </a:cubicBezTo>
                  <a:cubicBezTo>
                    <a:pt x="1492" y="90"/>
                    <a:pt x="1245" y="0"/>
                    <a:pt x="10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90" name="Google Shape;890;p14"/>
            <p:cNvSpPr/>
            <p:nvPr/>
          </p:nvSpPr>
          <p:spPr>
            <a:xfrm>
              <a:off x="916175" y="2180675"/>
              <a:ext cx="51825" cy="49600"/>
            </a:xfrm>
            <a:custGeom>
              <a:avLst/>
              <a:gdLst/>
              <a:ahLst/>
              <a:cxnLst/>
              <a:rect l="l" t="t" r="r" b="b"/>
              <a:pathLst>
                <a:path w="2073" h="1984" extrusionOk="0">
                  <a:moveTo>
                    <a:pt x="997" y="0"/>
                  </a:moveTo>
                  <a:cubicBezTo>
                    <a:pt x="487" y="0"/>
                    <a:pt x="0" y="395"/>
                    <a:pt x="0" y="992"/>
                  </a:cubicBezTo>
                  <a:cubicBezTo>
                    <a:pt x="0" y="1589"/>
                    <a:pt x="487" y="1984"/>
                    <a:pt x="997" y="1984"/>
                  </a:cubicBezTo>
                  <a:cubicBezTo>
                    <a:pt x="1239" y="1984"/>
                    <a:pt x="1488" y="1894"/>
                    <a:pt x="1691" y="1694"/>
                  </a:cubicBezTo>
                  <a:cubicBezTo>
                    <a:pt x="2072" y="1301"/>
                    <a:pt x="2072" y="670"/>
                    <a:pt x="1691" y="289"/>
                  </a:cubicBezTo>
                  <a:cubicBezTo>
                    <a:pt x="1488" y="90"/>
                    <a:pt x="1239" y="0"/>
                    <a:pt x="9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91" name="Google Shape;891;p14"/>
            <p:cNvSpPr/>
            <p:nvPr/>
          </p:nvSpPr>
          <p:spPr>
            <a:xfrm>
              <a:off x="989400" y="2253700"/>
              <a:ext cx="51825" cy="49800"/>
            </a:xfrm>
            <a:custGeom>
              <a:avLst/>
              <a:gdLst/>
              <a:ahLst/>
              <a:cxnLst/>
              <a:rect l="l" t="t" r="r" b="b"/>
              <a:pathLst>
                <a:path w="2073" h="1992" extrusionOk="0">
                  <a:moveTo>
                    <a:pt x="991" y="0"/>
                  </a:moveTo>
                  <a:cubicBezTo>
                    <a:pt x="483" y="0"/>
                    <a:pt x="0" y="397"/>
                    <a:pt x="0" y="1000"/>
                  </a:cubicBezTo>
                  <a:cubicBezTo>
                    <a:pt x="0" y="1597"/>
                    <a:pt x="487" y="1991"/>
                    <a:pt x="997" y="1991"/>
                  </a:cubicBezTo>
                  <a:cubicBezTo>
                    <a:pt x="1239" y="1991"/>
                    <a:pt x="1488" y="1902"/>
                    <a:pt x="1691" y="1702"/>
                  </a:cubicBezTo>
                  <a:cubicBezTo>
                    <a:pt x="2072" y="1309"/>
                    <a:pt x="2072" y="678"/>
                    <a:pt x="1691" y="297"/>
                  </a:cubicBezTo>
                  <a:cubicBezTo>
                    <a:pt x="1486" y="92"/>
                    <a:pt x="1236" y="0"/>
                    <a:pt x="9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92" name="Google Shape;892;p14"/>
            <p:cNvSpPr/>
            <p:nvPr/>
          </p:nvSpPr>
          <p:spPr>
            <a:xfrm>
              <a:off x="1062625" y="2326825"/>
              <a:ext cx="51800" cy="49600"/>
            </a:xfrm>
            <a:custGeom>
              <a:avLst/>
              <a:gdLst/>
              <a:ahLst/>
              <a:cxnLst/>
              <a:rect l="l" t="t" r="r" b="b"/>
              <a:pathLst>
                <a:path w="2072" h="1984" extrusionOk="0">
                  <a:moveTo>
                    <a:pt x="993" y="0"/>
                  </a:moveTo>
                  <a:cubicBezTo>
                    <a:pt x="487" y="0"/>
                    <a:pt x="0" y="395"/>
                    <a:pt x="0" y="992"/>
                  </a:cubicBezTo>
                  <a:cubicBezTo>
                    <a:pt x="0" y="1589"/>
                    <a:pt x="487" y="1983"/>
                    <a:pt x="993" y="1983"/>
                  </a:cubicBezTo>
                  <a:cubicBezTo>
                    <a:pt x="1234" y="1983"/>
                    <a:pt x="1479" y="1894"/>
                    <a:pt x="1679" y="1694"/>
                  </a:cubicBezTo>
                  <a:cubicBezTo>
                    <a:pt x="2072" y="1313"/>
                    <a:pt x="2072" y="682"/>
                    <a:pt x="1679" y="289"/>
                  </a:cubicBezTo>
                  <a:cubicBezTo>
                    <a:pt x="1479" y="90"/>
                    <a:pt x="1234" y="0"/>
                    <a:pt x="9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93" name="Google Shape;893;p14"/>
            <p:cNvSpPr/>
            <p:nvPr/>
          </p:nvSpPr>
          <p:spPr>
            <a:xfrm>
              <a:off x="1135850" y="2400450"/>
              <a:ext cx="52100" cy="49800"/>
            </a:xfrm>
            <a:custGeom>
              <a:avLst/>
              <a:gdLst/>
              <a:ahLst/>
              <a:cxnLst/>
              <a:rect l="l" t="t" r="r" b="b"/>
              <a:pathLst>
                <a:path w="2084" h="1992" extrusionOk="0">
                  <a:moveTo>
                    <a:pt x="1000" y="0"/>
                  </a:moveTo>
                  <a:cubicBezTo>
                    <a:pt x="489" y="0"/>
                    <a:pt x="0" y="397"/>
                    <a:pt x="0" y="1000"/>
                  </a:cubicBezTo>
                  <a:cubicBezTo>
                    <a:pt x="0" y="1597"/>
                    <a:pt x="492" y="1991"/>
                    <a:pt x="1006" y="1991"/>
                  </a:cubicBezTo>
                  <a:cubicBezTo>
                    <a:pt x="1250" y="1991"/>
                    <a:pt x="1499" y="1902"/>
                    <a:pt x="1703" y="1702"/>
                  </a:cubicBezTo>
                  <a:cubicBezTo>
                    <a:pt x="2084" y="1309"/>
                    <a:pt x="2084" y="678"/>
                    <a:pt x="1703" y="297"/>
                  </a:cubicBezTo>
                  <a:cubicBezTo>
                    <a:pt x="1498" y="92"/>
                    <a:pt x="1246" y="0"/>
                    <a:pt x="10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94" name="Google Shape;894;p14"/>
            <p:cNvSpPr/>
            <p:nvPr/>
          </p:nvSpPr>
          <p:spPr>
            <a:xfrm>
              <a:off x="1209075" y="2473575"/>
              <a:ext cx="52100" cy="49600"/>
            </a:xfrm>
            <a:custGeom>
              <a:avLst/>
              <a:gdLst/>
              <a:ahLst/>
              <a:cxnLst/>
              <a:rect l="l" t="t" r="r" b="b"/>
              <a:pathLst>
                <a:path w="2084" h="1984" extrusionOk="0">
                  <a:moveTo>
                    <a:pt x="1002" y="0"/>
                  </a:moveTo>
                  <a:cubicBezTo>
                    <a:pt x="492" y="0"/>
                    <a:pt x="0" y="395"/>
                    <a:pt x="0" y="992"/>
                  </a:cubicBezTo>
                  <a:cubicBezTo>
                    <a:pt x="0" y="1589"/>
                    <a:pt x="492" y="1983"/>
                    <a:pt x="1002" y="1983"/>
                  </a:cubicBezTo>
                  <a:cubicBezTo>
                    <a:pt x="1244" y="1983"/>
                    <a:pt x="1491" y="1894"/>
                    <a:pt x="1691" y="1694"/>
                  </a:cubicBezTo>
                  <a:cubicBezTo>
                    <a:pt x="2084" y="1313"/>
                    <a:pt x="2084" y="682"/>
                    <a:pt x="1691" y="289"/>
                  </a:cubicBezTo>
                  <a:cubicBezTo>
                    <a:pt x="1491" y="89"/>
                    <a:pt x="1244" y="0"/>
                    <a:pt x="10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95" name="Google Shape;895;p14"/>
            <p:cNvSpPr/>
            <p:nvPr/>
          </p:nvSpPr>
          <p:spPr>
            <a:xfrm>
              <a:off x="696200" y="2107025"/>
              <a:ext cx="52125" cy="49725"/>
            </a:xfrm>
            <a:custGeom>
              <a:avLst/>
              <a:gdLst/>
              <a:ahLst/>
              <a:cxnLst/>
              <a:rect l="l" t="t" r="r" b="b"/>
              <a:pathLst>
                <a:path w="2085" h="1989" extrusionOk="0">
                  <a:moveTo>
                    <a:pt x="1002" y="0"/>
                  </a:moveTo>
                  <a:cubicBezTo>
                    <a:pt x="492" y="0"/>
                    <a:pt x="1" y="400"/>
                    <a:pt x="1" y="997"/>
                  </a:cubicBezTo>
                  <a:cubicBezTo>
                    <a:pt x="1" y="1594"/>
                    <a:pt x="493" y="1989"/>
                    <a:pt x="1002" y="1989"/>
                  </a:cubicBezTo>
                  <a:cubicBezTo>
                    <a:pt x="1245" y="1989"/>
                    <a:pt x="1492" y="1899"/>
                    <a:pt x="1691" y="1700"/>
                  </a:cubicBezTo>
                  <a:cubicBezTo>
                    <a:pt x="2084" y="1307"/>
                    <a:pt x="2084" y="676"/>
                    <a:pt x="1691" y="295"/>
                  </a:cubicBezTo>
                  <a:cubicBezTo>
                    <a:pt x="1492" y="91"/>
                    <a:pt x="1245" y="0"/>
                    <a:pt x="10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96" name="Google Shape;896;p14"/>
            <p:cNvSpPr/>
            <p:nvPr/>
          </p:nvSpPr>
          <p:spPr>
            <a:xfrm>
              <a:off x="769725" y="2180675"/>
              <a:ext cx="52125" cy="49600"/>
            </a:xfrm>
            <a:custGeom>
              <a:avLst/>
              <a:gdLst/>
              <a:ahLst/>
              <a:cxnLst/>
              <a:rect l="l" t="t" r="r" b="b"/>
              <a:pathLst>
                <a:path w="2085" h="1984" extrusionOk="0">
                  <a:moveTo>
                    <a:pt x="1006" y="0"/>
                  </a:moveTo>
                  <a:cubicBezTo>
                    <a:pt x="492" y="0"/>
                    <a:pt x="1" y="395"/>
                    <a:pt x="1" y="992"/>
                  </a:cubicBezTo>
                  <a:cubicBezTo>
                    <a:pt x="1" y="1589"/>
                    <a:pt x="492" y="1984"/>
                    <a:pt x="1006" y="1984"/>
                  </a:cubicBezTo>
                  <a:cubicBezTo>
                    <a:pt x="1250" y="1984"/>
                    <a:pt x="1500" y="1894"/>
                    <a:pt x="1703" y="1694"/>
                  </a:cubicBezTo>
                  <a:cubicBezTo>
                    <a:pt x="2084" y="1301"/>
                    <a:pt x="2084" y="682"/>
                    <a:pt x="1703" y="289"/>
                  </a:cubicBezTo>
                  <a:cubicBezTo>
                    <a:pt x="1500" y="90"/>
                    <a:pt x="1250" y="0"/>
                    <a:pt x="10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97" name="Google Shape;897;p14"/>
            <p:cNvSpPr/>
            <p:nvPr/>
          </p:nvSpPr>
          <p:spPr>
            <a:xfrm>
              <a:off x="842950" y="2253700"/>
              <a:ext cx="52125" cy="49800"/>
            </a:xfrm>
            <a:custGeom>
              <a:avLst/>
              <a:gdLst/>
              <a:ahLst/>
              <a:cxnLst/>
              <a:rect l="l" t="t" r="r" b="b"/>
              <a:pathLst>
                <a:path w="2085" h="1992" extrusionOk="0">
                  <a:moveTo>
                    <a:pt x="997" y="0"/>
                  </a:moveTo>
                  <a:cubicBezTo>
                    <a:pt x="489" y="0"/>
                    <a:pt x="1" y="397"/>
                    <a:pt x="1" y="1000"/>
                  </a:cubicBezTo>
                  <a:cubicBezTo>
                    <a:pt x="1" y="1597"/>
                    <a:pt x="492" y="1991"/>
                    <a:pt x="1002" y="1991"/>
                  </a:cubicBezTo>
                  <a:cubicBezTo>
                    <a:pt x="1245" y="1991"/>
                    <a:pt x="1492" y="1902"/>
                    <a:pt x="1691" y="1702"/>
                  </a:cubicBezTo>
                  <a:cubicBezTo>
                    <a:pt x="2084" y="1309"/>
                    <a:pt x="2084" y="678"/>
                    <a:pt x="1691" y="297"/>
                  </a:cubicBezTo>
                  <a:cubicBezTo>
                    <a:pt x="1490" y="92"/>
                    <a:pt x="1241" y="0"/>
                    <a:pt x="9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98" name="Google Shape;898;p14"/>
            <p:cNvSpPr/>
            <p:nvPr/>
          </p:nvSpPr>
          <p:spPr>
            <a:xfrm>
              <a:off x="916175" y="2326825"/>
              <a:ext cx="51825" cy="49600"/>
            </a:xfrm>
            <a:custGeom>
              <a:avLst/>
              <a:gdLst/>
              <a:ahLst/>
              <a:cxnLst/>
              <a:rect l="l" t="t" r="r" b="b"/>
              <a:pathLst>
                <a:path w="2073" h="1984" extrusionOk="0">
                  <a:moveTo>
                    <a:pt x="997" y="0"/>
                  </a:moveTo>
                  <a:cubicBezTo>
                    <a:pt x="487" y="0"/>
                    <a:pt x="0" y="395"/>
                    <a:pt x="0" y="992"/>
                  </a:cubicBezTo>
                  <a:cubicBezTo>
                    <a:pt x="0" y="1589"/>
                    <a:pt x="487" y="1983"/>
                    <a:pt x="997" y="1983"/>
                  </a:cubicBezTo>
                  <a:cubicBezTo>
                    <a:pt x="1239" y="1983"/>
                    <a:pt x="1488" y="1894"/>
                    <a:pt x="1691" y="1694"/>
                  </a:cubicBezTo>
                  <a:cubicBezTo>
                    <a:pt x="2072" y="1313"/>
                    <a:pt x="2072" y="682"/>
                    <a:pt x="1691" y="289"/>
                  </a:cubicBezTo>
                  <a:cubicBezTo>
                    <a:pt x="1488" y="90"/>
                    <a:pt x="1239" y="0"/>
                    <a:pt x="9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99" name="Google Shape;899;p14"/>
            <p:cNvSpPr/>
            <p:nvPr/>
          </p:nvSpPr>
          <p:spPr>
            <a:xfrm>
              <a:off x="989400" y="2400050"/>
              <a:ext cx="51825" cy="49600"/>
            </a:xfrm>
            <a:custGeom>
              <a:avLst/>
              <a:gdLst/>
              <a:ahLst/>
              <a:cxnLst/>
              <a:rect l="l" t="t" r="r" b="b"/>
              <a:pathLst>
                <a:path w="2073" h="1984" extrusionOk="0">
                  <a:moveTo>
                    <a:pt x="997" y="0"/>
                  </a:moveTo>
                  <a:cubicBezTo>
                    <a:pt x="487" y="0"/>
                    <a:pt x="0" y="395"/>
                    <a:pt x="0" y="992"/>
                  </a:cubicBezTo>
                  <a:cubicBezTo>
                    <a:pt x="0" y="1589"/>
                    <a:pt x="487" y="1983"/>
                    <a:pt x="997" y="1983"/>
                  </a:cubicBezTo>
                  <a:cubicBezTo>
                    <a:pt x="1239" y="1983"/>
                    <a:pt x="1488" y="1894"/>
                    <a:pt x="1691" y="1694"/>
                  </a:cubicBezTo>
                  <a:cubicBezTo>
                    <a:pt x="2072" y="1301"/>
                    <a:pt x="2072" y="682"/>
                    <a:pt x="1691" y="289"/>
                  </a:cubicBezTo>
                  <a:cubicBezTo>
                    <a:pt x="1488" y="90"/>
                    <a:pt x="1239" y="0"/>
                    <a:pt x="9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0" name="Google Shape;900;p14"/>
            <p:cNvSpPr/>
            <p:nvPr/>
          </p:nvSpPr>
          <p:spPr>
            <a:xfrm>
              <a:off x="1062925" y="2473575"/>
              <a:ext cx="51800" cy="49600"/>
            </a:xfrm>
            <a:custGeom>
              <a:avLst/>
              <a:gdLst/>
              <a:ahLst/>
              <a:cxnLst/>
              <a:rect l="l" t="t" r="r" b="b"/>
              <a:pathLst>
                <a:path w="2072" h="1984" extrusionOk="0">
                  <a:moveTo>
                    <a:pt x="997" y="0"/>
                  </a:moveTo>
                  <a:cubicBezTo>
                    <a:pt x="487" y="0"/>
                    <a:pt x="0" y="395"/>
                    <a:pt x="0" y="992"/>
                  </a:cubicBezTo>
                  <a:cubicBezTo>
                    <a:pt x="0" y="1589"/>
                    <a:pt x="487" y="1983"/>
                    <a:pt x="997" y="1983"/>
                  </a:cubicBezTo>
                  <a:cubicBezTo>
                    <a:pt x="1239" y="1983"/>
                    <a:pt x="1487" y="1894"/>
                    <a:pt x="1691" y="1694"/>
                  </a:cubicBezTo>
                  <a:cubicBezTo>
                    <a:pt x="2072" y="1313"/>
                    <a:pt x="2072" y="682"/>
                    <a:pt x="1691" y="289"/>
                  </a:cubicBezTo>
                  <a:cubicBezTo>
                    <a:pt x="1487" y="89"/>
                    <a:pt x="1239" y="0"/>
                    <a:pt x="9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1" name="Google Shape;901;p14"/>
            <p:cNvSpPr/>
            <p:nvPr/>
          </p:nvSpPr>
          <p:spPr>
            <a:xfrm>
              <a:off x="1136150" y="2546775"/>
              <a:ext cx="51800" cy="49625"/>
            </a:xfrm>
            <a:custGeom>
              <a:avLst/>
              <a:gdLst/>
              <a:ahLst/>
              <a:cxnLst/>
              <a:rect l="l" t="t" r="r" b="b"/>
              <a:pathLst>
                <a:path w="2072" h="1985" extrusionOk="0">
                  <a:moveTo>
                    <a:pt x="996" y="1"/>
                  </a:moveTo>
                  <a:cubicBezTo>
                    <a:pt x="487" y="1"/>
                    <a:pt x="0" y="396"/>
                    <a:pt x="0" y="993"/>
                  </a:cubicBezTo>
                  <a:cubicBezTo>
                    <a:pt x="0" y="1589"/>
                    <a:pt x="487" y="1984"/>
                    <a:pt x="996" y="1984"/>
                  </a:cubicBezTo>
                  <a:cubicBezTo>
                    <a:pt x="1239" y="1984"/>
                    <a:pt x="1487" y="1895"/>
                    <a:pt x="1691" y="1695"/>
                  </a:cubicBezTo>
                  <a:cubicBezTo>
                    <a:pt x="2072" y="1302"/>
                    <a:pt x="2072" y="683"/>
                    <a:pt x="1691" y="290"/>
                  </a:cubicBezTo>
                  <a:cubicBezTo>
                    <a:pt x="1487" y="90"/>
                    <a:pt x="1239" y="1"/>
                    <a:pt x="9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2" name="Google Shape;902;p14"/>
            <p:cNvSpPr/>
            <p:nvPr/>
          </p:nvSpPr>
          <p:spPr>
            <a:xfrm>
              <a:off x="549750" y="2107250"/>
              <a:ext cx="52125" cy="49800"/>
            </a:xfrm>
            <a:custGeom>
              <a:avLst/>
              <a:gdLst/>
              <a:ahLst/>
              <a:cxnLst/>
              <a:rect l="l" t="t" r="r" b="b"/>
              <a:pathLst>
                <a:path w="2085" h="1992" extrusionOk="0">
                  <a:moveTo>
                    <a:pt x="997" y="1"/>
                  </a:moveTo>
                  <a:cubicBezTo>
                    <a:pt x="489" y="1"/>
                    <a:pt x="1" y="397"/>
                    <a:pt x="1" y="1000"/>
                  </a:cubicBezTo>
                  <a:cubicBezTo>
                    <a:pt x="1" y="1597"/>
                    <a:pt x="493" y="1992"/>
                    <a:pt x="1002" y="1992"/>
                  </a:cubicBezTo>
                  <a:cubicBezTo>
                    <a:pt x="1245" y="1992"/>
                    <a:pt x="1492" y="1902"/>
                    <a:pt x="1692" y="1702"/>
                  </a:cubicBezTo>
                  <a:cubicBezTo>
                    <a:pt x="2084" y="1310"/>
                    <a:pt x="2084" y="679"/>
                    <a:pt x="1692" y="298"/>
                  </a:cubicBezTo>
                  <a:cubicBezTo>
                    <a:pt x="1490" y="92"/>
                    <a:pt x="1241" y="1"/>
                    <a:pt x="9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3" name="Google Shape;903;p14"/>
            <p:cNvSpPr/>
            <p:nvPr/>
          </p:nvSpPr>
          <p:spPr>
            <a:xfrm>
              <a:off x="622975" y="2180475"/>
              <a:ext cx="51825" cy="49700"/>
            </a:xfrm>
            <a:custGeom>
              <a:avLst/>
              <a:gdLst/>
              <a:ahLst/>
              <a:cxnLst/>
              <a:rect l="l" t="t" r="r" b="b"/>
              <a:pathLst>
                <a:path w="2073" h="1988" extrusionOk="0">
                  <a:moveTo>
                    <a:pt x="990" y="0"/>
                  </a:moveTo>
                  <a:cubicBezTo>
                    <a:pt x="483" y="0"/>
                    <a:pt x="1" y="394"/>
                    <a:pt x="1" y="988"/>
                  </a:cubicBezTo>
                  <a:cubicBezTo>
                    <a:pt x="1" y="1591"/>
                    <a:pt x="484" y="1987"/>
                    <a:pt x="992" y="1987"/>
                  </a:cubicBezTo>
                  <a:cubicBezTo>
                    <a:pt x="1236" y="1987"/>
                    <a:pt x="1486" y="1896"/>
                    <a:pt x="1691" y="1690"/>
                  </a:cubicBezTo>
                  <a:cubicBezTo>
                    <a:pt x="2072" y="1309"/>
                    <a:pt x="2072" y="678"/>
                    <a:pt x="1691" y="297"/>
                  </a:cubicBezTo>
                  <a:cubicBezTo>
                    <a:pt x="1486" y="92"/>
                    <a:pt x="1235" y="0"/>
                    <a:pt x="9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4" name="Google Shape;904;p14"/>
            <p:cNvSpPr/>
            <p:nvPr/>
          </p:nvSpPr>
          <p:spPr>
            <a:xfrm>
              <a:off x="468200" y="2180450"/>
              <a:ext cx="66400" cy="49675"/>
            </a:xfrm>
            <a:custGeom>
              <a:avLst/>
              <a:gdLst/>
              <a:ahLst/>
              <a:cxnLst/>
              <a:rect l="l" t="t" r="r" b="b"/>
              <a:pathLst>
                <a:path w="2656" h="1987" extrusionOk="0">
                  <a:moveTo>
                    <a:pt x="1322" y="1"/>
                  </a:moveTo>
                  <a:cubicBezTo>
                    <a:pt x="441" y="1"/>
                    <a:pt x="1" y="1072"/>
                    <a:pt x="632" y="1691"/>
                  </a:cubicBezTo>
                  <a:cubicBezTo>
                    <a:pt x="822" y="1888"/>
                    <a:pt x="1075" y="1986"/>
                    <a:pt x="1328" y="1986"/>
                  </a:cubicBezTo>
                  <a:cubicBezTo>
                    <a:pt x="1581" y="1986"/>
                    <a:pt x="1834" y="1888"/>
                    <a:pt x="2025" y="1691"/>
                  </a:cubicBezTo>
                  <a:cubicBezTo>
                    <a:pt x="2656" y="1072"/>
                    <a:pt x="2203" y="1"/>
                    <a:pt x="13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5" name="Google Shape;905;p14"/>
            <p:cNvSpPr/>
            <p:nvPr/>
          </p:nvSpPr>
          <p:spPr>
            <a:xfrm>
              <a:off x="696500" y="2253975"/>
              <a:ext cx="51825" cy="49725"/>
            </a:xfrm>
            <a:custGeom>
              <a:avLst/>
              <a:gdLst/>
              <a:ahLst/>
              <a:cxnLst/>
              <a:rect l="l" t="t" r="r" b="b"/>
              <a:pathLst>
                <a:path w="2073" h="1989" extrusionOk="0">
                  <a:moveTo>
                    <a:pt x="990" y="1"/>
                  </a:moveTo>
                  <a:cubicBezTo>
                    <a:pt x="482" y="1"/>
                    <a:pt x="1" y="395"/>
                    <a:pt x="1" y="989"/>
                  </a:cubicBezTo>
                  <a:cubicBezTo>
                    <a:pt x="1" y="1592"/>
                    <a:pt x="484" y="1988"/>
                    <a:pt x="991" y="1988"/>
                  </a:cubicBezTo>
                  <a:cubicBezTo>
                    <a:pt x="1236" y="1988"/>
                    <a:pt x="1486" y="1896"/>
                    <a:pt x="1691" y="1691"/>
                  </a:cubicBezTo>
                  <a:cubicBezTo>
                    <a:pt x="2072" y="1310"/>
                    <a:pt x="2072" y="679"/>
                    <a:pt x="1691" y="298"/>
                  </a:cubicBezTo>
                  <a:cubicBezTo>
                    <a:pt x="1486" y="93"/>
                    <a:pt x="1235" y="1"/>
                    <a:pt x="9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6" name="Google Shape;906;p14"/>
            <p:cNvSpPr/>
            <p:nvPr/>
          </p:nvSpPr>
          <p:spPr>
            <a:xfrm>
              <a:off x="769425" y="2327125"/>
              <a:ext cx="52125" cy="49725"/>
            </a:xfrm>
            <a:custGeom>
              <a:avLst/>
              <a:gdLst/>
              <a:ahLst/>
              <a:cxnLst/>
              <a:rect l="l" t="t" r="r" b="b"/>
              <a:pathLst>
                <a:path w="2085" h="1989" extrusionOk="0">
                  <a:moveTo>
                    <a:pt x="1006" y="0"/>
                  </a:moveTo>
                  <a:cubicBezTo>
                    <a:pt x="492" y="0"/>
                    <a:pt x="1" y="395"/>
                    <a:pt x="1" y="992"/>
                  </a:cubicBezTo>
                  <a:cubicBezTo>
                    <a:pt x="1" y="1589"/>
                    <a:pt x="492" y="1989"/>
                    <a:pt x="1006" y="1989"/>
                  </a:cubicBezTo>
                  <a:cubicBezTo>
                    <a:pt x="1250" y="1989"/>
                    <a:pt x="1500" y="1898"/>
                    <a:pt x="1703" y="1694"/>
                  </a:cubicBezTo>
                  <a:cubicBezTo>
                    <a:pt x="2084" y="1313"/>
                    <a:pt x="2084" y="682"/>
                    <a:pt x="1703" y="289"/>
                  </a:cubicBezTo>
                  <a:cubicBezTo>
                    <a:pt x="1500" y="90"/>
                    <a:pt x="1250" y="0"/>
                    <a:pt x="10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7" name="Google Shape;907;p14"/>
            <p:cNvSpPr/>
            <p:nvPr/>
          </p:nvSpPr>
          <p:spPr>
            <a:xfrm>
              <a:off x="842650" y="2400350"/>
              <a:ext cx="52125" cy="49600"/>
            </a:xfrm>
            <a:custGeom>
              <a:avLst/>
              <a:gdLst/>
              <a:ahLst/>
              <a:cxnLst/>
              <a:rect l="l" t="t" r="r" b="b"/>
              <a:pathLst>
                <a:path w="2085" h="1984" extrusionOk="0">
                  <a:moveTo>
                    <a:pt x="1002" y="0"/>
                  </a:moveTo>
                  <a:cubicBezTo>
                    <a:pt x="492" y="0"/>
                    <a:pt x="1" y="395"/>
                    <a:pt x="1" y="992"/>
                  </a:cubicBezTo>
                  <a:cubicBezTo>
                    <a:pt x="1" y="1589"/>
                    <a:pt x="492" y="1983"/>
                    <a:pt x="1002" y="1983"/>
                  </a:cubicBezTo>
                  <a:cubicBezTo>
                    <a:pt x="1245" y="1983"/>
                    <a:pt x="1492" y="1894"/>
                    <a:pt x="1691" y="1694"/>
                  </a:cubicBezTo>
                  <a:cubicBezTo>
                    <a:pt x="2084" y="1301"/>
                    <a:pt x="2084" y="682"/>
                    <a:pt x="1691" y="289"/>
                  </a:cubicBezTo>
                  <a:cubicBezTo>
                    <a:pt x="1492" y="90"/>
                    <a:pt x="1245" y="0"/>
                    <a:pt x="10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8" name="Google Shape;908;p14"/>
            <p:cNvSpPr/>
            <p:nvPr/>
          </p:nvSpPr>
          <p:spPr>
            <a:xfrm>
              <a:off x="915875" y="2473575"/>
              <a:ext cx="52125" cy="49600"/>
            </a:xfrm>
            <a:custGeom>
              <a:avLst/>
              <a:gdLst/>
              <a:ahLst/>
              <a:cxnLst/>
              <a:rect l="l" t="t" r="r" b="b"/>
              <a:pathLst>
                <a:path w="2085" h="1984" extrusionOk="0">
                  <a:moveTo>
                    <a:pt x="1002" y="0"/>
                  </a:moveTo>
                  <a:cubicBezTo>
                    <a:pt x="492" y="0"/>
                    <a:pt x="1" y="395"/>
                    <a:pt x="1" y="992"/>
                  </a:cubicBezTo>
                  <a:cubicBezTo>
                    <a:pt x="1" y="1589"/>
                    <a:pt x="492" y="1983"/>
                    <a:pt x="1002" y="1983"/>
                  </a:cubicBezTo>
                  <a:cubicBezTo>
                    <a:pt x="1245" y="1983"/>
                    <a:pt x="1492" y="1894"/>
                    <a:pt x="1691" y="1694"/>
                  </a:cubicBezTo>
                  <a:cubicBezTo>
                    <a:pt x="2084" y="1301"/>
                    <a:pt x="2084" y="670"/>
                    <a:pt x="1691" y="289"/>
                  </a:cubicBezTo>
                  <a:cubicBezTo>
                    <a:pt x="1492" y="89"/>
                    <a:pt x="1245" y="0"/>
                    <a:pt x="10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9" name="Google Shape;909;p14"/>
            <p:cNvSpPr/>
            <p:nvPr/>
          </p:nvSpPr>
          <p:spPr>
            <a:xfrm>
              <a:off x="989400" y="2546950"/>
              <a:ext cx="52100" cy="49750"/>
            </a:xfrm>
            <a:custGeom>
              <a:avLst/>
              <a:gdLst/>
              <a:ahLst/>
              <a:cxnLst/>
              <a:rect l="l" t="t" r="r" b="b"/>
              <a:pathLst>
                <a:path w="2084" h="1990" extrusionOk="0">
                  <a:moveTo>
                    <a:pt x="1002" y="1"/>
                  </a:moveTo>
                  <a:cubicBezTo>
                    <a:pt x="492" y="1"/>
                    <a:pt x="0" y="401"/>
                    <a:pt x="0" y="997"/>
                  </a:cubicBezTo>
                  <a:cubicBezTo>
                    <a:pt x="0" y="1594"/>
                    <a:pt x="492" y="1989"/>
                    <a:pt x="1002" y="1989"/>
                  </a:cubicBezTo>
                  <a:cubicBezTo>
                    <a:pt x="1245" y="1989"/>
                    <a:pt x="1491" y="1900"/>
                    <a:pt x="1691" y="1700"/>
                  </a:cubicBezTo>
                  <a:cubicBezTo>
                    <a:pt x="2084" y="1307"/>
                    <a:pt x="2084" y="676"/>
                    <a:pt x="1691" y="295"/>
                  </a:cubicBezTo>
                  <a:cubicBezTo>
                    <a:pt x="1491" y="91"/>
                    <a:pt x="1244" y="1"/>
                    <a:pt x="10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0" name="Google Shape;910;p14"/>
            <p:cNvSpPr/>
            <p:nvPr/>
          </p:nvSpPr>
          <p:spPr>
            <a:xfrm>
              <a:off x="1062925" y="2620000"/>
              <a:ext cx="51800" cy="49625"/>
            </a:xfrm>
            <a:custGeom>
              <a:avLst/>
              <a:gdLst/>
              <a:ahLst/>
              <a:cxnLst/>
              <a:rect l="l" t="t" r="r" b="b"/>
              <a:pathLst>
                <a:path w="2072" h="1985" extrusionOk="0">
                  <a:moveTo>
                    <a:pt x="997" y="1"/>
                  </a:moveTo>
                  <a:cubicBezTo>
                    <a:pt x="487" y="1"/>
                    <a:pt x="0" y="396"/>
                    <a:pt x="0" y="993"/>
                  </a:cubicBezTo>
                  <a:cubicBezTo>
                    <a:pt x="0" y="1589"/>
                    <a:pt x="487" y="1984"/>
                    <a:pt x="997" y="1984"/>
                  </a:cubicBezTo>
                  <a:cubicBezTo>
                    <a:pt x="1239" y="1984"/>
                    <a:pt x="1487" y="1895"/>
                    <a:pt x="1691" y="1695"/>
                  </a:cubicBezTo>
                  <a:cubicBezTo>
                    <a:pt x="2072" y="1314"/>
                    <a:pt x="2072" y="683"/>
                    <a:pt x="1691" y="290"/>
                  </a:cubicBezTo>
                  <a:cubicBezTo>
                    <a:pt x="1487" y="90"/>
                    <a:pt x="1239" y="1"/>
                    <a:pt x="9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1" name="Google Shape;911;p14"/>
            <p:cNvSpPr/>
            <p:nvPr/>
          </p:nvSpPr>
          <p:spPr>
            <a:xfrm>
              <a:off x="549750" y="2253600"/>
              <a:ext cx="52125" cy="49600"/>
            </a:xfrm>
            <a:custGeom>
              <a:avLst/>
              <a:gdLst/>
              <a:ahLst/>
              <a:cxnLst/>
              <a:rect l="l" t="t" r="r" b="b"/>
              <a:pathLst>
                <a:path w="2085" h="1984" extrusionOk="0">
                  <a:moveTo>
                    <a:pt x="1002" y="0"/>
                  </a:moveTo>
                  <a:cubicBezTo>
                    <a:pt x="493" y="0"/>
                    <a:pt x="1" y="395"/>
                    <a:pt x="1" y="992"/>
                  </a:cubicBezTo>
                  <a:cubicBezTo>
                    <a:pt x="1" y="1589"/>
                    <a:pt x="493" y="1984"/>
                    <a:pt x="1002" y="1984"/>
                  </a:cubicBezTo>
                  <a:cubicBezTo>
                    <a:pt x="1245" y="1984"/>
                    <a:pt x="1492" y="1894"/>
                    <a:pt x="1692" y="1694"/>
                  </a:cubicBezTo>
                  <a:cubicBezTo>
                    <a:pt x="2084" y="1302"/>
                    <a:pt x="2084" y="682"/>
                    <a:pt x="1692" y="289"/>
                  </a:cubicBezTo>
                  <a:cubicBezTo>
                    <a:pt x="1492" y="90"/>
                    <a:pt x="1245" y="0"/>
                    <a:pt x="10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2" name="Google Shape;912;p14"/>
            <p:cNvSpPr/>
            <p:nvPr/>
          </p:nvSpPr>
          <p:spPr>
            <a:xfrm>
              <a:off x="623275" y="2327125"/>
              <a:ext cx="52125" cy="49600"/>
            </a:xfrm>
            <a:custGeom>
              <a:avLst/>
              <a:gdLst/>
              <a:ahLst/>
              <a:cxnLst/>
              <a:rect l="l" t="t" r="r" b="b"/>
              <a:pathLst>
                <a:path w="2085" h="1984" extrusionOk="0">
                  <a:moveTo>
                    <a:pt x="1002" y="0"/>
                  </a:moveTo>
                  <a:cubicBezTo>
                    <a:pt x="493" y="0"/>
                    <a:pt x="1" y="395"/>
                    <a:pt x="1" y="992"/>
                  </a:cubicBezTo>
                  <a:cubicBezTo>
                    <a:pt x="1" y="1589"/>
                    <a:pt x="493" y="1983"/>
                    <a:pt x="1002" y="1983"/>
                  </a:cubicBezTo>
                  <a:cubicBezTo>
                    <a:pt x="1245" y="1983"/>
                    <a:pt x="1492" y="1894"/>
                    <a:pt x="1691" y="1694"/>
                  </a:cubicBezTo>
                  <a:cubicBezTo>
                    <a:pt x="2084" y="1313"/>
                    <a:pt x="2084" y="682"/>
                    <a:pt x="1691" y="289"/>
                  </a:cubicBezTo>
                  <a:cubicBezTo>
                    <a:pt x="1492" y="90"/>
                    <a:pt x="1245" y="0"/>
                    <a:pt x="10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3" name="Google Shape;913;p14"/>
            <p:cNvSpPr/>
            <p:nvPr/>
          </p:nvSpPr>
          <p:spPr>
            <a:xfrm>
              <a:off x="696500" y="2400350"/>
              <a:ext cx="51825" cy="49600"/>
            </a:xfrm>
            <a:custGeom>
              <a:avLst/>
              <a:gdLst/>
              <a:ahLst/>
              <a:cxnLst/>
              <a:rect l="l" t="t" r="r" b="b"/>
              <a:pathLst>
                <a:path w="2073" h="1984" extrusionOk="0">
                  <a:moveTo>
                    <a:pt x="997" y="0"/>
                  </a:moveTo>
                  <a:cubicBezTo>
                    <a:pt x="487" y="0"/>
                    <a:pt x="1" y="395"/>
                    <a:pt x="1" y="992"/>
                  </a:cubicBezTo>
                  <a:cubicBezTo>
                    <a:pt x="1" y="1589"/>
                    <a:pt x="487" y="1983"/>
                    <a:pt x="997" y="1983"/>
                  </a:cubicBezTo>
                  <a:cubicBezTo>
                    <a:pt x="1240" y="1983"/>
                    <a:pt x="1488" y="1894"/>
                    <a:pt x="1691" y="1694"/>
                  </a:cubicBezTo>
                  <a:cubicBezTo>
                    <a:pt x="2072" y="1301"/>
                    <a:pt x="2072" y="682"/>
                    <a:pt x="1691" y="289"/>
                  </a:cubicBezTo>
                  <a:cubicBezTo>
                    <a:pt x="1488" y="90"/>
                    <a:pt x="1240" y="0"/>
                    <a:pt x="9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4" name="Google Shape;914;p14"/>
            <p:cNvSpPr/>
            <p:nvPr/>
          </p:nvSpPr>
          <p:spPr>
            <a:xfrm>
              <a:off x="769425" y="2473375"/>
              <a:ext cx="52125" cy="49800"/>
            </a:xfrm>
            <a:custGeom>
              <a:avLst/>
              <a:gdLst/>
              <a:ahLst/>
              <a:cxnLst/>
              <a:rect l="l" t="t" r="r" b="b"/>
              <a:pathLst>
                <a:path w="2085" h="1992" extrusionOk="0">
                  <a:moveTo>
                    <a:pt x="1000" y="0"/>
                  </a:moveTo>
                  <a:cubicBezTo>
                    <a:pt x="489" y="0"/>
                    <a:pt x="1" y="397"/>
                    <a:pt x="1" y="1000"/>
                  </a:cubicBezTo>
                  <a:cubicBezTo>
                    <a:pt x="1" y="1597"/>
                    <a:pt x="492" y="1991"/>
                    <a:pt x="1006" y="1991"/>
                  </a:cubicBezTo>
                  <a:cubicBezTo>
                    <a:pt x="1250" y="1991"/>
                    <a:pt x="1500" y="1902"/>
                    <a:pt x="1703" y="1702"/>
                  </a:cubicBezTo>
                  <a:cubicBezTo>
                    <a:pt x="2084" y="1309"/>
                    <a:pt x="2084" y="678"/>
                    <a:pt x="1703" y="297"/>
                  </a:cubicBezTo>
                  <a:cubicBezTo>
                    <a:pt x="1498" y="92"/>
                    <a:pt x="1247" y="0"/>
                    <a:pt x="10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5" name="Google Shape;915;p14"/>
            <p:cNvSpPr/>
            <p:nvPr/>
          </p:nvSpPr>
          <p:spPr>
            <a:xfrm>
              <a:off x="842650" y="2546575"/>
              <a:ext cx="52125" cy="49725"/>
            </a:xfrm>
            <a:custGeom>
              <a:avLst/>
              <a:gdLst/>
              <a:ahLst/>
              <a:cxnLst/>
              <a:rect l="l" t="t" r="r" b="b"/>
              <a:pathLst>
                <a:path w="2085" h="1989" extrusionOk="0">
                  <a:moveTo>
                    <a:pt x="995" y="1"/>
                  </a:moveTo>
                  <a:cubicBezTo>
                    <a:pt x="488" y="1"/>
                    <a:pt x="1" y="395"/>
                    <a:pt x="1" y="989"/>
                  </a:cubicBezTo>
                  <a:cubicBezTo>
                    <a:pt x="1" y="1591"/>
                    <a:pt x="489" y="1988"/>
                    <a:pt x="997" y="1988"/>
                  </a:cubicBezTo>
                  <a:cubicBezTo>
                    <a:pt x="1241" y="1988"/>
                    <a:pt x="1490" y="1896"/>
                    <a:pt x="1691" y="1691"/>
                  </a:cubicBezTo>
                  <a:cubicBezTo>
                    <a:pt x="2084" y="1310"/>
                    <a:pt x="2084" y="679"/>
                    <a:pt x="1691" y="298"/>
                  </a:cubicBezTo>
                  <a:cubicBezTo>
                    <a:pt x="1490" y="93"/>
                    <a:pt x="1240" y="1"/>
                    <a:pt x="9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6" name="Google Shape;916;p14"/>
            <p:cNvSpPr/>
            <p:nvPr/>
          </p:nvSpPr>
          <p:spPr>
            <a:xfrm>
              <a:off x="916175" y="2620000"/>
              <a:ext cx="52125" cy="49750"/>
            </a:xfrm>
            <a:custGeom>
              <a:avLst/>
              <a:gdLst/>
              <a:ahLst/>
              <a:cxnLst/>
              <a:rect l="l" t="t" r="r" b="b"/>
              <a:pathLst>
                <a:path w="2085" h="1990" extrusionOk="0">
                  <a:moveTo>
                    <a:pt x="1006" y="1"/>
                  </a:moveTo>
                  <a:cubicBezTo>
                    <a:pt x="492" y="1"/>
                    <a:pt x="0" y="396"/>
                    <a:pt x="0" y="993"/>
                  </a:cubicBezTo>
                  <a:cubicBezTo>
                    <a:pt x="0" y="1589"/>
                    <a:pt x="492" y="1989"/>
                    <a:pt x="1005" y="1989"/>
                  </a:cubicBezTo>
                  <a:cubicBezTo>
                    <a:pt x="1250" y="1989"/>
                    <a:pt x="1499" y="1899"/>
                    <a:pt x="1703" y="1695"/>
                  </a:cubicBezTo>
                  <a:cubicBezTo>
                    <a:pt x="2084" y="1314"/>
                    <a:pt x="2084" y="683"/>
                    <a:pt x="1703" y="290"/>
                  </a:cubicBezTo>
                  <a:cubicBezTo>
                    <a:pt x="1500" y="90"/>
                    <a:pt x="1250" y="1"/>
                    <a:pt x="10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7" name="Google Shape;917;p14"/>
            <p:cNvSpPr/>
            <p:nvPr/>
          </p:nvSpPr>
          <p:spPr>
            <a:xfrm>
              <a:off x="989400" y="2693225"/>
              <a:ext cx="52100" cy="49750"/>
            </a:xfrm>
            <a:custGeom>
              <a:avLst/>
              <a:gdLst/>
              <a:ahLst/>
              <a:cxnLst/>
              <a:rect l="l" t="t" r="r" b="b"/>
              <a:pathLst>
                <a:path w="2084" h="1990" extrusionOk="0">
                  <a:moveTo>
                    <a:pt x="1002" y="1"/>
                  </a:moveTo>
                  <a:cubicBezTo>
                    <a:pt x="492" y="1"/>
                    <a:pt x="0" y="396"/>
                    <a:pt x="0" y="992"/>
                  </a:cubicBezTo>
                  <a:cubicBezTo>
                    <a:pt x="0" y="1589"/>
                    <a:pt x="492" y="1989"/>
                    <a:pt x="1002" y="1989"/>
                  </a:cubicBezTo>
                  <a:cubicBezTo>
                    <a:pt x="1244" y="1989"/>
                    <a:pt x="1491" y="1899"/>
                    <a:pt x="1691" y="1695"/>
                  </a:cubicBezTo>
                  <a:cubicBezTo>
                    <a:pt x="2084" y="1314"/>
                    <a:pt x="2084" y="683"/>
                    <a:pt x="1691" y="290"/>
                  </a:cubicBezTo>
                  <a:cubicBezTo>
                    <a:pt x="1491" y="90"/>
                    <a:pt x="1245" y="1"/>
                    <a:pt x="10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41260366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spTree>
      <p:nvGrpSpPr>
        <p:cNvPr id="1" name="Shape 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9" name="Google Shape;919;p15"/>
          <p:cNvSpPr txBox="1">
            <a:spLocks noGrp="1"/>
          </p:cNvSpPr>
          <p:nvPr>
            <p:ph type="title"/>
          </p:nvPr>
        </p:nvSpPr>
        <p:spPr>
          <a:xfrm>
            <a:off x="1445425" y="634896"/>
            <a:ext cx="6253200" cy="5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920" name="Google Shape;920;p15"/>
          <p:cNvGrpSpPr/>
          <p:nvPr/>
        </p:nvGrpSpPr>
        <p:grpSpPr>
          <a:xfrm rot="10800000">
            <a:off x="7577087" y="-455779"/>
            <a:ext cx="867421" cy="1168379"/>
            <a:chOff x="1574800" y="4485490"/>
            <a:chExt cx="1087539" cy="1098789"/>
          </a:xfrm>
        </p:grpSpPr>
        <p:sp>
          <p:nvSpPr>
            <p:cNvPr id="921" name="Google Shape;921;p15"/>
            <p:cNvSpPr/>
            <p:nvPr/>
          </p:nvSpPr>
          <p:spPr>
            <a:xfrm rot="-2502279">
              <a:off x="1734061" y="4686855"/>
              <a:ext cx="785498" cy="728429"/>
            </a:xfrm>
            <a:custGeom>
              <a:avLst/>
              <a:gdLst/>
              <a:ahLst/>
              <a:cxnLst/>
              <a:rect l="l" t="t" r="r" b="b"/>
              <a:pathLst>
                <a:path w="29909" h="27736" extrusionOk="0">
                  <a:moveTo>
                    <a:pt x="16169" y="0"/>
                  </a:moveTo>
                  <a:cubicBezTo>
                    <a:pt x="15407" y="0"/>
                    <a:pt x="14645" y="289"/>
                    <a:pt x="14061" y="866"/>
                  </a:cubicBezTo>
                  <a:cubicBezTo>
                    <a:pt x="12895" y="2033"/>
                    <a:pt x="12895" y="3914"/>
                    <a:pt x="14061" y="5081"/>
                  </a:cubicBezTo>
                  <a:lnTo>
                    <a:pt x="19562" y="10582"/>
                  </a:lnTo>
                  <a:lnTo>
                    <a:pt x="2977" y="10582"/>
                  </a:lnTo>
                  <a:cubicBezTo>
                    <a:pt x="1334" y="10582"/>
                    <a:pt x="0" y="11903"/>
                    <a:pt x="0" y="13558"/>
                  </a:cubicBezTo>
                  <a:cubicBezTo>
                    <a:pt x="0" y="15201"/>
                    <a:pt x="1334" y="16535"/>
                    <a:pt x="2977" y="16535"/>
                  </a:cubicBezTo>
                  <a:lnTo>
                    <a:pt x="19657" y="16535"/>
                  </a:lnTo>
                  <a:lnTo>
                    <a:pt x="13538" y="22655"/>
                  </a:lnTo>
                  <a:cubicBezTo>
                    <a:pt x="12371" y="23822"/>
                    <a:pt x="12371" y="25703"/>
                    <a:pt x="13538" y="26870"/>
                  </a:cubicBezTo>
                  <a:cubicBezTo>
                    <a:pt x="14115" y="27447"/>
                    <a:pt x="14877" y="27736"/>
                    <a:pt x="15639" y="27736"/>
                  </a:cubicBezTo>
                  <a:cubicBezTo>
                    <a:pt x="16401" y="27736"/>
                    <a:pt x="17163" y="27447"/>
                    <a:pt x="17741" y="26870"/>
                  </a:cubicBezTo>
                  <a:lnTo>
                    <a:pt x="28373" y="16237"/>
                  </a:lnTo>
                  <a:cubicBezTo>
                    <a:pt x="28456" y="16142"/>
                    <a:pt x="28539" y="16047"/>
                    <a:pt x="28623" y="15952"/>
                  </a:cubicBezTo>
                  <a:cubicBezTo>
                    <a:pt x="28718" y="15880"/>
                    <a:pt x="28813" y="15797"/>
                    <a:pt x="28897" y="15701"/>
                  </a:cubicBezTo>
                  <a:cubicBezTo>
                    <a:pt x="29599" y="14999"/>
                    <a:pt x="29909" y="13987"/>
                    <a:pt x="29718" y="13011"/>
                  </a:cubicBezTo>
                  <a:cubicBezTo>
                    <a:pt x="29575" y="12284"/>
                    <a:pt x="29171" y="11630"/>
                    <a:pt x="28587" y="11177"/>
                  </a:cubicBezTo>
                  <a:lnTo>
                    <a:pt x="18276" y="866"/>
                  </a:lnTo>
                  <a:cubicBezTo>
                    <a:pt x="17693" y="289"/>
                    <a:pt x="16931" y="0"/>
                    <a:pt x="161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22" name="Google Shape;922;p15"/>
            <p:cNvSpPr/>
            <p:nvPr/>
          </p:nvSpPr>
          <p:spPr>
            <a:xfrm rot="-2502279">
              <a:off x="1717580" y="4654485"/>
              <a:ext cx="785498" cy="728429"/>
            </a:xfrm>
            <a:custGeom>
              <a:avLst/>
              <a:gdLst/>
              <a:ahLst/>
              <a:cxnLst/>
              <a:rect l="l" t="t" r="r" b="b"/>
              <a:pathLst>
                <a:path w="29909" h="27736" extrusionOk="0">
                  <a:moveTo>
                    <a:pt x="16169" y="0"/>
                  </a:moveTo>
                  <a:cubicBezTo>
                    <a:pt x="15407" y="0"/>
                    <a:pt x="14645" y="289"/>
                    <a:pt x="14061" y="866"/>
                  </a:cubicBezTo>
                  <a:cubicBezTo>
                    <a:pt x="12895" y="2033"/>
                    <a:pt x="12895" y="3914"/>
                    <a:pt x="14061" y="5081"/>
                  </a:cubicBezTo>
                  <a:lnTo>
                    <a:pt x="19562" y="10582"/>
                  </a:lnTo>
                  <a:lnTo>
                    <a:pt x="2977" y="10582"/>
                  </a:lnTo>
                  <a:cubicBezTo>
                    <a:pt x="1334" y="10582"/>
                    <a:pt x="0" y="11903"/>
                    <a:pt x="0" y="13558"/>
                  </a:cubicBezTo>
                  <a:cubicBezTo>
                    <a:pt x="0" y="15201"/>
                    <a:pt x="1334" y="16535"/>
                    <a:pt x="2977" y="16535"/>
                  </a:cubicBezTo>
                  <a:lnTo>
                    <a:pt x="19657" y="16535"/>
                  </a:lnTo>
                  <a:lnTo>
                    <a:pt x="13538" y="22655"/>
                  </a:lnTo>
                  <a:cubicBezTo>
                    <a:pt x="12371" y="23822"/>
                    <a:pt x="12371" y="25703"/>
                    <a:pt x="13538" y="26870"/>
                  </a:cubicBezTo>
                  <a:cubicBezTo>
                    <a:pt x="14115" y="27447"/>
                    <a:pt x="14877" y="27736"/>
                    <a:pt x="15639" y="27736"/>
                  </a:cubicBezTo>
                  <a:cubicBezTo>
                    <a:pt x="16401" y="27736"/>
                    <a:pt x="17163" y="27447"/>
                    <a:pt x="17741" y="26870"/>
                  </a:cubicBezTo>
                  <a:lnTo>
                    <a:pt x="28373" y="16237"/>
                  </a:lnTo>
                  <a:cubicBezTo>
                    <a:pt x="28456" y="16142"/>
                    <a:pt x="28539" y="16047"/>
                    <a:pt x="28623" y="15952"/>
                  </a:cubicBezTo>
                  <a:cubicBezTo>
                    <a:pt x="28718" y="15880"/>
                    <a:pt x="28813" y="15797"/>
                    <a:pt x="28897" y="15701"/>
                  </a:cubicBezTo>
                  <a:cubicBezTo>
                    <a:pt x="29599" y="14999"/>
                    <a:pt x="29909" y="13987"/>
                    <a:pt x="29718" y="13011"/>
                  </a:cubicBezTo>
                  <a:cubicBezTo>
                    <a:pt x="29575" y="12284"/>
                    <a:pt x="29171" y="11630"/>
                    <a:pt x="28587" y="11177"/>
                  </a:cubicBezTo>
                  <a:lnTo>
                    <a:pt x="18276" y="866"/>
                  </a:lnTo>
                  <a:cubicBezTo>
                    <a:pt x="17693" y="289"/>
                    <a:pt x="16931" y="0"/>
                    <a:pt x="16169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923" name="Google Shape;923;p15"/>
          <p:cNvSpPr/>
          <p:nvPr/>
        </p:nvSpPr>
        <p:spPr>
          <a:xfrm>
            <a:off x="-473425" y="5568567"/>
            <a:ext cx="867375" cy="1112767"/>
          </a:xfrm>
          <a:custGeom>
            <a:avLst/>
            <a:gdLst/>
            <a:ahLst/>
            <a:cxnLst/>
            <a:rect l="l" t="t" r="r" b="b"/>
            <a:pathLst>
              <a:path w="34695" h="33383" extrusionOk="0">
                <a:moveTo>
                  <a:pt x="18002" y="0"/>
                </a:moveTo>
                <a:cubicBezTo>
                  <a:pt x="11251" y="0"/>
                  <a:pt x="5167" y="4072"/>
                  <a:pt x="2584" y="10311"/>
                </a:cubicBezTo>
                <a:cubicBezTo>
                  <a:pt x="0" y="16538"/>
                  <a:pt x="1429" y="23717"/>
                  <a:pt x="6203" y="28492"/>
                </a:cubicBezTo>
                <a:cubicBezTo>
                  <a:pt x="9397" y="31686"/>
                  <a:pt x="13667" y="33382"/>
                  <a:pt x="18008" y="33382"/>
                </a:cubicBezTo>
                <a:cubicBezTo>
                  <a:pt x="20157" y="33382"/>
                  <a:pt x="22322" y="32967"/>
                  <a:pt x="24384" y="32111"/>
                </a:cubicBezTo>
                <a:cubicBezTo>
                  <a:pt x="30623" y="29528"/>
                  <a:pt x="34695" y="23444"/>
                  <a:pt x="34695" y="16693"/>
                </a:cubicBezTo>
                <a:cubicBezTo>
                  <a:pt x="34683" y="7477"/>
                  <a:pt x="27218" y="0"/>
                  <a:pt x="1800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924" name="Google Shape;924;p15"/>
          <p:cNvGrpSpPr/>
          <p:nvPr/>
        </p:nvGrpSpPr>
        <p:grpSpPr>
          <a:xfrm>
            <a:off x="-538050" y="930934"/>
            <a:ext cx="1085575" cy="1433433"/>
            <a:chOff x="468200" y="1667900"/>
            <a:chExt cx="1085575" cy="1075075"/>
          </a:xfrm>
        </p:grpSpPr>
        <p:sp>
          <p:nvSpPr>
            <p:cNvPr id="925" name="Google Shape;925;p15"/>
            <p:cNvSpPr/>
            <p:nvPr/>
          </p:nvSpPr>
          <p:spPr>
            <a:xfrm>
              <a:off x="989100" y="1667900"/>
              <a:ext cx="52125" cy="49725"/>
            </a:xfrm>
            <a:custGeom>
              <a:avLst/>
              <a:gdLst/>
              <a:ahLst/>
              <a:cxnLst/>
              <a:rect l="l" t="t" r="r" b="b"/>
              <a:pathLst>
                <a:path w="2085" h="1989" extrusionOk="0">
                  <a:moveTo>
                    <a:pt x="997" y="1"/>
                  </a:moveTo>
                  <a:cubicBezTo>
                    <a:pt x="489" y="1"/>
                    <a:pt x="0" y="398"/>
                    <a:pt x="0" y="1000"/>
                  </a:cubicBezTo>
                  <a:cubicBezTo>
                    <a:pt x="0" y="1595"/>
                    <a:pt x="488" y="1988"/>
                    <a:pt x="995" y="1988"/>
                  </a:cubicBezTo>
                  <a:cubicBezTo>
                    <a:pt x="1240" y="1988"/>
                    <a:pt x="1490" y="1896"/>
                    <a:pt x="1691" y="1691"/>
                  </a:cubicBezTo>
                  <a:cubicBezTo>
                    <a:pt x="2084" y="1310"/>
                    <a:pt x="2084" y="679"/>
                    <a:pt x="1691" y="298"/>
                  </a:cubicBezTo>
                  <a:cubicBezTo>
                    <a:pt x="1490" y="93"/>
                    <a:pt x="1241" y="1"/>
                    <a:pt x="9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26" name="Google Shape;926;p15"/>
            <p:cNvSpPr/>
            <p:nvPr/>
          </p:nvSpPr>
          <p:spPr>
            <a:xfrm>
              <a:off x="1062325" y="1741025"/>
              <a:ext cx="51825" cy="49750"/>
            </a:xfrm>
            <a:custGeom>
              <a:avLst/>
              <a:gdLst/>
              <a:ahLst/>
              <a:cxnLst/>
              <a:rect l="l" t="t" r="r" b="b"/>
              <a:pathLst>
                <a:path w="2073" h="1990" extrusionOk="0">
                  <a:moveTo>
                    <a:pt x="997" y="1"/>
                  </a:moveTo>
                  <a:cubicBezTo>
                    <a:pt x="487" y="1"/>
                    <a:pt x="0" y="396"/>
                    <a:pt x="0" y="992"/>
                  </a:cubicBezTo>
                  <a:cubicBezTo>
                    <a:pt x="0" y="1589"/>
                    <a:pt x="487" y="1989"/>
                    <a:pt x="996" y="1989"/>
                  </a:cubicBezTo>
                  <a:cubicBezTo>
                    <a:pt x="1239" y="1989"/>
                    <a:pt x="1487" y="1899"/>
                    <a:pt x="1691" y="1695"/>
                  </a:cubicBezTo>
                  <a:cubicBezTo>
                    <a:pt x="2072" y="1314"/>
                    <a:pt x="2072" y="683"/>
                    <a:pt x="1691" y="290"/>
                  </a:cubicBezTo>
                  <a:cubicBezTo>
                    <a:pt x="1488" y="90"/>
                    <a:pt x="1239" y="1"/>
                    <a:pt x="9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27" name="Google Shape;927;p15"/>
            <p:cNvSpPr/>
            <p:nvPr/>
          </p:nvSpPr>
          <p:spPr>
            <a:xfrm>
              <a:off x="907550" y="1741125"/>
              <a:ext cx="66400" cy="49650"/>
            </a:xfrm>
            <a:custGeom>
              <a:avLst/>
              <a:gdLst/>
              <a:ahLst/>
              <a:cxnLst/>
              <a:rect l="l" t="t" r="r" b="b"/>
              <a:pathLst>
                <a:path w="2656" h="1986" extrusionOk="0">
                  <a:moveTo>
                    <a:pt x="1334" y="0"/>
                  </a:moveTo>
                  <a:cubicBezTo>
                    <a:pt x="453" y="0"/>
                    <a:pt x="0" y="1072"/>
                    <a:pt x="631" y="1691"/>
                  </a:cubicBezTo>
                  <a:cubicBezTo>
                    <a:pt x="822" y="1887"/>
                    <a:pt x="1075" y="1986"/>
                    <a:pt x="1328" y="1986"/>
                  </a:cubicBezTo>
                  <a:cubicBezTo>
                    <a:pt x="1581" y="1986"/>
                    <a:pt x="1834" y="1887"/>
                    <a:pt x="2024" y="1691"/>
                  </a:cubicBezTo>
                  <a:cubicBezTo>
                    <a:pt x="2655" y="1072"/>
                    <a:pt x="2215" y="0"/>
                    <a:pt x="1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28" name="Google Shape;928;p15"/>
            <p:cNvSpPr/>
            <p:nvPr/>
          </p:nvSpPr>
          <p:spPr>
            <a:xfrm>
              <a:off x="1135850" y="1814550"/>
              <a:ext cx="52100" cy="49600"/>
            </a:xfrm>
            <a:custGeom>
              <a:avLst/>
              <a:gdLst/>
              <a:ahLst/>
              <a:cxnLst/>
              <a:rect l="l" t="t" r="r" b="b"/>
              <a:pathLst>
                <a:path w="2084" h="1984" extrusionOk="0">
                  <a:moveTo>
                    <a:pt x="1002" y="1"/>
                  </a:moveTo>
                  <a:cubicBezTo>
                    <a:pt x="492" y="1"/>
                    <a:pt x="0" y="395"/>
                    <a:pt x="0" y="992"/>
                  </a:cubicBezTo>
                  <a:cubicBezTo>
                    <a:pt x="0" y="1589"/>
                    <a:pt x="492" y="1984"/>
                    <a:pt x="1002" y="1984"/>
                  </a:cubicBezTo>
                  <a:cubicBezTo>
                    <a:pt x="1245" y="1984"/>
                    <a:pt x="1491" y="1894"/>
                    <a:pt x="1691" y="1695"/>
                  </a:cubicBezTo>
                  <a:cubicBezTo>
                    <a:pt x="2084" y="1314"/>
                    <a:pt x="2084" y="683"/>
                    <a:pt x="1691" y="290"/>
                  </a:cubicBezTo>
                  <a:cubicBezTo>
                    <a:pt x="1491" y="90"/>
                    <a:pt x="1245" y="1"/>
                    <a:pt x="10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29" name="Google Shape;929;p15"/>
            <p:cNvSpPr/>
            <p:nvPr/>
          </p:nvSpPr>
          <p:spPr>
            <a:xfrm>
              <a:off x="1209075" y="1887775"/>
              <a:ext cx="51800" cy="49600"/>
            </a:xfrm>
            <a:custGeom>
              <a:avLst/>
              <a:gdLst/>
              <a:ahLst/>
              <a:cxnLst/>
              <a:rect l="l" t="t" r="r" b="b"/>
              <a:pathLst>
                <a:path w="2072" h="1984" extrusionOk="0">
                  <a:moveTo>
                    <a:pt x="996" y="1"/>
                  </a:moveTo>
                  <a:cubicBezTo>
                    <a:pt x="487" y="1"/>
                    <a:pt x="0" y="395"/>
                    <a:pt x="0" y="992"/>
                  </a:cubicBezTo>
                  <a:cubicBezTo>
                    <a:pt x="0" y="1589"/>
                    <a:pt x="487" y="1984"/>
                    <a:pt x="996" y="1984"/>
                  </a:cubicBezTo>
                  <a:cubicBezTo>
                    <a:pt x="1239" y="1984"/>
                    <a:pt x="1487" y="1894"/>
                    <a:pt x="1691" y="1695"/>
                  </a:cubicBezTo>
                  <a:cubicBezTo>
                    <a:pt x="2072" y="1302"/>
                    <a:pt x="2072" y="683"/>
                    <a:pt x="1691" y="290"/>
                  </a:cubicBezTo>
                  <a:cubicBezTo>
                    <a:pt x="1487" y="90"/>
                    <a:pt x="1239" y="1"/>
                    <a:pt x="9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30" name="Google Shape;930;p15"/>
            <p:cNvSpPr/>
            <p:nvPr/>
          </p:nvSpPr>
          <p:spPr>
            <a:xfrm>
              <a:off x="1282300" y="1960875"/>
              <a:ext cx="51800" cy="49725"/>
            </a:xfrm>
            <a:custGeom>
              <a:avLst/>
              <a:gdLst/>
              <a:ahLst/>
              <a:cxnLst/>
              <a:rect l="l" t="t" r="r" b="b"/>
              <a:pathLst>
                <a:path w="2072" h="1989" extrusionOk="0">
                  <a:moveTo>
                    <a:pt x="1001" y="0"/>
                  </a:moveTo>
                  <a:cubicBezTo>
                    <a:pt x="492" y="0"/>
                    <a:pt x="0" y="400"/>
                    <a:pt x="0" y="997"/>
                  </a:cubicBezTo>
                  <a:cubicBezTo>
                    <a:pt x="0" y="1594"/>
                    <a:pt x="492" y="1989"/>
                    <a:pt x="1002" y="1989"/>
                  </a:cubicBezTo>
                  <a:cubicBezTo>
                    <a:pt x="1244" y="1989"/>
                    <a:pt x="1491" y="1899"/>
                    <a:pt x="1691" y="1700"/>
                  </a:cubicBezTo>
                  <a:cubicBezTo>
                    <a:pt x="2072" y="1307"/>
                    <a:pt x="2072" y="676"/>
                    <a:pt x="1691" y="295"/>
                  </a:cubicBezTo>
                  <a:cubicBezTo>
                    <a:pt x="1491" y="91"/>
                    <a:pt x="1244" y="0"/>
                    <a:pt x="10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31" name="Google Shape;931;p15"/>
            <p:cNvSpPr/>
            <p:nvPr/>
          </p:nvSpPr>
          <p:spPr>
            <a:xfrm>
              <a:off x="1355225" y="2034025"/>
              <a:ext cx="52100" cy="49700"/>
            </a:xfrm>
            <a:custGeom>
              <a:avLst/>
              <a:gdLst/>
              <a:ahLst/>
              <a:cxnLst/>
              <a:rect l="l" t="t" r="r" b="b"/>
              <a:pathLst>
                <a:path w="2084" h="1988" extrusionOk="0">
                  <a:moveTo>
                    <a:pt x="996" y="1"/>
                  </a:moveTo>
                  <a:cubicBezTo>
                    <a:pt x="488" y="1"/>
                    <a:pt x="0" y="397"/>
                    <a:pt x="0" y="1000"/>
                  </a:cubicBezTo>
                  <a:cubicBezTo>
                    <a:pt x="0" y="1594"/>
                    <a:pt x="487" y="1988"/>
                    <a:pt x="995" y="1988"/>
                  </a:cubicBezTo>
                  <a:cubicBezTo>
                    <a:pt x="1240" y="1988"/>
                    <a:pt x="1489" y="1896"/>
                    <a:pt x="1691" y="1691"/>
                  </a:cubicBezTo>
                  <a:cubicBezTo>
                    <a:pt x="2084" y="1310"/>
                    <a:pt x="2084" y="679"/>
                    <a:pt x="1691" y="298"/>
                  </a:cubicBezTo>
                  <a:cubicBezTo>
                    <a:pt x="1490" y="93"/>
                    <a:pt x="1241" y="1"/>
                    <a:pt x="9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32" name="Google Shape;932;p15"/>
            <p:cNvSpPr/>
            <p:nvPr/>
          </p:nvSpPr>
          <p:spPr>
            <a:xfrm>
              <a:off x="1428750" y="2107550"/>
              <a:ext cx="52100" cy="49800"/>
            </a:xfrm>
            <a:custGeom>
              <a:avLst/>
              <a:gdLst/>
              <a:ahLst/>
              <a:cxnLst/>
              <a:rect l="l" t="t" r="r" b="b"/>
              <a:pathLst>
                <a:path w="2084" h="1992" extrusionOk="0">
                  <a:moveTo>
                    <a:pt x="996" y="0"/>
                  </a:moveTo>
                  <a:cubicBezTo>
                    <a:pt x="488" y="0"/>
                    <a:pt x="0" y="397"/>
                    <a:pt x="0" y="1000"/>
                  </a:cubicBezTo>
                  <a:cubicBezTo>
                    <a:pt x="0" y="1597"/>
                    <a:pt x="492" y="1991"/>
                    <a:pt x="1002" y="1991"/>
                  </a:cubicBezTo>
                  <a:cubicBezTo>
                    <a:pt x="1244" y="1991"/>
                    <a:pt x="1491" y="1902"/>
                    <a:pt x="1691" y="1702"/>
                  </a:cubicBezTo>
                  <a:cubicBezTo>
                    <a:pt x="2084" y="1309"/>
                    <a:pt x="2084" y="678"/>
                    <a:pt x="1691" y="297"/>
                  </a:cubicBezTo>
                  <a:cubicBezTo>
                    <a:pt x="1490" y="92"/>
                    <a:pt x="1241" y="0"/>
                    <a:pt x="9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33" name="Google Shape;933;p15"/>
            <p:cNvSpPr/>
            <p:nvPr/>
          </p:nvSpPr>
          <p:spPr>
            <a:xfrm>
              <a:off x="1501950" y="2180750"/>
              <a:ext cx="51825" cy="49650"/>
            </a:xfrm>
            <a:custGeom>
              <a:avLst/>
              <a:gdLst/>
              <a:ahLst/>
              <a:cxnLst/>
              <a:rect l="l" t="t" r="r" b="b"/>
              <a:pathLst>
                <a:path w="2073" h="1986" extrusionOk="0">
                  <a:moveTo>
                    <a:pt x="990" y="1"/>
                  </a:moveTo>
                  <a:cubicBezTo>
                    <a:pt x="483" y="1"/>
                    <a:pt x="1" y="395"/>
                    <a:pt x="1" y="989"/>
                  </a:cubicBezTo>
                  <a:cubicBezTo>
                    <a:pt x="1" y="1586"/>
                    <a:pt x="487" y="1986"/>
                    <a:pt x="997" y="1986"/>
                  </a:cubicBezTo>
                  <a:cubicBezTo>
                    <a:pt x="1240" y="1986"/>
                    <a:pt x="1488" y="1895"/>
                    <a:pt x="1692" y="1691"/>
                  </a:cubicBezTo>
                  <a:cubicBezTo>
                    <a:pt x="2073" y="1310"/>
                    <a:pt x="2073" y="679"/>
                    <a:pt x="1692" y="298"/>
                  </a:cubicBezTo>
                  <a:cubicBezTo>
                    <a:pt x="1486" y="93"/>
                    <a:pt x="1235" y="1"/>
                    <a:pt x="9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34" name="Google Shape;934;p15"/>
            <p:cNvSpPr/>
            <p:nvPr/>
          </p:nvSpPr>
          <p:spPr>
            <a:xfrm>
              <a:off x="989100" y="1814250"/>
              <a:ext cx="52125" cy="49600"/>
            </a:xfrm>
            <a:custGeom>
              <a:avLst/>
              <a:gdLst/>
              <a:ahLst/>
              <a:cxnLst/>
              <a:rect l="l" t="t" r="r" b="b"/>
              <a:pathLst>
                <a:path w="2085" h="1984" extrusionOk="0">
                  <a:moveTo>
                    <a:pt x="1002" y="1"/>
                  </a:moveTo>
                  <a:cubicBezTo>
                    <a:pt x="492" y="1"/>
                    <a:pt x="0" y="395"/>
                    <a:pt x="0" y="992"/>
                  </a:cubicBezTo>
                  <a:cubicBezTo>
                    <a:pt x="0" y="1589"/>
                    <a:pt x="492" y="1984"/>
                    <a:pt x="1002" y="1984"/>
                  </a:cubicBezTo>
                  <a:cubicBezTo>
                    <a:pt x="1245" y="1984"/>
                    <a:pt x="1491" y="1895"/>
                    <a:pt x="1691" y="1695"/>
                  </a:cubicBezTo>
                  <a:cubicBezTo>
                    <a:pt x="2084" y="1302"/>
                    <a:pt x="2084" y="683"/>
                    <a:pt x="1691" y="290"/>
                  </a:cubicBezTo>
                  <a:cubicBezTo>
                    <a:pt x="1491" y="90"/>
                    <a:pt x="1245" y="1"/>
                    <a:pt x="10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35" name="Google Shape;935;p15"/>
            <p:cNvSpPr/>
            <p:nvPr/>
          </p:nvSpPr>
          <p:spPr>
            <a:xfrm>
              <a:off x="1062925" y="1887775"/>
              <a:ext cx="51800" cy="49600"/>
            </a:xfrm>
            <a:custGeom>
              <a:avLst/>
              <a:gdLst/>
              <a:ahLst/>
              <a:cxnLst/>
              <a:rect l="l" t="t" r="r" b="b"/>
              <a:pathLst>
                <a:path w="2072" h="1984" extrusionOk="0">
                  <a:moveTo>
                    <a:pt x="997" y="1"/>
                  </a:moveTo>
                  <a:cubicBezTo>
                    <a:pt x="487" y="1"/>
                    <a:pt x="0" y="395"/>
                    <a:pt x="0" y="992"/>
                  </a:cubicBezTo>
                  <a:cubicBezTo>
                    <a:pt x="0" y="1589"/>
                    <a:pt x="487" y="1984"/>
                    <a:pt x="997" y="1984"/>
                  </a:cubicBezTo>
                  <a:cubicBezTo>
                    <a:pt x="1239" y="1984"/>
                    <a:pt x="1487" y="1894"/>
                    <a:pt x="1691" y="1695"/>
                  </a:cubicBezTo>
                  <a:cubicBezTo>
                    <a:pt x="2072" y="1302"/>
                    <a:pt x="2072" y="683"/>
                    <a:pt x="1691" y="290"/>
                  </a:cubicBezTo>
                  <a:cubicBezTo>
                    <a:pt x="1487" y="90"/>
                    <a:pt x="1239" y="1"/>
                    <a:pt x="9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36" name="Google Shape;936;p15"/>
            <p:cNvSpPr/>
            <p:nvPr/>
          </p:nvSpPr>
          <p:spPr>
            <a:xfrm>
              <a:off x="1135850" y="1961000"/>
              <a:ext cx="52100" cy="49600"/>
            </a:xfrm>
            <a:custGeom>
              <a:avLst/>
              <a:gdLst/>
              <a:ahLst/>
              <a:cxnLst/>
              <a:rect l="l" t="t" r="r" b="b"/>
              <a:pathLst>
                <a:path w="2084" h="1984" extrusionOk="0">
                  <a:moveTo>
                    <a:pt x="1002" y="1"/>
                  </a:moveTo>
                  <a:cubicBezTo>
                    <a:pt x="492" y="1"/>
                    <a:pt x="0" y="395"/>
                    <a:pt x="0" y="992"/>
                  </a:cubicBezTo>
                  <a:cubicBezTo>
                    <a:pt x="0" y="1589"/>
                    <a:pt x="492" y="1984"/>
                    <a:pt x="1002" y="1984"/>
                  </a:cubicBezTo>
                  <a:cubicBezTo>
                    <a:pt x="1245" y="1984"/>
                    <a:pt x="1491" y="1894"/>
                    <a:pt x="1691" y="1695"/>
                  </a:cubicBezTo>
                  <a:cubicBezTo>
                    <a:pt x="2084" y="1302"/>
                    <a:pt x="2084" y="671"/>
                    <a:pt x="1691" y="290"/>
                  </a:cubicBezTo>
                  <a:cubicBezTo>
                    <a:pt x="1491" y="90"/>
                    <a:pt x="1245" y="1"/>
                    <a:pt x="10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37" name="Google Shape;937;p15"/>
            <p:cNvSpPr/>
            <p:nvPr/>
          </p:nvSpPr>
          <p:spPr>
            <a:xfrm>
              <a:off x="1209075" y="2034025"/>
              <a:ext cx="51800" cy="49700"/>
            </a:xfrm>
            <a:custGeom>
              <a:avLst/>
              <a:gdLst/>
              <a:ahLst/>
              <a:cxnLst/>
              <a:rect l="l" t="t" r="r" b="b"/>
              <a:pathLst>
                <a:path w="2072" h="1988" extrusionOk="0">
                  <a:moveTo>
                    <a:pt x="991" y="1"/>
                  </a:moveTo>
                  <a:cubicBezTo>
                    <a:pt x="483" y="1"/>
                    <a:pt x="0" y="397"/>
                    <a:pt x="0" y="1000"/>
                  </a:cubicBezTo>
                  <a:cubicBezTo>
                    <a:pt x="0" y="1594"/>
                    <a:pt x="482" y="1988"/>
                    <a:pt x="989" y="1988"/>
                  </a:cubicBezTo>
                  <a:cubicBezTo>
                    <a:pt x="1234" y="1988"/>
                    <a:pt x="1485" y="1896"/>
                    <a:pt x="1691" y="1691"/>
                  </a:cubicBezTo>
                  <a:cubicBezTo>
                    <a:pt x="2072" y="1310"/>
                    <a:pt x="2072" y="679"/>
                    <a:pt x="1691" y="298"/>
                  </a:cubicBezTo>
                  <a:cubicBezTo>
                    <a:pt x="1486" y="93"/>
                    <a:pt x="1236" y="1"/>
                    <a:pt x="9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38" name="Google Shape;938;p15"/>
            <p:cNvSpPr/>
            <p:nvPr/>
          </p:nvSpPr>
          <p:spPr>
            <a:xfrm>
              <a:off x="1282300" y="2107250"/>
              <a:ext cx="51800" cy="49700"/>
            </a:xfrm>
            <a:custGeom>
              <a:avLst/>
              <a:gdLst/>
              <a:ahLst/>
              <a:cxnLst/>
              <a:rect l="l" t="t" r="r" b="b"/>
              <a:pathLst>
                <a:path w="2072" h="1988" extrusionOk="0">
                  <a:moveTo>
                    <a:pt x="995" y="0"/>
                  </a:moveTo>
                  <a:cubicBezTo>
                    <a:pt x="487" y="0"/>
                    <a:pt x="0" y="394"/>
                    <a:pt x="0" y="988"/>
                  </a:cubicBezTo>
                  <a:cubicBezTo>
                    <a:pt x="0" y="1591"/>
                    <a:pt x="488" y="1988"/>
                    <a:pt x="996" y="1988"/>
                  </a:cubicBezTo>
                  <a:cubicBezTo>
                    <a:pt x="1241" y="1988"/>
                    <a:pt x="1490" y="1896"/>
                    <a:pt x="1691" y="1691"/>
                  </a:cubicBezTo>
                  <a:cubicBezTo>
                    <a:pt x="2072" y="1310"/>
                    <a:pt x="2072" y="679"/>
                    <a:pt x="1691" y="298"/>
                  </a:cubicBezTo>
                  <a:cubicBezTo>
                    <a:pt x="1489" y="92"/>
                    <a:pt x="1240" y="0"/>
                    <a:pt x="9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39" name="Google Shape;939;p15"/>
            <p:cNvSpPr/>
            <p:nvPr/>
          </p:nvSpPr>
          <p:spPr>
            <a:xfrm>
              <a:off x="1355525" y="2180750"/>
              <a:ext cx="52100" cy="49725"/>
            </a:xfrm>
            <a:custGeom>
              <a:avLst/>
              <a:gdLst/>
              <a:ahLst/>
              <a:cxnLst/>
              <a:rect l="l" t="t" r="r" b="b"/>
              <a:pathLst>
                <a:path w="2084" h="1989" extrusionOk="0">
                  <a:moveTo>
                    <a:pt x="998" y="1"/>
                  </a:moveTo>
                  <a:cubicBezTo>
                    <a:pt x="487" y="1"/>
                    <a:pt x="0" y="395"/>
                    <a:pt x="0" y="989"/>
                  </a:cubicBezTo>
                  <a:cubicBezTo>
                    <a:pt x="0" y="1592"/>
                    <a:pt x="488" y="1988"/>
                    <a:pt x="1000" y="1988"/>
                  </a:cubicBezTo>
                  <a:cubicBezTo>
                    <a:pt x="1246" y="1988"/>
                    <a:pt x="1498" y="1896"/>
                    <a:pt x="1703" y="1691"/>
                  </a:cubicBezTo>
                  <a:cubicBezTo>
                    <a:pt x="2084" y="1310"/>
                    <a:pt x="2084" y="679"/>
                    <a:pt x="1703" y="298"/>
                  </a:cubicBezTo>
                  <a:cubicBezTo>
                    <a:pt x="1497" y="93"/>
                    <a:pt x="1245" y="1"/>
                    <a:pt x="9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40" name="Google Shape;940;p15"/>
            <p:cNvSpPr/>
            <p:nvPr/>
          </p:nvSpPr>
          <p:spPr>
            <a:xfrm>
              <a:off x="1428750" y="2253900"/>
              <a:ext cx="52100" cy="49600"/>
            </a:xfrm>
            <a:custGeom>
              <a:avLst/>
              <a:gdLst/>
              <a:ahLst/>
              <a:cxnLst/>
              <a:rect l="l" t="t" r="r" b="b"/>
              <a:pathLst>
                <a:path w="2084" h="1984" extrusionOk="0">
                  <a:moveTo>
                    <a:pt x="1002" y="0"/>
                  </a:moveTo>
                  <a:cubicBezTo>
                    <a:pt x="492" y="0"/>
                    <a:pt x="0" y="395"/>
                    <a:pt x="0" y="992"/>
                  </a:cubicBezTo>
                  <a:cubicBezTo>
                    <a:pt x="0" y="1589"/>
                    <a:pt x="492" y="1983"/>
                    <a:pt x="1002" y="1983"/>
                  </a:cubicBezTo>
                  <a:cubicBezTo>
                    <a:pt x="1244" y="1983"/>
                    <a:pt x="1491" y="1894"/>
                    <a:pt x="1691" y="1694"/>
                  </a:cubicBezTo>
                  <a:cubicBezTo>
                    <a:pt x="2084" y="1301"/>
                    <a:pt x="2084" y="682"/>
                    <a:pt x="1691" y="289"/>
                  </a:cubicBezTo>
                  <a:cubicBezTo>
                    <a:pt x="1491" y="90"/>
                    <a:pt x="1244" y="0"/>
                    <a:pt x="10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41" name="Google Shape;941;p15"/>
            <p:cNvSpPr/>
            <p:nvPr/>
          </p:nvSpPr>
          <p:spPr>
            <a:xfrm>
              <a:off x="842650" y="1814550"/>
              <a:ext cx="51825" cy="49600"/>
            </a:xfrm>
            <a:custGeom>
              <a:avLst/>
              <a:gdLst/>
              <a:ahLst/>
              <a:cxnLst/>
              <a:rect l="l" t="t" r="r" b="b"/>
              <a:pathLst>
                <a:path w="2073" h="1984" extrusionOk="0">
                  <a:moveTo>
                    <a:pt x="997" y="1"/>
                  </a:moveTo>
                  <a:cubicBezTo>
                    <a:pt x="487" y="1"/>
                    <a:pt x="1" y="395"/>
                    <a:pt x="1" y="992"/>
                  </a:cubicBezTo>
                  <a:cubicBezTo>
                    <a:pt x="1" y="1589"/>
                    <a:pt x="487" y="1984"/>
                    <a:pt x="997" y="1984"/>
                  </a:cubicBezTo>
                  <a:cubicBezTo>
                    <a:pt x="1240" y="1984"/>
                    <a:pt x="1488" y="1894"/>
                    <a:pt x="1691" y="1695"/>
                  </a:cubicBezTo>
                  <a:cubicBezTo>
                    <a:pt x="2072" y="1302"/>
                    <a:pt x="2072" y="671"/>
                    <a:pt x="1691" y="290"/>
                  </a:cubicBezTo>
                  <a:cubicBezTo>
                    <a:pt x="1488" y="90"/>
                    <a:pt x="1240" y="1"/>
                    <a:pt x="9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42" name="Google Shape;942;p15"/>
            <p:cNvSpPr/>
            <p:nvPr/>
          </p:nvSpPr>
          <p:spPr>
            <a:xfrm>
              <a:off x="915575" y="1887575"/>
              <a:ext cx="49725" cy="49725"/>
            </a:xfrm>
            <a:custGeom>
              <a:avLst/>
              <a:gdLst/>
              <a:ahLst/>
              <a:cxnLst/>
              <a:rect l="l" t="t" r="r" b="b"/>
              <a:pathLst>
                <a:path w="1989" h="1989" extrusionOk="0">
                  <a:moveTo>
                    <a:pt x="1001" y="0"/>
                  </a:moveTo>
                  <a:cubicBezTo>
                    <a:pt x="453" y="0"/>
                    <a:pt x="1" y="453"/>
                    <a:pt x="1" y="1000"/>
                  </a:cubicBezTo>
                  <a:cubicBezTo>
                    <a:pt x="1" y="1536"/>
                    <a:pt x="453" y="1988"/>
                    <a:pt x="1001" y="1988"/>
                  </a:cubicBezTo>
                  <a:cubicBezTo>
                    <a:pt x="1548" y="1988"/>
                    <a:pt x="1989" y="1536"/>
                    <a:pt x="1989" y="1000"/>
                  </a:cubicBezTo>
                  <a:cubicBezTo>
                    <a:pt x="1989" y="453"/>
                    <a:pt x="1548" y="0"/>
                    <a:pt x="10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43" name="Google Shape;943;p15"/>
            <p:cNvSpPr/>
            <p:nvPr/>
          </p:nvSpPr>
          <p:spPr>
            <a:xfrm>
              <a:off x="761100" y="1887575"/>
              <a:ext cx="66400" cy="49650"/>
            </a:xfrm>
            <a:custGeom>
              <a:avLst/>
              <a:gdLst/>
              <a:ahLst/>
              <a:cxnLst/>
              <a:rect l="l" t="t" r="r" b="b"/>
              <a:pathLst>
                <a:path w="2656" h="1986" extrusionOk="0">
                  <a:moveTo>
                    <a:pt x="1322" y="0"/>
                  </a:moveTo>
                  <a:cubicBezTo>
                    <a:pt x="441" y="0"/>
                    <a:pt x="0" y="1072"/>
                    <a:pt x="619" y="1691"/>
                  </a:cubicBezTo>
                  <a:cubicBezTo>
                    <a:pt x="816" y="1887"/>
                    <a:pt x="1072" y="1985"/>
                    <a:pt x="1326" y="1985"/>
                  </a:cubicBezTo>
                  <a:cubicBezTo>
                    <a:pt x="1581" y="1985"/>
                    <a:pt x="1834" y="1887"/>
                    <a:pt x="2024" y="1691"/>
                  </a:cubicBezTo>
                  <a:cubicBezTo>
                    <a:pt x="2655" y="1072"/>
                    <a:pt x="2203" y="0"/>
                    <a:pt x="13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44" name="Google Shape;944;p15"/>
            <p:cNvSpPr/>
            <p:nvPr/>
          </p:nvSpPr>
          <p:spPr>
            <a:xfrm>
              <a:off x="989400" y="1961300"/>
              <a:ext cx="51825" cy="49600"/>
            </a:xfrm>
            <a:custGeom>
              <a:avLst/>
              <a:gdLst/>
              <a:ahLst/>
              <a:cxnLst/>
              <a:rect l="l" t="t" r="r" b="b"/>
              <a:pathLst>
                <a:path w="2073" h="1984" extrusionOk="0">
                  <a:moveTo>
                    <a:pt x="997" y="0"/>
                  </a:moveTo>
                  <a:cubicBezTo>
                    <a:pt x="487" y="0"/>
                    <a:pt x="0" y="395"/>
                    <a:pt x="0" y="992"/>
                  </a:cubicBezTo>
                  <a:cubicBezTo>
                    <a:pt x="0" y="1589"/>
                    <a:pt x="487" y="1984"/>
                    <a:pt x="997" y="1984"/>
                  </a:cubicBezTo>
                  <a:cubicBezTo>
                    <a:pt x="1239" y="1984"/>
                    <a:pt x="1488" y="1894"/>
                    <a:pt x="1691" y="1694"/>
                  </a:cubicBezTo>
                  <a:cubicBezTo>
                    <a:pt x="2072" y="1302"/>
                    <a:pt x="2072" y="671"/>
                    <a:pt x="1691" y="290"/>
                  </a:cubicBezTo>
                  <a:cubicBezTo>
                    <a:pt x="1488" y="90"/>
                    <a:pt x="1239" y="0"/>
                    <a:pt x="9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45" name="Google Shape;945;p15"/>
            <p:cNvSpPr/>
            <p:nvPr/>
          </p:nvSpPr>
          <p:spPr>
            <a:xfrm>
              <a:off x="1062625" y="2034325"/>
              <a:ext cx="51800" cy="49625"/>
            </a:xfrm>
            <a:custGeom>
              <a:avLst/>
              <a:gdLst/>
              <a:ahLst/>
              <a:cxnLst/>
              <a:rect l="l" t="t" r="r" b="b"/>
              <a:pathLst>
                <a:path w="2072" h="1985" extrusionOk="0">
                  <a:moveTo>
                    <a:pt x="986" y="0"/>
                  </a:moveTo>
                  <a:cubicBezTo>
                    <a:pt x="482" y="0"/>
                    <a:pt x="0" y="394"/>
                    <a:pt x="0" y="988"/>
                  </a:cubicBezTo>
                  <a:cubicBezTo>
                    <a:pt x="0" y="1585"/>
                    <a:pt x="486" y="1985"/>
                    <a:pt x="993" y="1985"/>
                  </a:cubicBezTo>
                  <a:cubicBezTo>
                    <a:pt x="1234" y="1985"/>
                    <a:pt x="1479" y="1894"/>
                    <a:pt x="1679" y="1691"/>
                  </a:cubicBezTo>
                  <a:cubicBezTo>
                    <a:pt x="2072" y="1310"/>
                    <a:pt x="2072" y="678"/>
                    <a:pt x="1679" y="297"/>
                  </a:cubicBezTo>
                  <a:cubicBezTo>
                    <a:pt x="1477" y="92"/>
                    <a:pt x="1229" y="0"/>
                    <a:pt x="9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46" name="Google Shape;946;p15"/>
            <p:cNvSpPr/>
            <p:nvPr/>
          </p:nvSpPr>
          <p:spPr>
            <a:xfrm>
              <a:off x="1135550" y="2107450"/>
              <a:ext cx="52100" cy="49600"/>
            </a:xfrm>
            <a:custGeom>
              <a:avLst/>
              <a:gdLst/>
              <a:ahLst/>
              <a:cxnLst/>
              <a:rect l="l" t="t" r="r" b="b"/>
              <a:pathLst>
                <a:path w="2084" h="1984" extrusionOk="0">
                  <a:moveTo>
                    <a:pt x="1002" y="0"/>
                  </a:moveTo>
                  <a:cubicBezTo>
                    <a:pt x="492" y="0"/>
                    <a:pt x="0" y="395"/>
                    <a:pt x="0" y="992"/>
                  </a:cubicBezTo>
                  <a:cubicBezTo>
                    <a:pt x="0" y="1589"/>
                    <a:pt x="492" y="1984"/>
                    <a:pt x="1002" y="1984"/>
                  </a:cubicBezTo>
                  <a:cubicBezTo>
                    <a:pt x="1245" y="1984"/>
                    <a:pt x="1491" y="1894"/>
                    <a:pt x="1691" y="1694"/>
                  </a:cubicBezTo>
                  <a:cubicBezTo>
                    <a:pt x="2084" y="1313"/>
                    <a:pt x="2084" y="682"/>
                    <a:pt x="1691" y="290"/>
                  </a:cubicBezTo>
                  <a:cubicBezTo>
                    <a:pt x="1491" y="90"/>
                    <a:pt x="1245" y="0"/>
                    <a:pt x="10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47" name="Google Shape;947;p15"/>
            <p:cNvSpPr/>
            <p:nvPr/>
          </p:nvSpPr>
          <p:spPr>
            <a:xfrm>
              <a:off x="1208775" y="2180675"/>
              <a:ext cx="51800" cy="49600"/>
            </a:xfrm>
            <a:custGeom>
              <a:avLst/>
              <a:gdLst/>
              <a:ahLst/>
              <a:cxnLst/>
              <a:rect l="l" t="t" r="r" b="b"/>
              <a:pathLst>
                <a:path w="2072" h="1984" extrusionOk="0">
                  <a:moveTo>
                    <a:pt x="997" y="0"/>
                  </a:moveTo>
                  <a:cubicBezTo>
                    <a:pt x="487" y="0"/>
                    <a:pt x="0" y="395"/>
                    <a:pt x="0" y="992"/>
                  </a:cubicBezTo>
                  <a:cubicBezTo>
                    <a:pt x="0" y="1589"/>
                    <a:pt x="487" y="1984"/>
                    <a:pt x="997" y="1984"/>
                  </a:cubicBezTo>
                  <a:cubicBezTo>
                    <a:pt x="1239" y="1984"/>
                    <a:pt x="1487" y="1894"/>
                    <a:pt x="1691" y="1694"/>
                  </a:cubicBezTo>
                  <a:cubicBezTo>
                    <a:pt x="2072" y="1301"/>
                    <a:pt x="2072" y="682"/>
                    <a:pt x="1691" y="289"/>
                  </a:cubicBezTo>
                  <a:cubicBezTo>
                    <a:pt x="1487" y="90"/>
                    <a:pt x="1239" y="0"/>
                    <a:pt x="9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48" name="Google Shape;948;p15"/>
            <p:cNvSpPr/>
            <p:nvPr/>
          </p:nvSpPr>
          <p:spPr>
            <a:xfrm>
              <a:off x="1282300" y="2254200"/>
              <a:ext cx="52100" cy="49600"/>
            </a:xfrm>
            <a:custGeom>
              <a:avLst/>
              <a:gdLst/>
              <a:ahLst/>
              <a:cxnLst/>
              <a:rect l="l" t="t" r="r" b="b"/>
              <a:pathLst>
                <a:path w="2084" h="1984" extrusionOk="0">
                  <a:moveTo>
                    <a:pt x="1002" y="0"/>
                  </a:moveTo>
                  <a:cubicBezTo>
                    <a:pt x="492" y="0"/>
                    <a:pt x="0" y="395"/>
                    <a:pt x="0" y="992"/>
                  </a:cubicBezTo>
                  <a:cubicBezTo>
                    <a:pt x="0" y="1589"/>
                    <a:pt x="492" y="1983"/>
                    <a:pt x="1002" y="1983"/>
                  </a:cubicBezTo>
                  <a:cubicBezTo>
                    <a:pt x="1244" y="1983"/>
                    <a:pt x="1491" y="1894"/>
                    <a:pt x="1691" y="1694"/>
                  </a:cubicBezTo>
                  <a:cubicBezTo>
                    <a:pt x="2084" y="1301"/>
                    <a:pt x="2084" y="682"/>
                    <a:pt x="1691" y="289"/>
                  </a:cubicBezTo>
                  <a:cubicBezTo>
                    <a:pt x="1491" y="90"/>
                    <a:pt x="1244" y="0"/>
                    <a:pt x="10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49" name="Google Shape;949;p15"/>
            <p:cNvSpPr/>
            <p:nvPr/>
          </p:nvSpPr>
          <p:spPr>
            <a:xfrm>
              <a:off x="1355525" y="2327275"/>
              <a:ext cx="51800" cy="49750"/>
            </a:xfrm>
            <a:custGeom>
              <a:avLst/>
              <a:gdLst/>
              <a:ahLst/>
              <a:cxnLst/>
              <a:rect l="l" t="t" r="r" b="b"/>
              <a:pathLst>
                <a:path w="2072" h="1990" extrusionOk="0">
                  <a:moveTo>
                    <a:pt x="996" y="1"/>
                  </a:moveTo>
                  <a:cubicBezTo>
                    <a:pt x="486" y="1"/>
                    <a:pt x="0" y="401"/>
                    <a:pt x="0" y="998"/>
                  </a:cubicBezTo>
                  <a:cubicBezTo>
                    <a:pt x="0" y="1595"/>
                    <a:pt x="486" y="1989"/>
                    <a:pt x="996" y="1989"/>
                  </a:cubicBezTo>
                  <a:cubicBezTo>
                    <a:pt x="1239" y="1989"/>
                    <a:pt x="1487" y="1900"/>
                    <a:pt x="1691" y="1700"/>
                  </a:cubicBezTo>
                  <a:cubicBezTo>
                    <a:pt x="2072" y="1307"/>
                    <a:pt x="2072" y="676"/>
                    <a:pt x="1691" y="295"/>
                  </a:cubicBezTo>
                  <a:cubicBezTo>
                    <a:pt x="1487" y="92"/>
                    <a:pt x="1239" y="1"/>
                    <a:pt x="9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50" name="Google Shape;950;p15"/>
            <p:cNvSpPr/>
            <p:nvPr/>
          </p:nvSpPr>
          <p:spPr>
            <a:xfrm>
              <a:off x="842650" y="1960700"/>
              <a:ext cx="51825" cy="49600"/>
            </a:xfrm>
            <a:custGeom>
              <a:avLst/>
              <a:gdLst/>
              <a:ahLst/>
              <a:cxnLst/>
              <a:rect l="l" t="t" r="r" b="b"/>
              <a:pathLst>
                <a:path w="2073" h="1984" extrusionOk="0">
                  <a:moveTo>
                    <a:pt x="997" y="1"/>
                  </a:moveTo>
                  <a:cubicBezTo>
                    <a:pt x="487" y="1"/>
                    <a:pt x="1" y="395"/>
                    <a:pt x="1" y="992"/>
                  </a:cubicBezTo>
                  <a:cubicBezTo>
                    <a:pt x="1" y="1589"/>
                    <a:pt x="487" y="1984"/>
                    <a:pt x="997" y="1984"/>
                  </a:cubicBezTo>
                  <a:cubicBezTo>
                    <a:pt x="1240" y="1984"/>
                    <a:pt x="1488" y="1894"/>
                    <a:pt x="1691" y="1695"/>
                  </a:cubicBezTo>
                  <a:cubicBezTo>
                    <a:pt x="2072" y="1314"/>
                    <a:pt x="2072" y="683"/>
                    <a:pt x="1691" y="290"/>
                  </a:cubicBezTo>
                  <a:cubicBezTo>
                    <a:pt x="1488" y="90"/>
                    <a:pt x="1240" y="1"/>
                    <a:pt x="9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51" name="Google Shape;951;p15"/>
            <p:cNvSpPr/>
            <p:nvPr/>
          </p:nvSpPr>
          <p:spPr>
            <a:xfrm>
              <a:off x="916175" y="2034325"/>
              <a:ext cx="51825" cy="49625"/>
            </a:xfrm>
            <a:custGeom>
              <a:avLst/>
              <a:gdLst/>
              <a:ahLst/>
              <a:cxnLst/>
              <a:rect l="l" t="t" r="r" b="b"/>
              <a:pathLst>
                <a:path w="2073" h="1985" extrusionOk="0">
                  <a:moveTo>
                    <a:pt x="990" y="0"/>
                  </a:moveTo>
                  <a:cubicBezTo>
                    <a:pt x="482" y="0"/>
                    <a:pt x="0" y="394"/>
                    <a:pt x="0" y="988"/>
                  </a:cubicBezTo>
                  <a:cubicBezTo>
                    <a:pt x="0" y="1585"/>
                    <a:pt x="487" y="1985"/>
                    <a:pt x="996" y="1985"/>
                  </a:cubicBezTo>
                  <a:cubicBezTo>
                    <a:pt x="1239" y="1985"/>
                    <a:pt x="1488" y="1894"/>
                    <a:pt x="1691" y="1691"/>
                  </a:cubicBezTo>
                  <a:cubicBezTo>
                    <a:pt x="2072" y="1310"/>
                    <a:pt x="2072" y="678"/>
                    <a:pt x="1691" y="297"/>
                  </a:cubicBezTo>
                  <a:cubicBezTo>
                    <a:pt x="1486" y="92"/>
                    <a:pt x="1235" y="0"/>
                    <a:pt x="9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52" name="Google Shape;952;p15"/>
            <p:cNvSpPr/>
            <p:nvPr/>
          </p:nvSpPr>
          <p:spPr>
            <a:xfrm>
              <a:off x="989400" y="2107450"/>
              <a:ext cx="51825" cy="49600"/>
            </a:xfrm>
            <a:custGeom>
              <a:avLst/>
              <a:gdLst/>
              <a:ahLst/>
              <a:cxnLst/>
              <a:rect l="l" t="t" r="r" b="b"/>
              <a:pathLst>
                <a:path w="2073" h="1984" extrusionOk="0">
                  <a:moveTo>
                    <a:pt x="997" y="0"/>
                  </a:moveTo>
                  <a:cubicBezTo>
                    <a:pt x="487" y="0"/>
                    <a:pt x="0" y="395"/>
                    <a:pt x="0" y="992"/>
                  </a:cubicBezTo>
                  <a:cubicBezTo>
                    <a:pt x="0" y="1589"/>
                    <a:pt x="487" y="1984"/>
                    <a:pt x="997" y="1984"/>
                  </a:cubicBezTo>
                  <a:cubicBezTo>
                    <a:pt x="1239" y="1984"/>
                    <a:pt x="1488" y="1894"/>
                    <a:pt x="1691" y="1694"/>
                  </a:cubicBezTo>
                  <a:cubicBezTo>
                    <a:pt x="2072" y="1313"/>
                    <a:pt x="2072" y="682"/>
                    <a:pt x="1691" y="290"/>
                  </a:cubicBezTo>
                  <a:cubicBezTo>
                    <a:pt x="1488" y="90"/>
                    <a:pt x="1239" y="0"/>
                    <a:pt x="9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53" name="Google Shape;953;p15"/>
            <p:cNvSpPr/>
            <p:nvPr/>
          </p:nvSpPr>
          <p:spPr>
            <a:xfrm>
              <a:off x="1062325" y="2180675"/>
              <a:ext cx="52100" cy="49600"/>
            </a:xfrm>
            <a:custGeom>
              <a:avLst/>
              <a:gdLst/>
              <a:ahLst/>
              <a:cxnLst/>
              <a:rect l="l" t="t" r="r" b="b"/>
              <a:pathLst>
                <a:path w="2084" h="1984" extrusionOk="0">
                  <a:moveTo>
                    <a:pt x="1002" y="0"/>
                  </a:moveTo>
                  <a:cubicBezTo>
                    <a:pt x="492" y="0"/>
                    <a:pt x="0" y="395"/>
                    <a:pt x="0" y="992"/>
                  </a:cubicBezTo>
                  <a:cubicBezTo>
                    <a:pt x="0" y="1589"/>
                    <a:pt x="492" y="1984"/>
                    <a:pt x="1002" y="1984"/>
                  </a:cubicBezTo>
                  <a:cubicBezTo>
                    <a:pt x="1245" y="1984"/>
                    <a:pt x="1491" y="1894"/>
                    <a:pt x="1691" y="1694"/>
                  </a:cubicBezTo>
                  <a:cubicBezTo>
                    <a:pt x="2084" y="1301"/>
                    <a:pt x="2084" y="670"/>
                    <a:pt x="1691" y="289"/>
                  </a:cubicBezTo>
                  <a:cubicBezTo>
                    <a:pt x="1491" y="90"/>
                    <a:pt x="1245" y="0"/>
                    <a:pt x="10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54" name="Google Shape;954;p15"/>
            <p:cNvSpPr/>
            <p:nvPr/>
          </p:nvSpPr>
          <p:spPr>
            <a:xfrm>
              <a:off x="1135550" y="2253700"/>
              <a:ext cx="52100" cy="49800"/>
            </a:xfrm>
            <a:custGeom>
              <a:avLst/>
              <a:gdLst/>
              <a:ahLst/>
              <a:cxnLst/>
              <a:rect l="l" t="t" r="r" b="b"/>
              <a:pathLst>
                <a:path w="2084" h="1992" extrusionOk="0">
                  <a:moveTo>
                    <a:pt x="996" y="0"/>
                  </a:moveTo>
                  <a:cubicBezTo>
                    <a:pt x="489" y="0"/>
                    <a:pt x="0" y="397"/>
                    <a:pt x="0" y="1000"/>
                  </a:cubicBezTo>
                  <a:cubicBezTo>
                    <a:pt x="0" y="1597"/>
                    <a:pt x="492" y="1991"/>
                    <a:pt x="1002" y="1991"/>
                  </a:cubicBezTo>
                  <a:cubicBezTo>
                    <a:pt x="1245" y="1991"/>
                    <a:pt x="1491" y="1902"/>
                    <a:pt x="1691" y="1702"/>
                  </a:cubicBezTo>
                  <a:cubicBezTo>
                    <a:pt x="2084" y="1309"/>
                    <a:pt x="2084" y="678"/>
                    <a:pt x="1691" y="297"/>
                  </a:cubicBezTo>
                  <a:cubicBezTo>
                    <a:pt x="1490" y="92"/>
                    <a:pt x="1241" y="0"/>
                    <a:pt x="9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55" name="Google Shape;955;p15"/>
            <p:cNvSpPr/>
            <p:nvPr/>
          </p:nvSpPr>
          <p:spPr>
            <a:xfrm>
              <a:off x="1209075" y="2327275"/>
              <a:ext cx="52100" cy="49750"/>
            </a:xfrm>
            <a:custGeom>
              <a:avLst/>
              <a:gdLst/>
              <a:ahLst/>
              <a:cxnLst/>
              <a:rect l="l" t="t" r="r" b="b"/>
              <a:pathLst>
                <a:path w="2084" h="1990" extrusionOk="0">
                  <a:moveTo>
                    <a:pt x="1001" y="1"/>
                  </a:moveTo>
                  <a:cubicBezTo>
                    <a:pt x="492" y="1"/>
                    <a:pt x="0" y="401"/>
                    <a:pt x="0" y="998"/>
                  </a:cubicBezTo>
                  <a:cubicBezTo>
                    <a:pt x="0" y="1595"/>
                    <a:pt x="492" y="1989"/>
                    <a:pt x="1002" y="1989"/>
                  </a:cubicBezTo>
                  <a:cubicBezTo>
                    <a:pt x="1244" y="1989"/>
                    <a:pt x="1491" y="1900"/>
                    <a:pt x="1691" y="1700"/>
                  </a:cubicBezTo>
                  <a:cubicBezTo>
                    <a:pt x="2084" y="1307"/>
                    <a:pt x="2084" y="676"/>
                    <a:pt x="1691" y="295"/>
                  </a:cubicBezTo>
                  <a:cubicBezTo>
                    <a:pt x="1491" y="92"/>
                    <a:pt x="1244" y="1"/>
                    <a:pt x="10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56" name="Google Shape;956;p15"/>
            <p:cNvSpPr/>
            <p:nvPr/>
          </p:nvSpPr>
          <p:spPr>
            <a:xfrm>
              <a:off x="1282300" y="2400450"/>
              <a:ext cx="51800" cy="49800"/>
            </a:xfrm>
            <a:custGeom>
              <a:avLst/>
              <a:gdLst/>
              <a:ahLst/>
              <a:cxnLst/>
              <a:rect l="l" t="t" r="r" b="b"/>
              <a:pathLst>
                <a:path w="2072" h="1992" extrusionOk="0">
                  <a:moveTo>
                    <a:pt x="996" y="0"/>
                  </a:moveTo>
                  <a:cubicBezTo>
                    <a:pt x="488" y="0"/>
                    <a:pt x="0" y="397"/>
                    <a:pt x="0" y="1000"/>
                  </a:cubicBezTo>
                  <a:cubicBezTo>
                    <a:pt x="0" y="1597"/>
                    <a:pt x="492" y="1991"/>
                    <a:pt x="1002" y="1991"/>
                  </a:cubicBezTo>
                  <a:cubicBezTo>
                    <a:pt x="1244" y="1991"/>
                    <a:pt x="1491" y="1902"/>
                    <a:pt x="1691" y="1702"/>
                  </a:cubicBezTo>
                  <a:cubicBezTo>
                    <a:pt x="2072" y="1309"/>
                    <a:pt x="2072" y="678"/>
                    <a:pt x="1691" y="297"/>
                  </a:cubicBezTo>
                  <a:cubicBezTo>
                    <a:pt x="1490" y="92"/>
                    <a:pt x="1241" y="0"/>
                    <a:pt x="9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57" name="Google Shape;957;p15"/>
            <p:cNvSpPr/>
            <p:nvPr/>
          </p:nvSpPr>
          <p:spPr>
            <a:xfrm>
              <a:off x="696200" y="1960700"/>
              <a:ext cx="52125" cy="49800"/>
            </a:xfrm>
            <a:custGeom>
              <a:avLst/>
              <a:gdLst/>
              <a:ahLst/>
              <a:cxnLst/>
              <a:rect l="l" t="t" r="r" b="b"/>
              <a:pathLst>
                <a:path w="2085" h="1992" extrusionOk="0">
                  <a:moveTo>
                    <a:pt x="1002" y="1"/>
                  </a:moveTo>
                  <a:cubicBezTo>
                    <a:pt x="493" y="1"/>
                    <a:pt x="1" y="395"/>
                    <a:pt x="1" y="992"/>
                  </a:cubicBezTo>
                  <a:cubicBezTo>
                    <a:pt x="1" y="1595"/>
                    <a:pt x="489" y="1992"/>
                    <a:pt x="997" y="1992"/>
                  </a:cubicBezTo>
                  <a:cubicBezTo>
                    <a:pt x="1241" y="1992"/>
                    <a:pt x="1490" y="1900"/>
                    <a:pt x="1691" y="1695"/>
                  </a:cubicBezTo>
                  <a:cubicBezTo>
                    <a:pt x="2084" y="1314"/>
                    <a:pt x="2084" y="683"/>
                    <a:pt x="1691" y="290"/>
                  </a:cubicBezTo>
                  <a:cubicBezTo>
                    <a:pt x="1492" y="90"/>
                    <a:pt x="1245" y="1"/>
                    <a:pt x="10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58" name="Google Shape;958;p15"/>
            <p:cNvSpPr/>
            <p:nvPr/>
          </p:nvSpPr>
          <p:spPr>
            <a:xfrm>
              <a:off x="769425" y="2033925"/>
              <a:ext cx="52125" cy="49600"/>
            </a:xfrm>
            <a:custGeom>
              <a:avLst/>
              <a:gdLst/>
              <a:ahLst/>
              <a:cxnLst/>
              <a:rect l="l" t="t" r="r" b="b"/>
              <a:pathLst>
                <a:path w="2085" h="1984" extrusionOk="0">
                  <a:moveTo>
                    <a:pt x="1002" y="1"/>
                  </a:moveTo>
                  <a:cubicBezTo>
                    <a:pt x="492" y="1"/>
                    <a:pt x="1" y="395"/>
                    <a:pt x="1" y="992"/>
                  </a:cubicBezTo>
                  <a:cubicBezTo>
                    <a:pt x="1" y="1589"/>
                    <a:pt x="492" y="1984"/>
                    <a:pt x="1002" y="1984"/>
                  </a:cubicBezTo>
                  <a:cubicBezTo>
                    <a:pt x="1245" y="1984"/>
                    <a:pt x="1492" y="1894"/>
                    <a:pt x="1691" y="1695"/>
                  </a:cubicBezTo>
                  <a:cubicBezTo>
                    <a:pt x="2084" y="1302"/>
                    <a:pt x="2084" y="683"/>
                    <a:pt x="1691" y="290"/>
                  </a:cubicBezTo>
                  <a:cubicBezTo>
                    <a:pt x="1492" y="90"/>
                    <a:pt x="1245" y="1"/>
                    <a:pt x="10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59" name="Google Shape;959;p15"/>
            <p:cNvSpPr/>
            <p:nvPr/>
          </p:nvSpPr>
          <p:spPr>
            <a:xfrm>
              <a:off x="614650" y="2034000"/>
              <a:ext cx="66400" cy="49450"/>
            </a:xfrm>
            <a:custGeom>
              <a:avLst/>
              <a:gdLst/>
              <a:ahLst/>
              <a:cxnLst/>
              <a:rect l="l" t="t" r="r" b="b"/>
              <a:pathLst>
                <a:path w="2656" h="1978" extrusionOk="0">
                  <a:moveTo>
                    <a:pt x="1334" y="1"/>
                  </a:moveTo>
                  <a:cubicBezTo>
                    <a:pt x="453" y="1"/>
                    <a:pt x="0" y="1061"/>
                    <a:pt x="631" y="1692"/>
                  </a:cubicBezTo>
                  <a:cubicBezTo>
                    <a:pt x="822" y="1882"/>
                    <a:pt x="1075" y="1977"/>
                    <a:pt x="1329" y="1977"/>
                  </a:cubicBezTo>
                  <a:cubicBezTo>
                    <a:pt x="1584" y="1977"/>
                    <a:pt x="1840" y="1882"/>
                    <a:pt x="2036" y="1692"/>
                  </a:cubicBezTo>
                  <a:cubicBezTo>
                    <a:pt x="2656" y="1061"/>
                    <a:pt x="2215" y="1"/>
                    <a:pt x="1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60" name="Google Shape;960;p15"/>
            <p:cNvSpPr/>
            <p:nvPr/>
          </p:nvSpPr>
          <p:spPr>
            <a:xfrm>
              <a:off x="842950" y="2107450"/>
              <a:ext cx="52125" cy="49600"/>
            </a:xfrm>
            <a:custGeom>
              <a:avLst/>
              <a:gdLst/>
              <a:ahLst/>
              <a:cxnLst/>
              <a:rect l="l" t="t" r="r" b="b"/>
              <a:pathLst>
                <a:path w="2085" h="1984" extrusionOk="0">
                  <a:moveTo>
                    <a:pt x="1002" y="0"/>
                  </a:moveTo>
                  <a:cubicBezTo>
                    <a:pt x="492" y="0"/>
                    <a:pt x="1" y="395"/>
                    <a:pt x="1" y="992"/>
                  </a:cubicBezTo>
                  <a:cubicBezTo>
                    <a:pt x="1" y="1589"/>
                    <a:pt x="492" y="1984"/>
                    <a:pt x="1002" y="1984"/>
                  </a:cubicBezTo>
                  <a:cubicBezTo>
                    <a:pt x="1245" y="1984"/>
                    <a:pt x="1492" y="1894"/>
                    <a:pt x="1691" y="1694"/>
                  </a:cubicBezTo>
                  <a:cubicBezTo>
                    <a:pt x="2084" y="1302"/>
                    <a:pt x="2084" y="682"/>
                    <a:pt x="1691" y="290"/>
                  </a:cubicBezTo>
                  <a:cubicBezTo>
                    <a:pt x="1492" y="90"/>
                    <a:pt x="1245" y="0"/>
                    <a:pt x="10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61" name="Google Shape;961;p15"/>
            <p:cNvSpPr/>
            <p:nvPr/>
          </p:nvSpPr>
          <p:spPr>
            <a:xfrm>
              <a:off x="916175" y="2180675"/>
              <a:ext cx="51825" cy="49600"/>
            </a:xfrm>
            <a:custGeom>
              <a:avLst/>
              <a:gdLst/>
              <a:ahLst/>
              <a:cxnLst/>
              <a:rect l="l" t="t" r="r" b="b"/>
              <a:pathLst>
                <a:path w="2073" h="1984" extrusionOk="0">
                  <a:moveTo>
                    <a:pt x="997" y="0"/>
                  </a:moveTo>
                  <a:cubicBezTo>
                    <a:pt x="487" y="0"/>
                    <a:pt x="0" y="395"/>
                    <a:pt x="0" y="992"/>
                  </a:cubicBezTo>
                  <a:cubicBezTo>
                    <a:pt x="0" y="1589"/>
                    <a:pt x="487" y="1984"/>
                    <a:pt x="997" y="1984"/>
                  </a:cubicBezTo>
                  <a:cubicBezTo>
                    <a:pt x="1239" y="1984"/>
                    <a:pt x="1488" y="1894"/>
                    <a:pt x="1691" y="1694"/>
                  </a:cubicBezTo>
                  <a:cubicBezTo>
                    <a:pt x="2072" y="1301"/>
                    <a:pt x="2072" y="670"/>
                    <a:pt x="1691" y="289"/>
                  </a:cubicBezTo>
                  <a:cubicBezTo>
                    <a:pt x="1488" y="90"/>
                    <a:pt x="1239" y="0"/>
                    <a:pt x="9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62" name="Google Shape;962;p15"/>
            <p:cNvSpPr/>
            <p:nvPr/>
          </p:nvSpPr>
          <p:spPr>
            <a:xfrm>
              <a:off x="989400" y="2253700"/>
              <a:ext cx="51825" cy="49800"/>
            </a:xfrm>
            <a:custGeom>
              <a:avLst/>
              <a:gdLst/>
              <a:ahLst/>
              <a:cxnLst/>
              <a:rect l="l" t="t" r="r" b="b"/>
              <a:pathLst>
                <a:path w="2073" h="1992" extrusionOk="0">
                  <a:moveTo>
                    <a:pt x="991" y="0"/>
                  </a:moveTo>
                  <a:cubicBezTo>
                    <a:pt x="483" y="0"/>
                    <a:pt x="0" y="397"/>
                    <a:pt x="0" y="1000"/>
                  </a:cubicBezTo>
                  <a:cubicBezTo>
                    <a:pt x="0" y="1597"/>
                    <a:pt x="487" y="1991"/>
                    <a:pt x="997" y="1991"/>
                  </a:cubicBezTo>
                  <a:cubicBezTo>
                    <a:pt x="1239" y="1991"/>
                    <a:pt x="1488" y="1902"/>
                    <a:pt x="1691" y="1702"/>
                  </a:cubicBezTo>
                  <a:cubicBezTo>
                    <a:pt x="2072" y="1309"/>
                    <a:pt x="2072" y="678"/>
                    <a:pt x="1691" y="297"/>
                  </a:cubicBezTo>
                  <a:cubicBezTo>
                    <a:pt x="1486" y="92"/>
                    <a:pt x="1236" y="0"/>
                    <a:pt x="9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63" name="Google Shape;963;p15"/>
            <p:cNvSpPr/>
            <p:nvPr/>
          </p:nvSpPr>
          <p:spPr>
            <a:xfrm>
              <a:off x="1062625" y="2326825"/>
              <a:ext cx="51800" cy="49600"/>
            </a:xfrm>
            <a:custGeom>
              <a:avLst/>
              <a:gdLst/>
              <a:ahLst/>
              <a:cxnLst/>
              <a:rect l="l" t="t" r="r" b="b"/>
              <a:pathLst>
                <a:path w="2072" h="1984" extrusionOk="0">
                  <a:moveTo>
                    <a:pt x="993" y="0"/>
                  </a:moveTo>
                  <a:cubicBezTo>
                    <a:pt x="487" y="0"/>
                    <a:pt x="0" y="395"/>
                    <a:pt x="0" y="992"/>
                  </a:cubicBezTo>
                  <a:cubicBezTo>
                    <a:pt x="0" y="1589"/>
                    <a:pt x="487" y="1983"/>
                    <a:pt x="993" y="1983"/>
                  </a:cubicBezTo>
                  <a:cubicBezTo>
                    <a:pt x="1234" y="1983"/>
                    <a:pt x="1479" y="1894"/>
                    <a:pt x="1679" y="1694"/>
                  </a:cubicBezTo>
                  <a:cubicBezTo>
                    <a:pt x="2072" y="1313"/>
                    <a:pt x="2072" y="682"/>
                    <a:pt x="1679" y="289"/>
                  </a:cubicBezTo>
                  <a:cubicBezTo>
                    <a:pt x="1479" y="90"/>
                    <a:pt x="1234" y="0"/>
                    <a:pt x="9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64" name="Google Shape;964;p15"/>
            <p:cNvSpPr/>
            <p:nvPr/>
          </p:nvSpPr>
          <p:spPr>
            <a:xfrm>
              <a:off x="1135850" y="2400450"/>
              <a:ext cx="52100" cy="49800"/>
            </a:xfrm>
            <a:custGeom>
              <a:avLst/>
              <a:gdLst/>
              <a:ahLst/>
              <a:cxnLst/>
              <a:rect l="l" t="t" r="r" b="b"/>
              <a:pathLst>
                <a:path w="2084" h="1992" extrusionOk="0">
                  <a:moveTo>
                    <a:pt x="1000" y="0"/>
                  </a:moveTo>
                  <a:cubicBezTo>
                    <a:pt x="489" y="0"/>
                    <a:pt x="0" y="397"/>
                    <a:pt x="0" y="1000"/>
                  </a:cubicBezTo>
                  <a:cubicBezTo>
                    <a:pt x="0" y="1597"/>
                    <a:pt x="492" y="1991"/>
                    <a:pt x="1006" y="1991"/>
                  </a:cubicBezTo>
                  <a:cubicBezTo>
                    <a:pt x="1250" y="1991"/>
                    <a:pt x="1499" y="1902"/>
                    <a:pt x="1703" y="1702"/>
                  </a:cubicBezTo>
                  <a:cubicBezTo>
                    <a:pt x="2084" y="1309"/>
                    <a:pt x="2084" y="678"/>
                    <a:pt x="1703" y="297"/>
                  </a:cubicBezTo>
                  <a:cubicBezTo>
                    <a:pt x="1498" y="92"/>
                    <a:pt x="1246" y="0"/>
                    <a:pt x="10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65" name="Google Shape;965;p15"/>
            <p:cNvSpPr/>
            <p:nvPr/>
          </p:nvSpPr>
          <p:spPr>
            <a:xfrm>
              <a:off x="1209075" y="2473575"/>
              <a:ext cx="52100" cy="49600"/>
            </a:xfrm>
            <a:custGeom>
              <a:avLst/>
              <a:gdLst/>
              <a:ahLst/>
              <a:cxnLst/>
              <a:rect l="l" t="t" r="r" b="b"/>
              <a:pathLst>
                <a:path w="2084" h="1984" extrusionOk="0">
                  <a:moveTo>
                    <a:pt x="1002" y="0"/>
                  </a:moveTo>
                  <a:cubicBezTo>
                    <a:pt x="492" y="0"/>
                    <a:pt x="0" y="395"/>
                    <a:pt x="0" y="992"/>
                  </a:cubicBezTo>
                  <a:cubicBezTo>
                    <a:pt x="0" y="1589"/>
                    <a:pt x="492" y="1983"/>
                    <a:pt x="1002" y="1983"/>
                  </a:cubicBezTo>
                  <a:cubicBezTo>
                    <a:pt x="1244" y="1983"/>
                    <a:pt x="1491" y="1894"/>
                    <a:pt x="1691" y="1694"/>
                  </a:cubicBezTo>
                  <a:cubicBezTo>
                    <a:pt x="2084" y="1313"/>
                    <a:pt x="2084" y="682"/>
                    <a:pt x="1691" y="289"/>
                  </a:cubicBezTo>
                  <a:cubicBezTo>
                    <a:pt x="1491" y="89"/>
                    <a:pt x="1244" y="0"/>
                    <a:pt x="10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66" name="Google Shape;966;p15"/>
            <p:cNvSpPr/>
            <p:nvPr/>
          </p:nvSpPr>
          <p:spPr>
            <a:xfrm>
              <a:off x="696200" y="2107025"/>
              <a:ext cx="52125" cy="49725"/>
            </a:xfrm>
            <a:custGeom>
              <a:avLst/>
              <a:gdLst/>
              <a:ahLst/>
              <a:cxnLst/>
              <a:rect l="l" t="t" r="r" b="b"/>
              <a:pathLst>
                <a:path w="2085" h="1989" extrusionOk="0">
                  <a:moveTo>
                    <a:pt x="1002" y="0"/>
                  </a:moveTo>
                  <a:cubicBezTo>
                    <a:pt x="492" y="0"/>
                    <a:pt x="1" y="400"/>
                    <a:pt x="1" y="997"/>
                  </a:cubicBezTo>
                  <a:cubicBezTo>
                    <a:pt x="1" y="1594"/>
                    <a:pt x="493" y="1989"/>
                    <a:pt x="1002" y="1989"/>
                  </a:cubicBezTo>
                  <a:cubicBezTo>
                    <a:pt x="1245" y="1989"/>
                    <a:pt x="1492" y="1899"/>
                    <a:pt x="1691" y="1700"/>
                  </a:cubicBezTo>
                  <a:cubicBezTo>
                    <a:pt x="2084" y="1307"/>
                    <a:pt x="2084" y="676"/>
                    <a:pt x="1691" y="295"/>
                  </a:cubicBezTo>
                  <a:cubicBezTo>
                    <a:pt x="1492" y="91"/>
                    <a:pt x="1245" y="0"/>
                    <a:pt x="10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67" name="Google Shape;967;p15"/>
            <p:cNvSpPr/>
            <p:nvPr/>
          </p:nvSpPr>
          <p:spPr>
            <a:xfrm>
              <a:off x="769725" y="2180675"/>
              <a:ext cx="52125" cy="49600"/>
            </a:xfrm>
            <a:custGeom>
              <a:avLst/>
              <a:gdLst/>
              <a:ahLst/>
              <a:cxnLst/>
              <a:rect l="l" t="t" r="r" b="b"/>
              <a:pathLst>
                <a:path w="2085" h="1984" extrusionOk="0">
                  <a:moveTo>
                    <a:pt x="1006" y="0"/>
                  </a:moveTo>
                  <a:cubicBezTo>
                    <a:pt x="492" y="0"/>
                    <a:pt x="1" y="395"/>
                    <a:pt x="1" y="992"/>
                  </a:cubicBezTo>
                  <a:cubicBezTo>
                    <a:pt x="1" y="1589"/>
                    <a:pt x="492" y="1984"/>
                    <a:pt x="1006" y="1984"/>
                  </a:cubicBezTo>
                  <a:cubicBezTo>
                    <a:pt x="1250" y="1984"/>
                    <a:pt x="1500" y="1894"/>
                    <a:pt x="1703" y="1694"/>
                  </a:cubicBezTo>
                  <a:cubicBezTo>
                    <a:pt x="2084" y="1301"/>
                    <a:pt x="2084" y="682"/>
                    <a:pt x="1703" y="289"/>
                  </a:cubicBezTo>
                  <a:cubicBezTo>
                    <a:pt x="1500" y="90"/>
                    <a:pt x="1250" y="0"/>
                    <a:pt x="10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68" name="Google Shape;968;p15"/>
            <p:cNvSpPr/>
            <p:nvPr/>
          </p:nvSpPr>
          <p:spPr>
            <a:xfrm>
              <a:off x="842950" y="2253700"/>
              <a:ext cx="52125" cy="49800"/>
            </a:xfrm>
            <a:custGeom>
              <a:avLst/>
              <a:gdLst/>
              <a:ahLst/>
              <a:cxnLst/>
              <a:rect l="l" t="t" r="r" b="b"/>
              <a:pathLst>
                <a:path w="2085" h="1992" extrusionOk="0">
                  <a:moveTo>
                    <a:pt x="997" y="0"/>
                  </a:moveTo>
                  <a:cubicBezTo>
                    <a:pt x="489" y="0"/>
                    <a:pt x="1" y="397"/>
                    <a:pt x="1" y="1000"/>
                  </a:cubicBezTo>
                  <a:cubicBezTo>
                    <a:pt x="1" y="1597"/>
                    <a:pt x="492" y="1991"/>
                    <a:pt x="1002" y="1991"/>
                  </a:cubicBezTo>
                  <a:cubicBezTo>
                    <a:pt x="1245" y="1991"/>
                    <a:pt x="1492" y="1902"/>
                    <a:pt x="1691" y="1702"/>
                  </a:cubicBezTo>
                  <a:cubicBezTo>
                    <a:pt x="2084" y="1309"/>
                    <a:pt x="2084" y="678"/>
                    <a:pt x="1691" y="297"/>
                  </a:cubicBezTo>
                  <a:cubicBezTo>
                    <a:pt x="1490" y="92"/>
                    <a:pt x="1241" y="0"/>
                    <a:pt x="9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69" name="Google Shape;969;p15"/>
            <p:cNvSpPr/>
            <p:nvPr/>
          </p:nvSpPr>
          <p:spPr>
            <a:xfrm>
              <a:off x="916175" y="2326825"/>
              <a:ext cx="51825" cy="49600"/>
            </a:xfrm>
            <a:custGeom>
              <a:avLst/>
              <a:gdLst/>
              <a:ahLst/>
              <a:cxnLst/>
              <a:rect l="l" t="t" r="r" b="b"/>
              <a:pathLst>
                <a:path w="2073" h="1984" extrusionOk="0">
                  <a:moveTo>
                    <a:pt x="997" y="0"/>
                  </a:moveTo>
                  <a:cubicBezTo>
                    <a:pt x="487" y="0"/>
                    <a:pt x="0" y="395"/>
                    <a:pt x="0" y="992"/>
                  </a:cubicBezTo>
                  <a:cubicBezTo>
                    <a:pt x="0" y="1589"/>
                    <a:pt x="487" y="1983"/>
                    <a:pt x="997" y="1983"/>
                  </a:cubicBezTo>
                  <a:cubicBezTo>
                    <a:pt x="1239" y="1983"/>
                    <a:pt x="1488" y="1894"/>
                    <a:pt x="1691" y="1694"/>
                  </a:cubicBezTo>
                  <a:cubicBezTo>
                    <a:pt x="2072" y="1313"/>
                    <a:pt x="2072" y="682"/>
                    <a:pt x="1691" y="289"/>
                  </a:cubicBezTo>
                  <a:cubicBezTo>
                    <a:pt x="1488" y="90"/>
                    <a:pt x="1239" y="0"/>
                    <a:pt x="9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70" name="Google Shape;970;p15"/>
            <p:cNvSpPr/>
            <p:nvPr/>
          </p:nvSpPr>
          <p:spPr>
            <a:xfrm>
              <a:off x="989400" y="2400050"/>
              <a:ext cx="51825" cy="49600"/>
            </a:xfrm>
            <a:custGeom>
              <a:avLst/>
              <a:gdLst/>
              <a:ahLst/>
              <a:cxnLst/>
              <a:rect l="l" t="t" r="r" b="b"/>
              <a:pathLst>
                <a:path w="2073" h="1984" extrusionOk="0">
                  <a:moveTo>
                    <a:pt x="997" y="0"/>
                  </a:moveTo>
                  <a:cubicBezTo>
                    <a:pt x="487" y="0"/>
                    <a:pt x="0" y="395"/>
                    <a:pt x="0" y="992"/>
                  </a:cubicBezTo>
                  <a:cubicBezTo>
                    <a:pt x="0" y="1589"/>
                    <a:pt x="487" y="1983"/>
                    <a:pt x="997" y="1983"/>
                  </a:cubicBezTo>
                  <a:cubicBezTo>
                    <a:pt x="1239" y="1983"/>
                    <a:pt x="1488" y="1894"/>
                    <a:pt x="1691" y="1694"/>
                  </a:cubicBezTo>
                  <a:cubicBezTo>
                    <a:pt x="2072" y="1301"/>
                    <a:pt x="2072" y="682"/>
                    <a:pt x="1691" y="289"/>
                  </a:cubicBezTo>
                  <a:cubicBezTo>
                    <a:pt x="1488" y="90"/>
                    <a:pt x="1239" y="0"/>
                    <a:pt x="9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71" name="Google Shape;971;p15"/>
            <p:cNvSpPr/>
            <p:nvPr/>
          </p:nvSpPr>
          <p:spPr>
            <a:xfrm>
              <a:off x="1062925" y="2473575"/>
              <a:ext cx="51800" cy="49600"/>
            </a:xfrm>
            <a:custGeom>
              <a:avLst/>
              <a:gdLst/>
              <a:ahLst/>
              <a:cxnLst/>
              <a:rect l="l" t="t" r="r" b="b"/>
              <a:pathLst>
                <a:path w="2072" h="1984" extrusionOk="0">
                  <a:moveTo>
                    <a:pt x="997" y="0"/>
                  </a:moveTo>
                  <a:cubicBezTo>
                    <a:pt x="487" y="0"/>
                    <a:pt x="0" y="395"/>
                    <a:pt x="0" y="992"/>
                  </a:cubicBezTo>
                  <a:cubicBezTo>
                    <a:pt x="0" y="1589"/>
                    <a:pt x="487" y="1983"/>
                    <a:pt x="997" y="1983"/>
                  </a:cubicBezTo>
                  <a:cubicBezTo>
                    <a:pt x="1239" y="1983"/>
                    <a:pt x="1487" y="1894"/>
                    <a:pt x="1691" y="1694"/>
                  </a:cubicBezTo>
                  <a:cubicBezTo>
                    <a:pt x="2072" y="1313"/>
                    <a:pt x="2072" y="682"/>
                    <a:pt x="1691" y="289"/>
                  </a:cubicBezTo>
                  <a:cubicBezTo>
                    <a:pt x="1487" y="89"/>
                    <a:pt x="1239" y="0"/>
                    <a:pt x="9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72" name="Google Shape;972;p15"/>
            <p:cNvSpPr/>
            <p:nvPr/>
          </p:nvSpPr>
          <p:spPr>
            <a:xfrm>
              <a:off x="1136150" y="2546775"/>
              <a:ext cx="51800" cy="49625"/>
            </a:xfrm>
            <a:custGeom>
              <a:avLst/>
              <a:gdLst/>
              <a:ahLst/>
              <a:cxnLst/>
              <a:rect l="l" t="t" r="r" b="b"/>
              <a:pathLst>
                <a:path w="2072" h="1985" extrusionOk="0">
                  <a:moveTo>
                    <a:pt x="996" y="1"/>
                  </a:moveTo>
                  <a:cubicBezTo>
                    <a:pt x="487" y="1"/>
                    <a:pt x="0" y="396"/>
                    <a:pt x="0" y="993"/>
                  </a:cubicBezTo>
                  <a:cubicBezTo>
                    <a:pt x="0" y="1589"/>
                    <a:pt x="487" y="1984"/>
                    <a:pt x="996" y="1984"/>
                  </a:cubicBezTo>
                  <a:cubicBezTo>
                    <a:pt x="1239" y="1984"/>
                    <a:pt x="1487" y="1895"/>
                    <a:pt x="1691" y="1695"/>
                  </a:cubicBezTo>
                  <a:cubicBezTo>
                    <a:pt x="2072" y="1302"/>
                    <a:pt x="2072" y="683"/>
                    <a:pt x="1691" y="290"/>
                  </a:cubicBezTo>
                  <a:cubicBezTo>
                    <a:pt x="1487" y="90"/>
                    <a:pt x="1239" y="1"/>
                    <a:pt x="9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73" name="Google Shape;973;p15"/>
            <p:cNvSpPr/>
            <p:nvPr/>
          </p:nvSpPr>
          <p:spPr>
            <a:xfrm>
              <a:off x="549750" y="2107250"/>
              <a:ext cx="52125" cy="49800"/>
            </a:xfrm>
            <a:custGeom>
              <a:avLst/>
              <a:gdLst/>
              <a:ahLst/>
              <a:cxnLst/>
              <a:rect l="l" t="t" r="r" b="b"/>
              <a:pathLst>
                <a:path w="2085" h="1992" extrusionOk="0">
                  <a:moveTo>
                    <a:pt x="997" y="1"/>
                  </a:moveTo>
                  <a:cubicBezTo>
                    <a:pt x="489" y="1"/>
                    <a:pt x="1" y="397"/>
                    <a:pt x="1" y="1000"/>
                  </a:cubicBezTo>
                  <a:cubicBezTo>
                    <a:pt x="1" y="1597"/>
                    <a:pt x="493" y="1992"/>
                    <a:pt x="1002" y="1992"/>
                  </a:cubicBezTo>
                  <a:cubicBezTo>
                    <a:pt x="1245" y="1992"/>
                    <a:pt x="1492" y="1902"/>
                    <a:pt x="1692" y="1702"/>
                  </a:cubicBezTo>
                  <a:cubicBezTo>
                    <a:pt x="2084" y="1310"/>
                    <a:pt x="2084" y="679"/>
                    <a:pt x="1692" y="298"/>
                  </a:cubicBezTo>
                  <a:cubicBezTo>
                    <a:pt x="1490" y="92"/>
                    <a:pt x="1241" y="1"/>
                    <a:pt x="9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74" name="Google Shape;974;p15"/>
            <p:cNvSpPr/>
            <p:nvPr/>
          </p:nvSpPr>
          <p:spPr>
            <a:xfrm>
              <a:off x="622975" y="2180475"/>
              <a:ext cx="51825" cy="49700"/>
            </a:xfrm>
            <a:custGeom>
              <a:avLst/>
              <a:gdLst/>
              <a:ahLst/>
              <a:cxnLst/>
              <a:rect l="l" t="t" r="r" b="b"/>
              <a:pathLst>
                <a:path w="2073" h="1988" extrusionOk="0">
                  <a:moveTo>
                    <a:pt x="990" y="0"/>
                  </a:moveTo>
                  <a:cubicBezTo>
                    <a:pt x="483" y="0"/>
                    <a:pt x="1" y="394"/>
                    <a:pt x="1" y="988"/>
                  </a:cubicBezTo>
                  <a:cubicBezTo>
                    <a:pt x="1" y="1591"/>
                    <a:pt x="484" y="1987"/>
                    <a:pt x="992" y="1987"/>
                  </a:cubicBezTo>
                  <a:cubicBezTo>
                    <a:pt x="1236" y="1987"/>
                    <a:pt x="1486" y="1896"/>
                    <a:pt x="1691" y="1690"/>
                  </a:cubicBezTo>
                  <a:cubicBezTo>
                    <a:pt x="2072" y="1309"/>
                    <a:pt x="2072" y="678"/>
                    <a:pt x="1691" y="297"/>
                  </a:cubicBezTo>
                  <a:cubicBezTo>
                    <a:pt x="1486" y="92"/>
                    <a:pt x="1235" y="0"/>
                    <a:pt x="9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75" name="Google Shape;975;p15"/>
            <p:cNvSpPr/>
            <p:nvPr/>
          </p:nvSpPr>
          <p:spPr>
            <a:xfrm>
              <a:off x="468200" y="2180450"/>
              <a:ext cx="66400" cy="49675"/>
            </a:xfrm>
            <a:custGeom>
              <a:avLst/>
              <a:gdLst/>
              <a:ahLst/>
              <a:cxnLst/>
              <a:rect l="l" t="t" r="r" b="b"/>
              <a:pathLst>
                <a:path w="2656" h="1987" extrusionOk="0">
                  <a:moveTo>
                    <a:pt x="1322" y="1"/>
                  </a:moveTo>
                  <a:cubicBezTo>
                    <a:pt x="441" y="1"/>
                    <a:pt x="1" y="1072"/>
                    <a:pt x="632" y="1691"/>
                  </a:cubicBezTo>
                  <a:cubicBezTo>
                    <a:pt x="822" y="1888"/>
                    <a:pt x="1075" y="1986"/>
                    <a:pt x="1328" y="1986"/>
                  </a:cubicBezTo>
                  <a:cubicBezTo>
                    <a:pt x="1581" y="1986"/>
                    <a:pt x="1834" y="1888"/>
                    <a:pt x="2025" y="1691"/>
                  </a:cubicBezTo>
                  <a:cubicBezTo>
                    <a:pt x="2656" y="1072"/>
                    <a:pt x="2203" y="1"/>
                    <a:pt x="13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76" name="Google Shape;976;p15"/>
            <p:cNvSpPr/>
            <p:nvPr/>
          </p:nvSpPr>
          <p:spPr>
            <a:xfrm>
              <a:off x="696500" y="2253975"/>
              <a:ext cx="51825" cy="49725"/>
            </a:xfrm>
            <a:custGeom>
              <a:avLst/>
              <a:gdLst/>
              <a:ahLst/>
              <a:cxnLst/>
              <a:rect l="l" t="t" r="r" b="b"/>
              <a:pathLst>
                <a:path w="2073" h="1989" extrusionOk="0">
                  <a:moveTo>
                    <a:pt x="990" y="1"/>
                  </a:moveTo>
                  <a:cubicBezTo>
                    <a:pt x="482" y="1"/>
                    <a:pt x="1" y="395"/>
                    <a:pt x="1" y="989"/>
                  </a:cubicBezTo>
                  <a:cubicBezTo>
                    <a:pt x="1" y="1592"/>
                    <a:pt x="484" y="1988"/>
                    <a:pt x="991" y="1988"/>
                  </a:cubicBezTo>
                  <a:cubicBezTo>
                    <a:pt x="1236" y="1988"/>
                    <a:pt x="1486" y="1896"/>
                    <a:pt x="1691" y="1691"/>
                  </a:cubicBezTo>
                  <a:cubicBezTo>
                    <a:pt x="2072" y="1310"/>
                    <a:pt x="2072" y="679"/>
                    <a:pt x="1691" y="298"/>
                  </a:cubicBezTo>
                  <a:cubicBezTo>
                    <a:pt x="1486" y="93"/>
                    <a:pt x="1235" y="1"/>
                    <a:pt x="9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77" name="Google Shape;977;p15"/>
            <p:cNvSpPr/>
            <p:nvPr/>
          </p:nvSpPr>
          <p:spPr>
            <a:xfrm>
              <a:off x="769425" y="2327125"/>
              <a:ext cx="52125" cy="49725"/>
            </a:xfrm>
            <a:custGeom>
              <a:avLst/>
              <a:gdLst/>
              <a:ahLst/>
              <a:cxnLst/>
              <a:rect l="l" t="t" r="r" b="b"/>
              <a:pathLst>
                <a:path w="2085" h="1989" extrusionOk="0">
                  <a:moveTo>
                    <a:pt x="1006" y="0"/>
                  </a:moveTo>
                  <a:cubicBezTo>
                    <a:pt x="492" y="0"/>
                    <a:pt x="1" y="395"/>
                    <a:pt x="1" y="992"/>
                  </a:cubicBezTo>
                  <a:cubicBezTo>
                    <a:pt x="1" y="1589"/>
                    <a:pt x="492" y="1989"/>
                    <a:pt x="1006" y="1989"/>
                  </a:cubicBezTo>
                  <a:cubicBezTo>
                    <a:pt x="1250" y="1989"/>
                    <a:pt x="1500" y="1898"/>
                    <a:pt x="1703" y="1694"/>
                  </a:cubicBezTo>
                  <a:cubicBezTo>
                    <a:pt x="2084" y="1313"/>
                    <a:pt x="2084" y="682"/>
                    <a:pt x="1703" y="289"/>
                  </a:cubicBezTo>
                  <a:cubicBezTo>
                    <a:pt x="1500" y="90"/>
                    <a:pt x="1250" y="0"/>
                    <a:pt x="10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78" name="Google Shape;978;p15"/>
            <p:cNvSpPr/>
            <p:nvPr/>
          </p:nvSpPr>
          <p:spPr>
            <a:xfrm>
              <a:off x="842650" y="2400350"/>
              <a:ext cx="52125" cy="49600"/>
            </a:xfrm>
            <a:custGeom>
              <a:avLst/>
              <a:gdLst/>
              <a:ahLst/>
              <a:cxnLst/>
              <a:rect l="l" t="t" r="r" b="b"/>
              <a:pathLst>
                <a:path w="2085" h="1984" extrusionOk="0">
                  <a:moveTo>
                    <a:pt x="1002" y="0"/>
                  </a:moveTo>
                  <a:cubicBezTo>
                    <a:pt x="492" y="0"/>
                    <a:pt x="1" y="395"/>
                    <a:pt x="1" y="992"/>
                  </a:cubicBezTo>
                  <a:cubicBezTo>
                    <a:pt x="1" y="1589"/>
                    <a:pt x="492" y="1983"/>
                    <a:pt x="1002" y="1983"/>
                  </a:cubicBezTo>
                  <a:cubicBezTo>
                    <a:pt x="1245" y="1983"/>
                    <a:pt x="1492" y="1894"/>
                    <a:pt x="1691" y="1694"/>
                  </a:cubicBezTo>
                  <a:cubicBezTo>
                    <a:pt x="2084" y="1301"/>
                    <a:pt x="2084" y="682"/>
                    <a:pt x="1691" y="289"/>
                  </a:cubicBezTo>
                  <a:cubicBezTo>
                    <a:pt x="1492" y="90"/>
                    <a:pt x="1245" y="0"/>
                    <a:pt x="10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79" name="Google Shape;979;p15"/>
            <p:cNvSpPr/>
            <p:nvPr/>
          </p:nvSpPr>
          <p:spPr>
            <a:xfrm>
              <a:off x="915875" y="2473575"/>
              <a:ext cx="52125" cy="49600"/>
            </a:xfrm>
            <a:custGeom>
              <a:avLst/>
              <a:gdLst/>
              <a:ahLst/>
              <a:cxnLst/>
              <a:rect l="l" t="t" r="r" b="b"/>
              <a:pathLst>
                <a:path w="2085" h="1984" extrusionOk="0">
                  <a:moveTo>
                    <a:pt x="1002" y="0"/>
                  </a:moveTo>
                  <a:cubicBezTo>
                    <a:pt x="492" y="0"/>
                    <a:pt x="1" y="395"/>
                    <a:pt x="1" y="992"/>
                  </a:cubicBezTo>
                  <a:cubicBezTo>
                    <a:pt x="1" y="1589"/>
                    <a:pt x="492" y="1983"/>
                    <a:pt x="1002" y="1983"/>
                  </a:cubicBezTo>
                  <a:cubicBezTo>
                    <a:pt x="1245" y="1983"/>
                    <a:pt x="1492" y="1894"/>
                    <a:pt x="1691" y="1694"/>
                  </a:cubicBezTo>
                  <a:cubicBezTo>
                    <a:pt x="2084" y="1301"/>
                    <a:pt x="2084" y="670"/>
                    <a:pt x="1691" y="289"/>
                  </a:cubicBezTo>
                  <a:cubicBezTo>
                    <a:pt x="1492" y="89"/>
                    <a:pt x="1245" y="0"/>
                    <a:pt x="10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80" name="Google Shape;980;p15"/>
            <p:cNvSpPr/>
            <p:nvPr/>
          </p:nvSpPr>
          <p:spPr>
            <a:xfrm>
              <a:off x="989400" y="2546950"/>
              <a:ext cx="52100" cy="49750"/>
            </a:xfrm>
            <a:custGeom>
              <a:avLst/>
              <a:gdLst/>
              <a:ahLst/>
              <a:cxnLst/>
              <a:rect l="l" t="t" r="r" b="b"/>
              <a:pathLst>
                <a:path w="2084" h="1990" extrusionOk="0">
                  <a:moveTo>
                    <a:pt x="1002" y="1"/>
                  </a:moveTo>
                  <a:cubicBezTo>
                    <a:pt x="492" y="1"/>
                    <a:pt x="0" y="401"/>
                    <a:pt x="0" y="997"/>
                  </a:cubicBezTo>
                  <a:cubicBezTo>
                    <a:pt x="0" y="1594"/>
                    <a:pt x="492" y="1989"/>
                    <a:pt x="1002" y="1989"/>
                  </a:cubicBezTo>
                  <a:cubicBezTo>
                    <a:pt x="1245" y="1989"/>
                    <a:pt x="1491" y="1900"/>
                    <a:pt x="1691" y="1700"/>
                  </a:cubicBezTo>
                  <a:cubicBezTo>
                    <a:pt x="2084" y="1307"/>
                    <a:pt x="2084" y="676"/>
                    <a:pt x="1691" y="295"/>
                  </a:cubicBezTo>
                  <a:cubicBezTo>
                    <a:pt x="1491" y="91"/>
                    <a:pt x="1244" y="1"/>
                    <a:pt x="10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81" name="Google Shape;981;p15"/>
            <p:cNvSpPr/>
            <p:nvPr/>
          </p:nvSpPr>
          <p:spPr>
            <a:xfrm>
              <a:off x="1062925" y="2620000"/>
              <a:ext cx="51800" cy="49625"/>
            </a:xfrm>
            <a:custGeom>
              <a:avLst/>
              <a:gdLst/>
              <a:ahLst/>
              <a:cxnLst/>
              <a:rect l="l" t="t" r="r" b="b"/>
              <a:pathLst>
                <a:path w="2072" h="1985" extrusionOk="0">
                  <a:moveTo>
                    <a:pt x="997" y="1"/>
                  </a:moveTo>
                  <a:cubicBezTo>
                    <a:pt x="487" y="1"/>
                    <a:pt x="0" y="396"/>
                    <a:pt x="0" y="993"/>
                  </a:cubicBezTo>
                  <a:cubicBezTo>
                    <a:pt x="0" y="1589"/>
                    <a:pt x="487" y="1984"/>
                    <a:pt x="997" y="1984"/>
                  </a:cubicBezTo>
                  <a:cubicBezTo>
                    <a:pt x="1239" y="1984"/>
                    <a:pt x="1487" y="1895"/>
                    <a:pt x="1691" y="1695"/>
                  </a:cubicBezTo>
                  <a:cubicBezTo>
                    <a:pt x="2072" y="1314"/>
                    <a:pt x="2072" y="683"/>
                    <a:pt x="1691" y="290"/>
                  </a:cubicBezTo>
                  <a:cubicBezTo>
                    <a:pt x="1487" y="90"/>
                    <a:pt x="1239" y="1"/>
                    <a:pt x="9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82" name="Google Shape;982;p15"/>
            <p:cNvSpPr/>
            <p:nvPr/>
          </p:nvSpPr>
          <p:spPr>
            <a:xfrm>
              <a:off x="549750" y="2253600"/>
              <a:ext cx="52125" cy="49600"/>
            </a:xfrm>
            <a:custGeom>
              <a:avLst/>
              <a:gdLst/>
              <a:ahLst/>
              <a:cxnLst/>
              <a:rect l="l" t="t" r="r" b="b"/>
              <a:pathLst>
                <a:path w="2085" h="1984" extrusionOk="0">
                  <a:moveTo>
                    <a:pt x="1002" y="0"/>
                  </a:moveTo>
                  <a:cubicBezTo>
                    <a:pt x="493" y="0"/>
                    <a:pt x="1" y="395"/>
                    <a:pt x="1" y="992"/>
                  </a:cubicBezTo>
                  <a:cubicBezTo>
                    <a:pt x="1" y="1589"/>
                    <a:pt x="493" y="1984"/>
                    <a:pt x="1002" y="1984"/>
                  </a:cubicBezTo>
                  <a:cubicBezTo>
                    <a:pt x="1245" y="1984"/>
                    <a:pt x="1492" y="1894"/>
                    <a:pt x="1692" y="1694"/>
                  </a:cubicBezTo>
                  <a:cubicBezTo>
                    <a:pt x="2084" y="1302"/>
                    <a:pt x="2084" y="682"/>
                    <a:pt x="1692" y="289"/>
                  </a:cubicBezTo>
                  <a:cubicBezTo>
                    <a:pt x="1492" y="90"/>
                    <a:pt x="1245" y="0"/>
                    <a:pt x="10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83" name="Google Shape;983;p15"/>
            <p:cNvSpPr/>
            <p:nvPr/>
          </p:nvSpPr>
          <p:spPr>
            <a:xfrm>
              <a:off x="623275" y="2327125"/>
              <a:ext cx="52125" cy="49600"/>
            </a:xfrm>
            <a:custGeom>
              <a:avLst/>
              <a:gdLst/>
              <a:ahLst/>
              <a:cxnLst/>
              <a:rect l="l" t="t" r="r" b="b"/>
              <a:pathLst>
                <a:path w="2085" h="1984" extrusionOk="0">
                  <a:moveTo>
                    <a:pt x="1002" y="0"/>
                  </a:moveTo>
                  <a:cubicBezTo>
                    <a:pt x="493" y="0"/>
                    <a:pt x="1" y="395"/>
                    <a:pt x="1" y="992"/>
                  </a:cubicBezTo>
                  <a:cubicBezTo>
                    <a:pt x="1" y="1589"/>
                    <a:pt x="493" y="1983"/>
                    <a:pt x="1002" y="1983"/>
                  </a:cubicBezTo>
                  <a:cubicBezTo>
                    <a:pt x="1245" y="1983"/>
                    <a:pt x="1492" y="1894"/>
                    <a:pt x="1691" y="1694"/>
                  </a:cubicBezTo>
                  <a:cubicBezTo>
                    <a:pt x="2084" y="1313"/>
                    <a:pt x="2084" y="682"/>
                    <a:pt x="1691" y="289"/>
                  </a:cubicBezTo>
                  <a:cubicBezTo>
                    <a:pt x="1492" y="90"/>
                    <a:pt x="1245" y="0"/>
                    <a:pt x="10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84" name="Google Shape;984;p15"/>
            <p:cNvSpPr/>
            <p:nvPr/>
          </p:nvSpPr>
          <p:spPr>
            <a:xfrm>
              <a:off x="696500" y="2400350"/>
              <a:ext cx="51825" cy="49600"/>
            </a:xfrm>
            <a:custGeom>
              <a:avLst/>
              <a:gdLst/>
              <a:ahLst/>
              <a:cxnLst/>
              <a:rect l="l" t="t" r="r" b="b"/>
              <a:pathLst>
                <a:path w="2073" h="1984" extrusionOk="0">
                  <a:moveTo>
                    <a:pt x="997" y="0"/>
                  </a:moveTo>
                  <a:cubicBezTo>
                    <a:pt x="487" y="0"/>
                    <a:pt x="1" y="395"/>
                    <a:pt x="1" y="992"/>
                  </a:cubicBezTo>
                  <a:cubicBezTo>
                    <a:pt x="1" y="1589"/>
                    <a:pt x="487" y="1983"/>
                    <a:pt x="997" y="1983"/>
                  </a:cubicBezTo>
                  <a:cubicBezTo>
                    <a:pt x="1240" y="1983"/>
                    <a:pt x="1488" y="1894"/>
                    <a:pt x="1691" y="1694"/>
                  </a:cubicBezTo>
                  <a:cubicBezTo>
                    <a:pt x="2072" y="1301"/>
                    <a:pt x="2072" y="682"/>
                    <a:pt x="1691" y="289"/>
                  </a:cubicBezTo>
                  <a:cubicBezTo>
                    <a:pt x="1488" y="90"/>
                    <a:pt x="1240" y="0"/>
                    <a:pt x="9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85" name="Google Shape;985;p15"/>
            <p:cNvSpPr/>
            <p:nvPr/>
          </p:nvSpPr>
          <p:spPr>
            <a:xfrm>
              <a:off x="769425" y="2473375"/>
              <a:ext cx="52125" cy="49800"/>
            </a:xfrm>
            <a:custGeom>
              <a:avLst/>
              <a:gdLst/>
              <a:ahLst/>
              <a:cxnLst/>
              <a:rect l="l" t="t" r="r" b="b"/>
              <a:pathLst>
                <a:path w="2085" h="1992" extrusionOk="0">
                  <a:moveTo>
                    <a:pt x="1000" y="0"/>
                  </a:moveTo>
                  <a:cubicBezTo>
                    <a:pt x="489" y="0"/>
                    <a:pt x="1" y="397"/>
                    <a:pt x="1" y="1000"/>
                  </a:cubicBezTo>
                  <a:cubicBezTo>
                    <a:pt x="1" y="1597"/>
                    <a:pt x="492" y="1991"/>
                    <a:pt x="1006" y="1991"/>
                  </a:cubicBezTo>
                  <a:cubicBezTo>
                    <a:pt x="1250" y="1991"/>
                    <a:pt x="1500" y="1902"/>
                    <a:pt x="1703" y="1702"/>
                  </a:cubicBezTo>
                  <a:cubicBezTo>
                    <a:pt x="2084" y="1309"/>
                    <a:pt x="2084" y="678"/>
                    <a:pt x="1703" y="297"/>
                  </a:cubicBezTo>
                  <a:cubicBezTo>
                    <a:pt x="1498" y="92"/>
                    <a:pt x="1247" y="0"/>
                    <a:pt x="10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86" name="Google Shape;986;p15"/>
            <p:cNvSpPr/>
            <p:nvPr/>
          </p:nvSpPr>
          <p:spPr>
            <a:xfrm>
              <a:off x="842650" y="2546575"/>
              <a:ext cx="52125" cy="49725"/>
            </a:xfrm>
            <a:custGeom>
              <a:avLst/>
              <a:gdLst/>
              <a:ahLst/>
              <a:cxnLst/>
              <a:rect l="l" t="t" r="r" b="b"/>
              <a:pathLst>
                <a:path w="2085" h="1989" extrusionOk="0">
                  <a:moveTo>
                    <a:pt x="995" y="1"/>
                  </a:moveTo>
                  <a:cubicBezTo>
                    <a:pt x="488" y="1"/>
                    <a:pt x="1" y="395"/>
                    <a:pt x="1" y="989"/>
                  </a:cubicBezTo>
                  <a:cubicBezTo>
                    <a:pt x="1" y="1591"/>
                    <a:pt x="489" y="1988"/>
                    <a:pt x="997" y="1988"/>
                  </a:cubicBezTo>
                  <a:cubicBezTo>
                    <a:pt x="1241" y="1988"/>
                    <a:pt x="1490" y="1896"/>
                    <a:pt x="1691" y="1691"/>
                  </a:cubicBezTo>
                  <a:cubicBezTo>
                    <a:pt x="2084" y="1310"/>
                    <a:pt x="2084" y="679"/>
                    <a:pt x="1691" y="298"/>
                  </a:cubicBezTo>
                  <a:cubicBezTo>
                    <a:pt x="1490" y="93"/>
                    <a:pt x="1240" y="1"/>
                    <a:pt x="9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87" name="Google Shape;987;p15"/>
            <p:cNvSpPr/>
            <p:nvPr/>
          </p:nvSpPr>
          <p:spPr>
            <a:xfrm>
              <a:off x="916175" y="2620000"/>
              <a:ext cx="52125" cy="49750"/>
            </a:xfrm>
            <a:custGeom>
              <a:avLst/>
              <a:gdLst/>
              <a:ahLst/>
              <a:cxnLst/>
              <a:rect l="l" t="t" r="r" b="b"/>
              <a:pathLst>
                <a:path w="2085" h="1990" extrusionOk="0">
                  <a:moveTo>
                    <a:pt x="1006" y="1"/>
                  </a:moveTo>
                  <a:cubicBezTo>
                    <a:pt x="492" y="1"/>
                    <a:pt x="0" y="396"/>
                    <a:pt x="0" y="993"/>
                  </a:cubicBezTo>
                  <a:cubicBezTo>
                    <a:pt x="0" y="1589"/>
                    <a:pt x="492" y="1989"/>
                    <a:pt x="1005" y="1989"/>
                  </a:cubicBezTo>
                  <a:cubicBezTo>
                    <a:pt x="1250" y="1989"/>
                    <a:pt x="1499" y="1899"/>
                    <a:pt x="1703" y="1695"/>
                  </a:cubicBezTo>
                  <a:cubicBezTo>
                    <a:pt x="2084" y="1314"/>
                    <a:pt x="2084" y="683"/>
                    <a:pt x="1703" y="290"/>
                  </a:cubicBezTo>
                  <a:cubicBezTo>
                    <a:pt x="1500" y="90"/>
                    <a:pt x="1250" y="1"/>
                    <a:pt x="10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88" name="Google Shape;988;p15"/>
            <p:cNvSpPr/>
            <p:nvPr/>
          </p:nvSpPr>
          <p:spPr>
            <a:xfrm>
              <a:off x="989400" y="2693225"/>
              <a:ext cx="52100" cy="49750"/>
            </a:xfrm>
            <a:custGeom>
              <a:avLst/>
              <a:gdLst/>
              <a:ahLst/>
              <a:cxnLst/>
              <a:rect l="l" t="t" r="r" b="b"/>
              <a:pathLst>
                <a:path w="2084" h="1990" extrusionOk="0">
                  <a:moveTo>
                    <a:pt x="1002" y="1"/>
                  </a:moveTo>
                  <a:cubicBezTo>
                    <a:pt x="492" y="1"/>
                    <a:pt x="0" y="396"/>
                    <a:pt x="0" y="992"/>
                  </a:cubicBezTo>
                  <a:cubicBezTo>
                    <a:pt x="0" y="1589"/>
                    <a:pt x="492" y="1989"/>
                    <a:pt x="1002" y="1989"/>
                  </a:cubicBezTo>
                  <a:cubicBezTo>
                    <a:pt x="1244" y="1989"/>
                    <a:pt x="1491" y="1899"/>
                    <a:pt x="1691" y="1695"/>
                  </a:cubicBezTo>
                  <a:cubicBezTo>
                    <a:pt x="2084" y="1314"/>
                    <a:pt x="2084" y="683"/>
                    <a:pt x="1691" y="290"/>
                  </a:cubicBezTo>
                  <a:cubicBezTo>
                    <a:pt x="1491" y="90"/>
                    <a:pt x="1245" y="1"/>
                    <a:pt x="10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989" name="Google Shape;989;p15"/>
          <p:cNvGrpSpPr/>
          <p:nvPr/>
        </p:nvGrpSpPr>
        <p:grpSpPr>
          <a:xfrm>
            <a:off x="8439651" y="134851"/>
            <a:ext cx="1081431" cy="1441908"/>
            <a:chOff x="1653302" y="685777"/>
            <a:chExt cx="824828" cy="824828"/>
          </a:xfrm>
        </p:grpSpPr>
        <p:sp>
          <p:nvSpPr>
            <p:cNvPr id="990" name="Google Shape;990;p15"/>
            <p:cNvSpPr/>
            <p:nvPr/>
          </p:nvSpPr>
          <p:spPr>
            <a:xfrm>
              <a:off x="1685230" y="717705"/>
              <a:ext cx="792900" cy="792900"/>
            </a:xfrm>
            <a:prstGeom prst="donut">
              <a:avLst>
                <a:gd name="adj" fmla="val 22098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91" name="Google Shape;991;p15"/>
            <p:cNvSpPr/>
            <p:nvPr/>
          </p:nvSpPr>
          <p:spPr>
            <a:xfrm>
              <a:off x="1653302" y="685777"/>
              <a:ext cx="792900" cy="792900"/>
            </a:xfrm>
            <a:prstGeom prst="donut">
              <a:avLst>
                <a:gd name="adj" fmla="val 22098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992" name="Google Shape;992;p15"/>
          <p:cNvSpPr/>
          <p:nvPr/>
        </p:nvSpPr>
        <p:spPr>
          <a:xfrm>
            <a:off x="8444501" y="4416699"/>
            <a:ext cx="706701" cy="1883879"/>
          </a:xfrm>
          <a:custGeom>
            <a:avLst/>
            <a:gdLst/>
            <a:ahLst/>
            <a:cxnLst/>
            <a:rect l="l" t="t" r="r" b="b"/>
            <a:pathLst>
              <a:path w="20111" h="40208" extrusionOk="0">
                <a:moveTo>
                  <a:pt x="20111" y="0"/>
                </a:moveTo>
                <a:lnTo>
                  <a:pt x="1" y="20110"/>
                </a:lnTo>
                <a:lnTo>
                  <a:pt x="20111" y="40208"/>
                </a:lnTo>
                <a:lnTo>
                  <a:pt x="20111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93" name="Google Shape;993;p15"/>
          <p:cNvSpPr/>
          <p:nvPr/>
        </p:nvSpPr>
        <p:spPr>
          <a:xfrm>
            <a:off x="8923974" y="5487177"/>
            <a:ext cx="122217" cy="139483"/>
          </a:xfrm>
          <a:custGeom>
            <a:avLst/>
            <a:gdLst/>
            <a:ahLst/>
            <a:cxnLst/>
            <a:rect l="l" t="t" r="r" b="b"/>
            <a:pathLst>
              <a:path w="3478" h="2977" extrusionOk="0">
                <a:moveTo>
                  <a:pt x="1989" y="584"/>
                </a:moveTo>
                <a:cubicBezTo>
                  <a:pt x="2489" y="584"/>
                  <a:pt x="2882" y="989"/>
                  <a:pt x="2882" y="1477"/>
                </a:cubicBezTo>
                <a:cubicBezTo>
                  <a:pt x="2882" y="2016"/>
                  <a:pt x="2441" y="2376"/>
                  <a:pt x="1983" y="2376"/>
                </a:cubicBezTo>
                <a:cubicBezTo>
                  <a:pt x="1763" y="2376"/>
                  <a:pt x="1539" y="2293"/>
                  <a:pt x="1358" y="2108"/>
                </a:cubicBezTo>
                <a:cubicBezTo>
                  <a:pt x="798" y="1548"/>
                  <a:pt x="1191" y="584"/>
                  <a:pt x="1989" y="584"/>
                </a:cubicBezTo>
                <a:close/>
                <a:moveTo>
                  <a:pt x="1984" y="0"/>
                </a:moveTo>
                <a:cubicBezTo>
                  <a:pt x="1618" y="0"/>
                  <a:pt x="1245" y="136"/>
                  <a:pt x="941" y="441"/>
                </a:cubicBezTo>
                <a:cubicBezTo>
                  <a:pt x="1" y="1370"/>
                  <a:pt x="667" y="2977"/>
                  <a:pt x="1989" y="2977"/>
                </a:cubicBezTo>
                <a:cubicBezTo>
                  <a:pt x="2810" y="2977"/>
                  <a:pt x="3477" y="2310"/>
                  <a:pt x="3477" y="1489"/>
                </a:cubicBezTo>
                <a:cubicBezTo>
                  <a:pt x="3477" y="595"/>
                  <a:pt x="2747" y="0"/>
                  <a:pt x="1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17207195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spTree>
      <p:nvGrpSpPr>
        <p:cNvPr id="1" name="Shape 9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5" name="Google Shape;995;p16"/>
          <p:cNvSpPr txBox="1">
            <a:spLocks noGrp="1"/>
          </p:cNvSpPr>
          <p:nvPr>
            <p:ph type="subTitle" idx="1"/>
          </p:nvPr>
        </p:nvSpPr>
        <p:spPr>
          <a:xfrm>
            <a:off x="1195750" y="2534451"/>
            <a:ext cx="2991000" cy="44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1">
                <a:highlight>
                  <a:schemeClr val="accent5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996" name="Google Shape;996;p16"/>
          <p:cNvSpPr txBox="1">
            <a:spLocks noGrp="1"/>
          </p:cNvSpPr>
          <p:nvPr>
            <p:ph type="subTitle" idx="2"/>
          </p:nvPr>
        </p:nvSpPr>
        <p:spPr>
          <a:xfrm>
            <a:off x="4957275" y="2534451"/>
            <a:ext cx="2991000" cy="44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1">
                <a:highlight>
                  <a:schemeClr val="accent5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997" name="Google Shape;997;p16"/>
          <p:cNvSpPr txBox="1">
            <a:spLocks noGrp="1"/>
          </p:cNvSpPr>
          <p:nvPr>
            <p:ph type="title"/>
          </p:nvPr>
        </p:nvSpPr>
        <p:spPr>
          <a:xfrm>
            <a:off x="1445425" y="634896"/>
            <a:ext cx="6253200" cy="5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998" name="Google Shape;998;p16"/>
          <p:cNvSpPr txBox="1">
            <a:spLocks noGrp="1"/>
          </p:cNvSpPr>
          <p:nvPr>
            <p:ph type="subTitle" idx="3"/>
          </p:nvPr>
        </p:nvSpPr>
        <p:spPr>
          <a:xfrm>
            <a:off x="1195750" y="2876633"/>
            <a:ext cx="2991000" cy="38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999" name="Google Shape;999;p16"/>
          <p:cNvSpPr txBox="1">
            <a:spLocks noGrp="1"/>
          </p:cNvSpPr>
          <p:nvPr>
            <p:ph type="subTitle" idx="4"/>
          </p:nvPr>
        </p:nvSpPr>
        <p:spPr>
          <a:xfrm>
            <a:off x="4957275" y="2876633"/>
            <a:ext cx="2991000" cy="38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grpSp>
        <p:nvGrpSpPr>
          <p:cNvPr id="1000" name="Google Shape;1000;p16"/>
          <p:cNvGrpSpPr/>
          <p:nvPr/>
        </p:nvGrpSpPr>
        <p:grpSpPr>
          <a:xfrm>
            <a:off x="-808669" y="4999269"/>
            <a:ext cx="1628905" cy="2150867"/>
            <a:chOff x="468200" y="1667900"/>
            <a:chExt cx="1085575" cy="1075075"/>
          </a:xfrm>
        </p:grpSpPr>
        <p:sp>
          <p:nvSpPr>
            <p:cNvPr id="1001" name="Google Shape;1001;p16"/>
            <p:cNvSpPr/>
            <p:nvPr/>
          </p:nvSpPr>
          <p:spPr>
            <a:xfrm>
              <a:off x="989100" y="1667900"/>
              <a:ext cx="52125" cy="49725"/>
            </a:xfrm>
            <a:custGeom>
              <a:avLst/>
              <a:gdLst/>
              <a:ahLst/>
              <a:cxnLst/>
              <a:rect l="l" t="t" r="r" b="b"/>
              <a:pathLst>
                <a:path w="2085" h="1989" extrusionOk="0">
                  <a:moveTo>
                    <a:pt x="997" y="1"/>
                  </a:moveTo>
                  <a:cubicBezTo>
                    <a:pt x="489" y="1"/>
                    <a:pt x="0" y="398"/>
                    <a:pt x="0" y="1000"/>
                  </a:cubicBezTo>
                  <a:cubicBezTo>
                    <a:pt x="0" y="1595"/>
                    <a:pt x="488" y="1988"/>
                    <a:pt x="995" y="1988"/>
                  </a:cubicBezTo>
                  <a:cubicBezTo>
                    <a:pt x="1240" y="1988"/>
                    <a:pt x="1490" y="1896"/>
                    <a:pt x="1691" y="1691"/>
                  </a:cubicBezTo>
                  <a:cubicBezTo>
                    <a:pt x="2084" y="1310"/>
                    <a:pt x="2084" y="679"/>
                    <a:pt x="1691" y="298"/>
                  </a:cubicBezTo>
                  <a:cubicBezTo>
                    <a:pt x="1490" y="93"/>
                    <a:pt x="1241" y="1"/>
                    <a:pt x="9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02" name="Google Shape;1002;p16"/>
            <p:cNvSpPr/>
            <p:nvPr/>
          </p:nvSpPr>
          <p:spPr>
            <a:xfrm>
              <a:off x="1062325" y="1741025"/>
              <a:ext cx="51825" cy="49750"/>
            </a:xfrm>
            <a:custGeom>
              <a:avLst/>
              <a:gdLst/>
              <a:ahLst/>
              <a:cxnLst/>
              <a:rect l="l" t="t" r="r" b="b"/>
              <a:pathLst>
                <a:path w="2073" h="1990" extrusionOk="0">
                  <a:moveTo>
                    <a:pt x="997" y="1"/>
                  </a:moveTo>
                  <a:cubicBezTo>
                    <a:pt x="487" y="1"/>
                    <a:pt x="0" y="396"/>
                    <a:pt x="0" y="992"/>
                  </a:cubicBezTo>
                  <a:cubicBezTo>
                    <a:pt x="0" y="1589"/>
                    <a:pt x="487" y="1989"/>
                    <a:pt x="996" y="1989"/>
                  </a:cubicBezTo>
                  <a:cubicBezTo>
                    <a:pt x="1239" y="1989"/>
                    <a:pt x="1487" y="1899"/>
                    <a:pt x="1691" y="1695"/>
                  </a:cubicBezTo>
                  <a:cubicBezTo>
                    <a:pt x="2072" y="1314"/>
                    <a:pt x="2072" y="683"/>
                    <a:pt x="1691" y="290"/>
                  </a:cubicBezTo>
                  <a:cubicBezTo>
                    <a:pt x="1488" y="90"/>
                    <a:pt x="1239" y="1"/>
                    <a:pt x="9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03" name="Google Shape;1003;p16"/>
            <p:cNvSpPr/>
            <p:nvPr/>
          </p:nvSpPr>
          <p:spPr>
            <a:xfrm>
              <a:off x="907550" y="1741125"/>
              <a:ext cx="66400" cy="49650"/>
            </a:xfrm>
            <a:custGeom>
              <a:avLst/>
              <a:gdLst/>
              <a:ahLst/>
              <a:cxnLst/>
              <a:rect l="l" t="t" r="r" b="b"/>
              <a:pathLst>
                <a:path w="2656" h="1986" extrusionOk="0">
                  <a:moveTo>
                    <a:pt x="1334" y="0"/>
                  </a:moveTo>
                  <a:cubicBezTo>
                    <a:pt x="453" y="0"/>
                    <a:pt x="0" y="1072"/>
                    <a:pt x="631" y="1691"/>
                  </a:cubicBezTo>
                  <a:cubicBezTo>
                    <a:pt x="822" y="1887"/>
                    <a:pt x="1075" y="1986"/>
                    <a:pt x="1328" y="1986"/>
                  </a:cubicBezTo>
                  <a:cubicBezTo>
                    <a:pt x="1581" y="1986"/>
                    <a:pt x="1834" y="1887"/>
                    <a:pt x="2024" y="1691"/>
                  </a:cubicBezTo>
                  <a:cubicBezTo>
                    <a:pt x="2655" y="1072"/>
                    <a:pt x="2215" y="0"/>
                    <a:pt x="1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04" name="Google Shape;1004;p16"/>
            <p:cNvSpPr/>
            <p:nvPr/>
          </p:nvSpPr>
          <p:spPr>
            <a:xfrm>
              <a:off x="1135850" y="1814550"/>
              <a:ext cx="52100" cy="49600"/>
            </a:xfrm>
            <a:custGeom>
              <a:avLst/>
              <a:gdLst/>
              <a:ahLst/>
              <a:cxnLst/>
              <a:rect l="l" t="t" r="r" b="b"/>
              <a:pathLst>
                <a:path w="2084" h="1984" extrusionOk="0">
                  <a:moveTo>
                    <a:pt x="1002" y="1"/>
                  </a:moveTo>
                  <a:cubicBezTo>
                    <a:pt x="492" y="1"/>
                    <a:pt x="0" y="395"/>
                    <a:pt x="0" y="992"/>
                  </a:cubicBezTo>
                  <a:cubicBezTo>
                    <a:pt x="0" y="1589"/>
                    <a:pt x="492" y="1984"/>
                    <a:pt x="1002" y="1984"/>
                  </a:cubicBezTo>
                  <a:cubicBezTo>
                    <a:pt x="1245" y="1984"/>
                    <a:pt x="1491" y="1894"/>
                    <a:pt x="1691" y="1695"/>
                  </a:cubicBezTo>
                  <a:cubicBezTo>
                    <a:pt x="2084" y="1314"/>
                    <a:pt x="2084" y="683"/>
                    <a:pt x="1691" y="290"/>
                  </a:cubicBezTo>
                  <a:cubicBezTo>
                    <a:pt x="1491" y="90"/>
                    <a:pt x="1245" y="1"/>
                    <a:pt x="10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05" name="Google Shape;1005;p16"/>
            <p:cNvSpPr/>
            <p:nvPr/>
          </p:nvSpPr>
          <p:spPr>
            <a:xfrm>
              <a:off x="1209075" y="1887775"/>
              <a:ext cx="51800" cy="49600"/>
            </a:xfrm>
            <a:custGeom>
              <a:avLst/>
              <a:gdLst/>
              <a:ahLst/>
              <a:cxnLst/>
              <a:rect l="l" t="t" r="r" b="b"/>
              <a:pathLst>
                <a:path w="2072" h="1984" extrusionOk="0">
                  <a:moveTo>
                    <a:pt x="996" y="1"/>
                  </a:moveTo>
                  <a:cubicBezTo>
                    <a:pt x="487" y="1"/>
                    <a:pt x="0" y="395"/>
                    <a:pt x="0" y="992"/>
                  </a:cubicBezTo>
                  <a:cubicBezTo>
                    <a:pt x="0" y="1589"/>
                    <a:pt x="487" y="1984"/>
                    <a:pt x="996" y="1984"/>
                  </a:cubicBezTo>
                  <a:cubicBezTo>
                    <a:pt x="1239" y="1984"/>
                    <a:pt x="1487" y="1894"/>
                    <a:pt x="1691" y="1695"/>
                  </a:cubicBezTo>
                  <a:cubicBezTo>
                    <a:pt x="2072" y="1302"/>
                    <a:pt x="2072" y="683"/>
                    <a:pt x="1691" y="290"/>
                  </a:cubicBezTo>
                  <a:cubicBezTo>
                    <a:pt x="1487" y="90"/>
                    <a:pt x="1239" y="1"/>
                    <a:pt x="9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06" name="Google Shape;1006;p16"/>
            <p:cNvSpPr/>
            <p:nvPr/>
          </p:nvSpPr>
          <p:spPr>
            <a:xfrm>
              <a:off x="1282300" y="1960875"/>
              <a:ext cx="51800" cy="49725"/>
            </a:xfrm>
            <a:custGeom>
              <a:avLst/>
              <a:gdLst/>
              <a:ahLst/>
              <a:cxnLst/>
              <a:rect l="l" t="t" r="r" b="b"/>
              <a:pathLst>
                <a:path w="2072" h="1989" extrusionOk="0">
                  <a:moveTo>
                    <a:pt x="1001" y="0"/>
                  </a:moveTo>
                  <a:cubicBezTo>
                    <a:pt x="492" y="0"/>
                    <a:pt x="0" y="400"/>
                    <a:pt x="0" y="997"/>
                  </a:cubicBezTo>
                  <a:cubicBezTo>
                    <a:pt x="0" y="1594"/>
                    <a:pt x="492" y="1989"/>
                    <a:pt x="1002" y="1989"/>
                  </a:cubicBezTo>
                  <a:cubicBezTo>
                    <a:pt x="1244" y="1989"/>
                    <a:pt x="1491" y="1899"/>
                    <a:pt x="1691" y="1700"/>
                  </a:cubicBezTo>
                  <a:cubicBezTo>
                    <a:pt x="2072" y="1307"/>
                    <a:pt x="2072" y="676"/>
                    <a:pt x="1691" y="295"/>
                  </a:cubicBezTo>
                  <a:cubicBezTo>
                    <a:pt x="1491" y="91"/>
                    <a:pt x="1244" y="0"/>
                    <a:pt x="10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07" name="Google Shape;1007;p16"/>
            <p:cNvSpPr/>
            <p:nvPr/>
          </p:nvSpPr>
          <p:spPr>
            <a:xfrm>
              <a:off x="1355225" y="2034025"/>
              <a:ext cx="52100" cy="49700"/>
            </a:xfrm>
            <a:custGeom>
              <a:avLst/>
              <a:gdLst/>
              <a:ahLst/>
              <a:cxnLst/>
              <a:rect l="l" t="t" r="r" b="b"/>
              <a:pathLst>
                <a:path w="2084" h="1988" extrusionOk="0">
                  <a:moveTo>
                    <a:pt x="996" y="1"/>
                  </a:moveTo>
                  <a:cubicBezTo>
                    <a:pt x="488" y="1"/>
                    <a:pt x="0" y="397"/>
                    <a:pt x="0" y="1000"/>
                  </a:cubicBezTo>
                  <a:cubicBezTo>
                    <a:pt x="0" y="1594"/>
                    <a:pt x="487" y="1988"/>
                    <a:pt x="995" y="1988"/>
                  </a:cubicBezTo>
                  <a:cubicBezTo>
                    <a:pt x="1240" y="1988"/>
                    <a:pt x="1489" y="1896"/>
                    <a:pt x="1691" y="1691"/>
                  </a:cubicBezTo>
                  <a:cubicBezTo>
                    <a:pt x="2084" y="1310"/>
                    <a:pt x="2084" y="679"/>
                    <a:pt x="1691" y="298"/>
                  </a:cubicBezTo>
                  <a:cubicBezTo>
                    <a:pt x="1490" y="93"/>
                    <a:pt x="1241" y="1"/>
                    <a:pt x="9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08" name="Google Shape;1008;p16"/>
            <p:cNvSpPr/>
            <p:nvPr/>
          </p:nvSpPr>
          <p:spPr>
            <a:xfrm>
              <a:off x="1428750" y="2107550"/>
              <a:ext cx="52100" cy="49800"/>
            </a:xfrm>
            <a:custGeom>
              <a:avLst/>
              <a:gdLst/>
              <a:ahLst/>
              <a:cxnLst/>
              <a:rect l="l" t="t" r="r" b="b"/>
              <a:pathLst>
                <a:path w="2084" h="1992" extrusionOk="0">
                  <a:moveTo>
                    <a:pt x="996" y="0"/>
                  </a:moveTo>
                  <a:cubicBezTo>
                    <a:pt x="488" y="0"/>
                    <a:pt x="0" y="397"/>
                    <a:pt x="0" y="1000"/>
                  </a:cubicBezTo>
                  <a:cubicBezTo>
                    <a:pt x="0" y="1597"/>
                    <a:pt x="492" y="1991"/>
                    <a:pt x="1002" y="1991"/>
                  </a:cubicBezTo>
                  <a:cubicBezTo>
                    <a:pt x="1244" y="1991"/>
                    <a:pt x="1491" y="1902"/>
                    <a:pt x="1691" y="1702"/>
                  </a:cubicBezTo>
                  <a:cubicBezTo>
                    <a:pt x="2084" y="1309"/>
                    <a:pt x="2084" y="678"/>
                    <a:pt x="1691" y="297"/>
                  </a:cubicBezTo>
                  <a:cubicBezTo>
                    <a:pt x="1490" y="92"/>
                    <a:pt x="1241" y="0"/>
                    <a:pt x="9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09" name="Google Shape;1009;p16"/>
            <p:cNvSpPr/>
            <p:nvPr/>
          </p:nvSpPr>
          <p:spPr>
            <a:xfrm>
              <a:off x="1501950" y="2180750"/>
              <a:ext cx="51825" cy="49650"/>
            </a:xfrm>
            <a:custGeom>
              <a:avLst/>
              <a:gdLst/>
              <a:ahLst/>
              <a:cxnLst/>
              <a:rect l="l" t="t" r="r" b="b"/>
              <a:pathLst>
                <a:path w="2073" h="1986" extrusionOk="0">
                  <a:moveTo>
                    <a:pt x="990" y="1"/>
                  </a:moveTo>
                  <a:cubicBezTo>
                    <a:pt x="483" y="1"/>
                    <a:pt x="1" y="395"/>
                    <a:pt x="1" y="989"/>
                  </a:cubicBezTo>
                  <a:cubicBezTo>
                    <a:pt x="1" y="1586"/>
                    <a:pt x="487" y="1986"/>
                    <a:pt x="997" y="1986"/>
                  </a:cubicBezTo>
                  <a:cubicBezTo>
                    <a:pt x="1240" y="1986"/>
                    <a:pt x="1488" y="1895"/>
                    <a:pt x="1692" y="1691"/>
                  </a:cubicBezTo>
                  <a:cubicBezTo>
                    <a:pt x="2073" y="1310"/>
                    <a:pt x="2073" y="679"/>
                    <a:pt x="1692" y="298"/>
                  </a:cubicBezTo>
                  <a:cubicBezTo>
                    <a:pt x="1486" y="93"/>
                    <a:pt x="1235" y="1"/>
                    <a:pt x="9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10" name="Google Shape;1010;p16"/>
            <p:cNvSpPr/>
            <p:nvPr/>
          </p:nvSpPr>
          <p:spPr>
            <a:xfrm>
              <a:off x="989100" y="1814250"/>
              <a:ext cx="52125" cy="49600"/>
            </a:xfrm>
            <a:custGeom>
              <a:avLst/>
              <a:gdLst/>
              <a:ahLst/>
              <a:cxnLst/>
              <a:rect l="l" t="t" r="r" b="b"/>
              <a:pathLst>
                <a:path w="2085" h="1984" extrusionOk="0">
                  <a:moveTo>
                    <a:pt x="1002" y="1"/>
                  </a:moveTo>
                  <a:cubicBezTo>
                    <a:pt x="492" y="1"/>
                    <a:pt x="0" y="395"/>
                    <a:pt x="0" y="992"/>
                  </a:cubicBezTo>
                  <a:cubicBezTo>
                    <a:pt x="0" y="1589"/>
                    <a:pt x="492" y="1984"/>
                    <a:pt x="1002" y="1984"/>
                  </a:cubicBezTo>
                  <a:cubicBezTo>
                    <a:pt x="1245" y="1984"/>
                    <a:pt x="1491" y="1895"/>
                    <a:pt x="1691" y="1695"/>
                  </a:cubicBezTo>
                  <a:cubicBezTo>
                    <a:pt x="2084" y="1302"/>
                    <a:pt x="2084" y="683"/>
                    <a:pt x="1691" y="290"/>
                  </a:cubicBezTo>
                  <a:cubicBezTo>
                    <a:pt x="1491" y="90"/>
                    <a:pt x="1245" y="1"/>
                    <a:pt x="10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11" name="Google Shape;1011;p16"/>
            <p:cNvSpPr/>
            <p:nvPr/>
          </p:nvSpPr>
          <p:spPr>
            <a:xfrm>
              <a:off x="1062925" y="1887775"/>
              <a:ext cx="51800" cy="49600"/>
            </a:xfrm>
            <a:custGeom>
              <a:avLst/>
              <a:gdLst/>
              <a:ahLst/>
              <a:cxnLst/>
              <a:rect l="l" t="t" r="r" b="b"/>
              <a:pathLst>
                <a:path w="2072" h="1984" extrusionOk="0">
                  <a:moveTo>
                    <a:pt x="997" y="1"/>
                  </a:moveTo>
                  <a:cubicBezTo>
                    <a:pt x="487" y="1"/>
                    <a:pt x="0" y="395"/>
                    <a:pt x="0" y="992"/>
                  </a:cubicBezTo>
                  <a:cubicBezTo>
                    <a:pt x="0" y="1589"/>
                    <a:pt x="487" y="1984"/>
                    <a:pt x="997" y="1984"/>
                  </a:cubicBezTo>
                  <a:cubicBezTo>
                    <a:pt x="1239" y="1984"/>
                    <a:pt x="1487" y="1894"/>
                    <a:pt x="1691" y="1695"/>
                  </a:cubicBezTo>
                  <a:cubicBezTo>
                    <a:pt x="2072" y="1302"/>
                    <a:pt x="2072" y="683"/>
                    <a:pt x="1691" y="290"/>
                  </a:cubicBezTo>
                  <a:cubicBezTo>
                    <a:pt x="1487" y="90"/>
                    <a:pt x="1239" y="1"/>
                    <a:pt x="9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12" name="Google Shape;1012;p16"/>
            <p:cNvSpPr/>
            <p:nvPr/>
          </p:nvSpPr>
          <p:spPr>
            <a:xfrm>
              <a:off x="1135850" y="1961000"/>
              <a:ext cx="52100" cy="49600"/>
            </a:xfrm>
            <a:custGeom>
              <a:avLst/>
              <a:gdLst/>
              <a:ahLst/>
              <a:cxnLst/>
              <a:rect l="l" t="t" r="r" b="b"/>
              <a:pathLst>
                <a:path w="2084" h="1984" extrusionOk="0">
                  <a:moveTo>
                    <a:pt x="1002" y="1"/>
                  </a:moveTo>
                  <a:cubicBezTo>
                    <a:pt x="492" y="1"/>
                    <a:pt x="0" y="395"/>
                    <a:pt x="0" y="992"/>
                  </a:cubicBezTo>
                  <a:cubicBezTo>
                    <a:pt x="0" y="1589"/>
                    <a:pt x="492" y="1984"/>
                    <a:pt x="1002" y="1984"/>
                  </a:cubicBezTo>
                  <a:cubicBezTo>
                    <a:pt x="1245" y="1984"/>
                    <a:pt x="1491" y="1894"/>
                    <a:pt x="1691" y="1695"/>
                  </a:cubicBezTo>
                  <a:cubicBezTo>
                    <a:pt x="2084" y="1302"/>
                    <a:pt x="2084" y="671"/>
                    <a:pt x="1691" y="290"/>
                  </a:cubicBezTo>
                  <a:cubicBezTo>
                    <a:pt x="1491" y="90"/>
                    <a:pt x="1245" y="1"/>
                    <a:pt x="10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13" name="Google Shape;1013;p16"/>
            <p:cNvSpPr/>
            <p:nvPr/>
          </p:nvSpPr>
          <p:spPr>
            <a:xfrm>
              <a:off x="1209075" y="2034025"/>
              <a:ext cx="51800" cy="49700"/>
            </a:xfrm>
            <a:custGeom>
              <a:avLst/>
              <a:gdLst/>
              <a:ahLst/>
              <a:cxnLst/>
              <a:rect l="l" t="t" r="r" b="b"/>
              <a:pathLst>
                <a:path w="2072" h="1988" extrusionOk="0">
                  <a:moveTo>
                    <a:pt x="991" y="1"/>
                  </a:moveTo>
                  <a:cubicBezTo>
                    <a:pt x="483" y="1"/>
                    <a:pt x="0" y="397"/>
                    <a:pt x="0" y="1000"/>
                  </a:cubicBezTo>
                  <a:cubicBezTo>
                    <a:pt x="0" y="1594"/>
                    <a:pt x="482" y="1988"/>
                    <a:pt x="989" y="1988"/>
                  </a:cubicBezTo>
                  <a:cubicBezTo>
                    <a:pt x="1234" y="1988"/>
                    <a:pt x="1485" y="1896"/>
                    <a:pt x="1691" y="1691"/>
                  </a:cubicBezTo>
                  <a:cubicBezTo>
                    <a:pt x="2072" y="1310"/>
                    <a:pt x="2072" y="679"/>
                    <a:pt x="1691" y="298"/>
                  </a:cubicBezTo>
                  <a:cubicBezTo>
                    <a:pt x="1486" y="93"/>
                    <a:pt x="1236" y="1"/>
                    <a:pt x="9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14" name="Google Shape;1014;p16"/>
            <p:cNvSpPr/>
            <p:nvPr/>
          </p:nvSpPr>
          <p:spPr>
            <a:xfrm>
              <a:off x="1282300" y="2107250"/>
              <a:ext cx="51800" cy="49700"/>
            </a:xfrm>
            <a:custGeom>
              <a:avLst/>
              <a:gdLst/>
              <a:ahLst/>
              <a:cxnLst/>
              <a:rect l="l" t="t" r="r" b="b"/>
              <a:pathLst>
                <a:path w="2072" h="1988" extrusionOk="0">
                  <a:moveTo>
                    <a:pt x="995" y="0"/>
                  </a:moveTo>
                  <a:cubicBezTo>
                    <a:pt x="487" y="0"/>
                    <a:pt x="0" y="394"/>
                    <a:pt x="0" y="988"/>
                  </a:cubicBezTo>
                  <a:cubicBezTo>
                    <a:pt x="0" y="1591"/>
                    <a:pt x="488" y="1988"/>
                    <a:pt x="996" y="1988"/>
                  </a:cubicBezTo>
                  <a:cubicBezTo>
                    <a:pt x="1241" y="1988"/>
                    <a:pt x="1490" y="1896"/>
                    <a:pt x="1691" y="1691"/>
                  </a:cubicBezTo>
                  <a:cubicBezTo>
                    <a:pt x="2072" y="1310"/>
                    <a:pt x="2072" y="679"/>
                    <a:pt x="1691" y="298"/>
                  </a:cubicBezTo>
                  <a:cubicBezTo>
                    <a:pt x="1489" y="92"/>
                    <a:pt x="1240" y="0"/>
                    <a:pt x="9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15" name="Google Shape;1015;p16"/>
            <p:cNvSpPr/>
            <p:nvPr/>
          </p:nvSpPr>
          <p:spPr>
            <a:xfrm>
              <a:off x="1355525" y="2180750"/>
              <a:ext cx="52100" cy="49725"/>
            </a:xfrm>
            <a:custGeom>
              <a:avLst/>
              <a:gdLst/>
              <a:ahLst/>
              <a:cxnLst/>
              <a:rect l="l" t="t" r="r" b="b"/>
              <a:pathLst>
                <a:path w="2084" h="1989" extrusionOk="0">
                  <a:moveTo>
                    <a:pt x="998" y="1"/>
                  </a:moveTo>
                  <a:cubicBezTo>
                    <a:pt x="487" y="1"/>
                    <a:pt x="0" y="395"/>
                    <a:pt x="0" y="989"/>
                  </a:cubicBezTo>
                  <a:cubicBezTo>
                    <a:pt x="0" y="1592"/>
                    <a:pt x="488" y="1988"/>
                    <a:pt x="1000" y="1988"/>
                  </a:cubicBezTo>
                  <a:cubicBezTo>
                    <a:pt x="1246" y="1988"/>
                    <a:pt x="1498" y="1896"/>
                    <a:pt x="1703" y="1691"/>
                  </a:cubicBezTo>
                  <a:cubicBezTo>
                    <a:pt x="2084" y="1310"/>
                    <a:pt x="2084" y="679"/>
                    <a:pt x="1703" y="298"/>
                  </a:cubicBezTo>
                  <a:cubicBezTo>
                    <a:pt x="1497" y="93"/>
                    <a:pt x="1245" y="1"/>
                    <a:pt x="9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16" name="Google Shape;1016;p16"/>
            <p:cNvSpPr/>
            <p:nvPr/>
          </p:nvSpPr>
          <p:spPr>
            <a:xfrm>
              <a:off x="1428750" y="2253900"/>
              <a:ext cx="52100" cy="49600"/>
            </a:xfrm>
            <a:custGeom>
              <a:avLst/>
              <a:gdLst/>
              <a:ahLst/>
              <a:cxnLst/>
              <a:rect l="l" t="t" r="r" b="b"/>
              <a:pathLst>
                <a:path w="2084" h="1984" extrusionOk="0">
                  <a:moveTo>
                    <a:pt x="1002" y="0"/>
                  </a:moveTo>
                  <a:cubicBezTo>
                    <a:pt x="492" y="0"/>
                    <a:pt x="0" y="395"/>
                    <a:pt x="0" y="992"/>
                  </a:cubicBezTo>
                  <a:cubicBezTo>
                    <a:pt x="0" y="1589"/>
                    <a:pt x="492" y="1983"/>
                    <a:pt x="1002" y="1983"/>
                  </a:cubicBezTo>
                  <a:cubicBezTo>
                    <a:pt x="1244" y="1983"/>
                    <a:pt x="1491" y="1894"/>
                    <a:pt x="1691" y="1694"/>
                  </a:cubicBezTo>
                  <a:cubicBezTo>
                    <a:pt x="2084" y="1301"/>
                    <a:pt x="2084" y="682"/>
                    <a:pt x="1691" y="289"/>
                  </a:cubicBezTo>
                  <a:cubicBezTo>
                    <a:pt x="1491" y="90"/>
                    <a:pt x="1244" y="0"/>
                    <a:pt x="10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17" name="Google Shape;1017;p16"/>
            <p:cNvSpPr/>
            <p:nvPr/>
          </p:nvSpPr>
          <p:spPr>
            <a:xfrm>
              <a:off x="842650" y="1814550"/>
              <a:ext cx="51825" cy="49600"/>
            </a:xfrm>
            <a:custGeom>
              <a:avLst/>
              <a:gdLst/>
              <a:ahLst/>
              <a:cxnLst/>
              <a:rect l="l" t="t" r="r" b="b"/>
              <a:pathLst>
                <a:path w="2073" h="1984" extrusionOk="0">
                  <a:moveTo>
                    <a:pt x="997" y="1"/>
                  </a:moveTo>
                  <a:cubicBezTo>
                    <a:pt x="487" y="1"/>
                    <a:pt x="1" y="395"/>
                    <a:pt x="1" y="992"/>
                  </a:cubicBezTo>
                  <a:cubicBezTo>
                    <a:pt x="1" y="1589"/>
                    <a:pt x="487" y="1984"/>
                    <a:pt x="997" y="1984"/>
                  </a:cubicBezTo>
                  <a:cubicBezTo>
                    <a:pt x="1240" y="1984"/>
                    <a:pt x="1488" y="1894"/>
                    <a:pt x="1691" y="1695"/>
                  </a:cubicBezTo>
                  <a:cubicBezTo>
                    <a:pt x="2072" y="1302"/>
                    <a:pt x="2072" y="671"/>
                    <a:pt x="1691" y="290"/>
                  </a:cubicBezTo>
                  <a:cubicBezTo>
                    <a:pt x="1488" y="90"/>
                    <a:pt x="1240" y="1"/>
                    <a:pt x="9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18" name="Google Shape;1018;p16"/>
            <p:cNvSpPr/>
            <p:nvPr/>
          </p:nvSpPr>
          <p:spPr>
            <a:xfrm>
              <a:off x="915575" y="1887575"/>
              <a:ext cx="49725" cy="49725"/>
            </a:xfrm>
            <a:custGeom>
              <a:avLst/>
              <a:gdLst/>
              <a:ahLst/>
              <a:cxnLst/>
              <a:rect l="l" t="t" r="r" b="b"/>
              <a:pathLst>
                <a:path w="1989" h="1989" extrusionOk="0">
                  <a:moveTo>
                    <a:pt x="1001" y="0"/>
                  </a:moveTo>
                  <a:cubicBezTo>
                    <a:pt x="453" y="0"/>
                    <a:pt x="1" y="453"/>
                    <a:pt x="1" y="1000"/>
                  </a:cubicBezTo>
                  <a:cubicBezTo>
                    <a:pt x="1" y="1536"/>
                    <a:pt x="453" y="1988"/>
                    <a:pt x="1001" y="1988"/>
                  </a:cubicBezTo>
                  <a:cubicBezTo>
                    <a:pt x="1548" y="1988"/>
                    <a:pt x="1989" y="1536"/>
                    <a:pt x="1989" y="1000"/>
                  </a:cubicBezTo>
                  <a:cubicBezTo>
                    <a:pt x="1989" y="453"/>
                    <a:pt x="1548" y="0"/>
                    <a:pt x="10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19" name="Google Shape;1019;p16"/>
            <p:cNvSpPr/>
            <p:nvPr/>
          </p:nvSpPr>
          <p:spPr>
            <a:xfrm>
              <a:off x="761100" y="1887575"/>
              <a:ext cx="66400" cy="49650"/>
            </a:xfrm>
            <a:custGeom>
              <a:avLst/>
              <a:gdLst/>
              <a:ahLst/>
              <a:cxnLst/>
              <a:rect l="l" t="t" r="r" b="b"/>
              <a:pathLst>
                <a:path w="2656" h="1986" extrusionOk="0">
                  <a:moveTo>
                    <a:pt x="1322" y="0"/>
                  </a:moveTo>
                  <a:cubicBezTo>
                    <a:pt x="441" y="0"/>
                    <a:pt x="0" y="1072"/>
                    <a:pt x="619" y="1691"/>
                  </a:cubicBezTo>
                  <a:cubicBezTo>
                    <a:pt x="816" y="1887"/>
                    <a:pt x="1072" y="1985"/>
                    <a:pt x="1326" y="1985"/>
                  </a:cubicBezTo>
                  <a:cubicBezTo>
                    <a:pt x="1581" y="1985"/>
                    <a:pt x="1834" y="1887"/>
                    <a:pt x="2024" y="1691"/>
                  </a:cubicBezTo>
                  <a:cubicBezTo>
                    <a:pt x="2655" y="1072"/>
                    <a:pt x="2203" y="0"/>
                    <a:pt x="13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20" name="Google Shape;1020;p16"/>
            <p:cNvSpPr/>
            <p:nvPr/>
          </p:nvSpPr>
          <p:spPr>
            <a:xfrm>
              <a:off x="989400" y="1961300"/>
              <a:ext cx="51825" cy="49600"/>
            </a:xfrm>
            <a:custGeom>
              <a:avLst/>
              <a:gdLst/>
              <a:ahLst/>
              <a:cxnLst/>
              <a:rect l="l" t="t" r="r" b="b"/>
              <a:pathLst>
                <a:path w="2073" h="1984" extrusionOk="0">
                  <a:moveTo>
                    <a:pt x="997" y="0"/>
                  </a:moveTo>
                  <a:cubicBezTo>
                    <a:pt x="487" y="0"/>
                    <a:pt x="0" y="395"/>
                    <a:pt x="0" y="992"/>
                  </a:cubicBezTo>
                  <a:cubicBezTo>
                    <a:pt x="0" y="1589"/>
                    <a:pt x="487" y="1984"/>
                    <a:pt x="997" y="1984"/>
                  </a:cubicBezTo>
                  <a:cubicBezTo>
                    <a:pt x="1239" y="1984"/>
                    <a:pt x="1488" y="1894"/>
                    <a:pt x="1691" y="1694"/>
                  </a:cubicBezTo>
                  <a:cubicBezTo>
                    <a:pt x="2072" y="1302"/>
                    <a:pt x="2072" y="671"/>
                    <a:pt x="1691" y="290"/>
                  </a:cubicBezTo>
                  <a:cubicBezTo>
                    <a:pt x="1488" y="90"/>
                    <a:pt x="1239" y="0"/>
                    <a:pt x="9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21" name="Google Shape;1021;p16"/>
            <p:cNvSpPr/>
            <p:nvPr/>
          </p:nvSpPr>
          <p:spPr>
            <a:xfrm>
              <a:off x="1062625" y="2034325"/>
              <a:ext cx="51800" cy="49625"/>
            </a:xfrm>
            <a:custGeom>
              <a:avLst/>
              <a:gdLst/>
              <a:ahLst/>
              <a:cxnLst/>
              <a:rect l="l" t="t" r="r" b="b"/>
              <a:pathLst>
                <a:path w="2072" h="1985" extrusionOk="0">
                  <a:moveTo>
                    <a:pt x="986" y="0"/>
                  </a:moveTo>
                  <a:cubicBezTo>
                    <a:pt x="482" y="0"/>
                    <a:pt x="0" y="394"/>
                    <a:pt x="0" y="988"/>
                  </a:cubicBezTo>
                  <a:cubicBezTo>
                    <a:pt x="0" y="1585"/>
                    <a:pt x="486" y="1985"/>
                    <a:pt x="993" y="1985"/>
                  </a:cubicBezTo>
                  <a:cubicBezTo>
                    <a:pt x="1234" y="1985"/>
                    <a:pt x="1479" y="1894"/>
                    <a:pt x="1679" y="1691"/>
                  </a:cubicBezTo>
                  <a:cubicBezTo>
                    <a:pt x="2072" y="1310"/>
                    <a:pt x="2072" y="678"/>
                    <a:pt x="1679" y="297"/>
                  </a:cubicBezTo>
                  <a:cubicBezTo>
                    <a:pt x="1477" y="92"/>
                    <a:pt x="1229" y="0"/>
                    <a:pt x="9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22" name="Google Shape;1022;p16"/>
            <p:cNvSpPr/>
            <p:nvPr/>
          </p:nvSpPr>
          <p:spPr>
            <a:xfrm>
              <a:off x="1135550" y="2107450"/>
              <a:ext cx="52100" cy="49600"/>
            </a:xfrm>
            <a:custGeom>
              <a:avLst/>
              <a:gdLst/>
              <a:ahLst/>
              <a:cxnLst/>
              <a:rect l="l" t="t" r="r" b="b"/>
              <a:pathLst>
                <a:path w="2084" h="1984" extrusionOk="0">
                  <a:moveTo>
                    <a:pt x="1002" y="0"/>
                  </a:moveTo>
                  <a:cubicBezTo>
                    <a:pt x="492" y="0"/>
                    <a:pt x="0" y="395"/>
                    <a:pt x="0" y="992"/>
                  </a:cubicBezTo>
                  <a:cubicBezTo>
                    <a:pt x="0" y="1589"/>
                    <a:pt x="492" y="1984"/>
                    <a:pt x="1002" y="1984"/>
                  </a:cubicBezTo>
                  <a:cubicBezTo>
                    <a:pt x="1245" y="1984"/>
                    <a:pt x="1491" y="1894"/>
                    <a:pt x="1691" y="1694"/>
                  </a:cubicBezTo>
                  <a:cubicBezTo>
                    <a:pt x="2084" y="1313"/>
                    <a:pt x="2084" y="682"/>
                    <a:pt x="1691" y="290"/>
                  </a:cubicBezTo>
                  <a:cubicBezTo>
                    <a:pt x="1491" y="90"/>
                    <a:pt x="1245" y="0"/>
                    <a:pt x="10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23" name="Google Shape;1023;p16"/>
            <p:cNvSpPr/>
            <p:nvPr/>
          </p:nvSpPr>
          <p:spPr>
            <a:xfrm>
              <a:off x="1208775" y="2180675"/>
              <a:ext cx="51800" cy="49600"/>
            </a:xfrm>
            <a:custGeom>
              <a:avLst/>
              <a:gdLst/>
              <a:ahLst/>
              <a:cxnLst/>
              <a:rect l="l" t="t" r="r" b="b"/>
              <a:pathLst>
                <a:path w="2072" h="1984" extrusionOk="0">
                  <a:moveTo>
                    <a:pt x="997" y="0"/>
                  </a:moveTo>
                  <a:cubicBezTo>
                    <a:pt x="487" y="0"/>
                    <a:pt x="0" y="395"/>
                    <a:pt x="0" y="992"/>
                  </a:cubicBezTo>
                  <a:cubicBezTo>
                    <a:pt x="0" y="1589"/>
                    <a:pt x="487" y="1984"/>
                    <a:pt x="997" y="1984"/>
                  </a:cubicBezTo>
                  <a:cubicBezTo>
                    <a:pt x="1239" y="1984"/>
                    <a:pt x="1487" y="1894"/>
                    <a:pt x="1691" y="1694"/>
                  </a:cubicBezTo>
                  <a:cubicBezTo>
                    <a:pt x="2072" y="1301"/>
                    <a:pt x="2072" y="682"/>
                    <a:pt x="1691" y="289"/>
                  </a:cubicBezTo>
                  <a:cubicBezTo>
                    <a:pt x="1487" y="90"/>
                    <a:pt x="1239" y="0"/>
                    <a:pt x="9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24" name="Google Shape;1024;p16"/>
            <p:cNvSpPr/>
            <p:nvPr/>
          </p:nvSpPr>
          <p:spPr>
            <a:xfrm>
              <a:off x="1282300" y="2254200"/>
              <a:ext cx="52100" cy="49600"/>
            </a:xfrm>
            <a:custGeom>
              <a:avLst/>
              <a:gdLst/>
              <a:ahLst/>
              <a:cxnLst/>
              <a:rect l="l" t="t" r="r" b="b"/>
              <a:pathLst>
                <a:path w="2084" h="1984" extrusionOk="0">
                  <a:moveTo>
                    <a:pt x="1002" y="0"/>
                  </a:moveTo>
                  <a:cubicBezTo>
                    <a:pt x="492" y="0"/>
                    <a:pt x="0" y="395"/>
                    <a:pt x="0" y="992"/>
                  </a:cubicBezTo>
                  <a:cubicBezTo>
                    <a:pt x="0" y="1589"/>
                    <a:pt x="492" y="1983"/>
                    <a:pt x="1002" y="1983"/>
                  </a:cubicBezTo>
                  <a:cubicBezTo>
                    <a:pt x="1244" y="1983"/>
                    <a:pt x="1491" y="1894"/>
                    <a:pt x="1691" y="1694"/>
                  </a:cubicBezTo>
                  <a:cubicBezTo>
                    <a:pt x="2084" y="1301"/>
                    <a:pt x="2084" y="682"/>
                    <a:pt x="1691" y="289"/>
                  </a:cubicBezTo>
                  <a:cubicBezTo>
                    <a:pt x="1491" y="90"/>
                    <a:pt x="1244" y="0"/>
                    <a:pt x="10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25" name="Google Shape;1025;p16"/>
            <p:cNvSpPr/>
            <p:nvPr/>
          </p:nvSpPr>
          <p:spPr>
            <a:xfrm>
              <a:off x="1355525" y="2327275"/>
              <a:ext cx="51800" cy="49750"/>
            </a:xfrm>
            <a:custGeom>
              <a:avLst/>
              <a:gdLst/>
              <a:ahLst/>
              <a:cxnLst/>
              <a:rect l="l" t="t" r="r" b="b"/>
              <a:pathLst>
                <a:path w="2072" h="1990" extrusionOk="0">
                  <a:moveTo>
                    <a:pt x="996" y="1"/>
                  </a:moveTo>
                  <a:cubicBezTo>
                    <a:pt x="486" y="1"/>
                    <a:pt x="0" y="401"/>
                    <a:pt x="0" y="998"/>
                  </a:cubicBezTo>
                  <a:cubicBezTo>
                    <a:pt x="0" y="1595"/>
                    <a:pt x="486" y="1989"/>
                    <a:pt x="996" y="1989"/>
                  </a:cubicBezTo>
                  <a:cubicBezTo>
                    <a:pt x="1239" y="1989"/>
                    <a:pt x="1487" y="1900"/>
                    <a:pt x="1691" y="1700"/>
                  </a:cubicBezTo>
                  <a:cubicBezTo>
                    <a:pt x="2072" y="1307"/>
                    <a:pt x="2072" y="676"/>
                    <a:pt x="1691" y="295"/>
                  </a:cubicBezTo>
                  <a:cubicBezTo>
                    <a:pt x="1487" y="92"/>
                    <a:pt x="1239" y="1"/>
                    <a:pt x="9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26" name="Google Shape;1026;p16"/>
            <p:cNvSpPr/>
            <p:nvPr/>
          </p:nvSpPr>
          <p:spPr>
            <a:xfrm>
              <a:off x="842650" y="1960700"/>
              <a:ext cx="51825" cy="49600"/>
            </a:xfrm>
            <a:custGeom>
              <a:avLst/>
              <a:gdLst/>
              <a:ahLst/>
              <a:cxnLst/>
              <a:rect l="l" t="t" r="r" b="b"/>
              <a:pathLst>
                <a:path w="2073" h="1984" extrusionOk="0">
                  <a:moveTo>
                    <a:pt x="997" y="1"/>
                  </a:moveTo>
                  <a:cubicBezTo>
                    <a:pt x="487" y="1"/>
                    <a:pt x="1" y="395"/>
                    <a:pt x="1" y="992"/>
                  </a:cubicBezTo>
                  <a:cubicBezTo>
                    <a:pt x="1" y="1589"/>
                    <a:pt x="487" y="1984"/>
                    <a:pt x="997" y="1984"/>
                  </a:cubicBezTo>
                  <a:cubicBezTo>
                    <a:pt x="1240" y="1984"/>
                    <a:pt x="1488" y="1894"/>
                    <a:pt x="1691" y="1695"/>
                  </a:cubicBezTo>
                  <a:cubicBezTo>
                    <a:pt x="2072" y="1314"/>
                    <a:pt x="2072" y="683"/>
                    <a:pt x="1691" y="290"/>
                  </a:cubicBezTo>
                  <a:cubicBezTo>
                    <a:pt x="1488" y="90"/>
                    <a:pt x="1240" y="1"/>
                    <a:pt x="9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27" name="Google Shape;1027;p16"/>
            <p:cNvSpPr/>
            <p:nvPr/>
          </p:nvSpPr>
          <p:spPr>
            <a:xfrm>
              <a:off x="916175" y="2034325"/>
              <a:ext cx="51825" cy="49625"/>
            </a:xfrm>
            <a:custGeom>
              <a:avLst/>
              <a:gdLst/>
              <a:ahLst/>
              <a:cxnLst/>
              <a:rect l="l" t="t" r="r" b="b"/>
              <a:pathLst>
                <a:path w="2073" h="1985" extrusionOk="0">
                  <a:moveTo>
                    <a:pt x="990" y="0"/>
                  </a:moveTo>
                  <a:cubicBezTo>
                    <a:pt x="482" y="0"/>
                    <a:pt x="0" y="394"/>
                    <a:pt x="0" y="988"/>
                  </a:cubicBezTo>
                  <a:cubicBezTo>
                    <a:pt x="0" y="1585"/>
                    <a:pt x="487" y="1985"/>
                    <a:pt x="996" y="1985"/>
                  </a:cubicBezTo>
                  <a:cubicBezTo>
                    <a:pt x="1239" y="1985"/>
                    <a:pt x="1488" y="1894"/>
                    <a:pt x="1691" y="1691"/>
                  </a:cubicBezTo>
                  <a:cubicBezTo>
                    <a:pt x="2072" y="1310"/>
                    <a:pt x="2072" y="678"/>
                    <a:pt x="1691" y="297"/>
                  </a:cubicBezTo>
                  <a:cubicBezTo>
                    <a:pt x="1486" y="92"/>
                    <a:pt x="1235" y="0"/>
                    <a:pt x="9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28" name="Google Shape;1028;p16"/>
            <p:cNvSpPr/>
            <p:nvPr/>
          </p:nvSpPr>
          <p:spPr>
            <a:xfrm>
              <a:off x="989400" y="2107450"/>
              <a:ext cx="51825" cy="49600"/>
            </a:xfrm>
            <a:custGeom>
              <a:avLst/>
              <a:gdLst/>
              <a:ahLst/>
              <a:cxnLst/>
              <a:rect l="l" t="t" r="r" b="b"/>
              <a:pathLst>
                <a:path w="2073" h="1984" extrusionOk="0">
                  <a:moveTo>
                    <a:pt x="997" y="0"/>
                  </a:moveTo>
                  <a:cubicBezTo>
                    <a:pt x="487" y="0"/>
                    <a:pt x="0" y="395"/>
                    <a:pt x="0" y="992"/>
                  </a:cubicBezTo>
                  <a:cubicBezTo>
                    <a:pt x="0" y="1589"/>
                    <a:pt x="487" y="1984"/>
                    <a:pt x="997" y="1984"/>
                  </a:cubicBezTo>
                  <a:cubicBezTo>
                    <a:pt x="1239" y="1984"/>
                    <a:pt x="1488" y="1894"/>
                    <a:pt x="1691" y="1694"/>
                  </a:cubicBezTo>
                  <a:cubicBezTo>
                    <a:pt x="2072" y="1313"/>
                    <a:pt x="2072" y="682"/>
                    <a:pt x="1691" y="290"/>
                  </a:cubicBezTo>
                  <a:cubicBezTo>
                    <a:pt x="1488" y="90"/>
                    <a:pt x="1239" y="0"/>
                    <a:pt x="9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29" name="Google Shape;1029;p16"/>
            <p:cNvSpPr/>
            <p:nvPr/>
          </p:nvSpPr>
          <p:spPr>
            <a:xfrm>
              <a:off x="1062325" y="2180675"/>
              <a:ext cx="52100" cy="49600"/>
            </a:xfrm>
            <a:custGeom>
              <a:avLst/>
              <a:gdLst/>
              <a:ahLst/>
              <a:cxnLst/>
              <a:rect l="l" t="t" r="r" b="b"/>
              <a:pathLst>
                <a:path w="2084" h="1984" extrusionOk="0">
                  <a:moveTo>
                    <a:pt x="1002" y="0"/>
                  </a:moveTo>
                  <a:cubicBezTo>
                    <a:pt x="492" y="0"/>
                    <a:pt x="0" y="395"/>
                    <a:pt x="0" y="992"/>
                  </a:cubicBezTo>
                  <a:cubicBezTo>
                    <a:pt x="0" y="1589"/>
                    <a:pt x="492" y="1984"/>
                    <a:pt x="1002" y="1984"/>
                  </a:cubicBezTo>
                  <a:cubicBezTo>
                    <a:pt x="1245" y="1984"/>
                    <a:pt x="1491" y="1894"/>
                    <a:pt x="1691" y="1694"/>
                  </a:cubicBezTo>
                  <a:cubicBezTo>
                    <a:pt x="2084" y="1301"/>
                    <a:pt x="2084" y="670"/>
                    <a:pt x="1691" y="289"/>
                  </a:cubicBezTo>
                  <a:cubicBezTo>
                    <a:pt x="1491" y="90"/>
                    <a:pt x="1245" y="0"/>
                    <a:pt x="10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30" name="Google Shape;1030;p16"/>
            <p:cNvSpPr/>
            <p:nvPr/>
          </p:nvSpPr>
          <p:spPr>
            <a:xfrm>
              <a:off x="1135550" y="2253700"/>
              <a:ext cx="52100" cy="49800"/>
            </a:xfrm>
            <a:custGeom>
              <a:avLst/>
              <a:gdLst/>
              <a:ahLst/>
              <a:cxnLst/>
              <a:rect l="l" t="t" r="r" b="b"/>
              <a:pathLst>
                <a:path w="2084" h="1992" extrusionOk="0">
                  <a:moveTo>
                    <a:pt x="996" y="0"/>
                  </a:moveTo>
                  <a:cubicBezTo>
                    <a:pt x="489" y="0"/>
                    <a:pt x="0" y="397"/>
                    <a:pt x="0" y="1000"/>
                  </a:cubicBezTo>
                  <a:cubicBezTo>
                    <a:pt x="0" y="1597"/>
                    <a:pt x="492" y="1991"/>
                    <a:pt x="1002" y="1991"/>
                  </a:cubicBezTo>
                  <a:cubicBezTo>
                    <a:pt x="1245" y="1991"/>
                    <a:pt x="1491" y="1902"/>
                    <a:pt x="1691" y="1702"/>
                  </a:cubicBezTo>
                  <a:cubicBezTo>
                    <a:pt x="2084" y="1309"/>
                    <a:pt x="2084" y="678"/>
                    <a:pt x="1691" y="297"/>
                  </a:cubicBezTo>
                  <a:cubicBezTo>
                    <a:pt x="1490" y="92"/>
                    <a:pt x="1241" y="0"/>
                    <a:pt x="9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31" name="Google Shape;1031;p16"/>
            <p:cNvSpPr/>
            <p:nvPr/>
          </p:nvSpPr>
          <p:spPr>
            <a:xfrm>
              <a:off x="1209075" y="2327275"/>
              <a:ext cx="52100" cy="49750"/>
            </a:xfrm>
            <a:custGeom>
              <a:avLst/>
              <a:gdLst/>
              <a:ahLst/>
              <a:cxnLst/>
              <a:rect l="l" t="t" r="r" b="b"/>
              <a:pathLst>
                <a:path w="2084" h="1990" extrusionOk="0">
                  <a:moveTo>
                    <a:pt x="1001" y="1"/>
                  </a:moveTo>
                  <a:cubicBezTo>
                    <a:pt x="492" y="1"/>
                    <a:pt x="0" y="401"/>
                    <a:pt x="0" y="998"/>
                  </a:cubicBezTo>
                  <a:cubicBezTo>
                    <a:pt x="0" y="1595"/>
                    <a:pt x="492" y="1989"/>
                    <a:pt x="1002" y="1989"/>
                  </a:cubicBezTo>
                  <a:cubicBezTo>
                    <a:pt x="1244" y="1989"/>
                    <a:pt x="1491" y="1900"/>
                    <a:pt x="1691" y="1700"/>
                  </a:cubicBezTo>
                  <a:cubicBezTo>
                    <a:pt x="2084" y="1307"/>
                    <a:pt x="2084" y="676"/>
                    <a:pt x="1691" y="295"/>
                  </a:cubicBezTo>
                  <a:cubicBezTo>
                    <a:pt x="1491" y="92"/>
                    <a:pt x="1244" y="1"/>
                    <a:pt x="10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32" name="Google Shape;1032;p16"/>
            <p:cNvSpPr/>
            <p:nvPr/>
          </p:nvSpPr>
          <p:spPr>
            <a:xfrm>
              <a:off x="1282300" y="2400450"/>
              <a:ext cx="51800" cy="49800"/>
            </a:xfrm>
            <a:custGeom>
              <a:avLst/>
              <a:gdLst/>
              <a:ahLst/>
              <a:cxnLst/>
              <a:rect l="l" t="t" r="r" b="b"/>
              <a:pathLst>
                <a:path w="2072" h="1992" extrusionOk="0">
                  <a:moveTo>
                    <a:pt x="996" y="0"/>
                  </a:moveTo>
                  <a:cubicBezTo>
                    <a:pt x="488" y="0"/>
                    <a:pt x="0" y="397"/>
                    <a:pt x="0" y="1000"/>
                  </a:cubicBezTo>
                  <a:cubicBezTo>
                    <a:pt x="0" y="1597"/>
                    <a:pt x="492" y="1991"/>
                    <a:pt x="1002" y="1991"/>
                  </a:cubicBezTo>
                  <a:cubicBezTo>
                    <a:pt x="1244" y="1991"/>
                    <a:pt x="1491" y="1902"/>
                    <a:pt x="1691" y="1702"/>
                  </a:cubicBezTo>
                  <a:cubicBezTo>
                    <a:pt x="2072" y="1309"/>
                    <a:pt x="2072" y="678"/>
                    <a:pt x="1691" y="297"/>
                  </a:cubicBezTo>
                  <a:cubicBezTo>
                    <a:pt x="1490" y="92"/>
                    <a:pt x="1241" y="0"/>
                    <a:pt x="9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33" name="Google Shape;1033;p16"/>
            <p:cNvSpPr/>
            <p:nvPr/>
          </p:nvSpPr>
          <p:spPr>
            <a:xfrm>
              <a:off x="696200" y="1960700"/>
              <a:ext cx="52125" cy="49800"/>
            </a:xfrm>
            <a:custGeom>
              <a:avLst/>
              <a:gdLst/>
              <a:ahLst/>
              <a:cxnLst/>
              <a:rect l="l" t="t" r="r" b="b"/>
              <a:pathLst>
                <a:path w="2085" h="1992" extrusionOk="0">
                  <a:moveTo>
                    <a:pt x="1002" y="1"/>
                  </a:moveTo>
                  <a:cubicBezTo>
                    <a:pt x="493" y="1"/>
                    <a:pt x="1" y="395"/>
                    <a:pt x="1" y="992"/>
                  </a:cubicBezTo>
                  <a:cubicBezTo>
                    <a:pt x="1" y="1595"/>
                    <a:pt x="489" y="1992"/>
                    <a:pt x="997" y="1992"/>
                  </a:cubicBezTo>
                  <a:cubicBezTo>
                    <a:pt x="1241" y="1992"/>
                    <a:pt x="1490" y="1900"/>
                    <a:pt x="1691" y="1695"/>
                  </a:cubicBezTo>
                  <a:cubicBezTo>
                    <a:pt x="2084" y="1314"/>
                    <a:pt x="2084" y="683"/>
                    <a:pt x="1691" y="290"/>
                  </a:cubicBezTo>
                  <a:cubicBezTo>
                    <a:pt x="1492" y="90"/>
                    <a:pt x="1245" y="1"/>
                    <a:pt x="10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34" name="Google Shape;1034;p16"/>
            <p:cNvSpPr/>
            <p:nvPr/>
          </p:nvSpPr>
          <p:spPr>
            <a:xfrm>
              <a:off x="769425" y="2033925"/>
              <a:ext cx="52125" cy="49600"/>
            </a:xfrm>
            <a:custGeom>
              <a:avLst/>
              <a:gdLst/>
              <a:ahLst/>
              <a:cxnLst/>
              <a:rect l="l" t="t" r="r" b="b"/>
              <a:pathLst>
                <a:path w="2085" h="1984" extrusionOk="0">
                  <a:moveTo>
                    <a:pt x="1002" y="1"/>
                  </a:moveTo>
                  <a:cubicBezTo>
                    <a:pt x="492" y="1"/>
                    <a:pt x="1" y="395"/>
                    <a:pt x="1" y="992"/>
                  </a:cubicBezTo>
                  <a:cubicBezTo>
                    <a:pt x="1" y="1589"/>
                    <a:pt x="492" y="1984"/>
                    <a:pt x="1002" y="1984"/>
                  </a:cubicBezTo>
                  <a:cubicBezTo>
                    <a:pt x="1245" y="1984"/>
                    <a:pt x="1492" y="1894"/>
                    <a:pt x="1691" y="1695"/>
                  </a:cubicBezTo>
                  <a:cubicBezTo>
                    <a:pt x="2084" y="1302"/>
                    <a:pt x="2084" y="683"/>
                    <a:pt x="1691" y="290"/>
                  </a:cubicBezTo>
                  <a:cubicBezTo>
                    <a:pt x="1492" y="90"/>
                    <a:pt x="1245" y="1"/>
                    <a:pt x="10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35" name="Google Shape;1035;p16"/>
            <p:cNvSpPr/>
            <p:nvPr/>
          </p:nvSpPr>
          <p:spPr>
            <a:xfrm>
              <a:off x="614650" y="2034000"/>
              <a:ext cx="66400" cy="49450"/>
            </a:xfrm>
            <a:custGeom>
              <a:avLst/>
              <a:gdLst/>
              <a:ahLst/>
              <a:cxnLst/>
              <a:rect l="l" t="t" r="r" b="b"/>
              <a:pathLst>
                <a:path w="2656" h="1978" extrusionOk="0">
                  <a:moveTo>
                    <a:pt x="1334" y="1"/>
                  </a:moveTo>
                  <a:cubicBezTo>
                    <a:pt x="453" y="1"/>
                    <a:pt x="0" y="1061"/>
                    <a:pt x="631" y="1692"/>
                  </a:cubicBezTo>
                  <a:cubicBezTo>
                    <a:pt x="822" y="1882"/>
                    <a:pt x="1075" y="1977"/>
                    <a:pt x="1329" y="1977"/>
                  </a:cubicBezTo>
                  <a:cubicBezTo>
                    <a:pt x="1584" y="1977"/>
                    <a:pt x="1840" y="1882"/>
                    <a:pt x="2036" y="1692"/>
                  </a:cubicBezTo>
                  <a:cubicBezTo>
                    <a:pt x="2656" y="1061"/>
                    <a:pt x="2215" y="1"/>
                    <a:pt x="1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36" name="Google Shape;1036;p16"/>
            <p:cNvSpPr/>
            <p:nvPr/>
          </p:nvSpPr>
          <p:spPr>
            <a:xfrm>
              <a:off x="842950" y="2107450"/>
              <a:ext cx="52125" cy="49600"/>
            </a:xfrm>
            <a:custGeom>
              <a:avLst/>
              <a:gdLst/>
              <a:ahLst/>
              <a:cxnLst/>
              <a:rect l="l" t="t" r="r" b="b"/>
              <a:pathLst>
                <a:path w="2085" h="1984" extrusionOk="0">
                  <a:moveTo>
                    <a:pt x="1002" y="0"/>
                  </a:moveTo>
                  <a:cubicBezTo>
                    <a:pt x="492" y="0"/>
                    <a:pt x="1" y="395"/>
                    <a:pt x="1" y="992"/>
                  </a:cubicBezTo>
                  <a:cubicBezTo>
                    <a:pt x="1" y="1589"/>
                    <a:pt x="492" y="1984"/>
                    <a:pt x="1002" y="1984"/>
                  </a:cubicBezTo>
                  <a:cubicBezTo>
                    <a:pt x="1245" y="1984"/>
                    <a:pt x="1492" y="1894"/>
                    <a:pt x="1691" y="1694"/>
                  </a:cubicBezTo>
                  <a:cubicBezTo>
                    <a:pt x="2084" y="1302"/>
                    <a:pt x="2084" y="682"/>
                    <a:pt x="1691" y="290"/>
                  </a:cubicBezTo>
                  <a:cubicBezTo>
                    <a:pt x="1492" y="90"/>
                    <a:pt x="1245" y="0"/>
                    <a:pt x="10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37" name="Google Shape;1037;p16"/>
            <p:cNvSpPr/>
            <p:nvPr/>
          </p:nvSpPr>
          <p:spPr>
            <a:xfrm>
              <a:off x="916175" y="2180675"/>
              <a:ext cx="51825" cy="49600"/>
            </a:xfrm>
            <a:custGeom>
              <a:avLst/>
              <a:gdLst/>
              <a:ahLst/>
              <a:cxnLst/>
              <a:rect l="l" t="t" r="r" b="b"/>
              <a:pathLst>
                <a:path w="2073" h="1984" extrusionOk="0">
                  <a:moveTo>
                    <a:pt x="997" y="0"/>
                  </a:moveTo>
                  <a:cubicBezTo>
                    <a:pt x="487" y="0"/>
                    <a:pt x="0" y="395"/>
                    <a:pt x="0" y="992"/>
                  </a:cubicBezTo>
                  <a:cubicBezTo>
                    <a:pt x="0" y="1589"/>
                    <a:pt x="487" y="1984"/>
                    <a:pt x="997" y="1984"/>
                  </a:cubicBezTo>
                  <a:cubicBezTo>
                    <a:pt x="1239" y="1984"/>
                    <a:pt x="1488" y="1894"/>
                    <a:pt x="1691" y="1694"/>
                  </a:cubicBezTo>
                  <a:cubicBezTo>
                    <a:pt x="2072" y="1301"/>
                    <a:pt x="2072" y="670"/>
                    <a:pt x="1691" y="289"/>
                  </a:cubicBezTo>
                  <a:cubicBezTo>
                    <a:pt x="1488" y="90"/>
                    <a:pt x="1239" y="0"/>
                    <a:pt x="9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38" name="Google Shape;1038;p16"/>
            <p:cNvSpPr/>
            <p:nvPr/>
          </p:nvSpPr>
          <p:spPr>
            <a:xfrm>
              <a:off x="989400" y="2253700"/>
              <a:ext cx="51825" cy="49800"/>
            </a:xfrm>
            <a:custGeom>
              <a:avLst/>
              <a:gdLst/>
              <a:ahLst/>
              <a:cxnLst/>
              <a:rect l="l" t="t" r="r" b="b"/>
              <a:pathLst>
                <a:path w="2073" h="1992" extrusionOk="0">
                  <a:moveTo>
                    <a:pt x="991" y="0"/>
                  </a:moveTo>
                  <a:cubicBezTo>
                    <a:pt x="483" y="0"/>
                    <a:pt x="0" y="397"/>
                    <a:pt x="0" y="1000"/>
                  </a:cubicBezTo>
                  <a:cubicBezTo>
                    <a:pt x="0" y="1597"/>
                    <a:pt x="487" y="1991"/>
                    <a:pt x="997" y="1991"/>
                  </a:cubicBezTo>
                  <a:cubicBezTo>
                    <a:pt x="1239" y="1991"/>
                    <a:pt x="1488" y="1902"/>
                    <a:pt x="1691" y="1702"/>
                  </a:cubicBezTo>
                  <a:cubicBezTo>
                    <a:pt x="2072" y="1309"/>
                    <a:pt x="2072" y="678"/>
                    <a:pt x="1691" y="297"/>
                  </a:cubicBezTo>
                  <a:cubicBezTo>
                    <a:pt x="1486" y="92"/>
                    <a:pt x="1236" y="0"/>
                    <a:pt x="9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39" name="Google Shape;1039;p16"/>
            <p:cNvSpPr/>
            <p:nvPr/>
          </p:nvSpPr>
          <p:spPr>
            <a:xfrm>
              <a:off x="1062625" y="2326825"/>
              <a:ext cx="51800" cy="49600"/>
            </a:xfrm>
            <a:custGeom>
              <a:avLst/>
              <a:gdLst/>
              <a:ahLst/>
              <a:cxnLst/>
              <a:rect l="l" t="t" r="r" b="b"/>
              <a:pathLst>
                <a:path w="2072" h="1984" extrusionOk="0">
                  <a:moveTo>
                    <a:pt x="993" y="0"/>
                  </a:moveTo>
                  <a:cubicBezTo>
                    <a:pt x="487" y="0"/>
                    <a:pt x="0" y="395"/>
                    <a:pt x="0" y="992"/>
                  </a:cubicBezTo>
                  <a:cubicBezTo>
                    <a:pt x="0" y="1589"/>
                    <a:pt x="487" y="1983"/>
                    <a:pt x="993" y="1983"/>
                  </a:cubicBezTo>
                  <a:cubicBezTo>
                    <a:pt x="1234" y="1983"/>
                    <a:pt x="1479" y="1894"/>
                    <a:pt x="1679" y="1694"/>
                  </a:cubicBezTo>
                  <a:cubicBezTo>
                    <a:pt x="2072" y="1313"/>
                    <a:pt x="2072" y="682"/>
                    <a:pt x="1679" y="289"/>
                  </a:cubicBezTo>
                  <a:cubicBezTo>
                    <a:pt x="1479" y="90"/>
                    <a:pt x="1234" y="0"/>
                    <a:pt x="9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40" name="Google Shape;1040;p16"/>
            <p:cNvSpPr/>
            <p:nvPr/>
          </p:nvSpPr>
          <p:spPr>
            <a:xfrm>
              <a:off x="1135850" y="2400450"/>
              <a:ext cx="52100" cy="49800"/>
            </a:xfrm>
            <a:custGeom>
              <a:avLst/>
              <a:gdLst/>
              <a:ahLst/>
              <a:cxnLst/>
              <a:rect l="l" t="t" r="r" b="b"/>
              <a:pathLst>
                <a:path w="2084" h="1992" extrusionOk="0">
                  <a:moveTo>
                    <a:pt x="1000" y="0"/>
                  </a:moveTo>
                  <a:cubicBezTo>
                    <a:pt x="489" y="0"/>
                    <a:pt x="0" y="397"/>
                    <a:pt x="0" y="1000"/>
                  </a:cubicBezTo>
                  <a:cubicBezTo>
                    <a:pt x="0" y="1597"/>
                    <a:pt x="492" y="1991"/>
                    <a:pt x="1006" y="1991"/>
                  </a:cubicBezTo>
                  <a:cubicBezTo>
                    <a:pt x="1250" y="1991"/>
                    <a:pt x="1499" y="1902"/>
                    <a:pt x="1703" y="1702"/>
                  </a:cubicBezTo>
                  <a:cubicBezTo>
                    <a:pt x="2084" y="1309"/>
                    <a:pt x="2084" y="678"/>
                    <a:pt x="1703" y="297"/>
                  </a:cubicBezTo>
                  <a:cubicBezTo>
                    <a:pt x="1498" y="92"/>
                    <a:pt x="1246" y="0"/>
                    <a:pt x="10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41" name="Google Shape;1041;p16"/>
            <p:cNvSpPr/>
            <p:nvPr/>
          </p:nvSpPr>
          <p:spPr>
            <a:xfrm>
              <a:off x="1209075" y="2473575"/>
              <a:ext cx="52100" cy="49600"/>
            </a:xfrm>
            <a:custGeom>
              <a:avLst/>
              <a:gdLst/>
              <a:ahLst/>
              <a:cxnLst/>
              <a:rect l="l" t="t" r="r" b="b"/>
              <a:pathLst>
                <a:path w="2084" h="1984" extrusionOk="0">
                  <a:moveTo>
                    <a:pt x="1002" y="0"/>
                  </a:moveTo>
                  <a:cubicBezTo>
                    <a:pt x="492" y="0"/>
                    <a:pt x="0" y="395"/>
                    <a:pt x="0" y="992"/>
                  </a:cubicBezTo>
                  <a:cubicBezTo>
                    <a:pt x="0" y="1589"/>
                    <a:pt x="492" y="1983"/>
                    <a:pt x="1002" y="1983"/>
                  </a:cubicBezTo>
                  <a:cubicBezTo>
                    <a:pt x="1244" y="1983"/>
                    <a:pt x="1491" y="1894"/>
                    <a:pt x="1691" y="1694"/>
                  </a:cubicBezTo>
                  <a:cubicBezTo>
                    <a:pt x="2084" y="1313"/>
                    <a:pt x="2084" y="682"/>
                    <a:pt x="1691" y="289"/>
                  </a:cubicBezTo>
                  <a:cubicBezTo>
                    <a:pt x="1491" y="89"/>
                    <a:pt x="1244" y="0"/>
                    <a:pt x="10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42" name="Google Shape;1042;p16"/>
            <p:cNvSpPr/>
            <p:nvPr/>
          </p:nvSpPr>
          <p:spPr>
            <a:xfrm>
              <a:off x="696200" y="2107025"/>
              <a:ext cx="52125" cy="49725"/>
            </a:xfrm>
            <a:custGeom>
              <a:avLst/>
              <a:gdLst/>
              <a:ahLst/>
              <a:cxnLst/>
              <a:rect l="l" t="t" r="r" b="b"/>
              <a:pathLst>
                <a:path w="2085" h="1989" extrusionOk="0">
                  <a:moveTo>
                    <a:pt x="1002" y="0"/>
                  </a:moveTo>
                  <a:cubicBezTo>
                    <a:pt x="492" y="0"/>
                    <a:pt x="1" y="400"/>
                    <a:pt x="1" y="997"/>
                  </a:cubicBezTo>
                  <a:cubicBezTo>
                    <a:pt x="1" y="1594"/>
                    <a:pt x="493" y="1989"/>
                    <a:pt x="1002" y="1989"/>
                  </a:cubicBezTo>
                  <a:cubicBezTo>
                    <a:pt x="1245" y="1989"/>
                    <a:pt x="1492" y="1899"/>
                    <a:pt x="1691" y="1700"/>
                  </a:cubicBezTo>
                  <a:cubicBezTo>
                    <a:pt x="2084" y="1307"/>
                    <a:pt x="2084" y="676"/>
                    <a:pt x="1691" y="295"/>
                  </a:cubicBezTo>
                  <a:cubicBezTo>
                    <a:pt x="1492" y="91"/>
                    <a:pt x="1245" y="0"/>
                    <a:pt x="10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43" name="Google Shape;1043;p16"/>
            <p:cNvSpPr/>
            <p:nvPr/>
          </p:nvSpPr>
          <p:spPr>
            <a:xfrm>
              <a:off x="769725" y="2180675"/>
              <a:ext cx="52125" cy="49600"/>
            </a:xfrm>
            <a:custGeom>
              <a:avLst/>
              <a:gdLst/>
              <a:ahLst/>
              <a:cxnLst/>
              <a:rect l="l" t="t" r="r" b="b"/>
              <a:pathLst>
                <a:path w="2085" h="1984" extrusionOk="0">
                  <a:moveTo>
                    <a:pt x="1006" y="0"/>
                  </a:moveTo>
                  <a:cubicBezTo>
                    <a:pt x="492" y="0"/>
                    <a:pt x="1" y="395"/>
                    <a:pt x="1" y="992"/>
                  </a:cubicBezTo>
                  <a:cubicBezTo>
                    <a:pt x="1" y="1589"/>
                    <a:pt x="492" y="1984"/>
                    <a:pt x="1006" y="1984"/>
                  </a:cubicBezTo>
                  <a:cubicBezTo>
                    <a:pt x="1250" y="1984"/>
                    <a:pt x="1500" y="1894"/>
                    <a:pt x="1703" y="1694"/>
                  </a:cubicBezTo>
                  <a:cubicBezTo>
                    <a:pt x="2084" y="1301"/>
                    <a:pt x="2084" y="682"/>
                    <a:pt x="1703" y="289"/>
                  </a:cubicBezTo>
                  <a:cubicBezTo>
                    <a:pt x="1500" y="90"/>
                    <a:pt x="1250" y="0"/>
                    <a:pt x="10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44" name="Google Shape;1044;p16"/>
            <p:cNvSpPr/>
            <p:nvPr/>
          </p:nvSpPr>
          <p:spPr>
            <a:xfrm>
              <a:off x="842950" y="2253700"/>
              <a:ext cx="52125" cy="49800"/>
            </a:xfrm>
            <a:custGeom>
              <a:avLst/>
              <a:gdLst/>
              <a:ahLst/>
              <a:cxnLst/>
              <a:rect l="l" t="t" r="r" b="b"/>
              <a:pathLst>
                <a:path w="2085" h="1992" extrusionOk="0">
                  <a:moveTo>
                    <a:pt x="997" y="0"/>
                  </a:moveTo>
                  <a:cubicBezTo>
                    <a:pt x="489" y="0"/>
                    <a:pt x="1" y="397"/>
                    <a:pt x="1" y="1000"/>
                  </a:cubicBezTo>
                  <a:cubicBezTo>
                    <a:pt x="1" y="1597"/>
                    <a:pt x="492" y="1991"/>
                    <a:pt x="1002" y="1991"/>
                  </a:cubicBezTo>
                  <a:cubicBezTo>
                    <a:pt x="1245" y="1991"/>
                    <a:pt x="1492" y="1902"/>
                    <a:pt x="1691" y="1702"/>
                  </a:cubicBezTo>
                  <a:cubicBezTo>
                    <a:pt x="2084" y="1309"/>
                    <a:pt x="2084" y="678"/>
                    <a:pt x="1691" y="297"/>
                  </a:cubicBezTo>
                  <a:cubicBezTo>
                    <a:pt x="1490" y="92"/>
                    <a:pt x="1241" y="0"/>
                    <a:pt x="9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45" name="Google Shape;1045;p16"/>
            <p:cNvSpPr/>
            <p:nvPr/>
          </p:nvSpPr>
          <p:spPr>
            <a:xfrm>
              <a:off x="916175" y="2326825"/>
              <a:ext cx="51825" cy="49600"/>
            </a:xfrm>
            <a:custGeom>
              <a:avLst/>
              <a:gdLst/>
              <a:ahLst/>
              <a:cxnLst/>
              <a:rect l="l" t="t" r="r" b="b"/>
              <a:pathLst>
                <a:path w="2073" h="1984" extrusionOk="0">
                  <a:moveTo>
                    <a:pt x="997" y="0"/>
                  </a:moveTo>
                  <a:cubicBezTo>
                    <a:pt x="487" y="0"/>
                    <a:pt x="0" y="395"/>
                    <a:pt x="0" y="992"/>
                  </a:cubicBezTo>
                  <a:cubicBezTo>
                    <a:pt x="0" y="1589"/>
                    <a:pt x="487" y="1983"/>
                    <a:pt x="997" y="1983"/>
                  </a:cubicBezTo>
                  <a:cubicBezTo>
                    <a:pt x="1239" y="1983"/>
                    <a:pt x="1488" y="1894"/>
                    <a:pt x="1691" y="1694"/>
                  </a:cubicBezTo>
                  <a:cubicBezTo>
                    <a:pt x="2072" y="1313"/>
                    <a:pt x="2072" y="682"/>
                    <a:pt x="1691" y="289"/>
                  </a:cubicBezTo>
                  <a:cubicBezTo>
                    <a:pt x="1488" y="90"/>
                    <a:pt x="1239" y="0"/>
                    <a:pt x="9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46" name="Google Shape;1046;p16"/>
            <p:cNvSpPr/>
            <p:nvPr/>
          </p:nvSpPr>
          <p:spPr>
            <a:xfrm>
              <a:off x="989400" y="2400050"/>
              <a:ext cx="51825" cy="49600"/>
            </a:xfrm>
            <a:custGeom>
              <a:avLst/>
              <a:gdLst/>
              <a:ahLst/>
              <a:cxnLst/>
              <a:rect l="l" t="t" r="r" b="b"/>
              <a:pathLst>
                <a:path w="2073" h="1984" extrusionOk="0">
                  <a:moveTo>
                    <a:pt x="997" y="0"/>
                  </a:moveTo>
                  <a:cubicBezTo>
                    <a:pt x="487" y="0"/>
                    <a:pt x="0" y="395"/>
                    <a:pt x="0" y="992"/>
                  </a:cubicBezTo>
                  <a:cubicBezTo>
                    <a:pt x="0" y="1589"/>
                    <a:pt x="487" y="1983"/>
                    <a:pt x="997" y="1983"/>
                  </a:cubicBezTo>
                  <a:cubicBezTo>
                    <a:pt x="1239" y="1983"/>
                    <a:pt x="1488" y="1894"/>
                    <a:pt x="1691" y="1694"/>
                  </a:cubicBezTo>
                  <a:cubicBezTo>
                    <a:pt x="2072" y="1301"/>
                    <a:pt x="2072" y="682"/>
                    <a:pt x="1691" y="289"/>
                  </a:cubicBezTo>
                  <a:cubicBezTo>
                    <a:pt x="1488" y="90"/>
                    <a:pt x="1239" y="0"/>
                    <a:pt x="9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47" name="Google Shape;1047;p16"/>
            <p:cNvSpPr/>
            <p:nvPr/>
          </p:nvSpPr>
          <p:spPr>
            <a:xfrm>
              <a:off x="1062925" y="2473575"/>
              <a:ext cx="51800" cy="49600"/>
            </a:xfrm>
            <a:custGeom>
              <a:avLst/>
              <a:gdLst/>
              <a:ahLst/>
              <a:cxnLst/>
              <a:rect l="l" t="t" r="r" b="b"/>
              <a:pathLst>
                <a:path w="2072" h="1984" extrusionOk="0">
                  <a:moveTo>
                    <a:pt x="997" y="0"/>
                  </a:moveTo>
                  <a:cubicBezTo>
                    <a:pt x="487" y="0"/>
                    <a:pt x="0" y="395"/>
                    <a:pt x="0" y="992"/>
                  </a:cubicBezTo>
                  <a:cubicBezTo>
                    <a:pt x="0" y="1589"/>
                    <a:pt x="487" y="1983"/>
                    <a:pt x="997" y="1983"/>
                  </a:cubicBezTo>
                  <a:cubicBezTo>
                    <a:pt x="1239" y="1983"/>
                    <a:pt x="1487" y="1894"/>
                    <a:pt x="1691" y="1694"/>
                  </a:cubicBezTo>
                  <a:cubicBezTo>
                    <a:pt x="2072" y="1313"/>
                    <a:pt x="2072" y="682"/>
                    <a:pt x="1691" y="289"/>
                  </a:cubicBezTo>
                  <a:cubicBezTo>
                    <a:pt x="1487" y="89"/>
                    <a:pt x="1239" y="0"/>
                    <a:pt x="9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48" name="Google Shape;1048;p16"/>
            <p:cNvSpPr/>
            <p:nvPr/>
          </p:nvSpPr>
          <p:spPr>
            <a:xfrm>
              <a:off x="1136150" y="2546775"/>
              <a:ext cx="51800" cy="49625"/>
            </a:xfrm>
            <a:custGeom>
              <a:avLst/>
              <a:gdLst/>
              <a:ahLst/>
              <a:cxnLst/>
              <a:rect l="l" t="t" r="r" b="b"/>
              <a:pathLst>
                <a:path w="2072" h="1985" extrusionOk="0">
                  <a:moveTo>
                    <a:pt x="996" y="1"/>
                  </a:moveTo>
                  <a:cubicBezTo>
                    <a:pt x="487" y="1"/>
                    <a:pt x="0" y="396"/>
                    <a:pt x="0" y="993"/>
                  </a:cubicBezTo>
                  <a:cubicBezTo>
                    <a:pt x="0" y="1589"/>
                    <a:pt x="487" y="1984"/>
                    <a:pt x="996" y="1984"/>
                  </a:cubicBezTo>
                  <a:cubicBezTo>
                    <a:pt x="1239" y="1984"/>
                    <a:pt x="1487" y="1895"/>
                    <a:pt x="1691" y="1695"/>
                  </a:cubicBezTo>
                  <a:cubicBezTo>
                    <a:pt x="2072" y="1302"/>
                    <a:pt x="2072" y="683"/>
                    <a:pt x="1691" y="290"/>
                  </a:cubicBezTo>
                  <a:cubicBezTo>
                    <a:pt x="1487" y="90"/>
                    <a:pt x="1239" y="1"/>
                    <a:pt x="9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49" name="Google Shape;1049;p16"/>
            <p:cNvSpPr/>
            <p:nvPr/>
          </p:nvSpPr>
          <p:spPr>
            <a:xfrm>
              <a:off x="549750" y="2107250"/>
              <a:ext cx="52125" cy="49800"/>
            </a:xfrm>
            <a:custGeom>
              <a:avLst/>
              <a:gdLst/>
              <a:ahLst/>
              <a:cxnLst/>
              <a:rect l="l" t="t" r="r" b="b"/>
              <a:pathLst>
                <a:path w="2085" h="1992" extrusionOk="0">
                  <a:moveTo>
                    <a:pt x="997" y="1"/>
                  </a:moveTo>
                  <a:cubicBezTo>
                    <a:pt x="489" y="1"/>
                    <a:pt x="1" y="397"/>
                    <a:pt x="1" y="1000"/>
                  </a:cubicBezTo>
                  <a:cubicBezTo>
                    <a:pt x="1" y="1597"/>
                    <a:pt x="493" y="1992"/>
                    <a:pt x="1002" y="1992"/>
                  </a:cubicBezTo>
                  <a:cubicBezTo>
                    <a:pt x="1245" y="1992"/>
                    <a:pt x="1492" y="1902"/>
                    <a:pt x="1692" y="1702"/>
                  </a:cubicBezTo>
                  <a:cubicBezTo>
                    <a:pt x="2084" y="1310"/>
                    <a:pt x="2084" y="679"/>
                    <a:pt x="1692" y="298"/>
                  </a:cubicBezTo>
                  <a:cubicBezTo>
                    <a:pt x="1490" y="92"/>
                    <a:pt x="1241" y="1"/>
                    <a:pt x="9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50" name="Google Shape;1050;p16"/>
            <p:cNvSpPr/>
            <p:nvPr/>
          </p:nvSpPr>
          <p:spPr>
            <a:xfrm>
              <a:off x="622975" y="2180475"/>
              <a:ext cx="51825" cy="49700"/>
            </a:xfrm>
            <a:custGeom>
              <a:avLst/>
              <a:gdLst/>
              <a:ahLst/>
              <a:cxnLst/>
              <a:rect l="l" t="t" r="r" b="b"/>
              <a:pathLst>
                <a:path w="2073" h="1988" extrusionOk="0">
                  <a:moveTo>
                    <a:pt x="990" y="0"/>
                  </a:moveTo>
                  <a:cubicBezTo>
                    <a:pt x="483" y="0"/>
                    <a:pt x="1" y="394"/>
                    <a:pt x="1" y="988"/>
                  </a:cubicBezTo>
                  <a:cubicBezTo>
                    <a:pt x="1" y="1591"/>
                    <a:pt x="484" y="1987"/>
                    <a:pt x="992" y="1987"/>
                  </a:cubicBezTo>
                  <a:cubicBezTo>
                    <a:pt x="1236" y="1987"/>
                    <a:pt x="1486" y="1896"/>
                    <a:pt x="1691" y="1690"/>
                  </a:cubicBezTo>
                  <a:cubicBezTo>
                    <a:pt x="2072" y="1309"/>
                    <a:pt x="2072" y="678"/>
                    <a:pt x="1691" y="297"/>
                  </a:cubicBezTo>
                  <a:cubicBezTo>
                    <a:pt x="1486" y="92"/>
                    <a:pt x="1235" y="0"/>
                    <a:pt x="9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51" name="Google Shape;1051;p16"/>
            <p:cNvSpPr/>
            <p:nvPr/>
          </p:nvSpPr>
          <p:spPr>
            <a:xfrm>
              <a:off x="468200" y="2180450"/>
              <a:ext cx="66400" cy="49675"/>
            </a:xfrm>
            <a:custGeom>
              <a:avLst/>
              <a:gdLst/>
              <a:ahLst/>
              <a:cxnLst/>
              <a:rect l="l" t="t" r="r" b="b"/>
              <a:pathLst>
                <a:path w="2656" h="1987" extrusionOk="0">
                  <a:moveTo>
                    <a:pt x="1322" y="1"/>
                  </a:moveTo>
                  <a:cubicBezTo>
                    <a:pt x="441" y="1"/>
                    <a:pt x="1" y="1072"/>
                    <a:pt x="632" y="1691"/>
                  </a:cubicBezTo>
                  <a:cubicBezTo>
                    <a:pt x="822" y="1888"/>
                    <a:pt x="1075" y="1986"/>
                    <a:pt x="1328" y="1986"/>
                  </a:cubicBezTo>
                  <a:cubicBezTo>
                    <a:pt x="1581" y="1986"/>
                    <a:pt x="1834" y="1888"/>
                    <a:pt x="2025" y="1691"/>
                  </a:cubicBezTo>
                  <a:cubicBezTo>
                    <a:pt x="2656" y="1072"/>
                    <a:pt x="2203" y="1"/>
                    <a:pt x="13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52" name="Google Shape;1052;p16"/>
            <p:cNvSpPr/>
            <p:nvPr/>
          </p:nvSpPr>
          <p:spPr>
            <a:xfrm>
              <a:off x="696500" y="2253975"/>
              <a:ext cx="51825" cy="49725"/>
            </a:xfrm>
            <a:custGeom>
              <a:avLst/>
              <a:gdLst/>
              <a:ahLst/>
              <a:cxnLst/>
              <a:rect l="l" t="t" r="r" b="b"/>
              <a:pathLst>
                <a:path w="2073" h="1989" extrusionOk="0">
                  <a:moveTo>
                    <a:pt x="990" y="1"/>
                  </a:moveTo>
                  <a:cubicBezTo>
                    <a:pt x="482" y="1"/>
                    <a:pt x="1" y="395"/>
                    <a:pt x="1" y="989"/>
                  </a:cubicBezTo>
                  <a:cubicBezTo>
                    <a:pt x="1" y="1592"/>
                    <a:pt x="484" y="1988"/>
                    <a:pt x="991" y="1988"/>
                  </a:cubicBezTo>
                  <a:cubicBezTo>
                    <a:pt x="1236" y="1988"/>
                    <a:pt x="1486" y="1896"/>
                    <a:pt x="1691" y="1691"/>
                  </a:cubicBezTo>
                  <a:cubicBezTo>
                    <a:pt x="2072" y="1310"/>
                    <a:pt x="2072" y="679"/>
                    <a:pt x="1691" y="298"/>
                  </a:cubicBezTo>
                  <a:cubicBezTo>
                    <a:pt x="1486" y="93"/>
                    <a:pt x="1235" y="1"/>
                    <a:pt x="9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53" name="Google Shape;1053;p16"/>
            <p:cNvSpPr/>
            <p:nvPr/>
          </p:nvSpPr>
          <p:spPr>
            <a:xfrm>
              <a:off x="769425" y="2327125"/>
              <a:ext cx="52125" cy="49725"/>
            </a:xfrm>
            <a:custGeom>
              <a:avLst/>
              <a:gdLst/>
              <a:ahLst/>
              <a:cxnLst/>
              <a:rect l="l" t="t" r="r" b="b"/>
              <a:pathLst>
                <a:path w="2085" h="1989" extrusionOk="0">
                  <a:moveTo>
                    <a:pt x="1006" y="0"/>
                  </a:moveTo>
                  <a:cubicBezTo>
                    <a:pt x="492" y="0"/>
                    <a:pt x="1" y="395"/>
                    <a:pt x="1" y="992"/>
                  </a:cubicBezTo>
                  <a:cubicBezTo>
                    <a:pt x="1" y="1589"/>
                    <a:pt x="492" y="1989"/>
                    <a:pt x="1006" y="1989"/>
                  </a:cubicBezTo>
                  <a:cubicBezTo>
                    <a:pt x="1250" y="1989"/>
                    <a:pt x="1500" y="1898"/>
                    <a:pt x="1703" y="1694"/>
                  </a:cubicBezTo>
                  <a:cubicBezTo>
                    <a:pt x="2084" y="1313"/>
                    <a:pt x="2084" y="682"/>
                    <a:pt x="1703" y="289"/>
                  </a:cubicBezTo>
                  <a:cubicBezTo>
                    <a:pt x="1500" y="90"/>
                    <a:pt x="1250" y="0"/>
                    <a:pt x="10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54" name="Google Shape;1054;p16"/>
            <p:cNvSpPr/>
            <p:nvPr/>
          </p:nvSpPr>
          <p:spPr>
            <a:xfrm>
              <a:off x="842650" y="2400350"/>
              <a:ext cx="52125" cy="49600"/>
            </a:xfrm>
            <a:custGeom>
              <a:avLst/>
              <a:gdLst/>
              <a:ahLst/>
              <a:cxnLst/>
              <a:rect l="l" t="t" r="r" b="b"/>
              <a:pathLst>
                <a:path w="2085" h="1984" extrusionOk="0">
                  <a:moveTo>
                    <a:pt x="1002" y="0"/>
                  </a:moveTo>
                  <a:cubicBezTo>
                    <a:pt x="492" y="0"/>
                    <a:pt x="1" y="395"/>
                    <a:pt x="1" y="992"/>
                  </a:cubicBezTo>
                  <a:cubicBezTo>
                    <a:pt x="1" y="1589"/>
                    <a:pt x="492" y="1983"/>
                    <a:pt x="1002" y="1983"/>
                  </a:cubicBezTo>
                  <a:cubicBezTo>
                    <a:pt x="1245" y="1983"/>
                    <a:pt x="1492" y="1894"/>
                    <a:pt x="1691" y="1694"/>
                  </a:cubicBezTo>
                  <a:cubicBezTo>
                    <a:pt x="2084" y="1301"/>
                    <a:pt x="2084" y="682"/>
                    <a:pt x="1691" y="289"/>
                  </a:cubicBezTo>
                  <a:cubicBezTo>
                    <a:pt x="1492" y="90"/>
                    <a:pt x="1245" y="0"/>
                    <a:pt x="10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55" name="Google Shape;1055;p16"/>
            <p:cNvSpPr/>
            <p:nvPr/>
          </p:nvSpPr>
          <p:spPr>
            <a:xfrm>
              <a:off x="915875" y="2473575"/>
              <a:ext cx="52125" cy="49600"/>
            </a:xfrm>
            <a:custGeom>
              <a:avLst/>
              <a:gdLst/>
              <a:ahLst/>
              <a:cxnLst/>
              <a:rect l="l" t="t" r="r" b="b"/>
              <a:pathLst>
                <a:path w="2085" h="1984" extrusionOk="0">
                  <a:moveTo>
                    <a:pt x="1002" y="0"/>
                  </a:moveTo>
                  <a:cubicBezTo>
                    <a:pt x="492" y="0"/>
                    <a:pt x="1" y="395"/>
                    <a:pt x="1" y="992"/>
                  </a:cubicBezTo>
                  <a:cubicBezTo>
                    <a:pt x="1" y="1589"/>
                    <a:pt x="492" y="1983"/>
                    <a:pt x="1002" y="1983"/>
                  </a:cubicBezTo>
                  <a:cubicBezTo>
                    <a:pt x="1245" y="1983"/>
                    <a:pt x="1492" y="1894"/>
                    <a:pt x="1691" y="1694"/>
                  </a:cubicBezTo>
                  <a:cubicBezTo>
                    <a:pt x="2084" y="1301"/>
                    <a:pt x="2084" y="670"/>
                    <a:pt x="1691" y="289"/>
                  </a:cubicBezTo>
                  <a:cubicBezTo>
                    <a:pt x="1492" y="89"/>
                    <a:pt x="1245" y="0"/>
                    <a:pt x="10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56" name="Google Shape;1056;p16"/>
            <p:cNvSpPr/>
            <p:nvPr/>
          </p:nvSpPr>
          <p:spPr>
            <a:xfrm>
              <a:off x="989400" y="2546950"/>
              <a:ext cx="52100" cy="49750"/>
            </a:xfrm>
            <a:custGeom>
              <a:avLst/>
              <a:gdLst/>
              <a:ahLst/>
              <a:cxnLst/>
              <a:rect l="l" t="t" r="r" b="b"/>
              <a:pathLst>
                <a:path w="2084" h="1990" extrusionOk="0">
                  <a:moveTo>
                    <a:pt x="1002" y="1"/>
                  </a:moveTo>
                  <a:cubicBezTo>
                    <a:pt x="492" y="1"/>
                    <a:pt x="0" y="401"/>
                    <a:pt x="0" y="997"/>
                  </a:cubicBezTo>
                  <a:cubicBezTo>
                    <a:pt x="0" y="1594"/>
                    <a:pt x="492" y="1989"/>
                    <a:pt x="1002" y="1989"/>
                  </a:cubicBezTo>
                  <a:cubicBezTo>
                    <a:pt x="1245" y="1989"/>
                    <a:pt x="1491" y="1900"/>
                    <a:pt x="1691" y="1700"/>
                  </a:cubicBezTo>
                  <a:cubicBezTo>
                    <a:pt x="2084" y="1307"/>
                    <a:pt x="2084" y="676"/>
                    <a:pt x="1691" y="295"/>
                  </a:cubicBezTo>
                  <a:cubicBezTo>
                    <a:pt x="1491" y="91"/>
                    <a:pt x="1244" y="1"/>
                    <a:pt x="10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57" name="Google Shape;1057;p16"/>
            <p:cNvSpPr/>
            <p:nvPr/>
          </p:nvSpPr>
          <p:spPr>
            <a:xfrm>
              <a:off x="1062925" y="2620000"/>
              <a:ext cx="51800" cy="49625"/>
            </a:xfrm>
            <a:custGeom>
              <a:avLst/>
              <a:gdLst/>
              <a:ahLst/>
              <a:cxnLst/>
              <a:rect l="l" t="t" r="r" b="b"/>
              <a:pathLst>
                <a:path w="2072" h="1985" extrusionOk="0">
                  <a:moveTo>
                    <a:pt x="997" y="1"/>
                  </a:moveTo>
                  <a:cubicBezTo>
                    <a:pt x="487" y="1"/>
                    <a:pt x="0" y="396"/>
                    <a:pt x="0" y="993"/>
                  </a:cubicBezTo>
                  <a:cubicBezTo>
                    <a:pt x="0" y="1589"/>
                    <a:pt x="487" y="1984"/>
                    <a:pt x="997" y="1984"/>
                  </a:cubicBezTo>
                  <a:cubicBezTo>
                    <a:pt x="1239" y="1984"/>
                    <a:pt x="1487" y="1895"/>
                    <a:pt x="1691" y="1695"/>
                  </a:cubicBezTo>
                  <a:cubicBezTo>
                    <a:pt x="2072" y="1314"/>
                    <a:pt x="2072" y="683"/>
                    <a:pt x="1691" y="290"/>
                  </a:cubicBezTo>
                  <a:cubicBezTo>
                    <a:pt x="1487" y="90"/>
                    <a:pt x="1239" y="1"/>
                    <a:pt x="9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58" name="Google Shape;1058;p16"/>
            <p:cNvSpPr/>
            <p:nvPr/>
          </p:nvSpPr>
          <p:spPr>
            <a:xfrm>
              <a:off x="549750" y="2253600"/>
              <a:ext cx="52125" cy="49600"/>
            </a:xfrm>
            <a:custGeom>
              <a:avLst/>
              <a:gdLst/>
              <a:ahLst/>
              <a:cxnLst/>
              <a:rect l="l" t="t" r="r" b="b"/>
              <a:pathLst>
                <a:path w="2085" h="1984" extrusionOk="0">
                  <a:moveTo>
                    <a:pt x="1002" y="0"/>
                  </a:moveTo>
                  <a:cubicBezTo>
                    <a:pt x="493" y="0"/>
                    <a:pt x="1" y="395"/>
                    <a:pt x="1" y="992"/>
                  </a:cubicBezTo>
                  <a:cubicBezTo>
                    <a:pt x="1" y="1589"/>
                    <a:pt x="493" y="1984"/>
                    <a:pt x="1002" y="1984"/>
                  </a:cubicBezTo>
                  <a:cubicBezTo>
                    <a:pt x="1245" y="1984"/>
                    <a:pt x="1492" y="1894"/>
                    <a:pt x="1692" y="1694"/>
                  </a:cubicBezTo>
                  <a:cubicBezTo>
                    <a:pt x="2084" y="1302"/>
                    <a:pt x="2084" y="682"/>
                    <a:pt x="1692" y="289"/>
                  </a:cubicBezTo>
                  <a:cubicBezTo>
                    <a:pt x="1492" y="90"/>
                    <a:pt x="1245" y="0"/>
                    <a:pt x="10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59" name="Google Shape;1059;p16"/>
            <p:cNvSpPr/>
            <p:nvPr/>
          </p:nvSpPr>
          <p:spPr>
            <a:xfrm>
              <a:off x="623275" y="2327125"/>
              <a:ext cx="52125" cy="49600"/>
            </a:xfrm>
            <a:custGeom>
              <a:avLst/>
              <a:gdLst/>
              <a:ahLst/>
              <a:cxnLst/>
              <a:rect l="l" t="t" r="r" b="b"/>
              <a:pathLst>
                <a:path w="2085" h="1984" extrusionOk="0">
                  <a:moveTo>
                    <a:pt x="1002" y="0"/>
                  </a:moveTo>
                  <a:cubicBezTo>
                    <a:pt x="493" y="0"/>
                    <a:pt x="1" y="395"/>
                    <a:pt x="1" y="992"/>
                  </a:cubicBezTo>
                  <a:cubicBezTo>
                    <a:pt x="1" y="1589"/>
                    <a:pt x="493" y="1983"/>
                    <a:pt x="1002" y="1983"/>
                  </a:cubicBezTo>
                  <a:cubicBezTo>
                    <a:pt x="1245" y="1983"/>
                    <a:pt x="1492" y="1894"/>
                    <a:pt x="1691" y="1694"/>
                  </a:cubicBezTo>
                  <a:cubicBezTo>
                    <a:pt x="2084" y="1313"/>
                    <a:pt x="2084" y="682"/>
                    <a:pt x="1691" y="289"/>
                  </a:cubicBezTo>
                  <a:cubicBezTo>
                    <a:pt x="1492" y="90"/>
                    <a:pt x="1245" y="0"/>
                    <a:pt x="10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60" name="Google Shape;1060;p16"/>
            <p:cNvSpPr/>
            <p:nvPr/>
          </p:nvSpPr>
          <p:spPr>
            <a:xfrm>
              <a:off x="696500" y="2400350"/>
              <a:ext cx="51825" cy="49600"/>
            </a:xfrm>
            <a:custGeom>
              <a:avLst/>
              <a:gdLst/>
              <a:ahLst/>
              <a:cxnLst/>
              <a:rect l="l" t="t" r="r" b="b"/>
              <a:pathLst>
                <a:path w="2073" h="1984" extrusionOk="0">
                  <a:moveTo>
                    <a:pt x="997" y="0"/>
                  </a:moveTo>
                  <a:cubicBezTo>
                    <a:pt x="487" y="0"/>
                    <a:pt x="1" y="395"/>
                    <a:pt x="1" y="992"/>
                  </a:cubicBezTo>
                  <a:cubicBezTo>
                    <a:pt x="1" y="1589"/>
                    <a:pt x="487" y="1983"/>
                    <a:pt x="997" y="1983"/>
                  </a:cubicBezTo>
                  <a:cubicBezTo>
                    <a:pt x="1240" y="1983"/>
                    <a:pt x="1488" y="1894"/>
                    <a:pt x="1691" y="1694"/>
                  </a:cubicBezTo>
                  <a:cubicBezTo>
                    <a:pt x="2072" y="1301"/>
                    <a:pt x="2072" y="682"/>
                    <a:pt x="1691" y="289"/>
                  </a:cubicBezTo>
                  <a:cubicBezTo>
                    <a:pt x="1488" y="90"/>
                    <a:pt x="1240" y="0"/>
                    <a:pt x="9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61" name="Google Shape;1061;p16"/>
            <p:cNvSpPr/>
            <p:nvPr/>
          </p:nvSpPr>
          <p:spPr>
            <a:xfrm>
              <a:off x="769425" y="2473375"/>
              <a:ext cx="52125" cy="49800"/>
            </a:xfrm>
            <a:custGeom>
              <a:avLst/>
              <a:gdLst/>
              <a:ahLst/>
              <a:cxnLst/>
              <a:rect l="l" t="t" r="r" b="b"/>
              <a:pathLst>
                <a:path w="2085" h="1992" extrusionOk="0">
                  <a:moveTo>
                    <a:pt x="1000" y="0"/>
                  </a:moveTo>
                  <a:cubicBezTo>
                    <a:pt x="489" y="0"/>
                    <a:pt x="1" y="397"/>
                    <a:pt x="1" y="1000"/>
                  </a:cubicBezTo>
                  <a:cubicBezTo>
                    <a:pt x="1" y="1597"/>
                    <a:pt x="492" y="1991"/>
                    <a:pt x="1006" y="1991"/>
                  </a:cubicBezTo>
                  <a:cubicBezTo>
                    <a:pt x="1250" y="1991"/>
                    <a:pt x="1500" y="1902"/>
                    <a:pt x="1703" y="1702"/>
                  </a:cubicBezTo>
                  <a:cubicBezTo>
                    <a:pt x="2084" y="1309"/>
                    <a:pt x="2084" y="678"/>
                    <a:pt x="1703" y="297"/>
                  </a:cubicBezTo>
                  <a:cubicBezTo>
                    <a:pt x="1498" y="92"/>
                    <a:pt x="1247" y="0"/>
                    <a:pt x="10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62" name="Google Shape;1062;p16"/>
            <p:cNvSpPr/>
            <p:nvPr/>
          </p:nvSpPr>
          <p:spPr>
            <a:xfrm>
              <a:off x="842650" y="2546575"/>
              <a:ext cx="52125" cy="49725"/>
            </a:xfrm>
            <a:custGeom>
              <a:avLst/>
              <a:gdLst/>
              <a:ahLst/>
              <a:cxnLst/>
              <a:rect l="l" t="t" r="r" b="b"/>
              <a:pathLst>
                <a:path w="2085" h="1989" extrusionOk="0">
                  <a:moveTo>
                    <a:pt x="995" y="1"/>
                  </a:moveTo>
                  <a:cubicBezTo>
                    <a:pt x="488" y="1"/>
                    <a:pt x="1" y="395"/>
                    <a:pt x="1" y="989"/>
                  </a:cubicBezTo>
                  <a:cubicBezTo>
                    <a:pt x="1" y="1591"/>
                    <a:pt x="489" y="1988"/>
                    <a:pt x="997" y="1988"/>
                  </a:cubicBezTo>
                  <a:cubicBezTo>
                    <a:pt x="1241" y="1988"/>
                    <a:pt x="1490" y="1896"/>
                    <a:pt x="1691" y="1691"/>
                  </a:cubicBezTo>
                  <a:cubicBezTo>
                    <a:pt x="2084" y="1310"/>
                    <a:pt x="2084" y="679"/>
                    <a:pt x="1691" y="298"/>
                  </a:cubicBezTo>
                  <a:cubicBezTo>
                    <a:pt x="1490" y="93"/>
                    <a:pt x="1240" y="1"/>
                    <a:pt x="9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63" name="Google Shape;1063;p16"/>
            <p:cNvSpPr/>
            <p:nvPr/>
          </p:nvSpPr>
          <p:spPr>
            <a:xfrm>
              <a:off x="916175" y="2620000"/>
              <a:ext cx="52125" cy="49750"/>
            </a:xfrm>
            <a:custGeom>
              <a:avLst/>
              <a:gdLst/>
              <a:ahLst/>
              <a:cxnLst/>
              <a:rect l="l" t="t" r="r" b="b"/>
              <a:pathLst>
                <a:path w="2085" h="1990" extrusionOk="0">
                  <a:moveTo>
                    <a:pt x="1006" y="1"/>
                  </a:moveTo>
                  <a:cubicBezTo>
                    <a:pt x="492" y="1"/>
                    <a:pt x="0" y="396"/>
                    <a:pt x="0" y="993"/>
                  </a:cubicBezTo>
                  <a:cubicBezTo>
                    <a:pt x="0" y="1589"/>
                    <a:pt x="492" y="1989"/>
                    <a:pt x="1005" y="1989"/>
                  </a:cubicBezTo>
                  <a:cubicBezTo>
                    <a:pt x="1250" y="1989"/>
                    <a:pt x="1499" y="1899"/>
                    <a:pt x="1703" y="1695"/>
                  </a:cubicBezTo>
                  <a:cubicBezTo>
                    <a:pt x="2084" y="1314"/>
                    <a:pt x="2084" y="683"/>
                    <a:pt x="1703" y="290"/>
                  </a:cubicBezTo>
                  <a:cubicBezTo>
                    <a:pt x="1500" y="90"/>
                    <a:pt x="1250" y="1"/>
                    <a:pt x="10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64" name="Google Shape;1064;p16"/>
            <p:cNvSpPr/>
            <p:nvPr/>
          </p:nvSpPr>
          <p:spPr>
            <a:xfrm>
              <a:off x="989400" y="2693225"/>
              <a:ext cx="52100" cy="49750"/>
            </a:xfrm>
            <a:custGeom>
              <a:avLst/>
              <a:gdLst/>
              <a:ahLst/>
              <a:cxnLst/>
              <a:rect l="l" t="t" r="r" b="b"/>
              <a:pathLst>
                <a:path w="2084" h="1990" extrusionOk="0">
                  <a:moveTo>
                    <a:pt x="1002" y="1"/>
                  </a:moveTo>
                  <a:cubicBezTo>
                    <a:pt x="492" y="1"/>
                    <a:pt x="0" y="396"/>
                    <a:pt x="0" y="992"/>
                  </a:cubicBezTo>
                  <a:cubicBezTo>
                    <a:pt x="0" y="1589"/>
                    <a:pt x="492" y="1989"/>
                    <a:pt x="1002" y="1989"/>
                  </a:cubicBezTo>
                  <a:cubicBezTo>
                    <a:pt x="1244" y="1989"/>
                    <a:pt x="1491" y="1899"/>
                    <a:pt x="1691" y="1695"/>
                  </a:cubicBezTo>
                  <a:cubicBezTo>
                    <a:pt x="2084" y="1314"/>
                    <a:pt x="2084" y="683"/>
                    <a:pt x="1691" y="290"/>
                  </a:cubicBezTo>
                  <a:cubicBezTo>
                    <a:pt x="1491" y="90"/>
                    <a:pt x="1245" y="1"/>
                    <a:pt x="10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065" name="Google Shape;1065;p16"/>
          <p:cNvGrpSpPr/>
          <p:nvPr/>
        </p:nvGrpSpPr>
        <p:grpSpPr>
          <a:xfrm>
            <a:off x="-678602" y="897314"/>
            <a:ext cx="1368801" cy="1825068"/>
            <a:chOff x="1653302" y="685777"/>
            <a:chExt cx="824828" cy="824828"/>
          </a:xfrm>
        </p:grpSpPr>
        <p:sp>
          <p:nvSpPr>
            <p:cNvPr id="1066" name="Google Shape;1066;p16"/>
            <p:cNvSpPr/>
            <p:nvPr/>
          </p:nvSpPr>
          <p:spPr>
            <a:xfrm>
              <a:off x="1685230" y="717705"/>
              <a:ext cx="792900" cy="792900"/>
            </a:xfrm>
            <a:prstGeom prst="donut">
              <a:avLst>
                <a:gd name="adj" fmla="val 22098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67" name="Google Shape;1067;p16"/>
            <p:cNvSpPr/>
            <p:nvPr/>
          </p:nvSpPr>
          <p:spPr>
            <a:xfrm>
              <a:off x="1653302" y="685777"/>
              <a:ext cx="792900" cy="792900"/>
            </a:xfrm>
            <a:prstGeom prst="donut">
              <a:avLst>
                <a:gd name="adj" fmla="val 22098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068" name="Google Shape;1068;p16"/>
          <p:cNvGrpSpPr/>
          <p:nvPr/>
        </p:nvGrpSpPr>
        <p:grpSpPr>
          <a:xfrm>
            <a:off x="4007230" y="5963941"/>
            <a:ext cx="988959" cy="1305857"/>
            <a:chOff x="468200" y="1667900"/>
            <a:chExt cx="1085575" cy="1075075"/>
          </a:xfrm>
        </p:grpSpPr>
        <p:sp>
          <p:nvSpPr>
            <p:cNvPr id="1069" name="Google Shape;1069;p16"/>
            <p:cNvSpPr/>
            <p:nvPr/>
          </p:nvSpPr>
          <p:spPr>
            <a:xfrm>
              <a:off x="989100" y="1667900"/>
              <a:ext cx="52125" cy="49725"/>
            </a:xfrm>
            <a:custGeom>
              <a:avLst/>
              <a:gdLst/>
              <a:ahLst/>
              <a:cxnLst/>
              <a:rect l="l" t="t" r="r" b="b"/>
              <a:pathLst>
                <a:path w="2085" h="1989" extrusionOk="0">
                  <a:moveTo>
                    <a:pt x="997" y="1"/>
                  </a:moveTo>
                  <a:cubicBezTo>
                    <a:pt x="489" y="1"/>
                    <a:pt x="0" y="398"/>
                    <a:pt x="0" y="1000"/>
                  </a:cubicBezTo>
                  <a:cubicBezTo>
                    <a:pt x="0" y="1595"/>
                    <a:pt x="488" y="1988"/>
                    <a:pt x="995" y="1988"/>
                  </a:cubicBezTo>
                  <a:cubicBezTo>
                    <a:pt x="1240" y="1988"/>
                    <a:pt x="1490" y="1896"/>
                    <a:pt x="1691" y="1691"/>
                  </a:cubicBezTo>
                  <a:cubicBezTo>
                    <a:pt x="2084" y="1310"/>
                    <a:pt x="2084" y="679"/>
                    <a:pt x="1691" y="298"/>
                  </a:cubicBezTo>
                  <a:cubicBezTo>
                    <a:pt x="1490" y="93"/>
                    <a:pt x="1241" y="1"/>
                    <a:pt x="9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70" name="Google Shape;1070;p16"/>
            <p:cNvSpPr/>
            <p:nvPr/>
          </p:nvSpPr>
          <p:spPr>
            <a:xfrm>
              <a:off x="1062325" y="1741025"/>
              <a:ext cx="51825" cy="49750"/>
            </a:xfrm>
            <a:custGeom>
              <a:avLst/>
              <a:gdLst/>
              <a:ahLst/>
              <a:cxnLst/>
              <a:rect l="l" t="t" r="r" b="b"/>
              <a:pathLst>
                <a:path w="2073" h="1990" extrusionOk="0">
                  <a:moveTo>
                    <a:pt x="997" y="1"/>
                  </a:moveTo>
                  <a:cubicBezTo>
                    <a:pt x="487" y="1"/>
                    <a:pt x="0" y="396"/>
                    <a:pt x="0" y="992"/>
                  </a:cubicBezTo>
                  <a:cubicBezTo>
                    <a:pt x="0" y="1589"/>
                    <a:pt x="487" y="1989"/>
                    <a:pt x="996" y="1989"/>
                  </a:cubicBezTo>
                  <a:cubicBezTo>
                    <a:pt x="1239" y="1989"/>
                    <a:pt x="1487" y="1899"/>
                    <a:pt x="1691" y="1695"/>
                  </a:cubicBezTo>
                  <a:cubicBezTo>
                    <a:pt x="2072" y="1314"/>
                    <a:pt x="2072" y="683"/>
                    <a:pt x="1691" y="290"/>
                  </a:cubicBezTo>
                  <a:cubicBezTo>
                    <a:pt x="1488" y="90"/>
                    <a:pt x="1239" y="1"/>
                    <a:pt x="9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71" name="Google Shape;1071;p16"/>
            <p:cNvSpPr/>
            <p:nvPr/>
          </p:nvSpPr>
          <p:spPr>
            <a:xfrm>
              <a:off x="907550" y="1741125"/>
              <a:ext cx="66400" cy="49650"/>
            </a:xfrm>
            <a:custGeom>
              <a:avLst/>
              <a:gdLst/>
              <a:ahLst/>
              <a:cxnLst/>
              <a:rect l="l" t="t" r="r" b="b"/>
              <a:pathLst>
                <a:path w="2656" h="1986" extrusionOk="0">
                  <a:moveTo>
                    <a:pt x="1334" y="0"/>
                  </a:moveTo>
                  <a:cubicBezTo>
                    <a:pt x="453" y="0"/>
                    <a:pt x="0" y="1072"/>
                    <a:pt x="631" y="1691"/>
                  </a:cubicBezTo>
                  <a:cubicBezTo>
                    <a:pt x="822" y="1887"/>
                    <a:pt x="1075" y="1986"/>
                    <a:pt x="1328" y="1986"/>
                  </a:cubicBezTo>
                  <a:cubicBezTo>
                    <a:pt x="1581" y="1986"/>
                    <a:pt x="1834" y="1887"/>
                    <a:pt x="2024" y="1691"/>
                  </a:cubicBezTo>
                  <a:cubicBezTo>
                    <a:pt x="2655" y="1072"/>
                    <a:pt x="2215" y="0"/>
                    <a:pt x="13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72" name="Google Shape;1072;p16"/>
            <p:cNvSpPr/>
            <p:nvPr/>
          </p:nvSpPr>
          <p:spPr>
            <a:xfrm>
              <a:off x="1135850" y="1814550"/>
              <a:ext cx="52100" cy="49600"/>
            </a:xfrm>
            <a:custGeom>
              <a:avLst/>
              <a:gdLst/>
              <a:ahLst/>
              <a:cxnLst/>
              <a:rect l="l" t="t" r="r" b="b"/>
              <a:pathLst>
                <a:path w="2084" h="1984" extrusionOk="0">
                  <a:moveTo>
                    <a:pt x="1002" y="1"/>
                  </a:moveTo>
                  <a:cubicBezTo>
                    <a:pt x="492" y="1"/>
                    <a:pt x="0" y="395"/>
                    <a:pt x="0" y="992"/>
                  </a:cubicBezTo>
                  <a:cubicBezTo>
                    <a:pt x="0" y="1589"/>
                    <a:pt x="492" y="1984"/>
                    <a:pt x="1002" y="1984"/>
                  </a:cubicBezTo>
                  <a:cubicBezTo>
                    <a:pt x="1245" y="1984"/>
                    <a:pt x="1491" y="1894"/>
                    <a:pt x="1691" y="1695"/>
                  </a:cubicBezTo>
                  <a:cubicBezTo>
                    <a:pt x="2084" y="1314"/>
                    <a:pt x="2084" y="683"/>
                    <a:pt x="1691" y="290"/>
                  </a:cubicBezTo>
                  <a:cubicBezTo>
                    <a:pt x="1491" y="90"/>
                    <a:pt x="1245" y="1"/>
                    <a:pt x="10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73" name="Google Shape;1073;p16"/>
            <p:cNvSpPr/>
            <p:nvPr/>
          </p:nvSpPr>
          <p:spPr>
            <a:xfrm>
              <a:off x="1209075" y="1887775"/>
              <a:ext cx="51800" cy="49600"/>
            </a:xfrm>
            <a:custGeom>
              <a:avLst/>
              <a:gdLst/>
              <a:ahLst/>
              <a:cxnLst/>
              <a:rect l="l" t="t" r="r" b="b"/>
              <a:pathLst>
                <a:path w="2072" h="1984" extrusionOk="0">
                  <a:moveTo>
                    <a:pt x="996" y="1"/>
                  </a:moveTo>
                  <a:cubicBezTo>
                    <a:pt x="487" y="1"/>
                    <a:pt x="0" y="395"/>
                    <a:pt x="0" y="992"/>
                  </a:cubicBezTo>
                  <a:cubicBezTo>
                    <a:pt x="0" y="1589"/>
                    <a:pt x="487" y="1984"/>
                    <a:pt x="996" y="1984"/>
                  </a:cubicBezTo>
                  <a:cubicBezTo>
                    <a:pt x="1239" y="1984"/>
                    <a:pt x="1487" y="1894"/>
                    <a:pt x="1691" y="1695"/>
                  </a:cubicBezTo>
                  <a:cubicBezTo>
                    <a:pt x="2072" y="1302"/>
                    <a:pt x="2072" y="683"/>
                    <a:pt x="1691" y="290"/>
                  </a:cubicBezTo>
                  <a:cubicBezTo>
                    <a:pt x="1487" y="90"/>
                    <a:pt x="1239" y="1"/>
                    <a:pt x="9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74" name="Google Shape;1074;p16"/>
            <p:cNvSpPr/>
            <p:nvPr/>
          </p:nvSpPr>
          <p:spPr>
            <a:xfrm>
              <a:off x="1282300" y="1960875"/>
              <a:ext cx="51800" cy="49725"/>
            </a:xfrm>
            <a:custGeom>
              <a:avLst/>
              <a:gdLst/>
              <a:ahLst/>
              <a:cxnLst/>
              <a:rect l="l" t="t" r="r" b="b"/>
              <a:pathLst>
                <a:path w="2072" h="1989" extrusionOk="0">
                  <a:moveTo>
                    <a:pt x="1001" y="0"/>
                  </a:moveTo>
                  <a:cubicBezTo>
                    <a:pt x="492" y="0"/>
                    <a:pt x="0" y="400"/>
                    <a:pt x="0" y="997"/>
                  </a:cubicBezTo>
                  <a:cubicBezTo>
                    <a:pt x="0" y="1594"/>
                    <a:pt x="492" y="1989"/>
                    <a:pt x="1002" y="1989"/>
                  </a:cubicBezTo>
                  <a:cubicBezTo>
                    <a:pt x="1244" y="1989"/>
                    <a:pt x="1491" y="1899"/>
                    <a:pt x="1691" y="1700"/>
                  </a:cubicBezTo>
                  <a:cubicBezTo>
                    <a:pt x="2072" y="1307"/>
                    <a:pt x="2072" y="676"/>
                    <a:pt x="1691" y="295"/>
                  </a:cubicBezTo>
                  <a:cubicBezTo>
                    <a:pt x="1491" y="91"/>
                    <a:pt x="1244" y="0"/>
                    <a:pt x="10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75" name="Google Shape;1075;p16"/>
            <p:cNvSpPr/>
            <p:nvPr/>
          </p:nvSpPr>
          <p:spPr>
            <a:xfrm>
              <a:off x="1355225" y="2034025"/>
              <a:ext cx="52100" cy="49700"/>
            </a:xfrm>
            <a:custGeom>
              <a:avLst/>
              <a:gdLst/>
              <a:ahLst/>
              <a:cxnLst/>
              <a:rect l="l" t="t" r="r" b="b"/>
              <a:pathLst>
                <a:path w="2084" h="1988" extrusionOk="0">
                  <a:moveTo>
                    <a:pt x="996" y="1"/>
                  </a:moveTo>
                  <a:cubicBezTo>
                    <a:pt x="488" y="1"/>
                    <a:pt x="0" y="397"/>
                    <a:pt x="0" y="1000"/>
                  </a:cubicBezTo>
                  <a:cubicBezTo>
                    <a:pt x="0" y="1594"/>
                    <a:pt x="487" y="1988"/>
                    <a:pt x="995" y="1988"/>
                  </a:cubicBezTo>
                  <a:cubicBezTo>
                    <a:pt x="1240" y="1988"/>
                    <a:pt x="1489" y="1896"/>
                    <a:pt x="1691" y="1691"/>
                  </a:cubicBezTo>
                  <a:cubicBezTo>
                    <a:pt x="2084" y="1310"/>
                    <a:pt x="2084" y="679"/>
                    <a:pt x="1691" y="298"/>
                  </a:cubicBezTo>
                  <a:cubicBezTo>
                    <a:pt x="1490" y="93"/>
                    <a:pt x="1241" y="1"/>
                    <a:pt x="9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76" name="Google Shape;1076;p16"/>
            <p:cNvSpPr/>
            <p:nvPr/>
          </p:nvSpPr>
          <p:spPr>
            <a:xfrm>
              <a:off x="1428750" y="2107550"/>
              <a:ext cx="52100" cy="49800"/>
            </a:xfrm>
            <a:custGeom>
              <a:avLst/>
              <a:gdLst/>
              <a:ahLst/>
              <a:cxnLst/>
              <a:rect l="l" t="t" r="r" b="b"/>
              <a:pathLst>
                <a:path w="2084" h="1992" extrusionOk="0">
                  <a:moveTo>
                    <a:pt x="996" y="0"/>
                  </a:moveTo>
                  <a:cubicBezTo>
                    <a:pt x="488" y="0"/>
                    <a:pt x="0" y="397"/>
                    <a:pt x="0" y="1000"/>
                  </a:cubicBezTo>
                  <a:cubicBezTo>
                    <a:pt x="0" y="1597"/>
                    <a:pt x="492" y="1991"/>
                    <a:pt x="1002" y="1991"/>
                  </a:cubicBezTo>
                  <a:cubicBezTo>
                    <a:pt x="1244" y="1991"/>
                    <a:pt x="1491" y="1902"/>
                    <a:pt x="1691" y="1702"/>
                  </a:cubicBezTo>
                  <a:cubicBezTo>
                    <a:pt x="2084" y="1309"/>
                    <a:pt x="2084" y="678"/>
                    <a:pt x="1691" y="297"/>
                  </a:cubicBezTo>
                  <a:cubicBezTo>
                    <a:pt x="1490" y="92"/>
                    <a:pt x="1241" y="0"/>
                    <a:pt x="9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77" name="Google Shape;1077;p16"/>
            <p:cNvSpPr/>
            <p:nvPr/>
          </p:nvSpPr>
          <p:spPr>
            <a:xfrm>
              <a:off x="1501950" y="2180750"/>
              <a:ext cx="51825" cy="49650"/>
            </a:xfrm>
            <a:custGeom>
              <a:avLst/>
              <a:gdLst/>
              <a:ahLst/>
              <a:cxnLst/>
              <a:rect l="l" t="t" r="r" b="b"/>
              <a:pathLst>
                <a:path w="2073" h="1986" extrusionOk="0">
                  <a:moveTo>
                    <a:pt x="990" y="1"/>
                  </a:moveTo>
                  <a:cubicBezTo>
                    <a:pt x="483" y="1"/>
                    <a:pt x="1" y="395"/>
                    <a:pt x="1" y="989"/>
                  </a:cubicBezTo>
                  <a:cubicBezTo>
                    <a:pt x="1" y="1586"/>
                    <a:pt x="487" y="1986"/>
                    <a:pt x="997" y="1986"/>
                  </a:cubicBezTo>
                  <a:cubicBezTo>
                    <a:pt x="1240" y="1986"/>
                    <a:pt x="1488" y="1895"/>
                    <a:pt x="1692" y="1691"/>
                  </a:cubicBezTo>
                  <a:cubicBezTo>
                    <a:pt x="2073" y="1310"/>
                    <a:pt x="2073" y="679"/>
                    <a:pt x="1692" y="298"/>
                  </a:cubicBezTo>
                  <a:cubicBezTo>
                    <a:pt x="1486" y="93"/>
                    <a:pt x="1235" y="1"/>
                    <a:pt x="9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78" name="Google Shape;1078;p16"/>
            <p:cNvSpPr/>
            <p:nvPr/>
          </p:nvSpPr>
          <p:spPr>
            <a:xfrm>
              <a:off x="989100" y="1814250"/>
              <a:ext cx="52125" cy="49600"/>
            </a:xfrm>
            <a:custGeom>
              <a:avLst/>
              <a:gdLst/>
              <a:ahLst/>
              <a:cxnLst/>
              <a:rect l="l" t="t" r="r" b="b"/>
              <a:pathLst>
                <a:path w="2085" h="1984" extrusionOk="0">
                  <a:moveTo>
                    <a:pt x="1002" y="1"/>
                  </a:moveTo>
                  <a:cubicBezTo>
                    <a:pt x="492" y="1"/>
                    <a:pt x="0" y="395"/>
                    <a:pt x="0" y="992"/>
                  </a:cubicBezTo>
                  <a:cubicBezTo>
                    <a:pt x="0" y="1589"/>
                    <a:pt x="492" y="1984"/>
                    <a:pt x="1002" y="1984"/>
                  </a:cubicBezTo>
                  <a:cubicBezTo>
                    <a:pt x="1245" y="1984"/>
                    <a:pt x="1491" y="1895"/>
                    <a:pt x="1691" y="1695"/>
                  </a:cubicBezTo>
                  <a:cubicBezTo>
                    <a:pt x="2084" y="1302"/>
                    <a:pt x="2084" y="683"/>
                    <a:pt x="1691" y="290"/>
                  </a:cubicBezTo>
                  <a:cubicBezTo>
                    <a:pt x="1491" y="90"/>
                    <a:pt x="1245" y="1"/>
                    <a:pt x="10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79" name="Google Shape;1079;p16"/>
            <p:cNvSpPr/>
            <p:nvPr/>
          </p:nvSpPr>
          <p:spPr>
            <a:xfrm>
              <a:off x="1062925" y="1887775"/>
              <a:ext cx="51800" cy="49600"/>
            </a:xfrm>
            <a:custGeom>
              <a:avLst/>
              <a:gdLst/>
              <a:ahLst/>
              <a:cxnLst/>
              <a:rect l="l" t="t" r="r" b="b"/>
              <a:pathLst>
                <a:path w="2072" h="1984" extrusionOk="0">
                  <a:moveTo>
                    <a:pt x="997" y="1"/>
                  </a:moveTo>
                  <a:cubicBezTo>
                    <a:pt x="487" y="1"/>
                    <a:pt x="0" y="395"/>
                    <a:pt x="0" y="992"/>
                  </a:cubicBezTo>
                  <a:cubicBezTo>
                    <a:pt x="0" y="1589"/>
                    <a:pt x="487" y="1984"/>
                    <a:pt x="997" y="1984"/>
                  </a:cubicBezTo>
                  <a:cubicBezTo>
                    <a:pt x="1239" y="1984"/>
                    <a:pt x="1487" y="1894"/>
                    <a:pt x="1691" y="1695"/>
                  </a:cubicBezTo>
                  <a:cubicBezTo>
                    <a:pt x="2072" y="1302"/>
                    <a:pt x="2072" y="683"/>
                    <a:pt x="1691" y="290"/>
                  </a:cubicBezTo>
                  <a:cubicBezTo>
                    <a:pt x="1487" y="90"/>
                    <a:pt x="1239" y="1"/>
                    <a:pt x="9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80" name="Google Shape;1080;p16"/>
            <p:cNvSpPr/>
            <p:nvPr/>
          </p:nvSpPr>
          <p:spPr>
            <a:xfrm>
              <a:off x="1135850" y="1961000"/>
              <a:ext cx="52100" cy="49600"/>
            </a:xfrm>
            <a:custGeom>
              <a:avLst/>
              <a:gdLst/>
              <a:ahLst/>
              <a:cxnLst/>
              <a:rect l="l" t="t" r="r" b="b"/>
              <a:pathLst>
                <a:path w="2084" h="1984" extrusionOk="0">
                  <a:moveTo>
                    <a:pt x="1002" y="1"/>
                  </a:moveTo>
                  <a:cubicBezTo>
                    <a:pt x="492" y="1"/>
                    <a:pt x="0" y="395"/>
                    <a:pt x="0" y="992"/>
                  </a:cubicBezTo>
                  <a:cubicBezTo>
                    <a:pt x="0" y="1589"/>
                    <a:pt x="492" y="1984"/>
                    <a:pt x="1002" y="1984"/>
                  </a:cubicBezTo>
                  <a:cubicBezTo>
                    <a:pt x="1245" y="1984"/>
                    <a:pt x="1491" y="1894"/>
                    <a:pt x="1691" y="1695"/>
                  </a:cubicBezTo>
                  <a:cubicBezTo>
                    <a:pt x="2084" y="1302"/>
                    <a:pt x="2084" y="671"/>
                    <a:pt x="1691" y="290"/>
                  </a:cubicBezTo>
                  <a:cubicBezTo>
                    <a:pt x="1491" y="90"/>
                    <a:pt x="1245" y="1"/>
                    <a:pt x="10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81" name="Google Shape;1081;p16"/>
            <p:cNvSpPr/>
            <p:nvPr/>
          </p:nvSpPr>
          <p:spPr>
            <a:xfrm>
              <a:off x="1209075" y="2034025"/>
              <a:ext cx="51800" cy="49700"/>
            </a:xfrm>
            <a:custGeom>
              <a:avLst/>
              <a:gdLst/>
              <a:ahLst/>
              <a:cxnLst/>
              <a:rect l="l" t="t" r="r" b="b"/>
              <a:pathLst>
                <a:path w="2072" h="1988" extrusionOk="0">
                  <a:moveTo>
                    <a:pt x="991" y="1"/>
                  </a:moveTo>
                  <a:cubicBezTo>
                    <a:pt x="483" y="1"/>
                    <a:pt x="0" y="397"/>
                    <a:pt x="0" y="1000"/>
                  </a:cubicBezTo>
                  <a:cubicBezTo>
                    <a:pt x="0" y="1594"/>
                    <a:pt x="482" y="1988"/>
                    <a:pt x="989" y="1988"/>
                  </a:cubicBezTo>
                  <a:cubicBezTo>
                    <a:pt x="1234" y="1988"/>
                    <a:pt x="1485" y="1896"/>
                    <a:pt x="1691" y="1691"/>
                  </a:cubicBezTo>
                  <a:cubicBezTo>
                    <a:pt x="2072" y="1310"/>
                    <a:pt x="2072" y="679"/>
                    <a:pt x="1691" y="298"/>
                  </a:cubicBezTo>
                  <a:cubicBezTo>
                    <a:pt x="1486" y="93"/>
                    <a:pt x="1236" y="1"/>
                    <a:pt x="9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82" name="Google Shape;1082;p16"/>
            <p:cNvSpPr/>
            <p:nvPr/>
          </p:nvSpPr>
          <p:spPr>
            <a:xfrm>
              <a:off x="1282300" y="2107250"/>
              <a:ext cx="51800" cy="49700"/>
            </a:xfrm>
            <a:custGeom>
              <a:avLst/>
              <a:gdLst/>
              <a:ahLst/>
              <a:cxnLst/>
              <a:rect l="l" t="t" r="r" b="b"/>
              <a:pathLst>
                <a:path w="2072" h="1988" extrusionOk="0">
                  <a:moveTo>
                    <a:pt x="995" y="0"/>
                  </a:moveTo>
                  <a:cubicBezTo>
                    <a:pt x="487" y="0"/>
                    <a:pt x="0" y="394"/>
                    <a:pt x="0" y="988"/>
                  </a:cubicBezTo>
                  <a:cubicBezTo>
                    <a:pt x="0" y="1591"/>
                    <a:pt x="488" y="1988"/>
                    <a:pt x="996" y="1988"/>
                  </a:cubicBezTo>
                  <a:cubicBezTo>
                    <a:pt x="1241" y="1988"/>
                    <a:pt x="1490" y="1896"/>
                    <a:pt x="1691" y="1691"/>
                  </a:cubicBezTo>
                  <a:cubicBezTo>
                    <a:pt x="2072" y="1310"/>
                    <a:pt x="2072" y="679"/>
                    <a:pt x="1691" y="298"/>
                  </a:cubicBezTo>
                  <a:cubicBezTo>
                    <a:pt x="1489" y="92"/>
                    <a:pt x="1240" y="0"/>
                    <a:pt x="9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83" name="Google Shape;1083;p16"/>
            <p:cNvSpPr/>
            <p:nvPr/>
          </p:nvSpPr>
          <p:spPr>
            <a:xfrm>
              <a:off x="1355525" y="2180750"/>
              <a:ext cx="52100" cy="49725"/>
            </a:xfrm>
            <a:custGeom>
              <a:avLst/>
              <a:gdLst/>
              <a:ahLst/>
              <a:cxnLst/>
              <a:rect l="l" t="t" r="r" b="b"/>
              <a:pathLst>
                <a:path w="2084" h="1989" extrusionOk="0">
                  <a:moveTo>
                    <a:pt x="998" y="1"/>
                  </a:moveTo>
                  <a:cubicBezTo>
                    <a:pt x="487" y="1"/>
                    <a:pt x="0" y="395"/>
                    <a:pt x="0" y="989"/>
                  </a:cubicBezTo>
                  <a:cubicBezTo>
                    <a:pt x="0" y="1592"/>
                    <a:pt x="488" y="1988"/>
                    <a:pt x="1000" y="1988"/>
                  </a:cubicBezTo>
                  <a:cubicBezTo>
                    <a:pt x="1246" y="1988"/>
                    <a:pt x="1498" y="1896"/>
                    <a:pt x="1703" y="1691"/>
                  </a:cubicBezTo>
                  <a:cubicBezTo>
                    <a:pt x="2084" y="1310"/>
                    <a:pt x="2084" y="679"/>
                    <a:pt x="1703" y="298"/>
                  </a:cubicBezTo>
                  <a:cubicBezTo>
                    <a:pt x="1497" y="93"/>
                    <a:pt x="1245" y="1"/>
                    <a:pt x="9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84" name="Google Shape;1084;p16"/>
            <p:cNvSpPr/>
            <p:nvPr/>
          </p:nvSpPr>
          <p:spPr>
            <a:xfrm>
              <a:off x="1428750" y="2253900"/>
              <a:ext cx="52100" cy="49600"/>
            </a:xfrm>
            <a:custGeom>
              <a:avLst/>
              <a:gdLst/>
              <a:ahLst/>
              <a:cxnLst/>
              <a:rect l="l" t="t" r="r" b="b"/>
              <a:pathLst>
                <a:path w="2084" h="1984" extrusionOk="0">
                  <a:moveTo>
                    <a:pt x="1002" y="0"/>
                  </a:moveTo>
                  <a:cubicBezTo>
                    <a:pt x="492" y="0"/>
                    <a:pt x="0" y="395"/>
                    <a:pt x="0" y="992"/>
                  </a:cubicBezTo>
                  <a:cubicBezTo>
                    <a:pt x="0" y="1589"/>
                    <a:pt x="492" y="1983"/>
                    <a:pt x="1002" y="1983"/>
                  </a:cubicBezTo>
                  <a:cubicBezTo>
                    <a:pt x="1244" y="1983"/>
                    <a:pt x="1491" y="1894"/>
                    <a:pt x="1691" y="1694"/>
                  </a:cubicBezTo>
                  <a:cubicBezTo>
                    <a:pt x="2084" y="1301"/>
                    <a:pt x="2084" y="682"/>
                    <a:pt x="1691" y="289"/>
                  </a:cubicBezTo>
                  <a:cubicBezTo>
                    <a:pt x="1491" y="90"/>
                    <a:pt x="1244" y="0"/>
                    <a:pt x="10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85" name="Google Shape;1085;p16"/>
            <p:cNvSpPr/>
            <p:nvPr/>
          </p:nvSpPr>
          <p:spPr>
            <a:xfrm>
              <a:off x="842650" y="1814550"/>
              <a:ext cx="51825" cy="49600"/>
            </a:xfrm>
            <a:custGeom>
              <a:avLst/>
              <a:gdLst/>
              <a:ahLst/>
              <a:cxnLst/>
              <a:rect l="l" t="t" r="r" b="b"/>
              <a:pathLst>
                <a:path w="2073" h="1984" extrusionOk="0">
                  <a:moveTo>
                    <a:pt x="997" y="1"/>
                  </a:moveTo>
                  <a:cubicBezTo>
                    <a:pt x="487" y="1"/>
                    <a:pt x="1" y="395"/>
                    <a:pt x="1" y="992"/>
                  </a:cubicBezTo>
                  <a:cubicBezTo>
                    <a:pt x="1" y="1589"/>
                    <a:pt x="487" y="1984"/>
                    <a:pt x="997" y="1984"/>
                  </a:cubicBezTo>
                  <a:cubicBezTo>
                    <a:pt x="1240" y="1984"/>
                    <a:pt x="1488" y="1894"/>
                    <a:pt x="1691" y="1695"/>
                  </a:cubicBezTo>
                  <a:cubicBezTo>
                    <a:pt x="2072" y="1302"/>
                    <a:pt x="2072" y="671"/>
                    <a:pt x="1691" y="290"/>
                  </a:cubicBezTo>
                  <a:cubicBezTo>
                    <a:pt x="1488" y="90"/>
                    <a:pt x="1240" y="1"/>
                    <a:pt x="9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86" name="Google Shape;1086;p16"/>
            <p:cNvSpPr/>
            <p:nvPr/>
          </p:nvSpPr>
          <p:spPr>
            <a:xfrm>
              <a:off x="915575" y="1887575"/>
              <a:ext cx="49725" cy="49725"/>
            </a:xfrm>
            <a:custGeom>
              <a:avLst/>
              <a:gdLst/>
              <a:ahLst/>
              <a:cxnLst/>
              <a:rect l="l" t="t" r="r" b="b"/>
              <a:pathLst>
                <a:path w="1989" h="1989" extrusionOk="0">
                  <a:moveTo>
                    <a:pt x="1001" y="0"/>
                  </a:moveTo>
                  <a:cubicBezTo>
                    <a:pt x="453" y="0"/>
                    <a:pt x="1" y="453"/>
                    <a:pt x="1" y="1000"/>
                  </a:cubicBezTo>
                  <a:cubicBezTo>
                    <a:pt x="1" y="1536"/>
                    <a:pt x="453" y="1988"/>
                    <a:pt x="1001" y="1988"/>
                  </a:cubicBezTo>
                  <a:cubicBezTo>
                    <a:pt x="1548" y="1988"/>
                    <a:pt x="1989" y="1536"/>
                    <a:pt x="1989" y="1000"/>
                  </a:cubicBezTo>
                  <a:cubicBezTo>
                    <a:pt x="1989" y="453"/>
                    <a:pt x="1548" y="0"/>
                    <a:pt x="10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87" name="Google Shape;1087;p16"/>
            <p:cNvSpPr/>
            <p:nvPr/>
          </p:nvSpPr>
          <p:spPr>
            <a:xfrm>
              <a:off x="761100" y="1887575"/>
              <a:ext cx="66400" cy="49650"/>
            </a:xfrm>
            <a:custGeom>
              <a:avLst/>
              <a:gdLst/>
              <a:ahLst/>
              <a:cxnLst/>
              <a:rect l="l" t="t" r="r" b="b"/>
              <a:pathLst>
                <a:path w="2656" h="1986" extrusionOk="0">
                  <a:moveTo>
                    <a:pt x="1322" y="0"/>
                  </a:moveTo>
                  <a:cubicBezTo>
                    <a:pt x="441" y="0"/>
                    <a:pt x="0" y="1072"/>
                    <a:pt x="619" y="1691"/>
                  </a:cubicBezTo>
                  <a:cubicBezTo>
                    <a:pt x="816" y="1887"/>
                    <a:pt x="1072" y="1985"/>
                    <a:pt x="1326" y="1985"/>
                  </a:cubicBezTo>
                  <a:cubicBezTo>
                    <a:pt x="1581" y="1985"/>
                    <a:pt x="1834" y="1887"/>
                    <a:pt x="2024" y="1691"/>
                  </a:cubicBezTo>
                  <a:cubicBezTo>
                    <a:pt x="2655" y="1072"/>
                    <a:pt x="2203" y="0"/>
                    <a:pt x="13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88" name="Google Shape;1088;p16"/>
            <p:cNvSpPr/>
            <p:nvPr/>
          </p:nvSpPr>
          <p:spPr>
            <a:xfrm>
              <a:off x="989400" y="1961300"/>
              <a:ext cx="51825" cy="49600"/>
            </a:xfrm>
            <a:custGeom>
              <a:avLst/>
              <a:gdLst/>
              <a:ahLst/>
              <a:cxnLst/>
              <a:rect l="l" t="t" r="r" b="b"/>
              <a:pathLst>
                <a:path w="2073" h="1984" extrusionOk="0">
                  <a:moveTo>
                    <a:pt x="997" y="0"/>
                  </a:moveTo>
                  <a:cubicBezTo>
                    <a:pt x="487" y="0"/>
                    <a:pt x="0" y="395"/>
                    <a:pt x="0" y="992"/>
                  </a:cubicBezTo>
                  <a:cubicBezTo>
                    <a:pt x="0" y="1589"/>
                    <a:pt x="487" y="1984"/>
                    <a:pt x="997" y="1984"/>
                  </a:cubicBezTo>
                  <a:cubicBezTo>
                    <a:pt x="1239" y="1984"/>
                    <a:pt x="1488" y="1894"/>
                    <a:pt x="1691" y="1694"/>
                  </a:cubicBezTo>
                  <a:cubicBezTo>
                    <a:pt x="2072" y="1302"/>
                    <a:pt x="2072" y="671"/>
                    <a:pt x="1691" y="290"/>
                  </a:cubicBezTo>
                  <a:cubicBezTo>
                    <a:pt x="1488" y="90"/>
                    <a:pt x="1239" y="0"/>
                    <a:pt x="9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89" name="Google Shape;1089;p16"/>
            <p:cNvSpPr/>
            <p:nvPr/>
          </p:nvSpPr>
          <p:spPr>
            <a:xfrm>
              <a:off x="1062625" y="2034325"/>
              <a:ext cx="51800" cy="49625"/>
            </a:xfrm>
            <a:custGeom>
              <a:avLst/>
              <a:gdLst/>
              <a:ahLst/>
              <a:cxnLst/>
              <a:rect l="l" t="t" r="r" b="b"/>
              <a:pathLst>
                <a:path w="2072" h="1985" extrusionOk="0">
                  <a:moveTo>
                    <a:pt x="986" y="0"/>
                  </a:moveTo>
                  <a:cubicBezTo>
                    <a:pt x="482" y="0"/>
                    <a:pt x="0" y="394"/>
                    <a:pt x="0" y="988"/>
                  </a:cubicBezTo>
                  <a:cubicBezTo>
                    <a:pt x="0" y="1585"/>
                    <a:pt x="486" y="1985"/>
                    <a:pt x="993" y="1985"/>
                  </a:cubicBezTo>
                  <a:cubicBezTo>
                    <a:pt x="1234" y="1985"/>
                    <a:pt x="1479" y="1894"/>
                    <a:pt x="1679" y="1691"/>
                  </a:cubicBezTo>
                  <a:cubicBezTo>
                    <a:pt x="2072" y="1310"/>
                    <a:pt x="2072" y="678"/>
                    <a:pt x="1679" y="297"/>
                  </a:cubicBezTo>
                  <a:cubicBezTo>
                    <a:pt x="1477" y="92"/>
                    <a:pt x="1229" y="0"/>
                    <a:pt x="9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90" name="Google Shape;1090;p16"/>
            <p:cNvSpPr/>
            <p:nvPr/>
          </p:nvSpPr>
          <p:spPr>
            <a:xfrm>
              <a:off x="1135550" y="2107450"/>
              <a:ext cx="52100" cy="49600"/>
            </a:xfrm>
            <a:custGeom>
              <a:avLst/>
              <a:gdLst/>
              <a:ahLst/>
              <a:cxnLst/>
              <a:rect l="l" t="t" r="r" b="b"/>
              <a:pathLst>
                <a:path w="2084" h="1984" extrusionOk="0">
                  <a:moveTo>
                    <a:pt x="1002" y="0"/>
                  </a:moveTo>
                  <a:cubicBezTo>
                    <a:pt x="492" y="0"/>
                    <a:pt x="0" y="395"/>
                    <a:pt x="0" y="992"/>
                  </a:cubicBezTo>
                  <a:cubicBezTo>
                    <a:pt x="0" y="1589"/>
                    <a:pt x="492" y="1984"/>
                    <a:pt x="1002" y="1984"/>
                  </a:cubicBezTo>
                  <a:cubicBezTo>
                    <a:pt x="1245" y="1984"/>
                    <a:pt x="1491" y="1894"/>
                    <a:pt x="1691" y="1694"/>
                  </a:cubicBezTo>
                  <a:cubicBezTo>
                    <a:pt x="2084" y="1313"/>
                    <a:pt x="2084" y="682"/>
                    <a:pt x="1691" y="290"/>
                  </a:cubicBezTo>
                  <a:cubicBezTo>
                    <a:pt x="1491" y="90"/>
                    <a:pt x="1245" y="0"/>
                    <a:pt x="10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91" name="Google Shape;1091;p16"/>
            <p:cNvSpPr/>
            <p:nvPr/>
          </p:nvSpPr>
          <p:spPr>
            <a:xfrm>
              <a:off x="1208775" y="2180675"/>
              <a:ext cx="51800" cy="49600"/>
            </a:xfrm>
            <a:custGeom>
              <a:avLst/>
              <a:gdLst/>
              <a:ahLst/>
              <a:cxnLst/>
              <a:rect l="l" t="t" r="r" b="b"/>
              <a:pathLst>
                <a:path w="2072" h="1984" extrusionOk="0">
                  <a:moveTo>
                    <a:pt x="997" y="0"/>
                  </a:moveTo>
                  <a:cubicBezTo>
                    <a:pt x="487" y="0"/>
                    <a:pt x="0" y="395"/>
                    <a:pt x="0" y="992"/>
                  </a:cubicBezTo>
                  <a:cubicBezTo>
                    <a:pt x="0" y="1589"/>
                    <a:pt x="487" y="1984"/>
                    <a:pt x="997" y="1984"/>
                  </a:cubicBezTo>
                  <a:cubicBezTo>
                    <a:pt x="1239" y="1984"/>
                    <a:pt x="1487" y="1894"/>
                    <a:pt x="1691" y="1694"/>
                  </a:cubicBezTo>
                  <a:cubicBezTo>
                    <a:pt x="2072" y="1301"/>
                    <a:pt x="2072" y="682"/>
                    <a:pt x="1691" y="289"/>
                  </a:cubicBezTo>
                  <a:cubicBezTo>
                    <a:pt x="1487" y="90"/>
                    <a:pt x="1239" y="0"/>
                    <a:pt x="9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92" name="Google Shape;1092;p16"/>
            <p:cNvSpPr/>
            <p:nvPr/>
          </p:nvSpPr>
          <p:spPr>
            <a:xfrm>
              <a:off x="1282300" y="2254200"/>
              <a:ext cx="52100" cy="49600"/>
            </a:xfrm>
            <a:custGeom>
              <a:avLst/>
              <a:gdLst/>
              <a:ahLst/>
              <a:cxnLst/>
              <a:rect l="l" t="t" r="r" b="b"/>
              <a:pathLst>
                <a:path w="2084" h="1984" extrusionOk="0">
                  <a:moveTo>
                    <a:pt x="1002" y="0"/>
                  </a:moveTo>
                  <a:cubicBezTo>
                    <a:pt x="492" y="0"/>
                    <a:pt x="0" y="395"/>
                    <a:pt x="0" y="992"/>
                  </a:cubicBezTo>
                  <a:cubicBezTo>
                    <a:pt x="0" y="1589"/>
                    <a:pt x="492" y="1983"/>
                    <a:pt x="1002" y="1983"/>
                  </a:cubicBezTo>
                  <a:cubicBezTo>
                    <a:pt x="1244" y="1983"/>
                    <a:pt x="1491" y="1894"/>
                    <a:pt x="1691" y="1694"/>
                  </a:cubicBezTo>
                  <a:cubicBezTo>
                    <a:pt x="2084" y="1301"/>
                    <a:pt x="2084" y="682"/>
                    <a:pt x="1691" y="289"/>
                  </a:cubicBezTo>
                  <a:cubicBezTo>
                    <a:pt x="1491" y="90"/>
                    <a:pt x="1244" y="0"/>
                    <a:pt x="10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93" name="Google Shape;1093;p16"/>
            <p:cNvSpPr/>
            <p:nvPr/>
          </p:nvSpPr>
          <p:spPr>
            <a:xfrm>
              <a:off x="1355525" y="2327275"/>
              <a:ext cx="51800" cy="49750"/>
            </a:xfrm>
            <a:custGeom>
              <a:avLst/>
              <a:gdLst/>
              <a:ahLst/>
              <a:cxnLst/>
              <a:rect l="l" t="t" r="r" b="b"/>
              <a:pathLst>
                <a:path w="2072" h="1990" extrusionOk="0">
                  <a:moveTo>
                    <a:pt x="996" y="1"/>
                  </a:moveTo>
                  <a:cubicBezTo>
                    <a:pt x="486" y="1"/>
                    <a:pt x="0" y="401"/>
                    <a:pt x="0" y="998"/>
                  </a:cubicBezTo>
                  <a:cubicBezTo>
                    <a:pt x="0" y="1595"/>
                    <a:pt x="486" y="1989"/>
                    <a:pt x="996" y="1989"/>
                  </a:cubicBezTo>
                  <a:cubicBezTo>
                    <a:pt x="1239" y="1989"/>
                    <a:pt x="1487" y="1900"/>
                    <a:pt x="1691" y="1700"/>
                  </a:cubicBezTo>
                  <a:cubicBezTo>
                    <a:pt x="2072" y="1307"/>
                    <a:pt x="2072" y="676"/>
                    <a:pt x="1691" y="295"/>
                  </a:cubicBezTo>
                  <a:cubicBezTo>
                    <a:pt x="1487" y="92"/>
                    <a:pt x="1239" y="1"/>
                    <a:pt x="9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94" name="Google Shape;1094;p16"/>
            <p:cNvSpPr/>
            <p:nvPr/>
          </p:nvSpPr>
          <p:spPr>
            <a:xfrm>
              <a:off x="842650" y="1960700"/>
              <a:ext cx="51825" cy="49600"/>
            </a:xfrm>
            <a:custGeom>
              <a:avLst/>
              <a:gdLst/>
              <a:ahLst/>
              <a:cxnLst/>
              <a:rect l="l" t="t" r="r" b="b"/>
              <a:pathLst>
                <a:path w="2073" h="1984" extrusionOk="0">
                  <a:moveTo>
                    <a:pt x="997" y="1"/>
                  </a:moveTo>
                  <a:cubicBezTo>
                    <a:pt x="487" y="1"/>
                    <a:pt x="1" y="395"/>
                    <a:pt x="1" y="992"/>
                  </a:cubicBezTo>
                  <a:cubicBezTo>
                    <a:pt x="1" y="1589"/>
                    <a:pt x="487" y="1984"/>
                    <a:pt x="997" y="1984"/>
                  </a:cubicBezTo>
                  <a:cubicBezTo>
                    <a:pt x="1240" y="1984"/>
                    <a:pt x="1488" y="1894"/>
                    <a:pt x="1691" y="1695"/>
                  </a:cubicBezTo>
                  <a:cubicBezTo>
                    <a:pt x="2072" y="1314"/>
                    <a:pt x="2072" y="683"/>
                    <a:pt x="1691" y="290"/>
                  </a:cubicBezTo>
                  <a:cubicBezTo>
                    <a:pt x="1488" y="90"/>
                    <a:pt x="1240" y="1"/>
                    <a:pt x="9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95" name="Google Shape;1095;p16"/>
            <p:cNvSpPr/>
            <p:nvPr/>
          </p:nvSpPr>
          <p:spPr>
            <a:xfrm>
              <a:off x="916175" y="2034325"/>
              <a:ext cx="51825" cy="49625"/>
            </a:xfrm>
            <a:custGeom>
              <a:avLst/>
              <a:gdLst/>
              <a:ahLst/>
              <a:cxnLst/>
              <a:rect l="l" t="t" r="r" b="b"/>
              <a:pathLst>
                <a:path w="2073" h="1985" extrusionOk="0">
                  <a:moveTo>
                    <a:pt x="990" y="0"/>
                  </a:moveTo>
                  <a:cubicBezTo>
                    <a:pt x="482" y="0"/>
                    <a:pt x="0" y="394"/>
                    <a:pt x="0" y="988"/>
                  </a:cubicBezTo>
                  <a:cubicBezTo>
                    <a:pt x="0" y="1585"/>
                    <a:pt x="487" y="1985"/>
                    <a:pt x="996" y="1985"/>
                  </a:cubicBezTo>
                  <a:cubicBezTo>
                    <a:pt x="1239" y="1985"/>
                    <a:pt x="1488" y="1894"/>
                    <a:pt x="1691" y="1691"/>
                  </a:cubicBezTo>
                  <a:cubicBezTo>
                    <a:pt x="2072" y="1310"/>
                    <a:pt x="2072" y="678"/>
                    <a:pt x="1691" y="297"/>
                  </a:cubicBezTo>
                  <a:cubicBezTo>
                    <a:pt x="1486" y="92"/>
                    <a:pt x="1235" y="0"/>
                    <a:pt x="9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96" name="Google Shape;1096;p16"/>
            <p:cNvSpPr/>
            <p:nvPr/>
          </p:nvSpPr>
          <p:spPr>
            <a:xfrm>
              <a:off x="989400" y="2107450"/>
              <a:ext cx="51825" cy="49600"/>
            </a:xfrm>
            <a:custGeom>
              <a:avLst/>
              <a:gdLst/>
              <a:ahLst/>
              <a:cxnLst/>
              <a:rect l="l" t="t" r="r" b="b"/>
              <a:pathLst>
                <a:path w="2073" h="1984" extrusionOk="0">
                  <a:moveTo>
                    <a:pt x="997" y="0"/>
                  </a:moveTo>
                  <a:cubicBezTo>
                    <a:pt x="487" y="0"/>
                    <a:pt x="0" y="395"/>
                    <a:pt x="0" y="992"/>
                  </a:cubicBezTo>
                  <a:cubicBezTo>
                    <a:pt x="0" y="1589"/>
                    <a:pt x="487" y="1984"/>
                    <a:pt x="997" y="1984"/>
                  </a:cubicBezTo>
                  <a:cubicBezTo>
                    <a:pt x="1239" y="1984"/>
                    <a:pt x="1488" y="1894"/>
                    <a:pt x="1691" y="1694"/>
                  </a:cubicBezTo>
                  <a:cubicBezTo>
                    <a:pt x="2072" y="1313"/>
                    <a:pt x="2072" y="682"/>
                    <a:pt x="1691" y="290"/>
                  </a:cubicBezTo>
                  <a:cubicBezTo>
                    <a:pt x="1488" y="90"/>
                    <a:pt x="1239" y="0"/>
                    <a:pt x="9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97" name="Google Shape;1097;p16"/>
            <p:cNvSpPr/>
            <p:nvPr/>
          </p:nvSpPr>
          <p:spPr>
            <a:xfrm>
              <a:off x="1062325" y="2180675"/>
              <a:ext cx="52100" cy="49600"/>
            </a:xfrm>
            <a:custGeom>
              <a:avLst/>
              <a:gdLst/>
              <a:ahLst/>
              <a:cxnLst/>
              <a:rect l="l" t="t" r="r" b="b"/>
              <a:pathLst>
                <a:path w="2084" h="1984" extrusionOk="0">
                  <a:moveTo>
                    <a:pt x="1002" y="0"/>
                  </a:moveTo>
                  <a:cubicBezTo>
                    <a:pt x="492" y="0"/>
                    <a:pt x="0" y="395"/>
                    <a:pt x="0" y="992"/>
                  </a:cubicBezTo>
                  <a:cubicBezTo>
                    <a:pt x="0" y="1589"/>
                    <a:pt x="492" y="1984"/>
                    <a:pt x="1002" y="1984"/>
                  </a:cubicBezTo>
                  <a:cubicBezTo>
                    <a:pt x="1245" y="1984"/>
                    <a:pt x="1491" y="1894"/>
                    <a:pt x="1691" y="1694"/>
                  </a:cubicBezTo>
                  <a:cubicBezTo>
                    <a:pt x="2084" y="1301"/>
                    <a:pt x="2084" y="670"/>
                    <a:pt x="1691" y="289"/>
                  </a:cubicBezTo>
                  <a:cubicBezTo>
                    <a:pt x="1491" y="90"/>
                    <a:pt x="1245" y="0"/>
                    <a:pt x="10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98" name="Google Shape;1098;p16"/>
            <p:cNvSpPr/>
            <p:nvPr/>
          </p:nvSpPr>
          <p:spPr>
            <a:xfrm>
              <a:off x="1135550" y="2253700"/>
              <a:ext cx="52100" cy="49800"/>
            </a:xfrm>
            <a:custGeom>
              <a:avLst/>
              <a:gdLst/>
              <a:ahLst/>
              <a:cxnLst/>
              <a:rect l="l" t="t" r="r" b="b"/>
              <a:pathLst>
                <a:path w="2084" h="1992" extrusionOk="0">
                  <a:moveTo>
                    <a:pt x="996" y="0"/>
                  </a:moveTo>
                  <a:cubicBezTo>
                    <a:pt x="489" y="0"/>
                    <a:pt x="0" y="397"/>
                    <a:pt x="0" y="1000"/>
                  </a:cubicBezTo>
                  <a:cubicBezTo>
                    <a:pt x="0" y="1597"/>
                    <a:pt x="492" y="1991"/>
                    <a:pt x="1002" y="1991"/>
                  </a:cubicBezTo>
                  <a:cubicBezTo>
                    <a:pt x="1245" y="1991"/>
                    <a:pt x="1491" y="1902"/>
                    <a:pt x="1691" y="1702"/>
                  </a:cubicBezTo>
                  <a:cubicBezTo>
                    <a:pt x="2084" y="1309"/>
                    <a:pt x="2084" y="678"/>
                    <a:pt x="1691" y="297"/>
                  </a:cubicBezTo>
                  <a:cubicBezTo>
                    <a:pt x="1490" y="92"/>
                    <a:pt x="1241" y="0"/>
                    <a:pt x="9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99" name="Google Shape;1099;p16"/>
            <p:cNvSpPr/>
            <p:nvPr/>
          </p:nvSpPr>
          <p:spPr>
            <a:xfrm>
              <a:off x="1209075" y="2327275"/>
              <a:ext cx="52100" cy="49750"/>
            </a:xfrm>
            <a:custGeom>
              <a:avLst/>
              <a:gdLst/>
              <a:ahLst/>
              <a:cxnLst/>
              <a:rect l="l" t="t" r="r" b="b"/>
              <a:pathLst>
                <a:path w="2084" h="1990" extrusionOk="0">
                  <a:moveTo>
                    <a:pt x="1001" y="1"/>
                  </a:moveTo>
                  <a:cubicBezTo>
                    <a:pt x="492" y="1"/>
                    <a:pt x="0" y="401"/>
                    <a:pt x="0" y="998"/>
                  </a:cubicBezTo>
                  <a:cubicBezTo>
                    <a:pt x="0" y="1595"/>
                    <a:pt x="492" y="1989"/>
                    <a:pt x="1002" y="1989"/>
                  </a:cubicBezTo>
                  <a:cubicBezTo>
                    <a:pt x="1244" y="1989"/>
                    <a:pt x="1491" y="1900"/>
                    <a:pt x="1691" y="1700"/>
                  </a:cubicBezTo>
                  <a:cubicBezTo>
                    <a:pt x="2084" y="1307"/>
                    <a:pt x="2084" y="676"/>
                    <a:pt x="1691" y="295"/>
                  </a:cubicBezTo>
                  <a:cubicBezTo>
                    <a:pt x="1491" y="92"/>
                    <a:pt x="1244" y="1"/>
                    <a:pt x="10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00" name="Google Shape;1100;p16"/>
            <p:cNvSpPr/>
            <p:nvPr/>
          </p:nvSpPr>
          <p:spPr>
            <a:xfrm>
              <a:off x="1282300" y="2400450"/>
              <a:ext cx="51800" cy="49800"/>
            </a:xfrm>
            <a:custGeom>
              <a:avLst/>
              <a:gdLst/>
              <a:ahLst/>
              <a:cxnLst/>
              <a:rect l="l" t="t" r="r" b="b"/>
              <a:pathLst>
                <a:path w="2072" h="1992" extrusionOk="0">
                  <a:moveTo>
                    <a:pt x="996" y="0"/>
                  </a:moveTo>
                  <a:cubicBezTo>
                    <a:pt x="488" y="0"/>
                    <a:pt x="0" y="397"/>
                    <a:pt x="0" y="1000"/>
                  </a:cubicBezTo>
                  <a:cubicBezTo>
                    <a:pt x="0" y="1597"/>
                    <a:pt x="492" y="1991"/>
                    <a:pt x="1002" y="1991"/>
                  </a:cubicBezTo>
                  <a:cubicBezTo>
                    <a:pt x="1244" y="1991"/>
                    <a:pt x="1491" y="1902"/>
                    <a:pt x="1691" y="1702"/>
                  </a:cubicBezTo>
                  <a:cubicBezTo>
                    <a:pt x="2072" y="1309"/>
                    <a:pt x="2072" y="678"/>
                    <a:pt x="1691" y="297"/>
                  </a:cubicBezTo>
                  <a:cubicBezTo>
                    <a:pt x="1490" y="92"/>
                    <a:pt x="1241" y="0"/>
                    <a:pt x="9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01" name="Google Shape;1101;p16"/>
            <p:cNvSpPr/>
            <p:nvPr/>
          </p:nvSpPr>
          <p:spPr>
            <a:xfrm>
              <a:off x="696200" y="1960700"/>
              <a:ext cx="52125" cy="49800"/>
            </a:xfrm>
            <a:custGeom>
              <a:avLst/>
              <a:gdLst/>
              <a:ahLst/>
              <a:cxnLst/>
              <a:rect l="l" t="t" r="r" b="b"/>
              <a:pathLst>
                <a:path w="2085" h="1992" extrusionOk="0">
                  <a:moveTo>
                    <a:pt x="1002" y="1"/>
                  </a:moveTo>
                  <a:cubicBezTo>
                    <a:pt x="493" y="1"/>
                    <a:pt x="1" y="395"/>
                    <a:pt x="1" y="992"/>
                  </a:cubicBezTo>
                  <a:cubicBezTo>
                    <a:pt x="1" y="1595"/>
                    <a:pt x="489" y="1992"/>
                    <a:pt x="997" y="1992"/>
                  </a:cubicBezTo>
                  <a:cubicBezTo>
                    <a:pt x="1241" y="1992"/>
                    <a:pt x="1490" y="1900"/>
                    <a:pt x="1691" y="1695"/>
                  </a:cubicBezTo>
                  <a:cubicBezTo>
                    <a:pt x="2084" y="1314"/>
                    <a:pt x="2084" y="683"/>
                    <a:pt x="1691" y="290"/>
                  </a:cubicBezTo>
                  <a:cubicBezTo>
                    <a:pt x="1492" y="90"/>
                    <a:pt x="1245" y="1"/>
                    <a:pt x="10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02" name="Google Shape;1102;p16"/>
            <p:cNvSpPr/>
            <p:nvPr/>
          </p:nvSpPr>
          <p:spPr>
            <a:xfrm>
              <a:off x="769425" y="2033925"/>
              <a:ext cx="52125" cy="49600"/>
            </a:xfrm>
            <a:custGeom>
              <a:avLst/>
              <a:gdLst/>
              <a:ahLst/>
              <a:cxnLst/>
              <a:rect l="l" t="t" r="r" b="b"/>
              <a:pathLst>
                <a:path w="2085" h="1984" extrusionOk="0">
                  <a:moveTo>
                    <a:pt x="1002" y="1"/>
                  </a:moveTo>
                  <a:cubicBezTo>
                    <a:pt x="492" y="1"/>
                    <a:pt x="1" y="395"/>
                    <a:pt x="1" y="992"/>
                  </a:cubicBezTo>
                  <a:cubicBezTo>
                    <a:pt x="1" y="1589"/>
                    <a:pt x="492" y="1984"/>
                    <a:pt x="1002" y="1984"/>
                  </a:cubicBezTo>
                  <a:cubicBezTo>
                    <a:pt x="1245" y="1984"/>
                    <a:pt x="1492" y="1894"/>
                    <a:pt x="1691" y="1695"/>
                  </a:cubicBezTo>
                  <a:cubicBezTo>
                    <a:pt x="2084" y="1302"/>
                    <a:pt x="2084" y="683"/>
                    <a:pt x="1691" y="290"/>
                  </a:cubicBezTo>
                  <a:cubicBezTo>
                    <a:pt x="1492" y="90"/>
                    <a:pt x="1245" y="1"/>
                    <a:pt x="10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03" name="Google Shape;1103;p16"/>
            <p:cNvSpPr/>
            <p:nvPr/>
          </p:nvSpPr>
          <p:spPr>
            <a:xfrm>
              <a:off x="614650" y="2034000"/>
              <a:ext cx="66400" cy="49450"/>
            </a:xfrm>
            <a:custGeom>
              <a:avLst/>
              <a:gdLst/>
              <a:ahLst/>
              <a:cxnLst/>
              <a:rect l="l" t="t" r="r" b="b"/>
              <a:pathLst>
                <a:path w="2656" h="1978" extrusionOk="0">
                  <a:moveTo>
                    <a:pt x="1334" y="1"/>
                  </a:moveTo>
                  <a:cubicBezTo>
                    <a:pt x="453" y="1"/>
                    <a:pt x="0" y="1061"/>
                    <a:pt x="631" y="1692"/>
                  </a:cubicBezTo>
                  <a:cubicBezTo>
                    <a:pt x="822" y="1882"/>
                    <a:pt x="1075" y="1977"/>
                    <a:pt x="1329" y="1977"/>
                  </a:cubicBezTo>
                  <a:cubicBezTo>
                    <a:pt x="1584" y="1977"/>
                    <a:pt x="1840" y="1882"/>
                    <a:pt x="2036" y="1692"/>
                  </a:cubicBezTo>
                  <a:cubicBezTo>
                    <a:pt x="2656" y="1061"/>
                    <a:pt x="2215" y="1"/>
                    <a:pt x="1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04" name="Google Shape;1104;p16"/>
            <p:cNvSpPr/>
            <p:nvPr/>
          </p:nvSpPr>
          <p:spPr>
            <a:xfrm>
              <a:off x="842950" y="2107450"/>
              <a:ext cx="52125" cy="49600"/>
            </a:xfrm>
            <a:custGeom>
              <a:avLst/>
              <a:gdLst/>
              <a:ahLst/>
              <a:cxnLst/>
              <a:rect l="l" t="t" r="r" b="b"/>
              <a:pathLst>
                <a:path w="2085" h="1984" extrusionOk="0">
                  <a:moveTo>
                    <a:pt x="1002" y="0"/>
                  </a:moveTo>
                  <a:cubicBezTo>
                    <a:pt x="492" y="0"/>
                    <a:pt x="1" y="395"/>
                    <a:pt x="1" y="992"/>
                  </a:cubicBezTo>
                  <a:cubicBezTo>
                    <a:pt x="1" y="1589"/>
                    <a:pt x="492" y="1984"/>
                    <a:pt x="1002" y="1984"/>
                  </a:cubicBezTo>
                  <a:cubicBezTo>
                    <a:pt x="1245" y="1984"/>
                    <a:pt x="1492" y="1894"/>
                    <a:pt x="1691" y="1694"/>
                  </a:cubicBezTo>
                  <a:cubicBezTo>
                    <a:pt x="2084" y="1302"/>
                    <a:pt x="2084" y="682"/>
                    <a:pt x="1691" y="290"/>
                  </a:cubicBezTo>
                  <a:cubicBezTo>
                    <a:pt x="1492" y="90"/>
                    <a:pt x="1245" y="0"/>
                    <a:pt x="10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05" name="Google Shape;1105;p16"/>
            <p:cNvSpPr/>
            <p:nvPr/>
          </p:nvSpPr>
          <p:spPr>
            <a:xfrm>
              <a:off x="916175" y="2180675"/>
              <a:ext cx="51825" cy="49600"/>
            </a:xfrm>
            <a:custGeom>
              <a:avLst/>
              <a:gdLst/>
              <a:ahLst/>
              <a:cxnLst/>
              <a:rect l="l" t="t" r="r" b="b"/>
              <a:pathLst>
                <a:path w="2073" h="1984" extrusionOk="0">
                  <a:moveTo>
                    <a:pt x="997" y="0"/>
                  </a:moveTo>
                  <a:cubicBezTo>
                    <a:pt x="487" y="0"/>
                    <a:pt x="0" y="395"/>
                    <a:pt x="0" y="992"/>
                  </a:cubicBezTo>
                  <a:cubicBezTo>
                    <a:pt x="0" y="1589"/>
                    <a:pt x="487" y="1984"/>
                    <a:pt x="997" y="1984"/>
                  </a:cubicBezTo>
                  <a:cubicBezTo>
                    <a:pt x="1239" y="1984"/>
                    <a:pt x="1488" y="1894"/>
                    <a:pt x="1691" y="1694"/>
                  </a:cubicBezTo>
                  <a:cubicBezTo>
                    <a:pt x="2072" y="1301"/>
                    <a:pt x="2072" y="670"/>
                    <a:pt x="1691" y="289"/>
                  </a:cubicBezTo>
                  <a:cubicBezTo>
                    <a:pt x="1488" y="90"/>
                    <a:pt x="1239" y="0"/>
                    <a:pt x="9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06" name="Google Shape;1106;p16"/>
            <p:cNvSpPr/>
            <p:nvPr/>
          </p:nvSpPr>
          <p:spPr>
            <a:xfrm>
              <a:off x="989400" y="2253700"/>
              <a:ext cx="51825" cy="49800"/>
            </a:xfrm>
            <a:custGeom>
              <a:avLst/>
              <a:gdLst/>
              <a:ahLst/>
              <a:cxnLst/>
              <a:rect l="l" t="t" r="r" b="b"/>
              <a:pathLst>
                <a:path w="2073" h="1992" extrusionOk="0">
                  <a:moveTo>
                    <a:pt x="991" y="0"/>
                  </a:moveTo>
                  <a:cubicBezTo>
                    <a:pt x="483" y="0"/>
                    <a:pt x="0" y="397"/>
                    <a:pt x="0" y="1000"/>
                  </a:cubicBezTo>
                  <a:cubicBezTo>
                    <a:pt x="0" y="1597"/>
                    <a:pt x="487" y="1991"/>
                    <a:pt x="997" y="1991"/>
                  </a:cubicBezTo>
                  <a:cubicBezTo>
                    <a:pt x="1239" y="1991"/>
                    <a:pt x="1488" y="1902"/>
                    <a:pt x="1691" y="1702"/>
                  </a:cubicBezTo>
                  <a:cubicBezTo>
                    <a:pt x="2072" y="1309"/>
                    <a:pt x="2072" y="678"/>
                    <a:pt x="1691" y="297"/>
                  </a:cubicBezTo>
                  <a:cubicBezTo>
                    <a:pt x="1486" y="92"/>
                    <a:pt x="1236" y="0"/>
                    <a:pt x="9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07" name="Google Shape;1107;p16"/>
            <p:cNvSpPr/>
            <p:nvPr/>
          </p:nvSpPr>
          <p:spPr>
            <a:xfrm>
              <a:off x="1062625" y="2326825"/>
              <a:ext cx="51800" cy="49600"/>
            </a:xfrm>
            <a:custGeom>
              <a:avLst/>
              <a:gdLst/>
              <a:ahLst/>
              <a:cxnLst/>
              <a:rect l="l" t="t" r="r" b="b"/>
              <a:pathLst>
                <a:path w="2072" h="1984" extrusionOk="0">
                  <a:moveTo>
                    <a:pt x="993" y="0"/>
                  </a:moveTo>
                  <a:cubicBezTo>
                    <a:pt x="487" y="0"/>
                    <a:pt x="0" y="395"/>
                    <a:pt x="0" y="992"/>
                  </a:cubicBezTo>
                  <a:cubicBezTo>
                    <a:pt x="0" y="1589"/>
                    <a:pt x="487" y="1983"/>
                    <a:pt x="993" y="1983"/>
                  </a:cubicBezTo>
                  <a:cubicBezTo>
                    <a:pt x="1234" y="1983"/>
                    <a:pt x="1479" y="1894"/>
                    <a:pt x="1679" y="1694"/>
                  </a:cubicBezTo>
                  <a:cubicBezTo>
                    <a:pt x="2072" y="1313"/>
                    <a:pt x="2072" y="682"/>
                    <a:pt x="1679" y="289"/>
                  </a:cubicBezTo>
                  <a:cubicBezTo>
                    <a:pt x="1479" y="90"/>
                    <a:pt x="1234" y="0"/>
                    <a:pt x="9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08" name="Google Shape;1108;p16"/>
            <p:cNvSpPr/>
            <p:nvPr/>
          </p:nvSpPr>
          <p:spPr>
            <a:xfrm>
              <a:off x="1135850" y="2400450"/>
              <a:ext cx="52100" cy="49800"/>
            </a:xfrm>
            <a:custGeom>
              <a:avLst/>
              <a:gdLst/>
              <a:ahLst/>
              <a:cxnLst/>
              <a:rect l="l" t="t" r="r" b="b"/>
              <a:pathLst>
                <a:path w="2084" h="1992" extrusionOk="0">
                  <a:moveTo>
                    <a:pt x="1000" y="0"/>
                  </a:moveTo>
                  <a:cubicBezTo>
                    <a:pt x="489" y="0"/>
                    <a:pt x="0" y="397"/>
                    <a:pt x="0" y="1000"/>
                  </a:cubicBezTo>
                  <a:cubicBezTo>
                    <a:pt x="0" y="1597"/>
                    <a:pt x="492" y="1991"/>
                    <a:pt x="1006" y="1991"/>
                  </a:cubicBezTo>
                  <a:cubicBezTo>
                    <a:pt x="1250" y="1991"/>
                    <a:pt x="1499" y="1902"/>
                    <a:pt x="1703" y="1702"/>
                  </a:cubicBezTo>
                  <a:cubicBezTo>
                    <a:pt x="2084" y="1309"/>
                    <a:pt x="2084" y="678"/>
                    <a:pt x="1703" y="297"/>
                  </a:cubicBezTo>
                  <a:cubicBezTo>
                    <a:pt x="1498" y="92"/>
                    <a:pt x="1246" y="0"/>
                    <a:pt x="10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09" name="Google Shape;1109;p16"/>
            <p:cNvSpPr/>
            <p:nvPr/>
          </p:nvSpPr>
          <p:spPr>
            <a:xfrm>
              <a:off x="1209075" y="2473575"/>
              <a:ext cx="52100" cy="49600"/>
            </a:xfrm>
            <a:custGeom>
              <a:avLst/>
              <a:gdLst/>
              <a:ahLst/>
              <a:cxnLst/>
              <a:rect l="l" t="t" r="r" b="b"/>
              <a:pathLst>
                <a:path w="2084" h="1984" extrusionOk="0">
                  <a:moveTo>
                    <a:pt x="1002" y="0"/>
                  </a:moveTo>
                  <a:cubicBezTo>
                    <a:pt x="492" y="0"/>
                    <a:pt x="0" y="395"/>
                    <a:pt x="0" y="992"/>
                  </a:cubicBezTo>
                  <a:cubicBezTo>
                    <a:pt x="0" y="1589"/>
                    <a:pt x="492" y="1983"/>
                    <a:pt x="1002" y="1983"/>
                  </a:cubicBezTo>
                  <a:cubicBezTo>
                    <a:pt x="1244" y="1983"/>
                    <a:pt x="1491" y="1894"/>
                    <a:pt x="1691" y="1694"/>
                  </a:cubicBezTo>
                  <a:cubicBezTo>
                    <a:pt x="2084" y="1313"/>
                    <a:pt x="2084" y="682"/>
                    <a:pt x="1691" y="289"/>
                  </a:cubicBezTo>
                  <a:cubicBezTo>
                    <a:pt x="1491" y="89"/>
                    <a:pt x="1244" y="0"/>
                    <a:pt x="10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10" name="Google Shape;1110;p16"/>
            <p:cNvSpPr/>
            <p:nvPr/>
          </p:nvSpPr>
          <p:spPr>
            <a:xfrm>
              <a:off x="696200" y="2107025"/>
              <a:ext cx="52125" cy="49725"/>
            </a:xfrm>
            <a:custGeom>
              <a:avLst/>
              <a:gdLst/>
              <a:ahLst/>
              <a:cxnLst/>
              <a:rect l="l" t="t" r="r" b="b"/>
              <a:pathLst>
                <a:path w="2085" h="1989" extrusionOk="0">
                  <a:moveTo>
                    <a:pt x="1002" y="0"/>
                  </a:moveTo>
                  <a:cubicBezTo>
                    <a:pt x="492" y="0"/>
                    <a:pt x="1" y="400"/>
                    <a:pt x="1" y="997"/>
                  </a:cubicBezTo>
                  <a:cubicBezTo>
                    <a:pt x="1" y="1594"/>
                    <a:pt x="493" y="1989"/>
                    <a:pt x="1002" y="1989"/>
                  </a:cubicBezTo>
                  <a:cubicBezTo>
                    <a:pt x="1245" y="1989"/>
                    <a:pt x="1492" y="1899"/>
                    <a:pt x="1691" y="1700"/>
                  </a:cubicBezTo>
                  <a:cubicBezTo>
                    <a:pt x="2084" y="1307"/>
                    <a:pt x="2084" y="676"/>
                    <a:pt x="1691" y="295"/>
                  </a:cubicBezTo>
                  <a:cubicBezTo>
                    <a:pt x="1492" y="91"/>
                    <a:pt x="1245" y="0"/>
                    <a:pt x="10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11" name="Google Shape;1111;p16"/>
            <p:cNvSpPr/>
            <p:nvPr/>
          </p:nvSpPr>
          <p:spPr>
            <a:xfrm>
              <a:off x="769725" y="2180675"/>
              <a:ext cx="52125" cy="49600"/>
            </a:xfrm>
            <a:custGeom>
              <a:avLst/>
              <a:gdLst/>
              <a:ahLst/>
              <a:cxnLst/>
              <a:rect l="l" t="t" r="r" b="b"/>
              <a:pathLst>
                <a:path w="2085" h="1984" extrusionOk="0">
                  <a:moveTo>
                    <a:pt x="1006" y="0"/>
                  </a:moveTo>
                  <a:cubicBezTo>
                    <a:pt x="492" y="0"/>
                    <a:pt x="1" y="395"/>
                    <a:pt x="1" y="992"/>
                  </a:cubicBezTo>
                  <a:cubicBezTo>
                    <a:pt x="1" y="1589"/>
                    <a:pt x="492" y="1984"/>
                    <a:pt x="1006" y="1984"/>
                  </a:cubicBezTo>
                  <a:cubicBezTo>
                    <a:pt x="1250" y="1984"/>
                    <a:pt x="1500" y="1894"/>
                    <a:pt x="1703" y="1694"/>
                  </a:cubicBezTo>
                  <a:cubicBezTo>
                    <a:pt x="2084" y="1301"/>
                    <a:pt x="2084" y="682"/>
                    <a:pt x="1703" y="289"/>
                  </a:cubicBezTo>
                  <a:cubicBezTo>
                    <a:pt x="1500" y="90"/>
                    <a:pt x="1250" y="0"/>
                    <a:pt x="10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12" name="Google Shape;1112;p16"/>
            <p:cNvSpPr/>
            <p:nvPr/>
          </p:nvSpPr>
          <p:spPr>
            <a:xfrm>
              <a:off x="842950" y="2253700"/>
              <a:ext cx="52125" cy="49800"/>
            </a:xfrm>
            <a:custGeom>
              <a:avLst/>
              <a:gdLst/>
              <a:ahLst/>
              <a:cxnLst/>
              <a:rect l="l" t="t" r="r" b="b"/>
              <a:pathLst>
                <a:path w="2085" h="1992" extrusionOk="0">
                  <a:moveTo>
                    <a:pt x="997" y="0"/>
                  </a:moveTo>
                  <a:cubicBezTo>
                    <a:pt x="489" y="0"/>
                    <a:pt x="1" y="397"/>
                    <a:pt x="1" y="1000"/>
                  </a:cubicBezTo>
                  <a:cubicBezTo>
                    <a:pt x="1" y="1597"/>
                    <a:pt x="492" y="1991"/>
                    <a:pt x="1002" y="1991"/>
                  </a:cubicBezTo>
                  <a:cubicBezTo>
                    <a:pt x="1245" y="1991"/>
                    <a:pt x="1492" y="1902"/>
                    <a:pt x="1691" y="1702"/>
                  </a:cubicBezTo>
                  <a:cubicBezTo>
                    <a:pt x="2084" y="1309"/>
                    <a:pt x="2084" y="678"/>
                    <a:pt x="1691" y="297"/>
                  </a:cubicBezTo>
                  <a:cubicBezTo>
                    <a:pt x="1490" y="92"/>
                    <a:pt x="1241" y="0"/>
                    <a:pt x="9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13" name="Google Shape;1113;p16"/>
            <p:cNvSpPr/>
            <p:nvPr/>
          </p:nvSpPr>
          <p:spPr>
            <a:xfrm>
              <a:off x="916175" y="2326825"/>
              <a:ext cx="51825" cy="49600"/>
            </a:xfrm>
            <a:custGeom>
              <a:avLst/>
              <a:gdLst/>
              <a:ahLst/>
              <a:cxnLst/>
              <a:rect l="l" t="t" r="r" b="b"/>
              <a:pathLst>
                <a:path w="2073" h="1984" extrusionOk="0">
                  <a:moveTo>
                    <a:pt x="997" y="0"/>
                  </a:moveTo>
                  <a:cubicBezTo>
                    <a:pt x="487" y="0"/>
                    <a:pt x="0" y="395"/>
                    <a:pt x="0" y="992"/>
                  </a:cubicBezTo>
                  <a:cubicBezTo>
                    <a:pt x="0" y="1589"/>
                    <a:pt x="487" y="1983"/>
                    <a:pt x="997" y="1983"/>
                  </a:cubicBezTo>
                  <a:cubicBezTo>
                    <a:pt x="1239" y="1983"/>
                    <a:pt x="1488" y="1894"/>
                    <a:pt x="1691" y="1694"/>
                  </a:cubicBezTo>
                  <a:cubicBezTo>
                    <a:pt x="2072" y="1313"/>
                    <a:pt x="2072" y="682"/>
                    <a:pt x="1691" y="289"/>
                  </a:cubicBezTo>
                  <a:cubicBezTo>
                    <a:pt x="1488" y="90"/>
                    <a:pt x="1239" y="0"/>
                    <a:pt x="9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14" name="Google Shape;1114;p16"/>
            <p:cNvSpPr/>
            <p:nvPr/>
          </p:nvSpPr>
          <p:spPr>
            <a:xfrm>
              <a:off x="989400" y="2400050"/>
              <a:ext cx="51825" cy="49600"/>
            </a:xfrm>
            <a:custGeom>
              <a:avLst/>
              <a:gdLst/>
              <a:ahLst/>
              <a:cxnLst/>
              <a:rect l="l" t="t" r="r" b="b"/>
              <a:pathLst>
                <a:path w="2073" h="1984" extrusionOk="0">
                  <a:moveTo>
                    <a:pt x="997" y="0"/>
                  </a:moveTo>
                  <a:cubicBezTo>
                    <a:pt x="487" y="0"/>
                    <a:pt x="0" y="395"/>
                    <a:pt x="0" y="992"/>
                  </a:cubicBezTo>
                  <a:cubicBezTo>
                    <a:pt x="0" y="1589"/>
                    <a:pt x="487" y="1983"/>
                    <a:pt x="997" y="1983"/>
                  </a:cubicBezTo>
                  <a:cubicBezTo>
                    <a:pt x="1239" y="1983"/>
                    <a:pt x="1488" y="1894"/>
                    <a:pt x="1691" y="1694"/>
                  </a:cubicBezTo>
                  <a:cubicBezTo>
                    <a:pt x="2072" y="1301"/>
                    <a:pt x="2072" y="682"/>
                    <a:pt x="1691" y="289"/>
                  </a:cubicBezTo>
                  <a:cubicBezTo>
                    <a:pt x="1488" y="90"/>
                    <a:pt x="1239" y="0"/>
                    <a:pt x="9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15" name="Google Shape;1115;p16"/>
            <p:cNvSpPr/>
            <p:nvPr/>
          </p:nvSpPr>
          <p:spPr>
            <a:xfrm>
              <a:off x="1062925" y="2473575"/>
              <a:ext cx="51800" cy="49600"/>
            </a:xfrm>
            <a:custGeom>
              <a:avLst/>
              <a:gdLst/>
              <a:ahLst/>
              <a:cxnLst/>
              <a:rect l="l" t="t" r="r" b="b"/>
              <a:pathLst>
                <a:path w="2072" h="1984" extrusionOk="0">
                  <a:moveTo>
                    <a:pt x="997" y="0"/>
                  </a:moveTo>
                  <a:cubicBezTo>
                    <a:pt x="487" y="0"/>
                    <a:pt x="0" y="395"/>
                    <a:pt x="0" y="992"/>
                  </a:cubicBezTo>
                  <a:cubicBezTo>
                    <a:pt x="0" y="1589"/>
                    <a:pt x="487" y="1983"/>
                    <a:pt x="997" y="1983"/>
                  </a:cubicBezTo>
                  <a:cubicBezTo>
                    <a:pt x="1239" y="1983"/>
                    <a:pt x="1487" y="1894"/>
                    <a:pt x="1691" y="1694"/>
                  </a:cubicBezTo>
                  <a:cubicBezTo>
                    <a:pt x="2072" y="1313"/>
                    <a:pt x="2072" y="682"/>
                    <a:pt x="1691" y="289"/>
                  </a:cubicBezTo>
                  <a:cubicBezTo>
                    <a:pt x="1487" y="89"/>
                    <a:pt x="1239" y="0"/>
                    <a:pt x="9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16" name="Google Shape;1116;p16"/>
            <p:cNvSpPr/>
            <p:nvPr/>
          </p:nvSpPr>
          <p:spPr>
            <a:xfrm>
              <a:off x="1136150" y="2546775"/>
              <a:ext cx="51800" cy="49625"/>
            </a:xfrm>
            <a:custGeom>
              <a:avLst/>
              <a:gdLst/>
              <a:ahLst/>
              <a:cxnLst/>
              <a:rect l="l" t="t" r="r" b="b"/>
              <a:pathLst>
                <a:path w="2072" h="1985" extrusionOk="0">
                  <a:moveTo>
                    <a:pt x="996" y="1"/>
                  </a:moveTo>
                  <a:cubicBezTo>
                    <a:pt x="487" y="1"/>
                    <a:pt x="0" y="396"/>
                    <a:pt x="0" y="993"/>
                  </a:cubicBezTo>
                  <a:cubicBezTo>
                    <a:pt x="0" y="1589"/>
                    <a:pt x="487" y="1984"/>
                    <a:pt x="996" y="1984"/>
                  </a:cubicBezTo>
                  <a:cubicBezTo>
                    <a:pt x="1239" y="1984"/>
                    <a:pt x="1487" y="1895"/>
                    <a:pt x="1691" y="1695"/>
                  </a:cubicBezTo>
                  <a:cubicBezTo>
                    <a:pt x="2072" y="1302"/>
                    <a:pt x="2072" y="683"/>
                    <a:pt x="1691" y="290"/>
                  </a:cubicBezTo>
                  <a:cubicBezTo>
                    <a:pt x="1487" y="90"/>
                    <a:pt x="1239" y="1"/>
                    <a:pt x="9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17" name="Google Shape;1117;p16"/>
            <p:cNvSpPr/>
            <p:nvPr/>
          </p:nvSpPr>
          <p:spPr>
            <a:xfrm>
              <a:off x="549750" y="2107250"/>
              <a:ext cx="52125" cy="49800"/>
            </a:xfrm>
            <a:custGeom>
              <a:avLst/>
              <a:gdLst/>
              <a:ahLst/>
              <a:cxnLst/>
              <a:rect l="l" t="t" r="r" b="b"/>
              <a:pathLst>
                <a:path w="2085" h="1992" extrusionOk="0">
                  <a:moveTo>
                    <a:pt x="997" y="1"/>
                  </a:moveTo>
                  <a:cubicBezTo>
                    <a:pt x="489" y="1"/>
                    <a:pt x="1" y="397"/>
                    <a:pt x="1" y="1000"/>
                  </a:cubicBezTo>
                  <a:cubicBezTo>
                    <a:pt x="1" y="1597"/>
                    <a:pt x="493" y="1992"/>
                    <a:pt x="1002" y="1992"/>
                  </a:cubicBezTo>
                  <a:cubicBezTo>
                    <a:pt x="1245" y="1992"/>
                    <a:pt x="1492" y="1902"/>
                    <a:pt x="1692" y="1702"/>
                  </a:cubicBezTo>
                  <a:cubicBezTo>
                    <a:pt x="2084" y="1310"/>
                    <a:pt x="2084" y="679"/>
                    <a:pt x="1692" y="298"/>
                  </a:cubicBezTo>
                  <a:cubicBezTo>
                    <a:pt x="1490" y="92"/>
                    <a:pt x="1241" y="1"/>
                    <a:pt x="9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18" name="Google Shape;1118;p16"/>
            <p:cNvSpPr/>
            <p:nvPr/>
          </p:nvSpPr>
          <p:spPr>
            <a:xfrm>
              <a:off x="622975" y="2180475"/>
              <a:ext cx="51825" cy="49700"/>
            </a:xfrm>
            <a:custGeom>
              <a:avLst/>
              <a:gdLst/>
              <a:ahLst/>
              <a:cxnLst/>
              <a:rect l="l" t="t" r="r" b="b"/>
              <a:pathLst>
                <a:path w="2073" h="1988" extrusionOk="0">
                  <a:moveTo>
                    <a:pt x="990" y="0"/>
                  </a:moveTo>
                  <a:cubicBezTo>
                    <a:pt x="483" y="0"/>
                    <a:pt x="1" y="394"/>
                    <a:pt x="1" y="988"/>
                  </a:cubicBezTo>
                  <a:cubicBezTo>
                    <a:pt x="1" y="1591"/>
                    <a:pt x="484" y="1987"/>
                    <a:pt x="992" y="1987"/>
                  </a:cubicBezTo>
                  <a:cubicBezTo>
                    <a:pt x="1236" y="1987"/>
                    <a:pt x="1486" y="1896"/>
                    <a:pt x="1691" y="1690"/>
                  </a:cubicBezTo>
                  <a:cubicBezTo>
                    <a:pt x="2072" y="1309"/>
                    <a:pt x="2072" y="678"/>
                    <a:pt x="1691" y="297"/>
                  </a:cubicBezTo>
                  <a:cubicBezTo>
                    <a:pt x="1486" y="92"/>
                    <a:pt x="1235" y="0"/>
                    <a:pt x="9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19" name="Google Shape;1119;p16"/>
            <p:cNvSpPr/>
            <p:nvPr/>
          </p:nvSpPr>
          <p:spPr>
            <a:xfrm>
              <a:off x="468200" y="2180450"/>
              <a:ext cx="66400" cy="49675"/>
            </a:xfrm>
            <a:custGeom>
              <a:avLst/>
              <a:gdLst/>
              <a:ahLst/>
              <a:cxnLst/>
              <a:rect l="l" t="t" r="r" b="b"/>
              <a:pathLst>
                <a:path w="2656" h="1987" extrusionOk="0">
                  <a:moveTo>
                    <a:pt x="1322" y="1"/>
                  </a:moveTo>
                  <a:cubicBezTo>
                    <a:pt x="441" y="1"/>
                    <a:pt x="1" y="1072"/>
                    <a:pt x="632" y="1691"/>
                  </a:cubicBezTo>
                  <a:cubicBezTo>
                    <a:pt x="822" y="1888"/>
                    <a:pt x="1075" y="1986"/>
                    <a:pt x="1328" y="1986"/>
                  </a:cubicBezTo>
                  <a:cubicBezTo>
                    <a:pt x="1581" y="1986"/>
                    <a:pt x="1834" y="1888"/>
                    <a:pt x="2025" y="1691"/>
                  </a:cubicBezTo>
                  <a:cubicBezTo>
                    <a:pt x="2656" y="1072"/>
                    <a:pt x="2203" y="1"/>
                    <a:pt x="13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20" name="Google Shape;1120;p16"/>
            <p:cNvSpPr/>
            <p:nvPr/>
          </p:nvSpPr>
          <p:spPr>
            <a:xfrm>
              <a:off x="696500" y="2253975"/>
              <a:ext cx="51825" cy="49725"/>
            </a:xfrm>
            <a:custGeom>
              <a:avLst/>
              <a:gdLst/>
              <a:ahLst/>
              <a:cxnLst/>
              <a:rect l="l" t="t" r="r" b="b"/>
              <a:pathLst>
                <a:path w="2073" h="1989" extrusionOk="0">
                  <a:moveTo>
                    <a:pt x="990" y="1"/>
                  </a:moveTo>
                  <a:cubicBezTo>
                    <a:pt x="482" y="1"/>
                    <a:pt x="1" y="395"/>
                    <a:pt x="1" y="989"/>
                  </a:cubicBezTo>
                  <a:cubicBezTo>
                    <a:pt x="1" y="1592"/>
                    <a:pt x="484" y="1988"/>
                    <a:pt x="991" y="1988"/>
                  </a:cubicBezTo>
                  <a:cubicBezTo>
                    <a:pt x="1236" y="1988"/>
                    <a:pt x="1486" y="1896"/>
                    <a:pt x="1691" y="1691"/>
                  </a:cubicBezTo>
                  <a:cubicBezTo>
                    <a:pt x="2072" y="1310"/>
                    <a:pt x="2072" y="679"/>
                    <a:pt x="1691" y="298"/>
                  </a:cubicBezTo>
                  <a:cubicBezTo>
                    <a:pt x="1486" y="93"/>
                    <a:pt x="1235" y="1"/>
                    <a:pt x="9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21" name="Google Shape;1121;p16"/>
            <p:cNvSpPr/>
            <p:nvPr/>
          </p:nvSpPr>
          <p:spPr>
            <a:xfrm>
              <a:off x="769425" y="2327125"/>
              <a:ext cx="52125" cy="49725"/>
            </a:xfrm>
            <a:custGeom>
              <a:avLst/>
              <a:gdLst/>
              <a:ahLst/>
              <a:cxnLst/>
              <a:rect l="l" t="t" r="r" b="b"/>
              <a:pathLst>
                <a:path w="2085" h="1989" extrusionOk="0">
                  <a:moveTo>
                    <a:pt x="1006" y="0"/>
                  </a:moveTo>
                  <a:cubicBezTo>
                    <a:pt x="492" y="0"/>
                    <a:pt x="1" y="395"/>
                    <a:pt x="1" y="992"/>
                  </a:cubicBezTo>
                  <a:cubicBezTo>
                    <a:pt x="1" y="1589"/>
                    <a:pt x="492" y="1989"/>
                    <a:pt x="1006" y="1989"/>
                  </a:cubicBezTo>
                  <a:cubicBezTo>
                    <a:pt x="1250" y="1989"/>
                    <a:pt x="1500" y="1898"/>
                    <a:pt x="1703" y="1694"/>
                  </a:cubicBezTo>
                  <a:cubicBezTo>
                    <a:pt x="2084" y="1313"/>
                    <a:pt x="2084" y="682"/>
                    <a:pt x="1703" y="289"/>
                  </a:cubicBezTo>
                  <a:cubicBezTo>
                    <a:pt x="1500" y="90"/>
                    <a:pt x="1250" y="0"/>
                    <a:pt x="10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22" name="Google Shape;1122;p16"/>
            <p:cNvSpPr/>
            <p:nvPr/>
          </p:nvSpPr>
          <p:spPr>
            <a:xfrm>
              <a:off x="842650" y="2400350"/>
              <a:ext cx="52125" cy="49600"/>
            </a:xfrm>
            <a:custGeom>
              <a:avLst/>
              <a:gdLst/>
              <a:ahLst/>
              <a:cxnLst/>
              <a:rect l="l" t="t" r="r" b="b"/>
              <a:pathLst>
                <a:path w="2085" h="1984" extrusionOk="0">
                  <a:moveTo>
                    <a:pt x="1002" y="0"/>
                  </a:moveTo>
                  <a:cubicBezTo>
                    <a:pt x="492" y="0"/>
                    <a:pt x="1" y="395"/>
                    <a:pt x="1" y="992"/>
                  </a:cubicBezTo>
                  <a:cubicBezTo>
                    <a:pt x="1" y="1589"/>
                    <a:pt x="492" y="1983"/>
                    <a:pt x="1002" y="1983"/>
                  </a:cubicBezTo>
                  <a:cubicBezTo>
                    <a:pt x="1245" y="1983"/>
                    <a:pt x="1492" y="1894"/>
                    <a:pt x="1691" y="1694"/>
                  </a:cubicBezTo>
                  <a:cubicBezTo>
                    <a:pt x="2084" y="1301"/>
                    <a:pt x="2084" y="682"/>
                    <a:pt x="1691" y="289"/>
                  </a:cubicBezTo>
                  <a:cubicBezTo>
                    <a:pt x="1492" y="90"/>
                    <a:pt x="1245" y="0"/>
                    <a:pt x="10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23" name="Google Shape;1123;p16"/>
            <p:cNvSpPr/>
            <p:nvPr/>
          </p:nvSpPr>
          <p:spPr>
            <a:xfrm>
              <a:off x="915875" y="2473575"/>
              <a:ext cx="52125" cy="49600"/>
            </a:xfrm>
            <a:custGeom>
              <a:avLst/>
              <a:gdLst/>
              <a:ahLst/>
              <a:cxnLst/>
              <a:rect l="l" t="t" r="r" b="b"/>
              <a:pathLst>
                <a:path w="2085" h="1984" extrusionOk="0">
                  <a:moveTo>
                    <a:pt x="1002" y="0"/>
                  </a:moveTo>
                  <a:cubicBezTo>
                    <a:pt x="492" y="0"/>
                    <a:pt x="1" y="395"/>
                    <a:pt x="1" y="992"/>
                  </a:cubicBezTo>
                  <a:cubicBezTo>
                    <a:pt x="1" y="1589"/>
                    <a:pt x="492" y="1983"/>
                    <a:pt x="1002" y="1983"/>
                  </a:cubicBezTo>
                  <a:cubicBezTo>
                    <a:pt x="1245" y="1983"/>
                    <a:pt x="1492" y="1894"/>
                    <a:pt x="1691" y="1694"/>
                  </a:cubicBezTo>
                  <a:cubicBezTo>
                    <a:pt x="2084" y="1301"/>
                    <a:pt x="2084" y="670"/>
                    <a:pt x="1691" y="289"/>
                  </a:cubicBezTo>
                  <a:cubicBezTo>
                    <a:pt x="1492" y="89"/>
                    <a:pt x="1245" y="0"/>
                    <a:pt x="10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24" name="Google Shape;1124;p16"/>
            <p:cNvSpPr/>
            <p:nvPr/>
          </p:nvSpPr>
          <p:spPr>
            <a:xfrm>
              <a:off x="989400" y="2546950"/>
              <a:ext cx="52100" cy="49750"/>
            </a:xfrm>
            <a:custGeom>
              <a:avLst/>
              <a:gdLst/>
              <a:ahLst/>
              <a:cxnLst/>
              <a:rect l="l" t="t" r="r" b="b"/>
              <a:pathLst>
                <a:path w="2084" h="1990" extrusionOk="0">
                  <a:moveTo>
                    <a:pt x="1002" y="1"/>
                  </a:moveTo>
                  <a:cubicBezTo>
                    <a:pt x="492" y="1"/>
                    <a:pt x="0" y="401"/>
                    <a:pt x="0" y="997"/>
                  </a:cubicBezTo>
                  <a:cubicBezTo>
                    <a:pt x="0" y="1594"/>
                    <a:pt x="492" y="1989"/>
                    <a:pt x="1002" y="1989"/>
                  </a:cubicBezTo>
                  <a:cubicBezTo>
                    <a:pt x="1245" y="1989"/>
                    <a:pt x="1491" y="1900"/>
                    <a:pt x="1691" y="1700"/>
                  </a:cubicBezTo>
                  <a:cubicBezTo>
                    <a:pt x="2084" y="1307"/>
                    <a:pt x="2084" y="676"/>
                    <a:pt x="1691" y="295"/>
                  </a:cubicBezTo>
                  <a:cubicBezTo>
                    <a:pt x="1491" y="91"/>
                    <a:pt x="1244" y="1"/>
                    <a:pt x="10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25" name="Google Shape;1125;p16"/>
            <p:cNvSpPr/>
            <p:nvPr/>
          </p:nvSpPr>
          <p:spPr>
            <a:xfrm>
              <a:off x="1062925" y="2620000"/>
              <a:ext cx="51800" cy="49625"/>
            </a:xfrm>
            <a:custGeom>
              <a:avLst/>
              <a:gdLst/>
              <a:ahLst/>
              <a:cxnLst/>
              <a:rect l="l" t="t" r="r" b="b"/>
              <a:pathLst>
                <a:path w="2072" h="1985" extrusionOk="0">
                  <a:moveTo>
                    <a:pt x="997" y="1"/>
                  </a:moveTo>
                  <a:cubicBezTo>
                    <a:pt x="487" y="1"/>
                    <a:pt x="0" y="396"/>
                    <a:pt x="0" y="993"/>
                  </a:cubicBezTo>
                  <a:cubicBezTo>
                    <a:pt x="0" y="1589"/>
                    <a:pt x="487" y="1984"/>
                    <a:pt x="997" y="1984"/>
                  </a:cubicBezTo>
                  <a:cubicBezTo>
                    <a:pt x="1239" y="1984"/>
                    <a:pt x="1487" y="1895"/>
                    <a:pt x="1691" y="1695"/>
                  </a:cubicBezTo>
                  <a:cubicBezTo>
                    <a:pt x="2072" y="1314"/>
                    <a:pt x="2072" y="683"/>
                    <a:pt x="1691" y="290"/>
                  </a:cubicBezTo>
                  <a:cubicBezTo>
                    <a:pt x="1487" y="90"/>
                    <a:pt x="1239" y="1"/>
                    <a:pt x="9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26" name="Google Shape;1126;p16"/>
            <p:cNvSpPr/>
            <p:nvPr/>
          </p:nvSpPr>
          <p:spPr>
            <a:xfrm>
              <a:off x="549750" y="2253600"/>
              <a:ext cx="52125" cy="49600"/>
            </a:xfrm>
            <a:custGeom>
              <a:avLst/>
              <a:gdLst/>
              <a:ahLst/>
              <a:cxnLst/>
              <a:rect l="l" t="t" r="r" b="b"/>
              <a:pathLst>
                <a:path w="2085" h="1984" extrusionOk="0">
                  <a:moveTo>
                    <a:pt x="1002" y="0"/>
                  </a:moveTo>
                  <a:cubicBezTo>
                    <a:pt x="493" y="0"/>
                    <a:pt x="1" y="395"/>
                    <a:pt x="1" y="992"/>
                  </a:cubicBezTo>
                  <a:cubicBezTo>
                    <a:pt x="1" y="1589"/>
                    <a:pt x="493" y="1984"/>
                    <a:pt x="1002" y="1984"/>
                  </a:cubicBezTo>
                  <a:cubicBezTo>
                    <a:pt x="1245" y="1984"/>
                    <a:pt x="1492" y="1894"/>
                    <a:pt x="1692" y="1694"/>
                  </a:cubicBezTo>
                  <a:cubicBezTo>
                    <a:pt x="2084" y="1302"/>
                    <a:pt x="2084" y="682"/>
                    <a:pt x="1692" y="289"/>
                  </a:cubicBezTo>
                  <a:cubicBezTo>
                    <a:pt x="1492" y="90"/>
                    <a:pt x="1245" y="0"/>
                    <a:pt x="10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27" name="Google Shape;1127;p16"/>
            <p:cNvSpPr/>
            <p:nvPr/>
          </p:nvSpPr>
          <p:spPr>
            <a:xfrm>
              <a:off x="623275" y="2327125"/>
              <a:ext cx="52125" cy="49600"/>
            </a:xfrm>
            <a:custGeom>
              <a:avLst/>
              <a:gdLst/>
              <a:ahLst/>
              <a:cxnLst/>
              <a:rect l="l" t="t" r="r" b="b"/>
              <a:pathLst>
                <a:path w="2085" h="1984" extrusionOk="0">
                  <a:moveTo>
                    <a:pt x="1002" y="0"/>
                  </a:moveTo>
                  <a:cubicBezTo>
                    <a:pt x="493" y="0"/>
                    <a:pt x="1" y="395"/>
                    <a:pt x="1" y="992"/>
                  </a:cubicBezTo>
                  <a:cubicBezTo>
                    <a:pt x="1" y="1589"/>
                    <a:pt x="493" y="1983"/>
                    <a:pt x="1002" y="1983"/>
                  </a:cubicBezTo>
                  <a:cubicBezTo>
                    <a:pt x="1245" y="1983"/>
                    <a:pt x="1492" y="1894"/>
                    <a:pt x="1691" y="1694"/>
                  </a:cubicBezTo>
                  <a:cubicBezTo>
                    <a:pt x="2084" y="1313"/>
                    <a:pt x="2084" y="682"/>
                    <a:pt x="1691" y="289"/>
                  </a:cubicBezTo>
                  <a:cubicBezTo>
                    <a:pt x="1492" y="90"/>
                    <a:pt x="1245" y="0"/>
                    <a:pt x="10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28" name="Google Shape;1128;p16"/>
            <p:cNvSpPr/>
            <p:nvPr/>
          </p:nvSpPr>
          <p:spPr>
            <a:xfrm>
              <a:off x="696500" y="2400350"/>
              <a:ext cx="51825" cy="49600"/>
            </a:xfrm>
            <a:custGeom>
              <a:avLst/>
              <a:gdLst/>
              <a:ahLst/>
              <a:cxnLst/>
              <a:rect l="l" t="t" r="r" b="b"/>
              <a:pathLst>
                <a:path w="2073" h="1984" extrusionOk="0">
                  <a:moveTo>
                    <a:pt x="997" y="0"/>
                  </a:moveTo>
                  <a:cubicBezTo>
                    <a:pt x="487" y="0"/>
                    <a:pt x="1" y="395"/>
                    <a:pt x="1" y="992"/>
                  </a:cubicBezTo>
                  <a:cubicBezTo>
                    <a:pt x="1" y="1589"/>
                    <a:pt x="487" y="1983"/>
                    <a:pt x="997" y="1983"/>
                  </a:cubicBezTo>
                  <a:cubicBezTo>
                    <a:pt x="1240" y="1983"/>
                    <a:pt x="1488" y="1894"/>
                    <a:pt x="1691" y="1694"/>
                  </a:cubicBezTo>
                  <a:cubicBezTo>
                    <a:pt x="2072" y="1301"/>
                    <a:pt x="2072" y="682"/>
                    <a:pt x="1691" y="289"/>
                  </a:cubicBezTo>
                  <a:cubicBezTo>
                    <a:pt x="1488" y="90"/>
                    <a:pt x="1240" y="0"/>
                    <a:pt x="9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29" name="Google Shape;1129;p16"/>
            <p:cNvSpPr/>
            <p:nvPr/>
          </p:nvSpPr>
          <p:spPr>
            <a:xfrm>
              <a:off x="769425" y="2473375"/>
              <a:ext cx="52125" cy="49800"/>
            </a:xfrm>
            <a:custGeom>
              <a:avLst/>
              <a:gdLst/>
              <a:ahLst/>
              <a:cxnLst/>
              <a:rect l="l" t="t" r="r" b="b"/>
              <a:pathLst>
                <a:path w="2085" h="1992" extrusionOk="0">
                  <a:moveTo>
                    <a:pt x="1000" y="0"/>
                  </a:moveTo>
                  <a:cubicBezTo>
                    <a:pt x="489" y="0"/>
                    <a:pt x="1" y="397"/>
                    <a:pt x="1" y="1000"/>
                  </a:cubicBezTo>
                  <a:cubicBezTo>
                    <a:pt x="1" y="1597"/>
                    <a:pt x="492" y="1991"/>
                    <a:pt x="1006" y="1991"/>
                  </a:cubicBezTo>
                  <a:cubicBezTo>
                    <a:pt x="1250" y="1991"/>
                    <a:pt x="1500" y="1902"/>
                    <a:pt x="1703" y="1702"/>
                  </a:cubicBezTo>
                  <a:cubicBezTo>
                    <a:pt x="2084" y="1309"/>
                    <a:pt x="2084" y="678"/>
                    <a:pt x="1703" y="297"/>
                  </a:cubicBezTo>
                  <a:cubicBezTo>
                    <a:pt x="1498" y="92"/>
                    <a:pt x="1247" y="0"/>
                    <a:pt x="10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30" name="Google Shape;1130;p16"/>
            <p:cNvSpPr/>
            <p:nvPr/>
          </p:nvSpPr>
          <p:spPr>
            <a:xfrm>
              <a:off x="842650" y="2546575"/>
              <a:ext cx="52125" cy="49725"/>
            </a:xfrm>
            <a:custGeom>
              <a:avLst/>
              <a:gdLst/>
              <a:ahLst/>
              <a:cxnLst/>
              <a:rect l="l" t="t" r="r" b="b"/>
              <a:pathLst>
                <a:path w="2085" h="1989" extrusionOk="0">
                  <a:moveTo>
                    <a:pt x="995" y="1"/>
                  </a:moveTo>
                  <a:cubicBezTo>
                    <a:pt x="488" y="1"/>
                    <a:pt x="1" y="395"/>
                    <a:pt x="1" y="989"/>
                  </a:cubicBezTo>
                  <a:cubicBezTo>
                    <a:pt x="1" y="1591"/>
                    <a:pt x="489" y="1988"/>
                    <a:pt x="997" y="1988"/>
                  </a:cubicBezTo>
                  <a:cubicBezTo>
                    <a:pt x="1241" y="1988"/>
                    <a:pt x="1490" y="1896"/>
                    <a:pt x="1691" y="1691"/>
                  </a:cubicBezTo>
                  <a:cubicBezTo>
                    <a:pt x="2084" y="1310"/>
                    <a:pt x="2084" y="679"/>
                    <a:pt x="1691" y="298"/>
                  </a:cubicBezTo>
                  <a:cubicBezTo>
                    <a:pt x="1490" y="93"/>
                    <a:pt x="1240" y="1"/>
                    <a:pt x="9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31" name="Google Shape;1131;p16"/>
            <p:cNvSpPr/>
            <p:nvPr/>
          </p:nvSpPr>
          <p:spPr>
            <a:xfrm>
              <a:off x="916175" y="2620000"/>
              <a:ext cx="52125" cy="49750"/>
            </a:xfrm>
            <a:custGeom>
              <a:avLst/>
              <a:gdLst/>
              <a:ahLst/>
              <a:cxnLst/>
              <a:rect l="l" t="t" r="r" b="b"/>
              <a:pathLst>
                <a:path w="2085" h="1990" extrusionOk="0">
                  <a:moveTo>
                    <a:pt x="1006" y="1"/>
                  </a:moveTo>
                  <a:cubicBezTo>
                    <a:pt x="492" y="1"/>
                    <a:pt x="0" y="396"/>
                    <a:pt x="0" y="993"/>
                  </a:cubicBezTo>
                  <a:cubicBezTo>
                    <a:pt x="0" y="1589"/>
                    <a:pt x="492" y="1989"/>
                    <a:pt x="1005" y="1989"/>
                  </a:cubicBezTo>
                  <a:cubicBezTo>
                    <a:pt x="1250" y="1989"/>
                    <a:pt x="1499" y="1899"/>
                    <a:pt x="1703" y="1695"/>
                  </a:cubicBezTo>
                  <a:cubicBezTo>
                    <a:pt x="2084" y="1314"/>
                    <a:pt x="2084" y="683"/>
                    <a:pt x="1703" y="290"/>
                  </a:cubicBezTo>
                  <a:cubicBezTo>
                    <a:pt x="1500" y="90"/>
                    <a:pt x="1250" y="1"/>
                    <a:pt x="10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32" name="Google Shape;1132;p16"/>
            <p:cNvSpPr/>
            <p:nvPr/>
          </p:nvSpPr>
          <p:spPr>
            <a:xfrm>
              <a:off x="989400" y="2693225"/>
              <a:ext cx="52100" cy="49750"/>
            </a:xfrm>
            <a:custGeom>
              <a:avLst/>
              <a:gdLst/>
              <a:ahLst/>
              <a:cxnLst/>
              <a:rect l="l" t="t" r="r" b="b"/>
              <a:pathLst>
                <a:path w="2084" h="1990" extrusionOk="0">
                  <a:moveTo>
                    <a:pt x="1002" y="1"/>
                  </a:moveTo>
                  <a:cubicBezTo>
                    <a:pt x="492" y="1"/>
                    <a:pt x="0" y="396"/>
                    <a:pt x="0" y="992"/>
                  </a:cubicBezTo>
                  <a:cubicBezTo>
                    <a:pt x="0" y="1589"/>
                    <a:pt x="492" y="1989"/>
                    <a:pt x="1002" y="1989"/>
                  </a:cubicBezTo>
                  <a:cubicBezTo>
                    <a:pt x="1244" y="1989"/>
                    <a:pt x="1491" y="1899"/>
                    <a:pt x="1691" y="1695"/>
                  </a:cubicBezTo>
                  <a:cubicBezTo>
                    <a:pt x="2084" y="1314"/>
                    <a:pt x="2084" y="683"/>
                    <a:pt x="1691" y="290"/>
                  </a:cubicBezTo>
                  <a:cubicBezTo>
                    <a:pt x="1491" y="90"/>
                    <a:pt x="1245" y="1"/>
                    <a:pt x="10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133" name="Google Shape;1133;p16"/>
          <p:cNvGrpSpPr/>
          <p:nvPr/>
        </p:nvGrpSpPr>
        <p:grpSpPr>
          <a:xfrm rot="5400000" flipH="1">
            <a:off x="8280515" y="4791776"/>
            <a:ext cx="2006280" cy="1077926"/>
            <a:chOff x="4309396" y="2691720"/>
            <a:chExt cx="525204" cy="376253"/>
          </a:xfrm>
        </p:grpSpPr>
        <p:sp>
          <p:nvSpPr>
            <p:cNvPr id="1134" name="Google Shape;1134;p16"/>
            <p:cNvSpPr/>
            <p:nvPr/>
          </p:nvSpPr>
          <p:spPr>
            <a:xfrm rot="-5400000">
              <a:off x="4441150" y="2600970"/>
              <a:ext cx="302700" cy="4842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1135" name="Google Shape;1135;p16"/>
            <p:cNvGrpSpPr/>
            <p:nvPr/>
          </p:nvGrpSpPr>
          <p:grpSpPr>
            <a:xfrm>
              <a:off x="4309396" y="2848777"/>
              <a:ext cx="445659" cy="219196"/>
              <a:chOff x="583100" y="2948450"/>
              <a:chExt cx="804875" cy="395875"/>
            </a:xfrm>
          </p:grpSpPr>
          <p:sp>
            <p:nvSpPr>
              <p:cNvPr id="1136" name="Google Shape;1136;p16"/>
              <p:cNvSpPr/>
              <p:nvPr/>
            </p:nvSpPr>
            <p:spPr>
              <a:xfrm>
                <a:off x="583100" y="2948450"/>
                <a:ext cx="46750" cy="39875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1595" extrusionOk="0">
                    <a:moveTo>
                      <a:pt x="1072" y="142"/>
                    </a:moveTo>
                    <a:cubicBezTo>
                      <a:pt x="1429" y="142"/>
                      <a:pt x="1727" y="427"/>
                      <a:pt x="1727" y="797"/>
                    </a:cubicBezTo>
                    <a:cubicBezTo>
                      <a:pt x="1727" y="1192"/>
                      <a:pt x="1405" y="1456"/>
                      <a:pt x="1067" y="1456"/>
                    </a:cubicBezTo>
                    <a:cubicBezTo>
                      <a:pt x="907" y="1456"/>
                      <a:pt x="742" y="1395"/>
                      <a:pt x="608" y="1261"/>
                    </a:cubicBezTo>
                    <a:cubicBezTo>
                      <a:pt x="191" y="844"/>
                      <a:pt x="489" y="142"/>
                      <a:pt x="1072" y="142"/>
                    </a:cubicBezTo>
                    <a:close/>
                    <a:moveTo>
                      <a:pt x="1070" y="1"/>
                    </a:moveTo>
                    <a:cubicBezTo>
                      <a:pt x="875" y="1"/>
                      <a:pt x="675" y="74"/>
                      <a:pt x="512" y="237"/>
                    </a:cubicBezTo>
                    <a:cubicBezTo>
                      <a:pt x="0" y="737"/>
                      <a:pt x="358" y="1594"/>
                      <a:pt x="1072" y="1594"/>
                    </a:cubicBezTo>
                    <a:cubicBezTo>
                      <a:pt x="1512" y="1582"/>
                      <a:pt x="1858" y="1237"/>
                      <a:pt x="1870" y="797"/>
                    </a:cubicBezTo>
                    <a:cubicBezTo>
                      <a:pt x="1862" y="315"/>
                      <a:pt x="1475" y="1"/>
                      <a:pt x="1070" y="1"/>
                    </a:cubicBezTo>
                    <a:close/>
                  </a:path>
                </a:pathLst>
              </a:custGeom>
              <a:solidFill>
                <a:srgbClr val="0909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37" name="Google Shape;1137;p16"/>
              <p:cNvSpPr/>
              <p:nvPr/>
            </p:nvSpPr>
            <p:spPr>
              <a:xfrm>
                <a:off x="709600" y="2948450"/>
                <a:ext cx="46450" cy="39875"/>
              </a:xfrm>
              <a:custGeom>
                <a:avLst/>
                <a:gdLst/>
                <a:ahLst/>
                <a:cxnLst/>
                <a:rect l="l" t="t" r="r" b="b"/>
                <a:pathLst>
                  <a:path w="1858" h="1595" extrusionOk="0">
                    <a:moveTo>
                      <a:pt x="1060" y="142"/>
                    </a:moveTo>
                    <a:cubicBezTo>
                      <a:pt x="1429" y="142"/>
                      <a:pt x="1715" y="427"/>
                      <a:pt x="1727" y="797"/>
                    </a:cubicBezTo>
                    <a:cubicBezTo>
                      <a:pt x="1727" y="1192"/>
                      <a:pt x="1399" y="1456"/>
                      <a:pt x="1059" y="1456"/>
                    </a:cubicBezTo>
                    <a:cubicBezTo>
                      <a:pt x="896" y="1456"/>
                      <a:pt x="730" y="1395"/>
                      <a:pt x="596" y="1261"/>
                    </a:cubicBezTo>
                    <a:cubicBezTo>
                      <a:pt x="179" y="844"/>
                      <a:pt x="477" y="142"/>
                      <a:pt x="1060" y="142"/>
                    </a:cubicBezTo>
                    <a:close/>
                    <a:moveTo>
                      <a:pt x="1061" y="1"/>
                    </a:moveTo>
                    <a:cubicBezTo>
                      <a:pt x="864" y="1"/>
                      <a:pt x="663" y="74"/>
                      <a:pt x="501" y="237"/>
                    </a:cubicBezTo>
                    <a:cubicBezTo>
                      <a:pt x="1" y="737"/>
                      <a:pt x="358" y="1594"/>
                      <a:pt x="1060" y="1594"/>
                    </a:cubicBezTo>
                    <a:cubicBezTo>
                      <a:pt x="1501" y="1582"/>
                      <a:pt x="1858" y="1237"/>
                      <a:pt x="1858" y="797"/>
                    </a:cubicBezTo>
                    <a:cubicBezTo>
                      <a:pt x="1858" y="315"/>
                      <a:pt x="1468" y="1"/>
                      <a:pt x="1061" y="1"/>
                    </a:cubicBezTo>
                    <a:close/>
                  </a:path>
                </a:pathLst>
              </a:custGeom>
              <a:solidFill>
                <a:srgbClr val="0909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38" name="Google Shape;1138;p16"/>
              <p:cNvSpPr/>
              <p:nvPr/>
            </p:nvSpPr>
            <p:spPr>
              <a:xfrm>
                <a:off x="835800" y="2948450"/>
                <a:ext cx="46775" cy="39875"/>
              </a:xfrm>
              <a:custGeom>
                <a:avLst/>
                <a:gdLst/>
                <a:ahLst/>
                <a:cxnLst/>
                <a:rect l="l" t="t" r="r" b="b"/>
                <a:pathLst>
                  <a:path w="1871" h="1595" extrusionOk="0">
                    <a:moveTo>
                      <a:pt x="1072" y="142"/>
                    </a:moveTo>
                    <a:cubicBezTo>
                      <a:pt x="1430" y="142"/>
                      <a:pt x="1727" y="427"/>
                      <a:pt x="1727" y="797"/>
                    </a:cubicBezTo>
                    <a:cubicBezTo>
                      <a:pt x="1727" y="1192"/>
                      <a:pt x="1405" y="1456"/>
                      <a:pt x="1068" y="1456"/>
                    </a:cubicBezTo>
                    <a:cubicBezTo>
                      <a:pt x="907" y="1456"/>
                      <a:pt x="743" y="1395"/>
                      <a:pt x="608" y="1261"/>
                    </a:cubicBezTo>
                    <a:cubicBezTo>
                      <a:pt x="191" y="844"/>
                      <a:pt x="489" y="142"/>
                      <a:pt x="1072" y="142"/>
                    </a:cubicBezTo>
                    <a:close/>
                    <a:moveTo>
                      <a:pt x="1070" y="1"/>
                    </a:moveTo>
                    <a:cubicBezTo>
                      <a:pt x="875" y="1"/>
                      <a:pt x="676" y="74"/>
                      <a:pt x="513" y="237"/>
                    </a:cubicBezTo>
                    <a:cubicBezTo>
                      <a:pt x="1" y="737"/>
                      <a:pt x="358" y="1594"/>
                      <a:pt x="1072" y="1594"/>
                    </a:cubicBezTo>
                    <a:cubicBezTo>
                      <a:pt x="1513" y="1582"/>
                      <a:pt x="1858" y="1237"/>
                      <a:pt x="1870" y="797"/>
                    </a:cubicBezTo>
                    <a:cubicBezTo>
                      <a:pt x="1862" y="315"/>
                      <a:pt x="1475" y="1"/>
                      <a:pt x="1070" y="1"/>
                    </a:cubicBezTo>
                    <a:close/>
                  </a:path>
                </a:pathLst>
              </a:custGeom>
              <a:solidFill>
                <a:srgbClr val="0909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39" name="Google Shape;1139;p16"/>
              <p:cNvSpPr/>
              <p:nvPr/>
            </p:nvSpPr>
            <p:spPr>
              <a:xfrm>
                <a:off x="962300" y="2948450"/>
                <a:ext cx="46475" cy="39875"/>
              </a:xfrm>
              <a:custGeom>
                <a:avLst/>
                <a:gdLst/>
                <a:ahLst/>
                <a:cxnLst/>
                <a:rect l="l" t="t" r="r" b="b"/>
                <a:pathLst>
                  <a:path w="1859" h="1595" extrusionOk="0">
                    <a:moveTo>
                      <a:pt x="1061" y="142"/>
                    </a:moveTo>
                    <a:cubicBezTo>
                      <a:pt x="1430" y="142"/>
                      <a:pt x="1715" y="427"/>
                      <a:pt x="1727" y="797"/>
                    </a:cubicBezTo>
                    <a:cubicBezTo>
                      <a:pt x="1727" y="1192"/>
                      <a:pt x="1400" y="1456"/>
                      <a:pt x="1059" y="1456"/>
                    </a:cubicBezTo>
                    <a:cubicBezTo>
                      <a:pt x="896" y="1456"/>
                      <a:pt x="731" y="1395"/>
                      <a:pt x="596" y="1261"/>
                    </a:cubicBezTo>
                    <a:cubicBezTo>
                      <a:pt x="180" y="844"/>
                      <a:pt x="477" y="142"/>
                      <a:pt x="1061" y="142"/>
                    </a:cubicBezTo>
                    <a:close/>
                    <a:moveTo>
                      <a:pt x="1061" y="1"/>
                    </a:moveTo>
                    <a:cubicBezTo>
                      <a:pt x="865" y="1"/>
                      <a:pt x="664" y="74"/>
                      <a:pt x="501" y="237"/>
                    </a:cubicBezTo>
                    <a:cubicBezTo>
                      <a:pt x="1" y="737"/>
                      <a:pt x="358" y="1594"/>
                      <a:pt x="1061" y="1594"/>
                    </a:cubicBezTo>
                    <a:cubicBezTo>
                      <a:pt x="1501" y="1582"/>
                      <a:pt x="1858" y="1237"/>
                      <a:pt x="1858" y="797"/>
                    </a:cubicBezTo>
                    <a:cubicBezTo>
                      <a:pt x="1858" y="315"/>
                      <a:pt x="1468" y="1"/>
                      <a:pt x="1061" y="1"/>
                    </a:cubicBezTo>
                    <a:close/>
                  </a:path>
                </a:pathLst>
              </a:custGeom>
              <a:solidFill>
                <a:srgbClr val="0909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40" name="Google Shape;1140;p16"/>
              <p:cNvSpPr/>
              <p:nvPr/>
            </p:nvSpPr>
            <p:spPr>
              <a:xfrm>
                <a:off x="1088525" y="2948450"/>
                <a:ext cx="46750" cy="39875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1595" extrusionOk="0">
                    <a:moveTo>
                      <a:pt x="1072" y="142"/>
                    </a:moveTo>
                    <a:cubicBezTo>
                      <a:pt x="1429" y="142"/>
                      <a:pt x="1727" y="427"/>
                      <a:pt x="1727" y="797"/>
                    </a:cubicBezTo>
                    <a:cubicBezTo>
                      <a:pt x="1727" y="1192"/>
                      <a:pt x="1405" y="1456"/>
                      <a:pt x="1067" y="1456"/>
                    </a:cubicBezTo>
                    <a:cubicBezTo>
                      <a:pt x="906" y="1456"/>
                      <a:pt x="742" y="1395"/>
                      <a:pt x="607" y="1261"/>
                    </a:cubicBezTo>
                    <a:cubicBezTo>
                      <a:pt x="191" y="844"/>
                      <a:pt x="488" y="142"/>
                      <a:pt x="1072" y="142"/>
                    </a:cubicBezTo>
                    <a:close/>
                    <a:moveTo>
                      <a:pt x="1070" y="1"/>
                    </a:moveTo>
                    <a:cubicBezTo>
                      <a:pt x="874" y="1"/>
                      <a:pt x="675" y="74"/>
                      <a:pt x="512" y="237"/>
                    </a:cubicBezTo>
                    <a:cubicBezTo>
                      <a:pt x="0" y="737"/>
                      <a:pt x="357" y="1594"/>
                      <a:pt x="1072" y="1594"/>
                    </a:cubicBezTo>
                    <a:cubicBezTo>
                      <a:pt x="1512" y="1582"/>
                      <a:pt x="1858" y="1237"/>
                      <a:pt x="1869" y="797"/>
                    </a:cubicBezTo>
                    <a:cubicBezTo>
                      <a:pt x="1861" y="315"/>
                      <a:pt x="1474" y="1"/>
                      <a:pt x="1070" y="1"/>
                    </a:cubicBezTo>
                    <a:close/>
                  </a:path>
                </a:pathLst>
              </a:custGeom>
              <a:solidFill>
                <a:srgbClr val="0909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41" name="Google Shape;1141;p16"/>
              <p:cNvSpPr/>
              <p:nvPr/>
            </p:nvSpPr>
            <p:spPr>
              <a:xfrm>
                <a:off x="1215025" y="2948450"/>
                <a:ext cx="46450" cy="39875"/>
              </a:xfrm>
              <a:custGeom>
                <a:avLst/>
                <a:gdLst/>
                <a:ahLst/>
                <a:cxnLst/>
                <a:rect l="l" t="t" r="r" b="b"/>
                <a:pathLst>
                  <a:path w="1858" h="1595" extrusionOk="0">
                    <a:moveTo>
                      <a:pt x="1060" y="142"/>
                    </a:moveTo>
                    <a:cubicBezTo>
                      <a:pt x="1429" y="142"/>
                      <a:pt x="1715" y="427"/>
                      <a:pt x="1727" y="797"/>
                    </a:cubicBezTo>
                    <a:cubicBezTo>
                      <a:pt x="1727" y="1192"/>
                      <a:pt x="1399" y="1456"/>
                      <a:pt x="1058" y="1456"/>
                    </a:cubicBezTo>
                    <a:cubicBezTo>
                      <a:pt x="896" y="1456"/>
                      <a:pt x="730" y="1395"/>
                      <a:pt x="596" y="1261"/>
                    </a:cubicBezTo>
                    <a:cubicBezTo>
                      <a:pt x="179" y="844"/>
                      <a:pt x="477" y="142"/>
                      <a:pt x="1060" y="142"/>
                    </a:cubicBezTo>
                    <a:close/>
                    <a:moveTo>
                      <a:pt x="1061" y="1"/>
                    </a:moveTo>
                    <a:cubicBezTo>
                      <a:pt x="864" y="1"/>
                      <a:pt x="663" y="74"/>
                      <a:pt x="500" y="237"/>
                    </a:cubicBezTo>
                    <a:cubicBezTo>
                      <a:pt x="0" y="737"/>
                      <a:pt x="358" y="1594"/>
                      <a:pt x="1060" y="1594"/>
                    </a:cubicBezTo>
                    <a:cubicBezTo>
                      <a:pt x="1501" y="1582"/>
                      <a:pt x="1858" y="1237"/>
                      <a:pt x="1858" y="797"/>
                    </a:cubicBezTo>
                    <a:cubicBezTo>
                      <a:pt x="1858" y="315"/>
                      <a:pt x="1468" y="1"/>
                      <a:pt x="1061" y="1"/>
                    </a:cubicBezTo>
                    <a:close/>
                  </a:path>
                </a:pathLst>
              </a:custGeom>
              <a:solidFill>
                <a:srgbClr val="0909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42" name="Google Shape;1142;p16"/>
              <p:cNvSpPr/>
              <p:nvPr/>
            </p:nvSpPr>
            <p:spPr>
              <a:xfrm>
                <a:off x="1341225" y="2948450"/>
                <a:ext cx="46750" cy="39875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1595" extrusionOk="0">
                    <a:moveTo>
                      <a:pt x="1072" y="142"/>
                    </a:moveTo>
                    <a:cubicBezTo>
                      <a:pt x="1429" y="142"/>
                      <a:pt x="1727" y="427"/>
                      <a:pt x="1727" y="797"/>
                    </a:cubicBezTo>
                    <a:cubicBezTo>
                      <a:pt x="1727" y="1192"/>
                      <a:pt x="1405" y="1456"/>
                      <a:pt x="1068" y="1456"/>
                    </a:cubicBezTo>
                    <a:cubicBezTo>
                      <a:pt x="907" y="1456"/>
                      <a:pt x="742" y="1395"/>
                      <a:pt x="608" y="1261"/>
                    </a:cubicBezTo>
                    <a:cubicBezTo>
                      <a:pt x="191" y="844"/>
                      <a:pt x="489" y="142"/>
                      <a:pt x="1072" y="142"/>
                    </a:cubicBezTo>
                    <a:close/>
                    <a:moveTo>
                      <a:pt x="1070" y="1"/>
                    </a:moveTo>
                    <a:cubicBezTo>
                      <a:pt x="875" y="1"/>
                      <a:pt x="675" y="74"/>
                      <a:pt x="513" y="237"/>
                    </a:cubicBezTo>
                    <a:cubicBezTo>
                      <a:pt x="1" y="737"/>
                      <a:pt x="358" y="1594"/>
                      <a:pt x="1072" y="1594"/>
                    </a:cubicBezTo>
                    <a:cubicBezTo>
                      <a:pt x="1513" y="1582"/>
                      <a:pt x="1858" y="1237"/>
                      <a:pt x="1870" y="797"/>
                    </a:cubicBezTo>
                    <a:cubicBezTo>
                      <a:pt x="1862" y="315"/>
                      <a:pt x="1475" y="1"/>
                      <a:pt x="1070" y="1"/>
                    </a:cubicBezTo>
                    <a:close/>
                  </a:path>
                </a:pathLst>
              </a:custGeom>
              <a:solidFill>
                <a:srgbClr val="0909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43" name="Google Shape;1143;p16"/>
              <p:cNvSpPr/>
              <p:nvPr/>
            </p:nvSpPr>
            <p:spPr>
              <a:xfrm>
                <a:off x="583100" y="3067100"/>
                <a:ext cx="46750" cy="39975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1599" extrusionOk="0">
                    <a:moveTo>
                      <a:pt x="1072" y="146"/>
                    </a:moveTo>
                    <a:cubicBezTo>
                      <a:pt x="1429" y="146"/>
                      <a:pt x="1727" y="432"/>
                      <a:pt x="1727" y="801"/>
                    </a:cubicBezTo>
                    <a:cubicBezTo>
                      <a:pt x="1727" y="1196"/>
                      <a:pt x="1399" y="1460"/>
                      <a:pt x="1062" y="1460"/>
                    </a:cubicBezTo>
                    <a:cubicBezTo>
                      <a:pt x="901" y="1460"/>
                      <a:pt x="738" y="1400"/>
                      <a:pt x="608" y="1265"/>
                    </a:cubicBezTo>
                    <a:cubicBezTo>
                      <a:pt x="191" y="849"/>
                      <a:pt x="489" y="146"/>
                      <a:pt x="1072" y="146"/>
                    </a:cubicBezTo>
                    <a:close/>
                    <a:moveTo>
                      <a:pt x="1073" y="0"/>
                    </a:moveTo>
                    <a:cubicBezTo>
                      <a:pt x="876" y="0"/>
                      <a:pt x="675" y="75"/>
                      <a:pt x="512" y="242"/>
                    </a:cubicBezTo>
                    <a:cubicBezTo>
                      <a:pt x="0" y="742"/>
                      <a:pt x="358" y="1599"/>
                      <a:pt x="1072" y="1599"/>
                    </a:cubicBezTo>
                    <a:cubicBezTo>
                      <a:pt x="1512" y="1587"/>
                      <a:pt x="1858" y="1242"/>
                      <a:pt x="1870" y="801"/>
                    </a:cubicBezTo>
                    <a:cubicBezTo>
                      <a:pt x="1870" y="320"/>
                      <a:pt x="1480" y="0"/>
                      <a:pt x="1073" y="0"/>
                    </a:cubicBezTo>
                    <a:close/>
                  </a:path>
                </a:pathLst>
              </a:custGeom>
              <a:solidFill>
                <a:srgbClr val="0909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44" name="Google Shape;1144;p16"/>
              <p:cNvSpPr/>
              <p:nvPr/>
            </p:nvSpPr>
            <p:spPr>
              <a:xfrm>
                <a:off x="709600" y="3067100"/>
                <a:ext cx="46450" cy="39975"/>
              </a:xfrm>
              <a:custGeom>
                <a:avLst/>
                <a:gdLst/>
                <a:ahLst/>
                <a:cxnLst/>
                <a:rect l="l" t="t" r="r" b="b"/>
                <a:pathLst>
                  <a:path w="1858" h="1599" extrusionOk="0">
                    <a:moveTo>
                      <a:pt x="1060" y="146"/>
                    </a:moveTo>
                    <a:cubicBezTo>
                      <a:pt x="1429" y="146"/>
                      <a:pt x="1727" y="432"/>
                      <a:pt x="1727" y="801"/>
                    </a:cubicBezTo>
                    <a:cubicBezTo>
                      <a:pt x="1719" y="1196"/>
                      <a:pt x="1394" y="1460"/>
                      <a:pt x="1056" y="1460"/>
                    </a:cubicBezTo>
                    <a:cubicBezTo>
                      <a:pt x="895" y="1460"/>
                      <a:pt x="730" y="1400"/>
                      <a:pt x="596" y="1265"/>
                    </a:cubicBezTo>
                    <a:cubicBezTo>
                      <a:pt x="179" y="849"/>
                      <a:pt x="477" y="146"/>
                      <a:pt x="1060" y="146"/>
                    </a:cubicBezTo>
                    <a:close/>
                    <a:moveTo>
                      <a:pt x="1061" y="0"/>
                    </a:moveTo>
                    <a:cubicBezTo>
                      <a:pt x="864" y="0"/>
                      <a:pt x="663" y="75"/>
                      <a:pt x="501" y="242"/>
                    </a:cubicBezTo>
                    <a:cubicBezTo>
                      <a:pt x="1" y="742"/>
                      <a:pt x="358" y="1599"/>
                      <a:pt x="1060" y="1599"/>
                    </a:cubicBezTo>
                    <a:cubicBezTo>
                      <a:pt x="1501" y="1587"/>
                      <a:pt x="1858" y="1242"/>
                      <a:pt x="1858" y="801"/>
                    </a:cubicBezTo>
                    <a:cubicBezTo>
                      <a:pt x="1858" y="320"/>
                      <a:pt x="1468" y="0"/>
                      <a:pt x="1061" y="0"/>
                    </a:cubicBezTo>
                    <a:close/>
                  </a:path>
                </a:pathLst>
              </a:custGeom>
              <a:solidFill>
                <a:srgbClr val="0909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45" name="Google Shape;1145;p16"/>
              <p:cNvSpPr/>
              <p:nvPr/>
            </p:nvSpPr>
            <p:spPr>
              <a:xfrm>
                <a:off x="835800" y="3067100"/>
                <a:ext cx="46775" cy="39975"/>
              </a:xfrm>
              <a:custGeom>
                <a:avLst/>
                <a:gdLst/>
                <a:ahLst/>
                <a:cxnLst/>
                <a:rect l="l" t="t" r="r" b="b"/>
                <a:pathLst>
                  <a:path w="1871" h="1599" extrusionOk="0">
                    <a:moveTo>
                      <a:pt x="1072" y="146"/>
                    </a:moveTo>
                    <a:cubicBezTo>
                      <a:pt x="1430" y="146"/>
                      <a:pt x="1727" y="432"/>
                      <a:pt x="1727" y="801"/>
                    </a:cubicBezTo>
                    <a:cubicBezTo>
                      <a:pt x="1727" y="1196"/>
                      <a:pt x="1400" y="1460"/>
                      <a:pt x="1063" y="1460"/>
                    </a:cubicBezTo>
                    <a:cubicBezTo>
                      <a:pt x="902" y="1460"/>
                      <a:pt x="739" y="1400"/>
                      <a:pt x="608" y="1265"/>
                    </a:cubicBezTo>
                    <a:cubicBezTo>
                      <a:pt x="191" y="849"/>
                      <a:pt x="489" y="146"/>
                      <a:pt x="1072" y="146"/>
                    </a:cubicBezTo>
                    <a:close/>
                    <a:moveTo>
                      <a:pt x="1073" y="0"/>
                    </a:moveTo>
                    <a:cubicBezTo>
                      <a:pt x="876" y="0"/>
                      <a:pt x="676" y="75"/>
                      <a:pt x="513" y="242"/>
                    </a:cubicBezTo>
                    <a:cubicBezTo>
                      <a:pt x="1" y="742"/>
                      <a:pt x="358" y="1599"/>
                      <a:pt x="1072" y="1599"/>
                    </a:cubicBezTo>
                    <a:cubicBezTo>
                      <a:pt x="1513" y="1587"/>
                      <a:pt x="1858" y="1242"/>
                      <a:pt x="1870" y="801"/>
                    </a:cubicBezTo>
                    <a:cubicBezTo>
                      <a:pt x="1870" y="320"/>
                      <a:pt x="1480" y="0"/>
                      <a:pt x="1073" y="0"/>
                    </a:cubicBezTo>
                    <a:close/>
                  </a:path>
                </a:pathLst>
              </a:custGeom>
              <a:solidFill>
                <a:srgbClr val="0909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46" name="Google Shape;1146;p16"/>
              <p:cNvSpPr/>
              <p:nvPr/>
            </p:nvSpPr>
            <p:spPr>
              <a:xfrm>
                <a:off x="962300" y="3067100"/>
                <a:ext cx="46475" cy="39975"/>
              </a:xfrm>
              <a:custGeom>
                <a:avLst/>
                <a:gdLst/>
                <a:ahLst/>
                <a:cxnLst/>
                <a:rect l="l" t="t" r="r" b="b"/>
                <a:pathLst>
                  <a:path w="1859" h="1599" extrusionOk="0">
                    <a:moveTo>
                      <a:pt x="1061" y="146"/>
                    </a:moveTo>
                    <a:cubicBezTo>
                      <a:pt x="1430" y="146"/>
                      <a:pt x="1727" y="432"/>
                      <a:pt x="1727" y="801"/>
                    </a:cubicBezTo>
                    <a:cubicBezTo>
                      <a:pt x="1719" y="1196"/>
                      <a:pt x="1395" y="1460"/>
                      <a:pt x="1056" y="1460"/>
                    </a:cubicBezTo>
                    <a:cubicBezTo>
                      <a:pt x="895" y="1460"/>
                      <a:pt x="731" y="1400"/>
                      <a:pt x="596" y="1265"/>
                    </a:cubicBezTo>
                    <a:cubicBezTo>
                      <a:pt x="180" y="849"/>
                      <a:pt x="477" y="146"/>
                      <a:pt x="1061" y="146"/>
                    </a:cubicBezTo>
                    <a:close/>
                    <a:moveTo>
                      <a:pt x="1061" y="0"/>
                    </a:moveTo>
                    <a:cubicBezTo>
                      <a:pt x="865" y="0"/>
                      <a:pt x="664" y="75"/>
                      <a:pt x="501" y="242"/>
                    </a:cubicBezTo>
                    <a:cubicBezTo>
                      <a:pt x="1" y="742"/>
                      <a:pt x="358" y="1599"/>
                      <a:pt x="1061" y="1599"/>
                    </a:cubicBezTo>
                    <a:cubicBezTo>
                      <a:pt x="1501" y="1587"/>
                      <a:pt x="1858" y="1242"/>
                      <a:pt x="1858" y="801"/>
                    </a:cubicBezTo>
                    <a:cubicBezTo>
                      <a:pt x="1858" y="320"/>
                      <a:pt x="1469" y="0"/>
                      <a:pt x="1061" y="0"/>
                    </a:cubicBezTo>
                    <a:close/>
                  </a:path>
                </a:pathLst>
              </a:custGeom>
              <a:solidFill>
                <a:srgbClr val="0909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47" name="Google Shape;1147;p16"/>
              <p:cNvSpPr/>
              <p:nvPr/>
            </p:nvSpPr>
            <p:spPr>
              <a:xfrm>
                <a:off x="1088525" y="3067100"/>
                <a:ext cx="46750" cy="39975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1599" extrusionOk="0">
                    <a:moveTo>
                      <a:pt x="1072" y="146"/>
                    </a:moveTo>
                    <a:cubicBezTo>
                      <a:pt x="1429" y="146"/>
                      <a:pt x="1727" y="432"/>
                      <a:pt x="1727" y="801"/>
                    </a:cubicBezTo>
                    <a:cubicBezTo>
                      <a:pt x="1727" y="1196"/>
                      <a:pt x="1399" y="1460"/>
                      <a:pt x="1062" y="1460"/>
                    </a:cubicBezTo>
                    <a:cubicBezTo>
                      <a:pt x="901" y="1460"/>
                      <a:pt x="738" y="1400"/>
                      <a:pt x="607" y="1265"/>
                    </a:cubicBezTo>
                    <a:cubicBezTo>
                      <a:pt x="191" y="849"/>
                      <a:pt x="488" y="146"/>
                      <a:pt x="1072" y="146"/>
                    </a:cubicBezTo>
                    <a:close/>
                    <a:moveTo>
                      <a:pt x="1073" y="0"/>
                    </a:moveTo>
                    <a:cubicBezTo>
                      <a:pt x="876" y="0"/>
                      <a:pt x="675" y="75"/>
                      <a:pt x="512" y="242"/>
                    </a:cubicBezTo>
                    <a:cubicBezTo>
                      <a:pt x="0" y="742"/>
                      <a:pt x="357" y="1599"/>
                      <a:pt x="1072" y="1599"/>
                    </a:cubicBezTo>
                    <a:cubicBezTo>
                      <a:pt x="1512" y="1587"/>
                      <a:pt x="1858" y="1242"/>
                      <a:pt x="1869" y="801"/>
                    </a:cubicBezTo>
                    <a:cubicBezTo>
                      <a:pt x="1869" y="320"/>
                      <a:pt x="1480" y="0"/>
                      <a:pt x="1073" y="0"/>
                    </a:cubicBezTo>
                    <a:close/>
                  </a:path>
                </a:pathLst>
              </a:custGeom>
              <a:solidFill>
                <a:srgbClr val="0909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48" name="Google Shape;1148;p16"/>
              <p:cNvSpPr/>
              <p:nvPr/>
            </p:nvSpPr>
            <p:spPr>
              <a:xfrm>
                <a:off x="1215025" y="3067100"/>
                <a:ext cx="46450" cy="39975"/>
              </a:xfrm>
              <a:custGeom>
                <a:avLst/>
                <a:gdLst/>
                <a:ahLst/>
                <a:cxnLst/>
                <a:rect l="l" t="t" r="r" b="b"/>
                <a:pathLst>
                  <a:path w="1858" h="1599" extrusionOk="0">
                    <a:moveTo>
                      <a:pt x="1060" y="146"/>
                    </a:moveTo>
                    <a:cubicBezTo>
                      <a:pt x="1429" y="146"/>
                      <a:pt x="1727" y="432"/>
                      <a:pt x="1727" y="801"/>
                    </a:cubicBezTo>
                    <a:cubicBezTo>
                      <a:pt x="1719" y="1196"/>
                      <a:pt x="1394" y="1460"/>
                      <a:pt x="1056" y="1460"/>
                    </a:cubicBezTo>
                    <a:cubicBezTo>
                      <a:pt x="895" y="1460"/>
                      <a:pt x="730" y="1400"/>
                      <a:pt x="596" y="1265"/>
                    </a:cubicBezTo>
                    <a:cubicBezTo>
                      <a:pt x="179" y="849"/>
                      <a:pt x="477" y="146"/>
                      <a:pt x="1060" y="146"/>
                    </a:cubicBezTo>
                    <a:close/>
                    <a:moveTo>
                      <a:pt x="1061" y="0"/>
                    </a:moveTo>
                    <a:cubicBezTo>
                      <a:pt x="864" y="0"/>
                      <a:pt x="663" y="75"/>
                      <a:pt x="500" y="242"/>
                    </a:cubicBezTo>
                    <a:cubicBezTo>
                      <a:pt x="0" y="742"/>
                      <a:pt x="358" y="1599"/>
                      <a:pt x="1060" y="1599"/>
                    </a:cubicBezTo>
                    <a:cubicBezTo>
                      <a:pt x="1501" y="1587"/>
                      <a:pt x="1858" y="1242"/>
                      <a:pt x="1858" y="801"/>
                    </a:cubicBezTo>
                    <a:cubicBezTo>
                      <a:pt x="1858" y="320"/>
                      <a:pt x="1468" y="0"/>
                      <a:pt x="1061" y="0"/>
                    </a:cubicBezTo>
                    <a:close/>
                  </a:path>
                </a:pathLst>
              </a:custGeom>
              <a:solidFill>
                <a:srgbClr val="0909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49" name="Google Shape;1149;p16"/>
              <p:cNvSpPr/>
              <p:nvPr/>
            </p:nvSpPr>
            <p:spPr>
              <a:xfrm>
                <a:off x="1341225" y="3067100"/>
                <a:ext cx="46750" cy="39975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1599" extrusionOk="0">
                    <a:moveTo>
                      <a:pt x="1072" y="146"/>
                    </a:moveTo>
                    <a:cubicBezTo>
                      <a:pt x="1429" y="146"/>
                      <a:pt x="1727" y="432"/>
                      <a:pt x="1727" y="801"/>
                    </a:cubicBezTo>
                    <a:cubicBezTo>
                      <a:pt x="1727" y="1196"/>
                      <a:pt x="1400" y="1460"/>
                      <a:pt x="1062" y="1460"/>
                    </a:cubicBezTo>
                    <a:cubicBezTo>
                      <a:pt x="902" y="1460"/>
                      <a:pt x="739" y="1400"/>
                      <a:pt x="608" y="1265"/>
                    </a:cubicBezTo>
                    <a:cubicBezTo>
                      <a:pt x="191" y="849"/>
                      <a:pt x="489" y="146"/>
                      <a:pt x="1072" y="146"/>
                    </a:cubicBezTo>
                    <a:close/>
                    <a:moveTo>
                      <a:pt x="1073" y="0"/>
                    </a:moveTo>
                    <a:cubicBezTo>
                      <a:pt x="876" y="0"/>
                      <a:pt x="675" y="75"/>
                      <a:pt x="513" y="242"/>
                    </a:cubicBezTo>
                    <a:cubicBezTo>
                      <a:pt x="1" y="742"/>
                      <a:pt x="358" y="1599"/>
                      <a:pt x="1072" y="1599"/>
                    </a:cubicBezTo>
                    <a:cubicBezTo>
                      <a:pt x="1513" y="1587"/>
                      <a:pt x="1858" y="1242"/>
                      <a:pt x="1870" y="801"/>
                    </a:cubicBezTo>
                    <a:cubicBezTo>
                      <a:pt x="1870" y="320"/>
                      <a:pt x="1480" y="0"/>
                      <a:pt x="1073" y="0"/>
                    </a:cubicBezTo>
                    <a:close/>
                  </a:path>
                </a:pathLst>
              </a:custGeom>
              <a:solidFill>
                <a:srgbClr val="0909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50" name="Google Shape;1150;p16"/>
              <p:cNvSpPr/>
              <p:nvPr/>
            </p:nvSpPr>
            <p:spPr>
              <a:xfrm>
                <a:off x="583100" y="3185850"/>
                <a:ext cx="46750" cy="40000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1600" extrusionOk="0">
                    <a:moveTo>
                      <a:pt x="1072" y="147"/>
                    </a:moveTo>
                    <a:cubicBezTo>
                      <a:pt x="1429" y="147"/>
                      <a:pt x="1727" y="433"/>
                      <a:pt x="1727" y="802"/>
                    </a:cubicBezTo>
                    <a:cubicBezTo>
                      <a:pt x="1727" y="1197"/>
                      <a:pt x="1405" y="1461"/>
                      <a:pt x="1067" y="1461"/>
                    </a:cubicBezTo>
                    <a:cubicBezTo>
                      <a:pt x="907" y="1461"/>
                      <a:pt x="742" y="1401"/>
                      <a:pt x="608" y="1266"/>
                    </a:cubicBezTo>
                    <a:cubicBezTo>
                      <a:pt x="191" y="849"/>
                      <a:pt x="489" y="147"/>
                      <a:pt x="1072" y="147"/>
                    </a:cubicBezTo>
                    <a:close/>
                    <a:moveTo>
                      <a:pt x="1070" y="1"/>
                    </a:moveTo>
                    <a:cubicBezTo>
                      <a:pt x="875" y="1"/>
                      <a:pt x="675" y="75"/>
                      <a:pt x="512" y="242"/>
                    </a:cubicBezTo>
                    <a:cubicBezTo>
                      <a:pt x="0" y="742"/>
                      <a:pt x="358" y="1599"/>
                      <a:pt x="1072" y="1599"/>
                    </a:cubicBezTo>
                    <a:cubicBezTo>
                      <a:pt x="1512" y="1588"/>
                      <a:pt x="1858" y="1242"/>
                      <a:pt x="1870" y="802"/>
                    </a:cubicBezTo>
                    <a:cubicBezTo>
                      <a:pt x="1862" y="320"/>
                      <a:pt x="1475" y="1"/>
                      <a:pt x="1070" y="1"/>
                    </a:cubicBezTo>
                    <a:close/>
                  </a:path>
                </a:pathLst>
              </a:custGeom>
              <a:solidFill>
                <a:srgbClr val="0909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51" name="Google Shape;1151;p16"/>
              <p:cNvSpPr/>
              <p:nvPr/>
            </p:nvSpPr>
            <p:spPr>
              <a:xfrm>
                <a:off x="709600" y="3185850"/>
                <a:ext cx="46450" cy="40000"/>
              </a:xfrm>
              <a:custGeom>
                <a:avLst/>
                <a:gdLst/>
                <a:ahLst/>
                <a:cxnLst/>
                <a:rect l="l" t="t" r="r" b="b"/>
                <a:pathLst>
                  <a:path w="1858" h="1600" extrusionOk="0">
                    <a:moveTo>
                      <a:pt x="1060" y="147"/>
                    </a:moveTo>
                    <a:cubicBezTo>
                      <a:pt x="1429" y="147"/>
                      <a:pt x="1715" y="433"/>
                      <a:pt x="1727" y="802"/>
                    </a:cubicBezTo>
                    <a:cubicBezTo>
                      <a:pt x="1727" y="1197"/>
                      <a:pt x="1399" y="1461"/>
                      <a:pt x="1059" y="1461"/>
                    </a:cubicBezTo>
                    <a:cubicBezTo>
                      <a:pt x="896" y="1461"/>
                      <a:pt x="730" y="1401"/>
                      <a:pt x="596" y="1266"/>
                    </a:cubicBezTo>
                    <a:cubicBezTo>
                      <a:pt x="179" y="849"/>
                      <a:pt x="477" y="147"/>
                      <a:pt x="1060" y="147"/>
                    </a:cubicBezTo>
                    <a:close/>
                    <a:moveTo>
                      <a:pt x="1061" y="1"/>
                    </a:moveTo>
                    <a:cubicBezTo>
                      <a:pt x="864" y="1"/>
                      <a:pt x="663" y="75"/>
                      <a:pt x="501" y="242"/>
                    </a:cubicBezTo>
                    <a:cubicBezTo>
                      <a:pt x="1" y="742"/>
                      <a:pt x="358" y="1599"/>
                      <a:pt x="1060" y="1599"/>
                    </a:cubicBezTo>
                    <a:cubicBezTo>
                      <a:pt x="1501" y="1588"/>
                      <a:pt x="1858" y="1242"/>
                      <a:pt x="1858" y="802"/>
                    </a:cubicBezTo>
                    <a:cubicBezTo>
                      <a:pt x="1858" y="320"/>
                      <a:pt x="1468" y="1"/>
                      <a:pt x="1061" y="1"/>
                    </a:cubicBezTo>
                    <a:close/>
                  </a:path>
                </a:pathLst>
              </a:custGeom>
              <a:solidFill>
                <a:srgbClr val="0909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52" name="Google Shape;1152;p16"/>
              <p:cNvSpPr/>
              <p:nvPr/>
            </p:nvSpPr>
            <p:spPr>
              <a:xfrm>
                <a:off x="835800" y="3185850"/>
                <a:ext cx="46775" cy="40000"/>
              </a:xfrm>
              <a:custGeom>
                <a:avLst/>
                <a:gdLst/>
                <a:ahLst/>
                <a:cxnLst/>
                <a:rect l="l" t="t" r="r" b="b"/>
                <a:pathLst>
                  <a:path w="1871" h="1600" extrusionOk="0">
                    <a:moveTo>
                      <a:pt x="1072" y="147"/>
                    </a:moveTo>
                    <a:cubicBezTo>
                      <a:pt x="1430" y="147"/>
                      <a:pt x="1727" y="433"/>
                      <a:pt x="1727" y="802"/>
                    </a:cubicBezTo>
                    <a:cubicBezTo>
                      <a:pt x="1727" y="1197"/>
                      <a:pt x="1405" y="1461"/>
                      <a:pt x="1068" y="1461"/>
                    </a:cubicBezTo>
                    <a:cubicBezTo>
                      <a:pt x="907" y="1461"/>
                      <a:pt x="743" y="1401"/>
                      <a:pt x="608" y="1266"/>
                    </a:cubicBezTo>
                    <a:cubicBezTo>
                      <a:pt x="191" y="849"/>
                      <a:pt x="489" y="147"/>
                      <a:pt x="1072" y="147"/>
                    </a:cubicBezTo>
                    <a:close/>
                    <a:moveTo>
                      <a:pt x="1071" y="1"/>
                    </a:moveTo>
                    <a:cubicBezTo>
                      <a:pt x="875" y="1"/>
                      <a:pt x="676" y="75"/>
                      <a:pt x="513" y="242"/>
                    </a:cubicBezTo>
                    <a:cubicBezTo>
                      <a:pt x="1" y="742"/>
                      <a:pt x="358" y="1599"/>
                      <a:pt x="1072" y="1599"/>
                    </a:cubicBezTo>
                    <a:cubicBezTo>
                      <a:pt x="1513" y="1588"/>
                      <a:pt x="1858" y="1242"/>
                      <a:pt x="1870" y="802"/>
                    </a:cubicBezTo>
                    <a:cubicBezTo>
                      <a:pt x="1862" y="320"/>
                      <a:pt x="1475" y="1"/>
                      <a:pt x="1071" y="1"/>
                    </a:cubicBezTo>
                    <a:close/>
                  </a:path>
                </a:pathLst>
              </a:custGeom>
              <a:solidFill>
                <a:srgbClr val="0909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53" name="Google Shape;1153;p16"/>
              <p:cNvSpPr/>
              <p:nvPr/>
            </p:nvSpPr>
            <p:spPr>
              <a:xfrm>
                <a:off x="962300" y="3185850"/>
                <a:ext cx="46475" cy="40000"/>
              </a:xfrm>
              <a:custGeom>
                <a:avLst/>
                <a:gdLst/>
                <a:ahLst/>
                <a:cxnLst/>
                <a:rect l="l" t="t" r="r" b="b"/>
                <a:pathLst>
                  <a:path w="1859" h="1600" extrusionOk="0">
                    <a:moveTo>
                      <a:pt x="1061" y="147"/>
                    </a:moveTo>
                    <a:cubicBezTo>
                      <a:pt x="1430" y="147"/>
                      <a:pt x="1715" y="433"/>
                      <a:pt x="1727" y="802"/>
                    </a:cubicBezTo>
                    <a:cubicBezTo>
                      <a:pt x="1727" y="1197"/>
                      <a:pt x="1400" y="1461"/>
                      <a:pt x="1059" y="1461"/>
                    </a:cubicBezTo>
                    <a:cubicBezTo>
                      <a:pt x="896" y="1461"/>
                      <a:pt x="731" y="1401"/>
                      <a:pt x="596" y="1266"/>
                    </a:cubicBezTo>
                    <a:cubicBezTo>
                      <a:pt x="180" y="849"/>
                      <a:pt x="477" y="147"/>
                      <a:pt x="1061" y="147"/>
                    </a:cubicBezTo>
                    <a:close/>
                    <a:moveTo>
                      <a:pt x="1061" y="1"/>
                    </a:moveTo>
                    <a:cubicBezTo>
                      <a:pt x="865" y="1"/>
                      <a:pt x="664" y="75"/>
                      <a:pt x="501" y="242"/>
                    </a:cubicBezTo>
                    <a:cubicBezTo>
                      <a:pt x="1" y="742"/>
                      <a:pt x="358" y="1599"/>
                      <a:pt x="1061" y="1599"/>
                    </a:cubicBezTo>
                    <a:cubicBezTo>
                      <a:pt x="1501" y="1588"/>
                      <a:pt x="1858" y="1242"/>
                      <a:pt x="1858" y="802"/>
                    </a:cubicBezTo>
                    <a:cubicBezTo>
                      <a:pt x="1858" y="320"/>
                      <a:pt x="1469" y="1"/>
                      <a:pt x="1061" y="1"/>
                    </a:cubicBezTo>
                    <a:close/>
                  </a:path>
                </a:pathLst>
              </a:custGeom>
              <a:solidFill>
                <a:srgbClr val="0909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54" name="Google Shape;1154;p16"/>
              <p:cNvSpPr/>
              <p:nvPr/>
            </p:nvSpPr>
            <p:spPr>
              <a:xfrm>
                <a:off x="1088525" y="3185850"/>
                <a:ext cx="46750" cy="40000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1600" extrusionOk="0">
                    <a:moveTo>
                      <a:pt x="1072" y="147"/>
                    </a:moveTo>
                    <a:cubicBezTo>
                      <a:pt x="1429" y="147"/>
                      <a:pt x="1727" y="433"/>
                      <a:pt x="1727" y="802"/>
                    </a:cubicBezTo>
                    <a:cubicBezTo>
                      <a:pt x="1727" y="1197"/>
                      <a:pt x="1405" y="1461"/>
                      <a:pt x="1067" y="1461"/>
                    </a:cubicBezTo>
                    <a:cubicBezTo>
                      <a:pt x="906" y="1461"/>
                      <a:pt x="742" y="1401"/>
                      <a:pt x="607" y="1266"/>
                    </a:cubicBezTo>
                    <a:cubicBezTo>
                      <a:pt x="191" y="849"/>
                      <a:pt x="488" y="147"/>
                      <a:pt x="1072" y="147"/>
                    </a:cubicBezTo>
                    <a:close/>
                    <a:moveTo>
                      <a:pt x="1070" y="1"/>
                    </a:moveTo>
                    <a:cubicBezTo>
                      <a:pt x="875" y="1"/>
                      <a:pt x="675" y="75"/>
                      <a:pt x="512" y="242"/>
                    </a:cubicBezTo>
                    <a:cubicBezTo>
                      <a:pt x="0" y="742"/>
                      <a:pt x="357" y="1599"/>
                      <a:pt x="1072" y="1599"/>
                    </a:cubicBezTo>
                    <a:cubicBezTo>
                      <a:pt x="1512" y="1588"/>
                      <a:pt x="1858" y="1242"/>
                      <a:pt x="1869" y="802"/>
                    </a:cubicBezTo>
                    <a:cubicBezTo>
                      <a:pt x="1861" y="320"/>
                      <a:pt x="1475" y="1"/>
                      <a:pt x="1070" y="1"/>
                    </a:cubicBezTo>
                    <a:close/>
                  </a:path>
                </a:pathLst>
              </a:custGeom>
              <a:solidFill>
                <a:srgbClr val="0909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55" name="Google Shape;1155;p16"/>
              <p:cNvSpPr/>
              <p:nvPr/>
            </p:nvSpPr>
            <p:spPr>
              <a:xfrm>
                <a:off x="1215025" y="3185850"/>
                <a:ext cx="46450" cy="40000"/>
              </a:xfrm>
              <a:custGeom>
                <a:avLst/>
                <a:gdLst/>
                <a:ahLst/>
                <a:cxnLst/>
                <a:rect l="l" t="t" r="r" b="b"/>
                <a:pathLst>
                  <a:path w="1858" h="1600" extrusionOk="0">
                    <a:moveTo>
                      <a:pt x="1060" y="147"/>
                    </a:moveTo>
                    <a:cubicBezTo>
                      <a:pt x="1429" y="147"/>
                      <a:pt x="1715" y="433"/>
                      <a:pt x="1727" y="802"/>
                    </a:cubicBezTo>
                    <a:cubicBezTo>
                      <a:pt x="1727" y="1197"/>
                      <a:pt x="1399" y="1461"/>
                      <a:pt x="1058" y="1461"/>
                    </a:cubicBezTo>
                    <a:cubicBezTo>
                      <a:pt x="896" y="1461"/>
                      <a:pt x="730" y="1401"/>
                      <a:pt x="596" y="1266"/>
                    </a:cubicBezTo>
                    <a:cubicBezTo>
                      <a:pt x="179" y="849"/>
                      <a:pt x="477" y="147"/>
                      <a:pt x="1060" y="147"/>
                    </a:cubicBezTo>
                    <a:close/>
                    <a:moveTo>
                      <a:pt x="1061" y="1"/>
                    </a:moveTo>
                    <a:cubicBezTo>
                      <a:pt x="864" y="1"/>
                      <a:pt x="663" y="75"/>
                      <a:pt x="500" y="242"/>
                    </a:cubicBezTo>
                    <a:cubicBezTo>
                      <a:pt x="0" y="742"/>
                      <a:pt x="358" y="1599"/>
                      <a:pt x="1060" y="1599"/>
                    </a:cubicBezTo>
                    <a:cubicBezTo>
                      <a:pt x="1501" y="1588"/>
                      <a:pt x="1858" y="1242"/>
                      <a:pt x="1858" y="802"/>
                    </a:cubicBezTo>
                    <a:cubicBezTo>
                      <a:pt x="1858" y="320"/>
                      <a:pt x="1468" y="1"/>
                      <a:pt x="1061" y="1"/>
                    </a:cubicBezTo>
                    <a:close/>
                  </a:path>
                </a:pathLst>
              </a:custGeom>
              <a:solidFill>
                <a:srgbClr val="0909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56" name="Google Shape;1156;p16"/>
              <p:cNvSpPr/>
              <p:nvPr/>
            </p:nvSpPr>
            <p:spPr>
              <a:xfrm>
                <a:off x="1341225" y="3185850"/>
                <a:ext cx="46750" cy="40000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1600" extrusionOk="0">
                    <a:moveTo>
                      <a:pt x="1072" y="147"/>
                    </a:moveTo>
                    <a:cubicBezTo>
                      <a:pt x="1429" y="147"/>
                      <a:pt x="1727" y="433"/>
                      <a:pt x="1727" y="802"/>
                    </a:cubicBezTo>
                    <a:cubicBezTo>
                      <a:pt x="1727" y="1197"/>
                      <a:pt x="1405" y="1461"/>
                      <a:pt x="1068" y="1461"/>
                    </a:cubicBezTo>
                    <a:cubicBezTo>
                      <a:pt x="907" y="1461"/>
                      <a:pt x="742" y="1401"/>
                      <a:pt x="608" y="1266"/>
                    </a:cubicBezTo>
                    <a:cubicBezTo>
                      <a:pt x="191" y="849"/>
                      <a:pt x="489" y="147"/>
                      <a:pt x="1072" y="147"/>
                    </a:cubicBezTo>
                    <a:close/>
                    <a:moveTo>
                      <a:pt x="1070" y="1"/>
                    </a:moveTo>
                    <a:cubicBezTo>
                      <a:pt x="875" y="1"/>
                      <a:pt x="675" y="75"/>
                      <a:pt x="513" y="242"/>
                    </a:cubicBezTo>
                    <a:cubicBezTo>
                      <a:pt x="1" y="742"/>
                      <a:pt x="358" y="1599"/>
                      <a:pt x="1072" y="1599"/>
                    </a:cubicBezTo>
                    <a:cubicBezTo>
                      <a:pt x="1513" y="1588"/>
                      <a:pt x="1858" y="1242"/>
                      <a:pt x="1870" y="802"/>
                    </a:cubicBezTo>
                    <a:cubicBezTo>
                      <a:pt x="1862" y="320"/>
                      <a:pt x="1475" y="1"/>
                      <a:pt x="1070" y="1"/>
                    </a:cubicBezTo>
                    <a:close/>
                  </a:path>
                </a:pathLst>
              </a:custGeom>
              <a:solidFill>
                <a:srgbClr val="0909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57" name="Google Shape;1157;p16"/>
              <p:cNvSpPr/>
              <p:nvPr/>
            </p:nvSpPr>
            <p:spPr>
              <a:xfrm>
                <a:off x="583100" y="3304525"/>
                <a:ext cx="46750" cy="39800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1592" extrusionOk="0">
                    <a:moveTo>
                      <a:pt x="1058" y="150"/>
                    </a:moveTo>
                    <a:cubicBezTo>
                      <a:pt x="1062" y="150"/>
                      <a:pt x="1067" y="150"/>
                      <a:pt x="1072" y="150"/>
                    </a:cubicBezTo>
                    <a:cubicBezTo>
                      <a:pt x="1429" y="150"/>
                      <a:pt x="1727" y="436"/>
                      <a:pt x="1727" y="805"/>
                    </a:cubicBezTo>
                    <a:cubicBezTo>
                      <a:pt x="1727" y="1200"/>
                      <a:pt x="1399" y="1464"/>
                      <a:pt x="1062" y="1464"/>
                    </a:cubicBezTo>
                    <a:cubicBezTo>
                      <a:pt x="901" y="1464"/>
                      <a:pt x="738" y="1404"/>
                      <a:pt x="608" y="1270"/>
                    </a:cubicBezTo>
                    <a:cubicBezTo>
                      <a:pt x="194" y="856"/>
                      <a:pt x="484" y="150"/>
                      <a:pt x="1058" y="150"/>
                    </a:cubicBezTo>
                    <a:close/>
                    <a:moveTo>
                      <a:pt x="1066" y="1"/>
                    </a:moveTo>
                    <a:cubicBezTo>
                      <a:pt x="871" y="1"/>
                      <a:pt x="673" y="73"/>
                      <a:pt x="512" y="234"/>
                    </a:cubicBezTo>
                    <a:cubicBezTo>
                      <a:pt x="0" y="746"/>
                      <a:pt x="358" y="1591"/>
                      <a:pt x="1072" y="1591"/>
                    </a:cubicBezTo>
                    <a:cubicBezTo>
                      <a:pt x="1512" y="1591"/>
                      <a:pt x="1858" y="1246"/>
                      <a:pt x="1870" y="805"/>
                    </a:cubicBezTo>
                    <a:cubicBezTo>
                      <a:pt x="1870" y="321"/>
                      <a:pt x="1475" y="1"/>
                      <a:pt x="1066" y="1"/>
                    </a:cubicBezTo>
                    <a:close/>
                  </a:path>
                </a:pathLst>
              </a:custGeom>
              <a:solidFill>
                <a:srgbClr val="0909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58" name="Google Shape;1158;p16"/>
              <p:cNvSpPr/>
              <p:nvPr/>
            </p:nvSpPr>
            <p:spPr>
              <a:xfrm>
                <a:off x="709600" y="3304525"/>
                <a:ext cx="46450" cy="39800"/>
              </a:xfrm>
              <a:custGeom>
                <a:avLst/>
                <a:gdLst/>
                <a:ahLst/>
                <a:cxnLst/>
                <a:rect l="l" t="t" r="r" b="b"/>
                <a:pathLst>
                  <a:path w="1858" h="1592" extrusionOk="0">
                    <a:moveTo>
                      <a:pt x="1046" y="150"/>
                    </a:moveTo>
                    <a:cubicBezTo>
                      <a:pt x="1051" y="150"/>
                      <a:pt x="1055" y="150"/>
                      <a:pt x="1060" y="150"/>
                    </a:cubicBezTo>
                    <a:cubicBezTo>
                      <a:pt x="1429" y="150"/>
                      <a:pt x="1727" y="436"/>
                      <a:pt x="1727" y="805"/>
                    </a:cubicBezTo>
                    <a:cubicBezTo>
                      <a:pt x="1719" y="1200"/>
                      <a:pt x="1394" y="1464"/>
                      <a:pt x="1056" y="1464"/>
                    </a:cubicBezTo>
                    <a:cubicBezTo>
                      <a:pt x="895" y="1464"/>
                      <a:pt x="730" y="1404"/>
                      <a:pt x="596" y="1270"/>
                    </a:cubicBezTo>
                    <a:cubicBezTo>
                      <a:pt x="183" y="856"/>
                      <a:pt x="472" y="150"/>
                      <a:pt x="1046" y="150"/>
                    </a:cubicBezTo>
                    <a:close/>
                    <a:moveTo>
                      <a:pt x="1054" y="1"/>
                    </a:moveTo>
                    <a:cubicBezTo>
                      <a:pt x="859" y="1"/>
                      <a:pt x="662" y="73"/>
                      <a:pt x="501" y="234"/>
                    </a:cubicBezTo>
                    <a:cubicBezTo>
                      <a:pt x="1" y="734"/>
                      <a:pt x="358" y="1591"/>
                      <a:pt x="1060" y="1591"/>
                    </a:cubicBezTo>
                    <a:cubicBezTo>
                      <a:pt x="1501" y="1591"/>
                      <a:pt x="1858" y="1246"/>
                      <a:pt x="1858" y="805"/>
                    </a:cubicBezTo>
                    <a:cubicBezTo>
                      <a:pt x="1858" y="321"/>
                      <a:pt x="1464" y="1"/>
                      <a:pt x="1054" y="1"/>
                    </a:cubicBezTo>
                    <a:close/>
                  </a:path>
                </a:pathLst>
              </a:custGeom>
              <a:solidFill>
                <a:srgbClr val="0909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59" name="Google Shape;1159;p16"/>
              <p:cNvSpPr/>
              <p:nvPr/>
            </p:nvSpPr>
            <p:spPr>
              <a:xfrm>
                <a:off x="835800" y="3304525"/>
                <a:ext cx="46775" cy="39800"/>
              </a:xfrm>
              <a:custGeom>
                <a:avLst/>
                <a:gdLst/>
                <a:ahLst/>
                <a:cxnLst/>
                <a:rect l="l" t="t" r="r" b="b"/>
                <a:pathLst>
                  <a:path w="1871" h="1592" extrusionOk="0">
                    <a:moveTo>
                      <a:pt x="1058" y="150"/>
                    </a:moveTo>
                    <a:cubicBezTo>
                      <a:pt x="1063" y="150"/>
                      <a:pt x="1068" y="150"/>
                      <a:pt x="1072" y="150"/>
                    </a:cubicBezTo>
                    <a:cubicBezTo>
                      <a:pt x="1430" y="150"/>
                      <a:pt x="1727" y="436"/>
                      <a:pt x="1727" y="805"/>
                    </a:cubicBezTo>
                    <a:cubicBezTo>
                      <a:pt x="1727" y="1200"/>
                      <a:pt x="1400" y="1464"/>
                      <a:pt x="1063" y="1464"/>
                    </a:cubicBezTo>
                    <a:cubicBezTo>
                      <a:pt x="902" y="1464"/>
                      <a:pt x="739" y="1404"/>
                      <a:pt x="608" y="1270"/>
                    </a:cubicBezTo>
                    <a:cubicBezTo>
                      <a:pt x="195" y="856"/>
                      <a:pt x="484" y="150"/>
                      <a:pt x="1058" y="150"/>
                    </a:cubicBezTo>
                    <a:close/>
                    <a:moveTo>
                      <a:pt x="1066" y="1"/>
                    </a:moveTo>
                    <a:cubicBezTo>
                      <a:pt x="872" y="1"/>
                      <a:pt x="674" y="73"/>
                      <a:pt x="513" y="234"/>
                    </a:cubicBezTo>
                    <a:cubicBezTo>
                      <a:pt x="1" y="746"/>
                      <a:pt x="358" y="1591"/>
                      <a:pt x="1072" y="1591"/>
                    </a:cubicBezTo>
                    <a:cubicBezTo>
                      <a:pt x="1513" y="1591"/>
                      <a:pt x="1858" y="1246"/>
                      <a:pt x="1870" y="805"/>
                    </a:cubicBezTo>
                    <a:cubicBezTo>
                      <a:pt x="1870" y="321"/>
                      <a:pt x="1476" y="1"/>
                      <a:pt x="1066" y="1"/>
                    </a:cubicBezTo>
                    <a:close/>
                  </a:path>
                </a:pathLst>
              </a:custGeom>
              <a:solidFill>
                <a:srgbClr val="0909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60" name="Google Shape;1160;p16"/>
              <p:cNvSpPr/>
              <p:nvPr/>
            </p:nvSpPr>
            <p:spPr>
              <a:xfrm>
                <a:off x="962300" y="3304525"/>
                <a:ext cx="46475" cy="39800"/>
              </a:xfrm>
              <a:custGeom>
                <a:avLst/>
                <a:gdLst/>
                <a:ahLst/>
                <a:cxnLst/>
                <a:rect l="l" t="t" r="r" b="b"/>
                <a:pathLst>
                  <a:path w="1859" h="1592" extrusionOk="0">
                    <a:moveTo>
                      <a:pt x="1046" y="150"/>
                    </a:moveTo>
                    <a:cubicBezTo>
                      <a:pt x="1051" y="150"/>
                      <a:pt x="1056" y="150"/>
                      <a:pt x="1061" y="150"/>
                    </a:cubicBezTo>
                    <a:cubicBezTo>
                      <a:pt x="1430" y="150"/>
                      <a:pt x="1727" y="436"/>
                      <a:pt x="1727" y="805"/>
                    </a:cubicBezTo>
                    <a:cubicBezTo>
                      <a:pt x="1719" y="1200"/>
                      <a:pt x="1395" y="1464"/>
                      <a:pt x="1056" y="1464"/>
                    </a:cubicBezTo>
                    <a:cubicBezTo>
                      <a:pt x="895" y="1464"/>
                      <a:pt x="731" y="1404"/>
                      <a:pt x="596" y="1270"/>
                    </a:cubicBezTo>
                    <a:cubicBezTo>
                      <a:pt x="183" y="856"/>
                      <a:pt x="472" y="150"/>
                      <a:pt x="1046" y="150"/>
                    </a:cubicBezTo>
                    <a:close/>
                    <a:moveTo>
                      <a:pt x="1054" y="1"/>
                    </a:moveTo>
                    <a:cubicBezTo>
                      <a:pt x="860" y="1"/>
                      <a:pt x="662" y="73"/>
                      <a:pt x="501" y="234"/>
                    </a:cubicBezTo>
                    <a:cubicBezTo>
                      <a:pt x="1" y="746"/>
                      <a:pt x="358" y="1591"/>
                      <a:pt x="1061" y="1591"/>
                    </a:cubicBezTo>
                    <a:cubicBezTo>
                      <a:pt x="1501" y="1591"/>
                      <a:pt x="1858" y="1246"/>
                      <a:pt x="1858" y="805"/>
                    </a:cubicBezTo>
                    <a:cubicBezTo>
                      <a:pt x="1858" y="321"/>
                      <a:pt x="1464" y="1"/>
                      <a:pt x="1054" y="1"/>
                    </a:cubicBezTo>
                    <a:close/>
                  </a:path>
                </a:pathLst>
              </a:custGeom>
              <a:solidFill>
                <a:srgbClr val="0909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61" name="Google Shape;1161;p16"/>
              <p:cNvSpPr/>
              <p:nvPr/>
            </p:nvSpPr>
            <p:spPr>
              <a:xfrm>
                <a:off x="1088525" y="3304525"/>
                <a:ext cx="46750" cy="39800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1592" extrusionOk="0">
                    <a:moveTo>
                      <a:pt x="1057" y="150"/>
                    </a:moveTo>
                    <a:cubicBezTo>
                      <a:pt x="1062" y="150"/>
                      <a:pt x="1067" y="150"/>
                      <a:pt x="1072" y="150"/>
                    </a:cubicBezTo>
                    <a:cubicBezTo>
                      <a:pt x="1429" y="150"/>
                      <a:pt x="1727" y="436"/>
                      <a:pt x="1727" y="805"/>
                    </a:cubicBezTo>
                    <a:cubicBezTo>
                      <a:pt x="1727" y="1200"/>
                      <a:pt x="1399" y="1464"/>
                      <a:pt x="1062" y="1464"/>
                    </a:cubicBezTo>
                    <a:cubicBezTo>
                      <a:pt x="901" y="1464"/>
                      <a:pt x="738" y="1404"/>
                      <a:pt x="607" y="1270"/>
                    </a:cubicBezTo>
                    <a:cubicBezTo>
                      <a:pt x="194" y="856"/>
                      <a:pt x="483" y="150"/>
                      <a:pt x="1057" y="150"/>
                    </a:cubicBezTo>
                    <a:close/>
                    <a:moveTo>
                      <a:pt x="1066" y="1"/>
                    </a:moveTo>
                    <a:cubicBezTo>
                      <a:pt x="871" y="1"/>
                      <a:pt x="673" y="73"/>
                      <a:pt x="512" y="234"/>
                    </a:cubicBezTo>
                    <a:cubicBezTo>
                      <a:pt x="0" y="746"/>
                      <a:pt x="357" y="1591"/>
                      <a:pt x="1072" y="1591"/>
                    </a:cubicBezTo>
                    <a:cubicBezTo>
                      <a:pt x="1512" y="1591"/>
                      <a:pt x="1858" y="1246"/>
                      <a:pt x="1869" y="805"/>
                    </a:cubicBezTo>
                    <a:cubicBezTo>
                      <a:pt x="1869" y="321"/>
                      <a:pt x="1475" y="1"/>
                      <a:pt x="1066" y="1"/>
                    </a:cubicBezTo>
                    <a:close/>
                  </a:path>
                </a:pathLst>
              </a:custGeom>
              <a:solidFill>
                <a:srgbClr val="0909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62" name="Google Shape;1162;p16"/>
              <p:cNvSpPr/>
              <p:nvPr/>
            </p:nvSpPr>
            <p:spPr>
              <a:xfrm>
                <a:off x="1214800" y="3304625"/>
                <a:ext cx="46675" cy="39700"/>
              </a:xfrm>
              <a:custGeom>
                <a:avLst/>
                <a:gdLst/>
                <a:ahLst/>
                <a:cxnLst/>
                <a:rect l="l" t="t" r="r" b="b"/>
                <a:pathLst>
                  <a:path w="1867" h="1588" extrusionOk="0">
                    <a:moveTo>
                      <a:pt x="1055" y="146"/>
                    </a:moveTo>
                    <a:cubicBezTo>
                      <a:pt x="1059" y="146"/>
                      <a:pt x="1064" y="146"/>
                      <a:pt x="1069" y="146"/>
                    </a:cubicBezTo>
                    <a:cubicBezTo>
                      <a:pt x="1438" y="146"/>
                      <a:pt x="1736" y="432"/>
                      <a:pt x="1736" y="801"/>
                    </a:cubicBezTo>
                    <a:cubicBezTo>
                      <a:pt x="1728" y="1196"/>
                      <a:pt x="1403" y="1460"/>
                      <a:pt x="1065" y="1460"/>
                    </a:cubicBezTo>
                    <a:cubicBezTo>
                      <a:pt x="904" y="1460"/>
                      <a:pt x="739" y="1400"/>
                      <a:pt x="605" y="1266"/>
                    </a:cubicBezTo>
                    <a:cubicBezTo>
                      <a:pt x="191" y="852"/>
                      <a:pt x="481" y="146"/>
                      <a:pt x="1055" y="146"/>
                    </a:cubicBezTo>
                    <a:close/>
                    <a:moveTo>
                      <a:pt x="1066" y="0"/>
                    </a:moveTo>
                    <a:cubicBezTo>
                      <a:pt x="868" y="0"/>
                      <a:pt x="664" y="75"/>
                      <a:pt x="497" y="242"/>
                    </a:cubicBezTo>
                    <a:cubicBezTo>
                      <a:pt x="1" y="738"/>
                      <a:pt x="361" y="1587"/>
                      <a:pt x="1055" y="1587"/>
                    </a:cubicBezTo>
                    <a:cubicBezTo>
                      <a:pt x="1059" y="1587"/>
                      <a:pt x="1064" y="1587"/>
                      <a:pt x="1069" y="1587"/>
                    </a:cubicBezTo>
                    <a:cubicBezTo>
                      <a:pt x="1510" y="1587"/>
                      <a:pt x="1855" y="1230"/>
                      <a:pt x="1867" y="801"/>
                    </a:cubicBezTo>
                    <a:cubicBezTo>
                      <a:pt x="1867" y="320"/>
                      <a:pt x="1477" y="0"/>
                      <a:pt x="1066" y="0"/>
                    </a:cubicBezTo>
                    <a:close/>
                  </a:path>
                </a:pathLst>
              </a:custGeom>
              <a:solidFill>
                <a:srgbClr val="0909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63" name="Google Shape;1163;p16"/>
              <p:cNvSpPr/>
              <p:nvPr/>
            </p:nvSpPr>
            <p:spPr>
              <a:xfrm>
                <a:off x="1341225" y="3304525"/>
                <a:ext cx="46750" cy="39800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1592" extrusionOk="0">
                    <a:moveTo>
                      <a:pt x="1058" y="150"/>
                    </a:moveTo>
                    <a:cubicBezTo>
                      <a:pt x="1063" y="150"/>
                      <a:pt x="1067" y="150"/>
                      <a:pt x="1072" y="150"/>
                    </a:cubicBezTo>
                    <a:cubicBezTo>
                      <a:pt x="1429" y="150"/>
                      <a:pt x="1727" y="436"/>
                      <a:pt x="1727" y="805"/>
                    </a:cubicBezTo>
                    <a:cubicBezTo>
                      <a:pt x="1727" y="1200"/>
                      <a:pt x="1400" y="1464"/>
                      <a:pt x="1062" y="1464"/>
                    </a:cubicBezTo>
                    <a:cubicBezTo>
                      <a:pt x="902" y="1464"/>
                      <a:pt x="739" y="1404"/>
                      <a:pt x="608" y="1270"/>
                    </a:cubicBezTo>
                    <a:cubicBezTo>
                      <a:pt x="195" y="856"/>
                      <a:pt x="484" y="150"/>
                      <a:pt x="1058" y="150"/>
                    </a:cubicBezTo>
                    <a:close/>
                    <a:moveTo>
                      <a:pt x="1066" y="1"/>
                    </a:moveTo>
                    <a:cubicBezTo>
                      <a:pt x="871" y="1"/>
                      <a:pt x="673" y="73"/>
                      <a:pt x="513" y="234"/>
                    </a:cubicBezTo>
                    <a:cubicBezTo>
                      <a:pt x="1" y="734"/>
                      <a:pt x="358" y="1591"/>
                      <a:pt x="1072" y="1591"/>
                    </a:cubicBezTo>
                    <a:cubicBezTo>
                      <a:pt x="1513" y="1591"/>
                      <a:pt x="1858" y="1246"/>
                      <a:pt x="1870" y="805"/>
                    </a:cubicBezTo>
                    <a:cubicBezTo>
                      <a:pt x="1870" y="321"/>
                      <a:pt x="1476" y="1"/>
                      <a:pt x="1066" y="1"/>
                    </a:cubicBezTo>
                    <a:close/>
                  </a:path>
                </a:pathLst>
              </a:custGeom>
              <a:solidFill>
                <a:srgbClr val="0909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</p:grpSp>
      <p:sp>
        <p:nvSpPr>
          <p:cNvPr id="1164" name="Google Shape;1164;p16"/>
          <p:cNvSpPr/>
          <p:nvPr/>
        </p:nvSpPr>
        <p:spPr>
          <a:xfrm rot="2152776">
            <a:off x="8597626" y="-621637"/>
            <a:ext cx="980357" cy="2613592"/>
          </a:xfrm>
          <a:custGeom>
            <a:avLst/>
            <a:gdLst/>
            <a:ahLst/>
            <a:cxnLst/>
            <a:rect l="l" t="t" r="r" b="b"/>
            <a:pathLst>
              <a:path w="20111" h="40208" extrusionOk="0">
                <a:moveTo>
                  <a:pt x="20111" y="0"/>
                </a:moveTo>
                <a:lnTo>
                  <a:pt x="1" y="20110"/>
                </a:lnTo>
                <a:lnTo>
                  <a:pt x="20111" y="40208"/>
                </a:lnTo>
                <a:lnTo>
                  <a:pt x="2011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65" name="Google Shape;1165;p16"/>
          <p:cNvSpPr/>
          <p:nvPr/>
        </p:nvSpPr>
        <p:spPr>
          <a:xfrm rot="3388570">
            <a:off x="8434017" y="-61998"/>
            <a:ext cx="1307272" cy="1960225"/>
          </a:xfrm>
          <a:custGeom>
            <a:avLst/>
            <a:gdLst/>
            <a:ahLst/>
            <a:cxnLst/>
            <a:rect l="l" t="t" r="r" b="b"/>
            <a:pathLst>
              <a:path w="20111" h="40208" extrusionOk="0">
                <a:moveTo>
                  <a:pt x="20111" y="0"/>
                </a:moveTo>
                <a:lnTo>
                  <a:pt x="1" y="20110"/>
                </a:lnTo>
                <a:lnTo>
                  <a:pt x="20111" y="40208"/>
                </a:lnTo>
                <a:lnTo>
                  <a:pt x="20111" y="0"/>
                </a:lnTo>
                <a:close/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12373385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3">
  <p:cSld name="Title and two columns 3">
    <p:spTree>
      <p:nvGrpSpPr>
        <p:cNvPr id="1" name="Shape 1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" name="Google Shape;1167;p17"/>
          <p:cNvSpPr txBox="1">
            <a:spLocks noGrp="1"/>
          </p:cNvSpPr>
          <p:nvPr>
            <p:ph type="subTitle" idx="1"/>
          </p:nvPr>
        </p:nvSpPr>
        <p:spPr>
          <a:xfrm>
            <a:off x="1042250" y="1571400"/>
            <a:ext cx="3366000" cy="44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600" b="1">
                <a:highlight>
                  <a:schemeClr val="accent5"/>
                </a:highlight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68" name="Google Shape;1168;p17"/>
          <p:cNvSpPr txBox="1">
            <a:spLocks noGrp="1"/>
          </p:cNvSpPr>
          <p:nvPr>
            <p:ph type="subTitle" idx="2"/>
          </p:nvPr>
        </p:nvSpPr>
        <p:spPr>
          <a:xfrm>
            <a:off x="4737250" y="1571400"/>
            <a:ext cx="3366000" cy="44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1">
                <a:highlight>
                  <a:schemeClr val="accent2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69" name="Google Shape;1169;p17"/>
          <p:cNvSpPr txBox="1">
            <a:spLocks noGrp="1"/>
          </p:cNvSpPr>
          <p:nvPr>
            <p:ph type="title"/>
          </p:nvPr>
        </p:nvSpPr>
        <p:spPr>
          <a:xfrm>
            <a:off x="1445425" y="634896"/>
            <a:ext cx="6253200" cy="5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1170" name="Google Shape;1170;p17"/>
          <p:cNvGrpSpPr/>
          <p:nvPr/>
        </p:nvGrpSpPr>
        <p:grpSpPr>
          <a:xfrm>
            <a:off x="-2725025" y="5614134"/>
            <a:ext cx="3122143" cy="906761"/>
            <a:chOff x="6589400" y="4210600"/>
            <a:chExt cx="3122143" cy="680071"/>
          </a:xfrm>
        </p:grpSpPr>
        <p:sp>
          <p:nvSpPr>
            <p:cNvPr id="1171" name="Google Shape;1171;p17"/>
            <p:cNvSpPr/>
            <p:nvPr/>
          </p:nvSpPr>
          <p:spPr>
            <a:xfrm>
              <a:off x="6589400" y="4210600"/>
              <a:ext cx="3122143" cy="226688"/>
            </a:xfrm>
            <a:custGeom>
              <a:avLst/>
              <a:gdLst/>
              <a:ahLst/>
              <a:cxnLst/>
              <a:rect l="l" t="t" r="r" b="b"/>
              <a:pathLst>
                <a:path w="61675" h="4478" fill="none" extrusionOk="0">
                  <a:moveTo>
                    <a:pt x="0" y="1858"/>
                  </a:moveTo>
                  <a:cubicBezTo>
                    <a:pt x="2929" y="12"/>
                    <a:pt x="6727" y="310"/>
                    <a:pt x="9335" y="2608"/>
                  </a:cubicBezTo>
                  <a:cubicBezTo>
                    <a:pt x="11466" y="4477"/>
                    <a:pt x="14657" y="4477"/>
                    <a:pt x="16788" y="2608"/>
                  </a:cubicBezTo>
                  <a:cubicBezTo>
                    <a:pt x="19741" y="0"/>
                    <a:pt x="24158" y="0"/>
                    <a:pt x="27111" y="2608"/>
                  </a:cubicBezTo>
                  <a:cubicBezTo>
                    <a:pt x="29242" y="4477"/>
                    <a:pt x="32433" y="4477"/>
                    <a:pt x="34564" y="2608"/>
                  </a:cubicBezTo>
                  <a:cubicBezTo>
                    <a:pt x="37517" y="0"/>
                    <a:pt x="41934" y="0"/>
                    <a:pt x="44887" y="2608"/>
                  </a:cubicBezTo>
                  <a:cubicBezTo>
                    <a:pt x="47018" y="4477"/>
                    <a:pt x="50209" y="4477"/>
                    <a:pt x="52352" y="2608"/>
                  </a:cubicBezTo>
                  <a:cubicBezTo>
                    <a:pt x="54948" y="310"/>
                    <a:pt x="58746" y="12"/>
                    <a:pt x="61675" y="1858"/>
                  </a:cubicBezTo>
                </a:path>
              </a:pathLst>
            </a:custGeom>
            <a:noFill/>
            <a:ln w="2857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72" name="Google Shape;1172;p17"/>
            <p:cNvSpPr/>
            <p:nvPr/>
          </p:nvSpPr>
          <p:spPr>
            <a:xfrm>
              <a:off x="6589400" y="4437291"/>
              <a:ext cx="3122143" cy="226688"/>
            </a:xfrm>
            <a:custGeom>
              <a:avLst/>
              <a:gdLst/>
              <a:ahLst/>
              <a:cxnLst/>
              <a:rect l="l" t="t" r="r" b="b"/>
              <a:pathLst>
                <a:path w="61675" h="4478" fill="none" extrusionOk="0">
                  <a:moveTo>
                    <a:pt x="0" y="1858"/>
                  </a:moveTo>
                  <a:cubicBezTo>
                    <a:pt x="2929" y="12"/>
                    <a:pt x="6727" y="310"/>
                    <a:pt x="9335" y="2608"/>
                  </a:cubicBezTo>
                  <a:cubicBezTo>
                    <a:pt x="11466" y="4477"/>
                    <a:pt x="14657" y="4477"/>
                    <a:pt x="16788" y="2608"/>
                  </a:cubicBezTo>
                  <a:cubicBezTo>
                    <a:pt x="19741" y="0"/>
                    <a:pt x="24158" y="0"/>
                    <a:pt x="27111" y="2608"/>
                  </a:cubicBezTo>
                  <a:cubicBezTo>
                    <a:pt x="29242" y="4477"/>
                    <a:pt x="32433" y="4477"/>
                    <a:pt x="34564" y="2608"/>
                  </a:cubicBezTo>
                  <a:cubicBezTo>
                    <a:pt x="37517" y="0"/>
                    <a:pt x="41934" y="0"/>
                    <a:pt x="44887" y="2608"/>
                  </a:cubicBezTo>
                  <a:cubicBezTo>
                    <a:pt x="47018" y="4477"/>
                    <a:pt x="50209" y="4477"/>
                    <a:pt x="52352" y="2608"/>
                  </a:cubicBezTo>
                  <a:cubicBezTo>
                    <a:pt x="54948" y="310"/>
                    <a:pt x="58746" y="12"/>
                    <a:pt x="61675" y="1858"/>
                  </a:cubicBezTo>
                </a:path>
              </a:pathLst>
            </a:custGeom>
            <a:noFill/>
            <a:ln w="2857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73" name="Google Shape;1173;p17"/>
            <p:cNvSpPr/>
            <p:nvPr/>
          </p:nvSpPr>
          <p:spPr>
            <a:xfrm>
              <a:off x="6589400" y="4663983"/>
              <a:ext cx="3122143" cy="226688"/>
            </a:xfrm>
            <a:custGeom>
              <a:avLst/>
              <a:gdLst/>
              <a:ahLst/>
              <a:cxnLst/>
              <a:rect l="l" t="t" r="r" b="b"/>
              <a:pathLst>
                <a:path w="61675" h="4478" fill="none" extrusionOk="0">
                  <a:moveTo>
                    <a:pt x="0" y="1858"/>
                  </a:moveTo>
                  <a:cubicBezTo>
                    <a:pt x="2929" y="12"/>
                    <a:pt x="6727" y="310"/>
                    <a:pt x="9335" y="2608"/>
                  </a:cubicBezTo>
                  <a:cubicBezTo>
                    <a:pt x="11466" y="4477"/>
                    <a:pt x="14657" y="4477"/>
                    <a:pt x="16788" y="2608"/>
                  </a:cubicBezTo>
                  <a:cubicBezTo>
                    <a:pt x="19741" y="0"/>
                    <a:pt x="24158" y="0"/>
                    <a:pt x="27111" y="2608"/>
                  </a:cubicBezTo>
                  <a:cubicBezTo>
                    <a:pt x="29242" y="4477"/>
                    <a:pt x="32433" y="4477"/>
                    <a:pt x="34564" y="2608"/>
                  </a:cubicBezTo>
                  <a:cubicBezTo>
                    <a:pt x="37517" y="0"/>
                    <a:pt x="41934" y="0"/>
                    <a:pt x="44887" y="2608"/>
                  </a:cubicBezTo>
                  <a:cubicBezTo>
                    <a:pt x="47018" y="4477"/>
                    <a:pt x="50209" y="4477"/>
                    <a:pt x="52352" y="2608"/>
                  </a:cubicBezTo>
                  <a:cubicBezTo>
                    <a:pt x="54948" y="310"/>
                    <a:pt x="58746" y="12"/>
                    <a:pt x="61675" y="1858"/>
                  </a:cubicBezTo>
                </a:path>
              </a:pathLst>
            </a:custGeom>
            <a:noFill/>
            <a:ln w="2857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174" name="Google Shape;1174;p17"/>
          <p:cNvSpPr/>
          <p:nvPr/>
        </p:nvSpPr>
        <p:spPr>
          <a:xfrm>
            <a:off x="-634161" y="1576779"/>
            <a:ext cx="1060054" cy="1358432"/>
          </a:xfrm>
          <a:custGeom>
            <a:avLst/>
            <a:gdLst/>
            <a:ahLst/>
            <a:cxnLst/>
            <a:rect l="l" t="t" r="r" b="b"/>
            <a:pathLst>
              <a:path w="21647" h="20804" extrusionOk="0">
                <a:moveTo>
                  <a:pt x="4732" y="1"/>
                </a:moveTo>
                <a:cubicBezTo>
                  <a:pt x="3629" y="1"/>
                  <a:pt x="2525" y="420"/>
                  <a:pt x="1680" y="1260"/>
                </a:cubicBezTo>
                <a:cubicBezTo>
                  <a:pt x="1" y="2951"/>
                  <a:pt x="1" y="5677"/>
                  <a:pt x="1680" y="7356"/>
                </a:cubicBezTo>
                <a:lnTo>
                  <a:pt x="4728" y="10404"/>
                </a:lnTo>
                <a:lnTo>
                  <a:pt x="1680" y="13452"/>
                </a:lnTo>
                <a:cubicBezTo>
                  <a:pt x="1" y="15131"/>
                  <a:pt x="1" y="17857"/>
                  <a:pt x="1680" y="19536"/>
                </a:cubicBezTo>
                <a:cubicBezTo>
                  <a:pt x="2525" y="20375"/>
                  <a:pt x="3629" y="20795"/>
                  <a:pt x="4732" y="20795"/>
                </a:cubicBezTo>
                <a:cubicBezTo>
                  <a:pt x="5835" y="20795"/>
                  <a:pt x="6936" y="20375"/>
                  <a:pt x="7776" y="19536"/>
                </a:cubicBezTo>
                <a:lnTo>
                  <a:pt x="10824" y="16500"/>
                </a:lnTo>
                <a:lnTo>
                  <a:pt x="13872" y="19536"/>
                </a:lnTo>
                <a:cubicBezTo>
                  <a:pt x="14711" y="20381"/>
                  <a:pt x="15812" y="20804"/>
                  <a:pt x="16914" y="20804"/>
                </a:cubicBezTo>
                <a:cubicBezTo>
                  <a:pt x="18015" y="20804"/>
                  <a:pt x="19116" y="20381"/>
                  <a:pt x="19956" y="19536"/>
                </a:cubicBezTo>
                <a:cubicBezTo>
                  <a:pt x="21647" y="17857"/>
                  <a:pt x="21647" y="15131"/>
                  <a:pt x="19956" y="13452"/>
                </a:cubicBezTo>
                <a:lnTo>
                  <a:pt x="16920" y="10404"/>
                </a:lnTo>
                <a:lnTo>
                  <a:pt x="19956" y="7356"/>
                </a:lnTo>
                <a:cubicBezTo>
                  <a:pt x="21635" y="5677"/>
                  <a:pt x="21635" y="2951"/>
                  <a:pt x="19956" y="1260"/>
                </a:cubicBezTo>
                <a:cubicBezTo>
                  <a:pt x="19116" y="420"/>
                  <a:pt x="18015" y="1"/>
                  <a:pt x="16914" y="1"/>
                </a:cubicBezTo>
                <a:cubicBezTo>
                  <a:pt x="15812" y="1"/>
                  <a:pt x="14711" y="420"/>
                  <a:pt x="13872" y="1260"/>
                </a:cubicBezTo>
                <a:lnTo>
                  <a:pt x="10824" y="4308"/>
                </a:lnTo>
                <a:lnTo>
                  <a:pt x="7776" y="1260"/>
                </a:lnTo>
                <a:cubicBezTo>
                  <a:pt x="6936" y="420"/>
                  <a:pt x="5835" y="1"/>
                  <a:pt x="473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75" name="Google Shape;1175;p17"/>
          <p:cNvSpPr/>
          <p:nvPr/>
        </p:nvSpPr>
        <p:spPr>
          <a:xfrm>
            <a:off x="-655526" y="1652057"/>
            <a:ext cx="1060054" cy="1358432"/>
          </a:xfrm>
          <a:custGeom>
            <a:avLst/>
            <a:gdLst/>
            <a:ahLst/>
            <a:cxnLst/>
            <a:rect l="l" t="t" r="r" b="b"/>
            <a:pathLst>
              <a:path w="21647" h="20804" extrusionOk="0">
                <a:moveTo>
                  <a:pt x="4732" y="1"/>
                </a:moveTo>
                <a:cubicBezTo>
                  <a:pt x="3629" y="1"/>
                  <a:pt x="2525" y="420"/>
                  <a:pt x="1680" y="1260"/>
                </a:cubicBezTo>
                <a:cubicBezTo>
                  <a:pt x="1" y="2951"/>
                  <a:pt x="1" y="5677"/>
                  <a:pt x="1680" y="7356"/>
                </a:cubicBezTo>
                <a:lnTo>
                  <a:pt x="4728" y="10404"/>
                </a:lnTo>
                <a:lnTo>
                  <a:pt x="1680" y="13452"/>
                </a:lnTo>
                <a:cubicBezTo>
                  <a:pt x="1" y="15131"/>
                  <a:pt x="1" y="17857"/>
                  <a:pt x="1680" y="19536"/>
                </a:cubicBezTo>
                <a:cubicBezTo>
                  <a:pt x="2525" y="20375"/>
                  <a:pt x="3629" y="20795"/>
                  <a:pt x="4732" y="20795"/>
                </a:cubicBezTo>
                <a:cubicBezTo>
                  <a:pt x="5835" y="20795"/>
                  <a:pt x="6936" y="20375"/>
                  <a:pt x="7776" y="19536"/>
                </a:cubicBezTo>
                <a:lnTo>
                  <a:pt x="10824" y="16500"/>
                </a:lnTo>
                <a:lnTo>
                  <a:pt x="13872" y="19536"/>
                </a:lnTo>
                <a:cubicBezTo>
                  <a:pt x="14711" y="20381"/>
                  <a:pt x="15812" y="20804"/>
                  <a:pt x="16914" y="20804"/>
                </a:cubicBezTo>
                <a:cubicBezTo>
                  <a:pt x="18015" y="20804"/>
                  <a:pt x="19116" y="20381"/>
                  <a:pt x="19956" y="19536"/>
                </a:cubicBezTo>
                <a:cubicBezTo>
                  <a:pt x="21647" y="17857"/>
                  <a:pt x="21647" y="15131"/>
                  <a:pt x="19956" y="13452"/>
                </a:cubicBezTo>
                <a:lnTo>
                  <a:pt x="16920" y="10404"/>
                </a:lnTo>
                <a:lnTo>
                  <a:pt x="19956" y="7356"/>
                </a:lnTo>
                <a:cubicBezTo>
                  <a:pt x="21635" y="5677"/>
                  <a:pt x="21635" y="2951"/>
                  <a:pt x="19956" y="1260"/>
                </a:cubicBezTo>
                <a:cubicBezTo>
                  <a:pt x="19116" y="420"/>
                  <a:pt x="18015" y="1"/>
                  <a:pt x="16914" y="1"/>
                </a:cubicBezTo>
                <a:cubicBezTo>
                  <a:pt x="15812" y="1"/>
                  <a:pt x="14711" y="420"/>
                  <a:pt x="13872" y="1260"/>
                </a:cubicBezTo>
                <a:lnTo>
                  <a:pt x="10824" y="4308"/>
                </a:lnTo>
                <a:lnTo>
                  <a:pt x="7776" y="1260"/>
                </a:lnTo>
                <a:cubicBezTo>
                  <a:pt x="6936" y="420"/>
                  <a:pt x="5835" y="1"/>
                  <a:pt x="4732" y="1"/>
                </a:cubicBezTo>
                <a:close/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1176" name="Google Shape;1176;p17"/>
          <p:cNvGrpSpPr/>
          <p:nvPr/>
        </p:nvGrpSpPr>
        <p:grpSpPr>
          <a:xfrm>
            <a:off x="8660926" y="134851"/>
            <a:ext cx="1081431" cy="1441908"/>
            <a:chOff x="1653302" y="685777"/>
            <a:chExt cx="824828" cy="824828"/>
          </a:xfrm>
        </p:grpSpPr>
        <p:sp>
          <p:nvSpPr>
            <p:cNvPr id="1177" name="Google Shape;1177;p17"/>
            <p:cNvSpPr/>
            <p:nvPr/>
          </p:nvSpPr>
          <p:spPr>
            <a:xfrm>
              <a:off x="1685230" y="717705"/>
              <a:ext cx="792900" cy="792900"/>
            </a:xfrm>
            <a:prstGeom prst="donut">
              <a:avLst>
                <a:gd name="adj" fmla="val 22098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78" name="Google Shape;1178;p17"/>
            <p:cNvSpPr/>
            <p:nvPr/>
          </p:nvSpPr>
          <p:spPr>
            <a:xfrm>
              <a:off x="1653302" y="685777"/>
              <a:ext cx="792900" cy="792900"/>
            </a:xfrm>
            <a:prstGeom prst="donut">
              <a:avLst>
                <a:gd name="adj" fmla="val 22098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179" name="Google Shape;1179;p17"/>
          <p:cNvGrpSpPr/>
          <p:nvPr/>
        </p:nvGrpSpPr>
        <p:grpSpPr>
          <a:xfrm>
            <a:off x="8242925" y="5614129"/>
            <a:ext cx="766850" cy="1012577"/>
            <a:chOff x="468200" y="1667900"/>
            <a:chExt cx="1085575" cy="1075075"/>
          </a:xfrm>
        </p:grpSpPr>
        <p:sp>
          <p:nvSpPr>
            <p:cNvPr id="1180" name="Google Shape;1180;p17"/>
            <p:cNvSpPr/>
            <p:nvPr/>
          </p:nvSpPr>
          <p:spPr>
            <a:xfrm>
              <a:off x="989100" y="1667900"/>
              <a:ext cx="52125" cy="49725"/>
            </a:xfrm>
            <a:custGeom>
              <a:avLst/>
              <a:gdLst/>
              <a:ahLst/>
              <a:cxnLst/>
              <a:rect l="l" t="t" r="r" b="b"/>
              <a:pathLst>
                <a:path w="2085" h="1989" extrusionOk="0">
                  <a:moveTo>
                    <a:pt x="997" y="1"/>
                  </a:moveTo>
                  <a:cubicBezTo>
                    <a:pt x="489" y="1"/>
                    <a:pt x="0" y="398"/>
                    <a:pt x="0" y="1000"/>
                  </a:cubicBezTo>
                  <a:cubicBezTo>
                    <a:pt x="0" y="1595"/>
                    <a:pt x="488" y="1988"/>
                    <a:pt x="995" y="1988"/>
                  </a:cubicBezTo>
                  <a:cubicBezTo>
                    <a:pt x="1240" y="1988"/>
                    <a:pt x="1490" y="1896"/>
                    <a:pt x="1691" y="1691"/>
                  </a:cubicBezTo>
                  <a:cubicBezTo>
                    <a:pt x="2084" y="1310"/>
                    <a:pt x="2084" y="679"/>
                    <a:pt x="1691" y="298"/>
                  </a:cubicBezTo>
                  <a:cubicBezTo>
                    <a:pt x="1490" y="93"/>
                    <a:pt x="1241" y="1"/>
                    <a:pt x="997" y="1"/>
                  </a:cubicBezTo>
                  <a:close/>
                </a:path>
              </a:pathLst>
            </a:custGeom>
            <a:solidFill>
              <a:srgbClr val="8C89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81" name="Google Shape;1181;p17"/>
            <p:cNvSpPr/>
            <p:nvPr/>
          </p:nvSpPr>
          <p:spPr>
            <a:xfrm>
              <a:off x="1062325" y="1741025"/>
              <a:ext cx="51825" cy="49750"/>
            </a:xfrm>
            <a:custGeom>
              <a:avLst/>
              <a:gdLst/>
              <a:ahLst/>
              <a:cxnLst/>
              <a:rect l="l" t="t" r="r" b="b"/>
              <a:pathLst>
                <a:path w="2073" h="1990" extrusionOk="0">
                  <a:moveTo>
                    <a:pt x="997" y="1"/>
                  </a:moveTo>
                  <a:cubicBezTo>
                    <a:pt x="487" y="1"/>
                    <a:pt x="0" y="396"/>
                    <a:pt x="0" y="992"/>
                  </a:cubicBezTo>
                  <a:cubicBezTo>
                    <a:pt x="0" y="1589"/>
                    <a:pt x="487" y="1989"/>
                    <a:pt x="996" y="1989"/>
                  </a:cubicBezTo>
                  <a:cubicBezTo>
                    <a:pt x="1239" y="1989"/>
                    <a:pt x="1487" y="1899"/>
                    <a:pt x="1691" y="1695"/>
                  </a:cubicBezTo>
                  <a:cubicBezTo>
                    <a:pt x="2072" y="1314"/>
                    <a:pt x="2072" y="683"/>
                    <a:pt x="1691" y="290"/>
                  </a:cubicBezTo>
                  <a:cubicBezTo>
                    <a:pt x="1488" y="90"/>
                    <a:pt x="1239" y="1"/>
                    <a:pt x="997" y="1"/>
                  </a:cubicBezTo>
                  <a:close/>
                </a:path>
              </a:pathLst>
            </a:custGeom>
            <a:solidFill>
              <a:srgbClr val="8C89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82" name="Google Shape;1182;p17"/>
            <p:cNvSpPr/>
            <p:nvPr/>
          </p:nvSpPr>
          <p:spPr>
            <a:xfrm>
              <a:off x="907550" y="1741125"/>
              <a:ext cx="66400" cy="49650"/>
            </a:xfrm>
            <a:custGeom>
              <a:avLst/>
              <a:gdLst/>
              <a:ahLst/>
              <a:cxnLst/>
              <a:rect l="l" t="t" r="r" b="b"/>
              <a:pathLst>
                <a:path w="2656" h="1986" extrusionOk="0">
                  <a:moveTo>
                    <a:pt x="1334" y="0"/>
                  </a:moveTo>
                  <a:cubicBezTo>
                    <a:pt x="453" y="0"/>
                    <a:pt x="0" y="1072"/>
                    <a:pt x="631" y="1691"/>
                  </a:cubicBezTo>
                  <a:cubicBezTo>
                    <a:pt x="822" y="1887"/>
                    <a:pt x="1075" y="1986"/>
                    <a:pt x="1328" y="1986"/>
                  </a:cubicBezTo>
                  <a:cubicBezTo>
                    <a:pt x="1581" y="1986"/>
                    <a:pt x="1834" y="1887"/>
                    <a:pt x="2024" y="1691"/>
                  </a:cubicBezTo>
                  <a:cubicBezTo>
                    <a:pt x="2655" y="1072"/>
                    <a:pt x="2215" y="0"/>
                    <a:pt x="1334" y="0"/>
                  </a:cubicBezTo>
                  <a:close/>
                </a:path>
              </a:pathLst>
            </a:custGeom>
            <a:solidFill>
              <a:srgbClr val="8C89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83" name="Google Shape;1183;p17"/>
            <p:cNvSpPr/>
            <p:nvPr/>
          </p:nvSpPr>
          <p:spPr>
            <a:xfrm>
              <a:off x="1135850" y="1814550"/>
              <a:ext cx="52100" cy="49600"/>
            </a:xfrm>
            <a:custGeom>
              <a:avLst/>
              <a:gdLst/>
              <a:ahLst/>
              <a:cxnLst/>
              <a:rect l="l" t="t" r="r" b="b"/>
              <a:pathLst>
                <a:path w="2084" h="1984" extrusionOk="0">
                  <a:moveTo>
                    <a:pt x="1002" y="1"/>
                  </a:moveTo>
                  <a:cubicBezTo>
                    <a:pt x="492" y="1"/>
                    <a:pt x="0" y="395"/>
                    <a:pt x="0" y="992"/>
                  </a:cubicBezTo>
                  <a:cubicBezTo>
                    <a:pt x="0" y="1589"/>
                    <a:pt x="492" y="1984"/>
                    <a:pt x="1002" y="1984"/>
                  </a:cubicBezTo>
                  <a:cubicBezTo>
                    <a:pt x="1245" y="1984"/>
                    <a:pt x="1491" y="1894"/>
                    <a:pt x="1691" y="1695"/>
                  </a:cubicBezTo>
                  <a:cubicBezTo>
                    <a:pt x="2084" y="1314"/>
                    <a:pt x="2084" y="683"/>
                    <a:pt x="1691" y="290"/>
                  </a:cubicBezTo>
                  <a:cubicBezTo>
                    <a:pt x="1491" y="90"/>
                    <a:pt x="1245" y="1"/>
                    <a:pt x="1002" y="1"/>
                  </a:cubicBezTo>
                  <a:close/>
                </a:path>
              </a:pathLst>
            </a:custGeom>
            <a:solidFill>
              <a:srgbClr val="8C89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84" name="Google Shape;1184;p17"/>
            <p:cNvSpPr/>
            <p:nvPr/>
          </p:nvSpPr>
          <p:spPr>
            <a:xfrm>
              <a:off x="1209075" y="1887775"/>
              <a:ext cx="51800" cy="49600"/>
            </a:xfrm>
            <a:custGeom>
              <a:avLst/>
              <a:gdLst/>
              <a:ahLst/>
              <a:cxnLst/>
              <a:rect l="l" t="t" r="r" b="b"/>
              <a:pathLst>
                <a:path w="2072" h="1984" extrusionOk="0">
                  <a:moveTo>
                    <a:pt x="996" y="1"/>
                  </a:moveTo>
                  <a:cubicBezTo>
                    <a:pt x="487" y="1"/>
                    <a:pt x="0" y="395"/>
                    <a:pt x="0" y="992"/>
                  </a:cubicBezTo>
                  <a:cubicBezTo>
                    <a:pt x="0" y="1589"/>
                    <a:pt x="487" y="1984"/>
                    <a:pt x="996" y="1984"/>
                  </a:cubicBezTo>
                  <a:cubicBezTo>
                    <a:pt x="1239" y="1984"/>
                    <a:pt x="1487" y="1894"/>
                    <a:pt x="1691" y="1695"/>
                  </a:cubicBezTo>
                  <a:cubicBezTo>
                    <a:pt x="2072" y="1302"/>
                    <a:pt x="2072" y="683"/>
                    <a:pt x="1691" y="290"/>
                  </a:cubicBezTo>
                  <a:cubicBezTo>
                    <a:pt x="1487" y="90"/>
                    <a:pt x="1239" y="1"/>
                    <a:pt x="996" y="1"/>
                  </a:cubicBezTo>
                  <a:close/>
                </a:path>
              </a:pathLst>
            </a:custGeom>
            <a:solidFill>
              <a:srgbClr val="8C89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85" name="Google Shape;1185;p17"/>
            <p:cNvSpPr/>
            <p:nvPr/>
          </p:nvSpPr>
          <p:spPr>
            <a:xfrm>
              <a:off x="1282300" y="1960875"/>
              <a:ext cx="51800" cy="49725"/>
            </a:xfrm>
            <a:custGeom>
              <a:avLst/>
              <a:gdLst/>
              <a:ahLst/>
              <a:cxnLst/>
              <a:rect l="l" t="t" r="r" b="b"/>
              <a:pathLst>
                <a:path w="2072" h="1989" extrusionOk="0">
                  <a:moveTo>
                    <a:pt x="1001" y="0"/>
                  </a:moveTo>
                  <a:cubicBezTo>
                    <a:pt x="492" y="0"/>
                    <a:pt x="0" y="400"/>
                    <a:pt x="0" y="997"/>
                  </a:cubicBezTo>
                  <a:cubicBezTo>
                    <a:pt x="0" y="1594"/>
                    <a:pt x="492" y="1989"/>
                    <a:pt x="1002" y="1989"/>
                  </a:cubicBezTo>
                  <a:cubicBezTo>
                    <a:pt x="1244" y="1989"/>
                    <a:pt x="1491" y="1899"/>
                    <a:pt x="1691" y="1700"/>
                  </a:cubicBezTo>
                  <a:cubicBezTo>
                    <a:pt x="2072" y="1307"/>
                    <a:pt x="2072" y="676"/>
                    <a:pt x="1691" y="295"/>
                  </a:cubicBezTo>
                  <a:cubicBezTo>
                    <a:pt x="1491" y="91"/>
                    <a:pt x="1244" y="0"/>
                    <a:pt x="1001" y="0"/>
                  </a:cubicBezTo>
                  <a:close/>
                </a:path>
              </a:pathLst>
            </a:custGeom>
            <a:solidFill>
              <a:srgbClr val="8C89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86" name="Google Shape;1186;p17"/>
            <p:cNvSpPr/>
            <p:nvPr/>
          </p:nvSpPr>
          <p:spPr>
            <a:xfrm>
              <a:off x="1355225" y="2034025"/>
              <a:ext cx="52100" cy="49700"/>
            </a:xfrm>
            <a:custGeom>
              <a:avLst/>
              <a:gdLst/>
              <a:ahLst/>
              <a:cxnLst/>
              <a:rect l="l" t="t" r="r" b="b"/>
              <a:pathLst>
                <a:path w="2084" h="1988" extrusionOk="0">
                  <a:moveTo>
                    <a:pt x="996" y="1"/>
                  </a:moveTo>
                  <a:cubicBezTo>
                    <a:pt x="488" y="1"/>
                    <a:pt x="0" y="397"/>
                    <a:pt x="0" y="1000"/>
                  </a:cubicBezTo>
                  <a:cubicBezTo>
                    <a:pt x="0" y="1594"/>
                    <a:pt x="487" y="1988"/>
                    <a:pt x="995" y="1988"/>
                  </a:cubicBezTo>
                  <a:cubicBezTo>
                    <a:pt x="1240" y="1988"/>
                    <a:pt x="1489" y="1896"/>
                    <a:pt x="1691" y="1691"/>
                  </a:cubicBezTo>
                  <a:cubicBezTo>
                    <a:pt x="2084" y="1310"/>
                    <a:pt x="2084" y="679"/>
                    <a:pt x="1691" y="298"/>
                  </a:cubicBezTo>
                  <a:cubicBezTo>
                    <a:pt x="1490" y="93"/>
                    <a:pt x="1241" y="1"/>
                    <a:pt x="996" y="1"/>
                  </a:cubicBezTo>
                  <a:close/>
                </a:path>
              </a:pathLst>
            </a:custGeom>
            <a:solidFill>
              <a:srgbClr val="8C89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87" name="Google Shape;1187;p17"/>
            <p:cNvSpPr/>
            <p:nvPr/>
          </p:nvSpPr>
          <p:spPr>
            <a:xfrm>
              <a:off x="1428750" y="2107550"/>
              <a:ext cx="52100" cy="49800"/>
            </a:xfrm>
            <a:custGeom>
              <a:avLst/>
              <a:gdLst/>
              <a:ahLst/>
              <a:cxnLst/>
              <a:rect l="l" t="t" r="r" b="b"/>
              <a:pathLst>
                <a:path w="2084" h="1992" extrusionOk="0">
                  <a:moveTo>
                    <a:pt x="996" y="0"/>
                  </a:moveTo>
                  <a:cubicBezTo>
                    <a:pt x="488" y="0"/>
                    <a:pt x="0" y="397"/>
                    <a:pt x="0" y="1000"/>
                  </a:cubicBezTo>
                  <a:cubicBezTo>
                    <a:pt x="0" y="1597"/>
                    <a:pt x="492" y="1991"/>
                    <a:pt x="1002" y="1991"/>
                  </a:cubicBezTo>
                  <a:cubicBezTo>
                    <a:pt x="1244" y="1991"/>
                    <a:pt x="1491" y="1902"/>
                    <a:pt x="1691" y="1702"/>
                  </a:cubicBezTo>
                  <a:cubicBezTo>
                    <a:pt x="2084" y="1309"/>
                    <a:pt x="2084" y="678"/>
                    <a:pt x="1691" y="297"/>
                  </a:cubicBezTo>
                  <a:cubicBezTo>
                    <a:pt x="1490" y="92"/>
                    <a:pt x="1241" y="0"/>
                    <a:pt x="996" y="0"/>
                  </a:cubicBezTo>
                  <a:close/>
                </a:path>
              </a:pathLst>
            </a:custGeom>
            <a:solidFill>
              <a:srgbClr val="8C89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88" name="Google Shape;1188;p17"/>
            <p:cNvSpPr/>
            <p:nvPr/>
          </p:nvSpPr>
          <p:spPr>
            <a:xfrm>
              <a:off x="1501950" y="2180750"/>
              <a:ext cx="51825" cy="49650"/>
            </a:xfrm>
            <a:custGeom>
              <a:avLst/>
              <a:gdLst/>
              <a:ahLst/>
              <a:cxnLst/>
              <a:rect l="l" t="t" r="r" b="b"/>
              <a:pathLst>
                <a:path w="2073" h="1986" extrusionOk="0">
                  <a:moveTo>
                    <a:pt x="990" y="1"/>
                  </a:moveTo>
                  <a:cubicBezTo>
                    <a:pt x="483" y="1"/>
                    <a:pt x="1" y="395"/>
                    <a:pt x="1" y="989"/>
                  </a:cubicBezTo>
                  <a:cubicBezTo>
                    <a:pt x="1" y="1586"/>
                    <a:pt x="487" y="1986"/>
                    <a:pt x="997" y="1986"/>
                  </a:cubicBezTo>
                  <a:cubicBezTo>
                    <a:pt x="1240" y="1986"/>
                    <a:pt x="1488" y="1895"/>
                    <a:pt x="1692" y="1691"/>
                  </a:cubicBezTo>
                  <a:cubicBezTo>
                    <a:pt x="2073" y="1310"/>
                    <a:pt x="2073" y="679"/>
                    <a:pt x="1692" y="298"/>
                  </a:cubicBezTo>
                  <a:cubicBezTo>
                    <a:pt x="1486" y="93"/>
                    <a:pt x="1235" y="1"/>
                    <a:pt x="990" y="1"/>
                  </a:cubicBezTo>
                  <a:close/>
                </a:path>
              </a:pathLst>
            </a:custGeom>
            <a:solidFill>
              <a:srgbClr val="8C89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89" name="Google Shape;1189;p17"/>
            <p:cNvSpPr/>
            <p:nvPr/>
          </p:nvSpPr>
          <p:spPr>
            <a:xfrm>
              <a:off x="989100" y="1814250"/>
              <a:ext cx="52125" cy="49600"/>
            </a:xfrm>
            <a:custGeom>
              <a:avLst/>
              <a:gdLst/>
              <a:ahLst/>
              <a:cxnLst/>
              <a:rect l="l" t="t" r="r" b="b"/>
              <a:pathLst>
                <a:path w="2085" h="1984" extrusionOk="0">
                  <a:moveTo>
                    <a:pt x="1002" y="1"/>
                  </a:moveTo>
                  <a:cubicBezTo>
                    <a:pt x="492" y="1"/>
                    <a:pt x="0" y="395"/>
                    <a:pt x="0" y="992"/>
                  </a:cubicBezTo>
                  <a:cubicBezTo>
                    <a:pt x="0" y="1589"/>
                    <a:pt x="492" y="1984"/>
                    <a:pt x="1002" y="1984"/>
                  </a:cubicBezTo>
                  <a:cubicBezTo>
                    <a:pt x="1245" y="1984"/>
                    <a:pt x="1491" y="1895"/>
                    <a:pt x="1691" y="1695"/>
                  </a:cubicBezTo>
                  <a:cubicBezTo>
                    <a:pt x="2084" y="1302"/>
                    <a:pt x="2084" y="683"/>
                    <a:pt x="1691" y="290"/>
                  </a:cubicBezTo>
                  <a:cubicBezTo>
                    <a:pt x="1491" y="90"/>
                    <a:pt x="1245" y="1"/>
                    <a:pt x="1002" y="1"/>
                  </a:cubicBezTo>
                  <a:close/>
                </a:path>
              </a:pathLst>
            </a:custGeom>
            <a:solidFill>
              <a:srgbClr val="8C89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90" name="Google Shape;1190;p17"/>
            <p:cNvSpPr/>
            <p:nvPr/>
          </p:nvSpPr>
          <p:spPr>
            <a:xfrm>
              <a:off x="1062925" y="1887775"/>
              <a:ext cx="51800" cy="49600"/>
            </a:xfrm>
            <a:custGeom>
              <a:avLst/>
              <a:gdLst/>
              <a:ahLst/>
              <a:cxnLst/>
              <a:rect l="l" t="t" r="r" b="b"/>
              <a:pathLst>
                <a:path w="2072" h="1984" extrusionOk="0">
                  <a:moveTo>
                    <a:pt x="997" y="1"/>
                  </a:moveTo>
                  <a:cubicBezTo>
                    <a:pt x="487" y="1"/>
                    <a:pt x="0" y="395"/>
                    <a:pt x="0" y="992"/>
                  </a:cubicBezTo>
                  <a:cubicBezTo>
                    <a:pt x="0" y="1589"/>
                    <a:pt x="487" y="1984"/>
                    <a:pt x="997" y="1984"/>
                  </a:cubicBezTo>
                  <a:cubicBezTo>
                    <a:pt x="1239" y="1984"/>
                    <a:pt x="1487" y="1894"/>
                    <a:pt x="1691" y="1695"/>
                  </a:cubicBezTo>
                  <a:cubicBezTo>
                    <a:pt x="2072" y="1302"/>
                    <a:pt x="2072" y="683"/>
                    <a:pt x="1691" y="290"/>
                  </a:cubicBezTo>
                  <a:cubicBezTo>
                    <a:pt x="1487" y="90"/>
                    <a:pt x="1239" y="1"/>
                    <a:pt x="997" y="1"/>
                  </a:cubicBezTo>
                  <a:close/>
                </a:path>
              </a:pathLst>
            </a:custGeom>
            <a:solidFill>
              <a:srgbClr val="8C89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91" name="Google Shape;1191;p17"/>
            <p:cNvSpPr/>
            <p:nvPr/>
          </p:nvSpPr>
          <p:spPr>
            <a:xfrm>
              <a:off x="1135850" y="1961000"/>
              <a:ext cx="52100" cy="49600"/>
            </a:xfrm>
            <a:custGeom>
              <a:avLst/>
              <a:gdLst/>
              <a:ahLst/>
              <a:cxnLst/>
              <a:rect l="l" t="t" r="r" b="b"/>
              <a:pathLst>
                <a:path w="2084" h="1984" extrusionOk="0">
                  <a:moveTo>
                    <a:pt x="1002" y="1"/>
                  </a:moveTo>
                  <a:cubicBezTo>
                    <a:pt x="492" y="1"/>
                    <a:pt x="0" y="395"/>
                    <a:pt x="0" y="992"/>
                  </a:cubicBezTo>
                  <a:cubicBezTo>
                    <a:pt x="0" y="1589"/>
                    <a:pt x="492" y="1984"/>
                    <a:pt x="1002" y="1984"/>
                  </a:cubicBezTo>
                  <a:cubicBezTo>
                    <a:pt x="1245" y="1984"/>
                    <a:pt x="1491" y="1894"/>
                    <a:pt x="1691" y="1695"/>
                  </a:cubicBezTo>
                  <a:cubicBezTo>
                    <a:pt x="2084" y="1302"/>
                    <a:pt x="2084" y="671"/>
                    <a:pt x="1691" y="290"/>
                  </a:cubicBezTo>
                  <a:cubicBezTo>
                    <a:pt x="1491" y="90"/>
                    <a:pt x="1245" y="1"/>
                    <a:pt x="1002" y="1"/>
                  </a:cubicBezTo>
                  <a:close/>
                </a:path>
              </a:pathLst>
            </a:custGeom>
            <a:solidFill>
              <a:srgbClr val="8C89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92" name="Google Shape;1192;p17"/>
            <p:cNvSpPr/>
            <p:nvPr/>
          </p:nvSpPr>
          <p:spPr>
            <a:xfrm>
              <a:off x="1209075" y="2034025"/>
              <a:ext cx="51800" cy="49700"/>
            </a:xfrm>
            <a:custGeom>
              <a:avLst/>
              <a:gdLst/>
              <a:ahLst/>
              <a:cxnLst/>
              <a:rect l="l" t="t" r="r" b="b"/>
              <a:pathLst>
                <a:path w="2072" h="1988" extrusionOk="0">
                  <a:moveTo>
                    <a:pt x="991" y="1"/>
                  </a:moveTo>
                  <a:cubicBezTo>
                    <a:pt x="483" y="1"/>
                    <a:pt x="0" y="397"/>
                    <a:pt x="0" y="1000"/>
                  </a:cubicBezTo>
                  <a:cubicBezTo>
                    <a:pt x="0" y="1594"/>
                    <a:pt x="482" y="1988"/>
                    <a:pt x="989" y="1988"/>
                  </a:cubicBezTo>
                  <a:cubicBezTo>
                    <a:pt x="1234" y="1988"/>
                    <a:pt x="1485" y="1896"/>
                    <a:pt x="1691" y="1691"/>
                  </a:cubicBezTo>
                  <a:cubicBezTo>
                    <a:pt x="2072" y="1310"/>
                    <a:pt x="2072" y="679"/>
                    <a:pt x="1691" y="298"/>
                  </a:cubicBezTo>
                  <a:cubicBezTo>
                    <a:pt x="1486" y="93"/>
                    <a:pt x="1236" y="1"/>
                    <a:pt x="991" y="1"/>
                  </a:cubicBezTo>
                  <a:close/>
                </a:path>
              </a:pathLst>
            </a:custGeom>
            <a:solidFill>
              <a:srgbClr val="8C89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93" name="Google Shape;1193;p17"/>
            <p:cNvSpPr/>
            <p:nvPr/>
          </p:nvSpPr>
          <p:spPr>
            <a:xfrm>
              <a:off x="1282300" y="2107250"/>
              <a:ext cx="51800" cy="49700"/>
            </a:xfrm>
            <a:custGeom>
              <a:avLst/>
              <a:gdLst/>
              <a:ahLst/>
              <a:cxnLst/>
              <a:rect l="l" t="t" r="r" b="b"/>
              <a:pathLst>
                <a:path w="2072" h="1988" extrusionOk="0">
                  <a:moveTo>
                    <a:pt x="995" y="0"/>
                  </a:moveTo>
                  <a:cubicBezTo>
                    <a:pt x="487" y="0"/>
                    <a:pt x="0" y="394"/>
                    <a:pt x="0" y="988"/>
                  </a:cubicBezTo>
                  <a:cubicBezTo>
                    <a:pt x="0" y="1591"/>
                    <a:pt x="488" y="1988"/>
                    <a:pt x="996" y="1988"/>
                  </a:cubicBezTo>
                  <a:cubicBezTo>
                    <a:pt x="1241" y="1988"/>
                    <a:pt x="1490" y="1896"/>
                    <a:pt x="1691" y="1691"/>
                  </a:cubicBezTo>
                  <a:cubicBezTo>
                    <a:pt x="2072" y="1310"/>
                    <a:pt x="2072" y="679"/>
                    <a:pt x="1691" y="298"/>
                  </a:cubicBezTo>
                  <a:cubicBezTo>
                    <a:pt x="1489" y="92"/>
                    <a:pt x="1240" y="0"/>
                    <a:pt x="995" y="0"/>
                  </a:cubicBezTo>
                  <a:close/>
                </a:path>
              </a:pathLst>
            </a:custGeom>
            <a:solidFill>
              <a:srgbClr val="8C89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94" name="Google Shape;1194;p17"/>
            <p:cNvSpPr/>
            <p:nvPr/>
          </p:nvSpPr>
          <p:spPr>
            <a:xfrm>
              <a:off x="1355525" y="2180750"/>
              <a:ext cx="52100" cy="49725"/>
            </a:xfrm>
            <a:custGeom>
              <a:avLst/>
              <a:gdLst/>
              <a:ahLst/>
              <a:cxnLst/>
              <a:rect l="l" t="t" r="r" b="b"/>
              <a:pathLst>
                <a:path w="2084" h="1989" extrusionOk="0">
                  <a:moveTo>
                    <a:pt x="998" y="1"/>
                  </a:moveTo>
                  <a:cubicBezTo>
                    <a:pt x="487" y="1"/>
                    <a:pt x="0" y="395"/>
                    <a:pt x="0" y="989"/>
                  </a:cubicBezTo>
                  <a:cubicBezTo>
                    <a:pt x="0" y="1592"/>
                    <a:pt x="488" y="1988"/>
                    <a:pt x="1000" y="1988"/>
                  </a:cubicBezTo>
                  <a:cubicBezTo>
                    <a:pt x="1246" y="1988"/>
                    <a:pt x="1498" y="1896"/>
                    <a:pt x="1703" y="1691"/>
                  </a:cubicBezTo>
                  <a:cubicBezTo>
                    <a:pt x="2084" y="1310"/>
                    <a:pt x="2084" y="679"/>
                    <a:pt x="1703" y="298"/>
                  </a:cubicBezTo>
                  <a:cubicBezTo>
                    <a:pt x="1497" y="93"/>
                    <a:pt x="1245" y="1"/>
                    <a:pt x="998" y="1"/>
                  </a:cubicBezTo>
                  <a:close/>
                </a:path>
              </a:pathLst>
            </a:custGeom>
            <a:solidFill>
              <a:srgbClr val="8C89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95" name="Google Shape;1195;p17"/>
            <p:cNvSpPr/>
            <p:nvPr/>
          </p:nvSpPr>
          <p:spPr>
            <a:xfrm>
              <a:off x="1428750" y="2253900"/>
              <a:ext cx="52100" cy="49600"/>
            </a:xfrm>
            <a:custGeom>
              <a:avLst/>
              <a:gdLst/>
              <a:ahLst/>
              <a:cxnLst/>
              <a:rect l="l" t="t" r="r" b="b"/>
              <a:pathLst>
                <a:path w="2084" h="1984" extrusionOk="0">
                  <a:moveTo>
                    <a:pt x="1002" y="0"/>
                  </a:moveTo>
                  <a:cubicBezTo>
                    <a:pt x="492" y="0"/>
                    <a:pt x="0" y="395"/>
                    <a:pt x="0" y="992"/>
                  </a:cubicBezTo>
                  <a:cubicBezTo>
                    <a:pt x="0" y="1589"/>
                    <a:pt x="492" y="1983"/>
                    <a:pt x="1002" y="1983"/>
                  </a:cubicBezTo>
                  <a:cubicBezTo>
                    <a:pt x="1244" y="1983"/>
                    <a:pt x="1491" y="1894"/>
                    <a:pt x="1691" y="1694"/>
                  </a:cubicBezTo>
                  <a:cubicBezTo>
                    <a:pt x="2084" y="1301"/>
                    <a:pt x="2084" y="682"/>
                    <a:pt x="1691" y="289"/>
                  </a:cubicBezTo>
                  <a:cubicBezTo>
                    <a:pt x="1491" y="90"/>
                    <a:pt x="1244" y="0"/>
                    <a:pt x="1002" y="0"/>
                  </a:cubicBezTo>
                  <a:close/>
                </a:path>
              </a:pathLst>
            </a:custGeom>
            <a:solidFill>
              <a:srgbClr val="8C89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96" name="Google Shape;1196;p17"/>
            <p:cNvSpPr/>
            <p:nvPr/>
          </p:nvSpPr>
          <p:spPr>
            <a:xfrm>
              <a:off x="842650" y="1814550"/>
              <a:ext cx="51825" cy="49600"/>
            </a:xfrm>
            <a:custGeom>
              <a:avLst/>
              <a:gdLst/>
              <a:ahLst/>
              <a:cxnLst/>
              <a:rect l="l" t="t" r="r" b="b"/>
              <a:pathLst>
                <a:path w="2073" h="1984" extrusionOk="0">
                  <a:moveTo>
                    <a:pt x="997" y="1"/>
                  </a:moveTo>
                  <a:cubicBezTo>
                    <a:pt x="487" y="1"/>
                    <a:pt x="1" y="395"/>
                    <a:pt x="1" y="992"/>
                  </a:cubicBezTo>
                  <a:cubicBezTo>
                    <a:pt x="1" y="1589"/>
                    <a:pt x="487" y="1984"/>
                    <a:pt x="997" y="1984"/>
                  </a:cubicBezTo>
                  <a:cubicBezTo>
                    <a:pt x="1240" y="1984"/>
                    <a:pt x="1488" y="1894"/>
                    <a:pt x="1691" y="1695"/>
                  </a:cubicBezTo>
                  <a:cubicBezTo>
                    <a:pt x="2072" y="1302"/>
                    <a:pt x="2072" y="671"/>
                    <a:pt x="1691" y="290"/>
                  </a:cubicBezTo>
                  <a:cubicBezTo>
                    <a:pt x="1488" y="90"/>
                    <a:pt x="1240" y="1"/>
                    <a:pt x="997" y="1"/>
                  </a:cubicBezTo>
                  <a:close/>
                </a:path>
              </a:pathLst>
            </a:custGeom>
            <a:solidFill>
              <a:srgbClr val="8C89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97" name="Google Shape;1197;p17"/>
            <p:cNvSpPr/>
            <p:nvPr/>
          </p:nvSpPr>
          <p:spPr>
            <a:xfrm>
              <a:off x="915575" y="1887575"/>
              <a:ext cx="49725" cy="49725"/>
            </a:xfrm>
            <a:custGeom>
              <a:avLst/>
              <a:gdLst/>
              <a:ahLst/>
              <a:cxnLst/>
              <a:rect l="l" t="t" r="r" b="b"/>
              <a:pathLst>
                <a:path w="1989" h="1989" extrusionOk="0">
                  <a:moveTo>
                    <a:pt x="1001" y="0"/>
                  </a:moveTo>
                  <a:cubicBezTo>
                    <a:pt x="453" y="0"/>
                    <a:pt x="1" y="453"/>
                    <a:pt x="1" y="1000"/>
                  </a:cubicBezTo>
                  <a:cubicBezTo>
                    <a:pt x="1" y="1536"/>
                    <a:pt x="453" y="1988"/>
                    <a:pt x="1001" y="1988"/>
                  </a:cubicBezTo>
                  <a:cubicBezTo>
                    <a:pt x="1548" y="1988"/>
                    <a:pt x="1989" y="1536"/>
                    <a:pt x="1989" y="1000"/>
                  </a:cubicBezTo>
                  <a:cubicBezTo>
                    <a:pt x="1989" y="453"/>
                    <a:pt x="1548" y="0"/>
                    <a:pt x="1001" y="0"/>
                  </a:cubicBezTo>
                  <a:close/>
                </a:path>
              </a:pathLst>
            </a:custGeom>
            <a:solidFill>
              <a:srgbClr val="8C89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98" name="Google Shape;1198;p17"/>
            <p:cNvSpPr/>
            <p:nvPr/>
          </p:nvSpPr>
          <p:spPr>
            <a:xfrm>
              <a:off x="761100" y="1887575"/>
              <a:ext cx="66400" cy="49650"/>
            </a:xfrm>
            <a:custGeom>
              <a:avLst/>
              <a:gdLst/>
              <a:ahLst/>
              <a:cxnLst/>
              <a:rect l="l" t="t" r="r" b="b"/>
              <a:pathLst>
                <a:path w="2656" h="1986" extrusionOk="0">
                  <a:moveTo>
                    <a:pt x="1322" y="0"/>
                  </a:moveTo>
                  <a:cubicBezTo>
                    <a:pt x="441" y="0"/>
                    <a:pt x="0" y="1072"/>
                    <a:pt x="619" y="1691"/>
                  </a:cubicBezTo>
                  <a:cubicBezTo>
                    <a:pt x="816" y="1887"/>
                    <a:pt x="1072" y="1985"/>
                    <a:pt x="1326" y="1985"/>
                  </a:cubicBezTo>
                  <a:cubicBezTo>
                    <a:pt x="1581" y="1985"/>
                    <a:pt x="1834" y="1887"/>
                    <a:pt x="2024" y="1691"/>
                  </a:cubicBezTo>
                  <a:cubicBezTo>
                    <a:pt x="2655" y="1072"/>
                    <a:pt x="2203" y="0"/>
                    <a:pt x="1322" y="0"/>
                  </a:cubicBezTo>
                  <a:close/>
                </a:path>
              </a:pathLst>
            </a:custGeom>
            <a:solidFill>
              <a:srgbClr val="8C89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99" name="Google Shape;1199;p17"/>
            <p:cNvSpPr/>
            <p:nvPr/>
          </p:nvSpPr>
          <p:spPr>
            <a:xfrm>
              <a:off x="989400" y="1961300"/>
              <a:ext cx="51825" cy="49600"/>
            </a:xfrm>
            <a:custGeom>
              <a:avLst/>
              <a:gdLst/>
              <a:ahLst/>
              <a:cxnLst/>
              <a:rect l="l" t="t" r="r" b="b"/>
              <a:pathLst>
                <a:path w="2073" h="1984" extrusionOk="0">
                  <a:moveTo>
                    <a:pt x="997" y="0"/>
                  </a:moveTo>
                  <a:cubicBezTo>
                    <a:pt x="487" y="0"/>
                    <a:pt x="0" y="395"/>
                    <a:pt x="0" y="992"/>
                  </a:cubicBezTo>
                  <a:cubicBezTo>
                    <a:pt x="0" y="1589"/>
                    <a:pt x="487" y="1984"/>
                    <a:pt x="997" y="1984"/>
                  </a:cubicBezTo>
                  <a:cubicBezTo>
                    <a:pt x="1239" y="1984"/>
                    <a:pt x="1488" y="1894"/>
                    <a:pt x="1691" y="1694"/>
                  </a:cubicBezTo>
                  <a:cubicBezTo>
                    <a:pt x="2072" y="1302"/>
                    <a:pt x="2072" y="671"/>
                    <a:pt x="1691" y="290"/>
                  </a:cubicBezTo>
                  <a:cubicBezTo>
                    <a:pt x="1488" y="90"/>
                    <a:pt x="1239" y="0"/>
                    <a:pt x="997" y="0"/>
                  </a:cubicBezTo>
                  <a:close/>
                </a:path>
              </a:pathLst>
            </a:custGeom>
            <a:solidFill>
              <a:srgbClr val="8C89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00" name="Google Shape;1200;p17"/>
            <p:cNvSpPr/>
            <p:nvPr/>
          </p:nvSpPr>
          <p:spPr>
            <a:xfrm>
              <a:off x="1062625" y="2034325"/>
              <a:ext cx="51800" cy="49625"/>
            </a:xfrm>
            <a:custGeom>
              <a:avLst/>
              <a:gdLst/>
              <a:ahLst/>
              <a:cxnLst/>
              <a:rect l="l" t="t" r="r" b="b"/>
              <a:pathLst>
                <a:path w="2072" h="1985" extrusionOk="0">
                  <a:moveTo>
                    <a:pt x="986" y="0"/>
                  </a:moveTo>
                  <a:cubicBezTo>
                    <a:pt x="482" y="0"/>
                    <a:pt x="0" y="394"/>
                    <a:pt x="0" y="988"/>
                  </a:cubicBezTo>
                  <a:cubicBezTo>
                    <a:pt x="0" y="1585"/>
                    <a:pt x="486" y="1985"/>
                    <a:pt x="993" y="1985"/>
                  </a:cubicBezTo>
                  <a:cubicBezTo>
                    <a:pt x="1234" y="1985"/>
                    <a:pt x="1479" y="1894"/>
                    <a:pt x="1679" y="1691"/>
                  </a:cubicBezTo>
                  <a:cubicBezTo>
                    <a:pt x="2072" y="1310"/>
                    <a:pt x="2072" y="678"/>
                    <a:pt x="1679" y="297"/>
                  </a:cubicBezTo>
                  <a:cubicBezTo>
                    <a:pt x="1477" y="92"/>
                    <a:pt x="1229" y="0"/>
                    <a:pt x="986" y="0"/>
                  </a:cubicBezTo>
                  <a:close/>
                </a:path>
              </a:pathLst>
            </a:custGeom>
            <a:solidFill>
              <a:srgbClr val="8C89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01" name="Google Shape;1201;p17"/>
            <p:cNvSpPr/>
            <p:nvPr/>
          </p:nvSpPr>
          <p:spPr>
            <a:xfrm>
              <a:off x="1135550" y="2107450"/>
              <a:ext cx="52100" cy="49600"/>
            </a:xfrm>
            <a:custGeom>
              <a:avLst/>
              <a:gdLst/>
              <a:ahLst/>
              <a:cxnLst/>
              <a:rect l="l" t="t" r="r" b="b"/>
              <a:pathLst>
                <a:path w="2084" h="1984" extrusionOk="0">
                  <a:moveTo>
                    <a:pt x="1002" y="0"/>
                  </a:moveTo>
                  <a:cubicBezTo>
                    <a:pt x="492" y="0"/>
                    <a:pt x="0" y="395"/>
                    <a:pt x="0" y="992"/>
                  </a:cubicBezTo>
                  <a:cubicBezTo>
                    <a:pt x="0" y="1589"/>
                    <a:pt x="492" y="1984"/>
                    <a:pt x="1002" y="1984"/>
                  </a:cubicBezTo>
                  <a:cubicBezTo>
                    <a:pt x="1245" y="1984"/>
                    <a:pt x="1491" y="1894"/>
                    <a:pt x="1691" y="1694"/>
                  </a:cubicBezTo>
                  <a:cubicBezTo>
                    <a:pt x="2084" y="1313"/>
                    <a:pt x="2084" y="682"/>
                    <a:pt x="1691" y="290"/>
                  </a:cubicBezTo>
                  <a:cubicBezTo>
                    <a:pt x="1491" y="90"/>
                    <a:pt x="1245" y="0"/>
                    <a:pt x="1002" y="0"/>
                  </a:cubicBezTo>
                  <a:close/>
                </a:path>
              </a:pathLst>
            </a:custGeom>
            <a:solidFill>
              <a:srgbClr val="8C89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02" name="Google Shape;1202;p17"/>
            <p:cNvSpPr/>
            <p:nvPr/>
          </p:nvSpPr>
          <p:spPr>
            <a:xfrm>
              <a:off x="1208775" y="2180675"/>
              <a:ext cx="51800" cy="49600"/>
            </a:xfrm>
            <a:custGeom>
              <a:avLst/>
              <a:gdLst/>
              <a:ahLst/>
              <a:cxnLst/>
              <a:rect l="l" t="t" r="r" b="b"/>
              <a:pathLst>
                <a:path w="2072" h="1984" extrusionOk="0">
                  <a:moveTo>
                    <a:pt x="997" y="0"/>
                  </a:moveTo>
                  <a:cubicBezTo>
                    <a:pt x="487" y="0"/>
                    <a:pt x="0" y="395"/>
                    <a:pt x="0" y="992"/>
                  </a:cubicBezTo>
                  <a:cubicBezTo>
                    <a:pt x="0" y="1589"/>
                    <a:pt x="487" y="1984"/>
                    <a:pt x="997" y="1984"/>
                  </a:cubicBezTo>
                  <a:cubicBezTo>
                    <a:pt x="1239" y="1984"/>
                    <a:pt x="1487" y="1894"/>
                    <a:pt x="1691" y="1694"/>
                  </a:cubicBezTo>
                  <a:cubicBezTo>
                    <a:pt x="2072" y="1301"/>
                    <a:pt x="2072" y="682"/>
                    <a:pt x="1691" y="289"/>
                  </a:cubicBezTo>
                  <a:cubicBezTo>
                    <a:pt x="1487" y="90"/>
                    <a:pt x="1239" y="0"/>
                    <a:pt x="997" y="0"/>
                  </a:cubicBezTo>
                  <a:close/>
                </a:path>
              </a:pathLst>
            </a:custGeom>
            <a:solidFill>
              <a:srgbClr val="8C89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03" name="Google Shape;1203;p17"/>
            <p:cNvSpPr/>
            <p:nvPr/>
          </p:nvSpPr>
          <p:spPr>
            <a:xfrm>
              <a:off x="1282300" y="2254200"/>
              <a:ext cx="52100" cy="49600"/>
            </a:xfrm>
            <a:custGeom>
              <a:avLst/>
              <a:gdLst/>
              <a:ahLst/>
              <a:cxnLst/>
              <a:rect l="l" t="t" r="r" b="b"/>
              <a:pathLst>
                <a:path w="2084" h="1984" extrusionOk="0">
                  <a:moveTo>
                    <a:pt x="1002" y="0"/>
                  </a:moveTo>
                  <a:cubicBezTo>
                    <a:pt x="492" y="0"/>
                    <a:pt x="0" y="395"/>
                    <a:pt x="0" y="992"/>
                  </a:cubicBezTo>
                  <a:cubicBezTo>
                    <a:pt x="0" y="1589"/>
                    <a:pt x="492" y="1983"/>
                    <a:pt x="1002" y="1983"/>
                  </a:cubicBezTo>
                  <a:cubicBezTo>
                    <a:pt x="1244" y="1983"/>
                    <a:pt x="1491" y="1894"/>
                    <a:pt x="1691" y="1694"/>
                  </a:cubicBezTo>
                  <a:cubicBezTo>
                    <a:pt x="2084" y="1301"/>
                    <a:pt x="2084" y="682"/>
                    <a:pt x="1691" y="289"/>
                  </a:cubicBezTo>
                  <a:cubicBezTo>
                    <a:pt x="1491" y="90"/>
                    <a:pt x="1244" y="0"/>
                    <a:pt x="1002" y="0"/>
                  </a:cubicBezTo>
                  <a:close/>
                </a:path>
              </a:pathLst>
            </a:custGeom>
            <a:solidFill>
              <a:srgbClr val="8C89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04" name="Google Shape;1204;p17"/>
            <p:cNvSpPr/>
            <p:nvPr/>
          </p:nvSpPr>
          <p:spPr>
            <a:xfrm>
              <a:off x="1355525" y="2327275"/>
              <a:ext cx="51800" cy="49750"/>
            </a:xfrm>
            <a:custGeom>
              <a:avLst/>
              <a:gdLst/>
              <a:ahLst/>
              <a:cxnLst/>
              <a:rect l="l" t="t" r="r" b="b"/>
              <a:pathLst>
                <a:path w="2072" h="1990" extrusionOk="0">
                  <a:moveTo>
                    <a:pt x="996" y="1"/>
                  </a:moveTo>
                  <a:cubicBezTo>
                    <a:pt x="486" y="1"/>
                    <a:pt x="0" y="401"/>
                    <a:pt x="0" y="998"/>
                  </a:cubicBezTo>
                  <a:cubicBezTo>
                    <a:pt x="0" y="1595"/>
                    <a:pt x="486" y="1989"/>
                    <a:pt x="996" y="1989"/>
                  </a:cubicBezTo>
                  <a:cubicBezTo>
                    <a:pt x="1239" y="1989"/>
                    <a:pt x="1487" y="1900"/>
                    <a:pt x="1691" y="1700"/>
                  </a:cubicBezTo>
                  <a:cubicBezTo>
                    <a:pt x="2072" y="1307"/>
                    <a:pt x="2072" y="676"/>
                    <a:pt x="1691" y="295"/>
                  </a:cubicBezTo>
                  <a:cubicBezTo>
                    <a:pt x="1487" y="92"/>
                    <a:pt x="1239" y="1"/>
                    <a:pt x="996" y="1"/>
                  </a:cubicBezTo>
                  <a:close/>
                </a:path>
              </a:pathLst>
            </a:custGeom>
            <a:solidFill>
              <a:srgbClr val="8C89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05" name="Google Shape;1205;p17"/>
            <p:cNvSpPr/>
            <p:nvPr/>
          </p:nvSpPr>
          <p:spPr>
            <a:xfrm>
              <a:off x="842650" y="1960700"/>
              <a:ext cx="51825" cy="49600"/>
            </a:xfrm>
            <a:custGeom>
              <a:avLst/>
              <a:gdLst/>
              <a:ahLst/>
              <a:cxnLst/>
              <a:rect l="l" t="t" r="r" b="b"/>
              <a:pathLst>
                <a:path w="2073" h="1984" extrusionOk="0">
                  <a:moveTo>
                    <a:pt x="997" y="1"/>
                  </a:moveTo>
                  <a:cubicBezTo>
                    <a:pt x="487" y="1"/>
                    <a:pt x="1" y="395"/>
                    <a:pt x="1" y="992"/>
                  </a:cubicBezTo>
                  <a:cubicBezTo>
                    <a:pt x="1" y="1589"/>
                    <a:pt x="487" y="1984"/>
                    <a:pt x="997" y="1984"/>
                  </a:cubicBezTo>
                  <a:cubicBezTo>
                    <a:pt x="1240" y="1984"/>
                    <a:pt x="1488" y="1894"/>
                    <a:pt x="1691" y="1695"/>
                  </a:cubicBezTo>
                  <a:cubicBezTo>
                    <a:pt x="2072" y="1314"/>
                    <a:pt x="2072" y="683"/>
                    <a:pt x="1691" y="290"/>
                  </a:cubicBezTo>
                  <a:cubicBezTo>
                    <a:pt x="1488" y="90"/>
                    <a:pt x="1240" y="1"/>
                    <a:pt x="997" y="1"/>
                  </a:cubicBezTo>
                  <a:close/>
                </a:path>
              </a:pathLst>
            </a:custGeom>
            <a:solidFill>
              <a:srgbClr val="8C89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06" name="Google Shape;1206;p17"/>
            <p:cNvSpPr/>
            <p:nvPr/>
          </p:nvSpPr>
          <p:spPr>
            <a:xfrm>
              <a:off x="916175" y="2034325"/>
              <a:ext cx="51825" cy="49625"/>
            </a:xfrm>
            <a:custGeom>
              <a:avLst/>
              <a:gdLst/>
              <a:ahLst/>
              <a:cxnLst/>
              <a:rect l="l" t="t" r="r" b="b"/>
              <a:pathLst>
                <a:path w="2073" h="1985" extrusionOk="0">
                  <a:moveTo>
                    <a:pt x="990" y="0"/>
                  </a:moveTo>
                  <a:cubicBezTo>
                    <a:pt x="482" y="0"/>
                    <a:pt x="0" y="394"/>
                    <a:pt x="0" y="988"/>
                  </a:cubicBezTo>
                  <a:cubicBezTo>
                    <a:pt x="0" y="1585"/>
                    <a:pt x="487" y="1985"/>
                    <a:pt x="996" y="1985"/>
                  </a:cubicBezTo>
                  <a:cubicBezTo>
                    <a:pt x="1239" y="1985"/>
                    <a:pt x="1488" y="1894"/>
                    <a:pt x="1691" y="1691"/>
                  </a:cubicBezTo>
                  <a:cubicBezTo>
                    <a:pt x="2072" y="1310"/>
                    <a:pt x="2072" y="678"/>
                    <a:pt x="1691" y="297"/>
                  </a:cubicBezTo>
                  <a:cubicBezTo>
                    <a:pt x="1486" y="92"/>
                    <a:pt x="1235" y="0"/>
                    <a:pt x="990" y="0"/>
                  </a:cubicBezTo>
                  <a:close/>
                </a:path>
              </a:pathLst>
            </a:custGeom>
            <a:solidFill>
              <a:srgbClr val="8C89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07" name="Google Shape;1207;p17"/>
            <p:cNvSpPr/>
            <p:nvPr/>
          </p:nvSpPr>
          <p:spPr>
            <a:xfrm>
              <a:off x="989400" y="2107450"/>
              <a:ext cx="51825" cy="49600"/>
            </a:xfrm>
            <a:custGeom>
              <a:avLst/>
              <a:gdLst/>
              <a:ahLst/>
              <a:cxnLst/>
              <a:rect l="l" t="t" r="r" b="b"/>
              <a:pathLst>
                <a:path w="2073" h="1984" extrusionOk="0">
                  <a:moveTo>
                    <a:pt x="997" y="0"/>
                  </a:moveTo>
                  <a:cubicBezTo>
                    <a:pt x="487" y="0"/>
                    <a:pt x="0" y="395"/>
                    <a:pt x="0" y="992"/>
                  </a:cubicBezTo>
                  <a:cubicBezTo>
                    <a:pt x="0" y="1589"/>
                    <a:pt x="487" y="1984"/>
                    <a:pt x="997" y="1984"/>
                  </a:cubicBezTo>
                  <a:cubicBezTo>
                    <a:pt x="1239" y="1984"/>
                    <a:pt x="1488" y="1894"/>
                    <a:pt x="1691" y="1694"/>
                  </a:cubicBezTo>
                  <a:cubicBezTo>
                    <a:pt x="2072" y="1313"/>
                    <a:pt x="2072" y="682"/>
                    <a:pt x="1691" y="290"/>
                  </a:cubicBezTo>
                  <a:cubicBezTo>
                    <a:pt x="1488" y="90"/>
                    <a:pt x="1239" y="0"/>
                    <a:pt x="997" y="0"/>
                  </a:cubicBezTo>
                  <a:close/>
                </a:path>
              </a:pathLst>
            </a:custGeom>
            <a:solidFill>
              <a:srgbClr val="8C89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08" name="Google Shape;1208;p17"/>
            <p:cNvSpPr/>
            <p:nvPr/>
          </p:nvSpPr>
          <p:spPr>
            <a:xfrm>
              <a:off x="1062325" y="2180675"/>
              <a:ext cx="52100" cy="49600"/>
            </a:xfrm>
            <a:custGeom>
              <a:avLst/>
              <a:gdLst/>
              <a:ahLst/>
              <a:cxnLst/>
              <a:rect l="l" t="t" r="r" b="b"/>
              <a:pathLst>
                <a:path w="2084" h="1984" extrusionOk="0">
                  <a:moveTo>
                    <a:pt x="1002" y="0"/>
                  </a:moveTo>
                  <a:cubicBezTo>
                    <a:pt x="492" y="0"/>
                    <a:pt x="0" y="395"/>
                    <a:pt x="0" y="992"/>
                  </a:cubicBezTo>
                  <a:cubicBezTo>
                    <a:pt x="0" y="1589"/>
                    <a:pt x="492" y="1984"/>
                    <a:pt x="1002" y="1984"/>
                  </a:cubicBezTo>
                  <a:cubicBezTo>
                    <a:pt x="1245" y="1984"/>
                    <a:pt x="1491" y="1894"/>
                    <a:pt x="1691" y="1694"/>
                  </a:cubicBezTo>
                  <a:cubicBezTo>
                    <a:pt x="2084" y="1301"/>
                    <a:pt x="2084" y="670"/>
                    <a:pt x="1691" y="289"/>
                  </a:cubicBezTo>
                  <a:cubicBezTo>
                    <a:pt x="1491" y="90"/>
                    <a:pt x="1245" y="0"/>
                    <a:pt x="1002" y="0"/>
                  </a:cubicBezTo>
                  <a:close/>
                </a:path>
              </a:pathLst>
            </a:custGeom>
            <a:solidFill>
              <a:srgbClr val="8C89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09" name="Google Shape;1209;p17"/>
            <p:cNvSpPr/>
            <p:nvPr/>
          </p:nvSpPr>
          <p:spPr>
            <a:xfrm>
              <a:off x="1135550" y="2253700"/>
              <a:ext cx="52100" cy="49800"/>
            </a:xfrm>
            <a:custGeom>
              <a:avLst/>
              <a:gdLst/>
              <a:ahLst/>
              <a:cxnLst/>
              <a:rect l="l" t="t" r="r" b="b"/>
              <a:pathLst>
                <a:path w="2084" h="1992" extrusionOk="0">
                  <a:moveTo>
                    <a:pt x="996" y="0"/>
                  </a:moveTo>
                  <a:cubicBezTo>
                    <a:pt x="489" y="0"/>
                    <a:pt x="0" y="397"/>
                    <a:pt x="0" y="1000"/>
                  </a:cubicBezTo>
                  <a:cubicBezTo>
                    <a:pt x="0" y="1597"/>
                    <a:pt x="492" y="1991"/>
                    <a:pt x="1002" y="1991"/>
                  </a:cubicBezTo>
                  <a:cubicBezTo>
                    <a:pt x="1245" y="1991"/>
                    <a:pt x="1491" y="1902"/>
                    <a:pt x="1691" y="1702"/>
                  </a:cubicBezTo>
                  <a:cubicBezTo>
                    <a:pt x="2084" y="1309"/>
                    <a:pt x="2084" y="678"/>
                    <a:pt x="1691" y="297"/>
                  </a:cubicBezTo>
                  <a:cubicBezTo>
                    <a:pt x="1490" y="92"/>
                    <a:pt x="1241" y="0"/>
                    <a:pt x="996" y="0"/>
                  </a:cubicBezTo>
                  <a:close/>
                </a:path>
              </a:pathLst>
            </a:custGeom>
            <a:solidFill>
              <a:srgbClr val="8C89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10" name="Google Shape;1210;p17"/>
            <p:cNvSpPr/>
            <p:nvPr/>
          </p:nvSpPr>
          <p:spPr>
            <a:xfrm>
              <a:off x="1209075" y="2327275"/>
              <a:ext cx="52100" cy="49750"/>
            </a:xfrm>
            <a:custGeom>
              <a:avLst/>
              <a:gdLst/>
              <a:ahLst/>
              <a:cxnLst/>
              <a:rect l="l" t="t" r="r" b="b"/>
              <a:pathLst>
                <a:path w="2084" h="1990" extrusionOk="0">
                  <a:moveTo>
                    <a:pt x="1001" y="1"/>
                  </a:moveTo>
                  <a:cubicBezTo>
                    <a:pt x="492" y="1"/>
                    <a:pt x="0" y="401"/>
                    <a:pt x="0" y="998"/>
                  </a:cubicBezTo>
                  <a:cubicBezTo>
                    <a:pt x="0" y="1595"/>
                    <a:pt x="492" y="1989"/>
                    <a:pt x="1002" y="1989"/>
                  </a:cubicBezTo>
                  <a:cubicBezTo>
                    <a:pt x="1244" y="1989"/>
                    <a:pt x="1491" y="1900"/>
                    <a:pt x="1691" y="1700"/>
                  </a:cubicBezTo>
                  <a:cubicBezTo>
                    <a:pt x="2084" y="1307"/>
                    <a:pt x="2084" y="676"/>
                    <a:pt x="1691" y="295"/>
                  </a:cubicBezTo>
                  <a:cubicBezTo>
                    <a:pt x="1491" y="92"/>
                    <a:pt x="1244" y="1"/>
                    <a:pt x="1001" y="1"/>
                  </a:cubicBezTo>
                  <a:close/>
                </a:path>
              </a:pathLst>
            </a:custGeom>
            <a:solidFill>
              <a:srgbClr val="8C89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11" name="Google Shape;1211;p17"/>
            <p:cNvSpPr/>
            <p:nvPr/>
          </p:nvSpPr>
          <p:spPr>
            <a:xfrm>
              <a:off x="1282300" y="2400450"/>
              <a:ext cx="51800" cy="49800"/>
            </a:xfrm>
            <a:custGeom>
              <a:avLst/>
              <a:gdLst/>
              <a:ahLst/>
              <a:cxnLst/>
              <a:rect l="l" t="t" r="r" b="b"/>
              <a:pathLst>
                <a:path w="2072" h="1992" extrusionOk="0">
                  <a:moveTo>
                    <a:pt x="996" y="0"/>
                  </a:moveTo>
                  <a:cubicBezTo>
                    <a:pt x="488" y="0"/>
                    <a:pt x="0" y="397"/>
                    <a:pt x="0" y="1000"/>
                  </a:cubicBezTo>
                  <a:cubicBezTo>
                    <a:pt x="0" y="1597"/>
                    <a:pt x="492" y="1991"/>
                    <a:pt x="1002" y="1991"/>
                  </a:cubicBezTo>
                  <a:cubicBezTo>
                    <a:pt x="1244" y="1991"/>
                    <a:pt x="1491" y="1902"/>
                    <a:pt x="1691" y="1702"/>
                  </a:cubicBezTo>
                  <a:cubicBezTo>
                    <a:pt x="2072" y="1309"/>
                    <a:pt x="2072" y="678"/>
                    <a:pt x="1691" y="297"/>
                  </a:cubicBezTo>
                  <a:cubicBezTo>
                    <a:pt x="1490" y="92"/>
                    <a:pt x="1241" y="0"/>
                    <a:pt x="996" y="0"/>
                  </a:cubicBezTo>
                  <a:close/>
                </a:path>
              </a:pathLst>
            </a:custGeom>
            <a:solidFill>
              <a:srgbClr val="8C89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12" name="Google Shape;1212;p17"/>
            <p:cNvSpPr/>
            <p:nvPr/>
          </p:nvSpPr>
          <p:spPr>
            <a:xfrm>
              <a:off x="696200" y="1960700"/>
              <a:ext cx="52125" cy="49800"/>
            </a:xfrm>
            <a:custGeom>
              <a:avLst/>
              <a:gdLst/>
              <a:ahLst/>
              <a:cxnLst/>
              <a:rect l="l" t="t" r="r" b="b"/>
              <a:pathLst>
                <a:path w="2085" h="1992" extrusionOk="0">
                  <a:moveTo>
                    <a:pt x="1002" y="1"/>
                  </a:moveTo>
                  <a:cubicBezTo>
                    <a:pt x="493" y="1"/>
                    <a:pt x="1" y="395"/>
                    <a:pt x="1" y="992"/>
                  </a:cubicBezTo>
                  <a:cubicBezTo>
                    <a:pt x="1" y="1595"/>
                    <a:pt x="489" y="1992"/>
                    <a:pt x="997" y="1992"/>
                  </a:cubicBezTo>
                  <a:cubicBezTo>
                    <a:pt x="1241" y="1992"/>
                    <a:pt x="1490" y="1900"/>
                    <a:pt x="1691" y="1695"/>
                  </a:cubicBezTo>
                  <a:cubicBezTo>
                    <a:pt x="2084" y="1314"/>
                    <a:pt x="2084" y="683"/>
                    <a:pt x="1691" y="290"/>
                  </a:cubicBezTo>
                  <a:cubicBezTo>
                    <a:pt x="1492" y="90"/>
                    <a:pt x="1245" y="1"/>
                    <a:pt x="1002" y="1"/>
                  </a:cubicBezTo>
                  <a:close/>
                </a:path>
              </a:pathLst>
            </a:custGeom>
            <a:solidFill>
              <a:srgbClr val="8C89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13" name="Google Shape;1213;p17"/>
            <p:cNvSpPr/>
            <p:nvPr/>
          </p:nvSpPr>
          <p:spPr>
            <a:xfrm>
              <a:off x="769425" y="2033925"/>
              <a:ext cx="52125" cy="49600"/>
            </a:xfrm>
            <a:custGeom>
              <a:avLst/>
              <a:gdLst/>
              <a:ahLst/>
              <a:cxnLst/>
              <a:rect l="l" t="t" r="r" b="b"/>
              <a:pathLst>
                <a:path w="2085" h="1984" extrusionOk="0">
                  <a:moveTo>
                    <a:pt x="1002" y="1"/>
                  </a:moveTo>
                  <a:cubicBezTo>
                    <a:pt x="492" y="1"/>
                    <a:pt x="1" y="395"/>
                    <a:pt x="1" y="992"/>
                  </a:cubicBezTo>
                  <a:cubicBezTo>
                    <a:pt x="1" y="1589"/>
                    <a:pt x="492" y="1984"/>
                    <a:pt x="1002" y="1984"/>
                  </a:cubicBezTo>
                  <a:cubicBezTo>
                    <a:pt x="1245" y="1984"/>
                    <a:pt x="1492" y="1894"/>
                    <a:pt x="1691" y="1695"/>
                  </a:cubicBezTo>
                  <a:cubicBezTo>
                    <a:pt x="2084" y="1302"/>
                    <a:pt x="2084" y="683"/>
                    <a:pt x="1691" y="290"/>
                  </a:cubicBezTo>
                  <a:cubicBezTo>
                    <a:pt x="1492" y="90"/>
                    <a:pt x="1245" y="1"/>
                    <a:pt x="1002" y="1"/>
                  </a:cubicBezTo>
                  <a:close/>
                </a:path>
              </a:pathLst>
            </a:custGeom>
            <a:solidFill>
              <a:srgbClr val="8C89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14" name="Google Shape;1214;p17"/>
            <p:cNvSpPr/>
            <p:nvPr/>
          </p:nvSpPr>
          <p:spPr>
            <a:xfrm>
              <a:off x="614650" y="2034000"/>
              <a:ext cx="66400" cy="49450"/>
            </a:xfrm>
            <a:custGeom>
              <a:avLst/>
              <a:gdLst/>
              <a:ahLst/>
              <a:cxnLst/>
              <a:rect l="l" t="t" r="r" b="b"/>
              <a:pathLst>
                <a:path w="2656" h="1978" extrusionOk="0">
                  <a:moveTo>
                    <a:pt x="1334" y="1"/>
                  </a:moveTo>
                  <a:cubicBezTo>
                    <a:pt x="453" y="1"/>
                    <a:pt x="0" y="1061"/>
                    <a:pt x="631" y="1692"/>
                  </a:cubicBezTo>
                  <a:cubicBezTo>
                    <a:pt x="822" y="1882"/>
                    <a:pt x="1075" y="1977"/>
                    <a:pt x="1329" y="1977"/>
                  </a:cubicBezTo>
                  <a:cubicBezTo>
                    <a:pt x="1584" y="1977"/>
                    <a:pt x="1840" y="1882"/>
                    <a:pt x="2036" y="1692"/>
                  </a:cubicBezTo>
                  <a:cubicBezTo>
                    <a:pt x="2656" y="1061"/>
                    <a:pt x="2215" y="1"/>
                    <a:pt x="1334" y="1"/>
                  </a:cubicBezTo>
                  <a:close/>
                </a:path>
              </a:pathLst>
            </a:custGeom>
            <a:solidFill>
              <a:srgbClr val="8C89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15" name="Google Shape;1215;p17"/>
            <p:cNvSpPr/>
            <p:nvPr/>
          </p:nvSpPr>
          <p:spPr>
            <a:xfrm>
              <a:off x="842950" y="2107450"/>
              <a:ext cx="52125" cy="49600"/>
            </a:xfrm>
            <a:custGeom>
              <a:avLst/>
              <a:gdLst/>
              <a:ahLst/>
              <a:cxnLst/>
              <a:rect l="l" t="t" r="r" b="b"/>
              <a:pathLst>
                <a:path w="2085" h="1984" extrusionOk="0">
                  <a:moveTo>
                    <a:pt x="1002" y="0"/>
                  </a:moveTo>
                  <a:cubicBezTo>
                    <a:pt x="492" y="0"/>
                    <a:pt x="1" y="395"/>
                    <a:pt x="1" y="992"/>
                  </a:cubicBezTo>
                  <a:cubicBezTo>
                    <a:pt x="1" y="1589"/>
                    <a:pt x="492" y="1984"/>
                    <a:pt x="1002" y="1984"/>
                  </a:cubicBezTo>
                  <a:cubicBezTo>
                    <a:pt x="1245" y="1984"/>
                    <a:pt x="1492" y="1894"/>
                    <a:pt x="1691" y="1694"/>
                  </a:cubicBezTo>
                  <a:cubicBezTo>
                    <a:pt x="2084" y="1302"/>
                    <a:pt x="2084" y="682"/>
                    <a:pt x="1691" y="290"/>
                  </a:cubicBezTo>
                  <a:cubicBezTo>
                    <a:pt x="1492" y="90"/>
                    <a:pt x="1245" y="0"/>
                    <a:pt x="1002" y="0"/>
                  </a:cubicBezTo>
                  <a:close/>
                </a:path>
              </a:pathLst>
            </a:custGeom>
            <a:solidFill>
              <a:srgbClr val="8C89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16" name="Google Shape;1216;p17"/>
            <p:cNvSpPr/>
            <p:nvPr/>
          </p:nvSpPr>
          <p:spPr>
            <a:xfrm>
              <a:off x="916175" y="2180675"/>
              <a:ext cx="51825" cy="49600"/>
            </a:xfrm>
            <a:custGeom>
              <a:avLst/>
              <a:gdLst/>
              <a:ahLst/>
              <a:cxnLst/>
              <a:rect l="l" t="t" r="r" b="b"/>
              <a:pathLst>
                <a:path w="2073" h="1984" extrusionOk="0">
                  <a:moveTo>
                    <a:pt x="997" y="0"/>
                  </a:moveTo>
                  <a:cubicBezTo>
                    <a:pt x="487" y="0"/>
                    <a:pt x="0" y="395"/>
                    <a:pt x="0" y="992"/>
                  </a:cubicBezTo>
                  <a:cubicBezTo>
                    <a:pt x="0" y="1589"/>
                    <a:pt x="487" y="1984"/>
                    <a:pt x="997" y="1984"/>
                  </a:cubicBezTo>
                  <a:cubicBezTo>
                    <a:pt x="1239" y="1984"/>
                    <a:pt x="1488" y="1894"/>
                    <a:pt x="1691" y="1694"/>
                  </a:cubicBezTo>
                  <a:cubicBezTo>
                    <a:pt x="2072" y="1301"/>
                    <a:pt x="2072" y="670"/>
                    <a:pt x="1691" y="289"/>
                  </a:cubicBezTo>
                  <a:cubicBezTo>
                    <a:pt x="1488" y="90"/>
                    <a:pt x="1239" y="0"/>
                    <a:pt x="997" y="0"/>
                  </a:cubicBezTo>
                  <a:close/>
                </a:path>
              </a:pathLst>
            </a:custGeom>
            <a:solidFill>
              <a:srgbClr val="8C89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17" name="Google Shape;1217;p17"/>
            <p:cNvSpPr/>
            <p:nvPr/>
          </p:nvSpPr>
          <p:spPr>
            <a:xfrm>
              <a:off x="989400" y="2253700"/>
              <a:ext cx="51825" cy="49800"/>
            </a:xfrm>
            <a:custGeom>
              <a:avLst/>
              <a:gdLst/>
              <a:ahLst/>
              <a:cxnLst/>
              <a:rect l="l" t="t" r="r" b="b"/>
              <a:pathLst>
                <a:path w="2073" h="1992" extrusionOk="0">
                  <a:moveTo>
                    <a:pt x="991" y="0"/>
                  </a:moveTo>
                  <a:cubicBezTo>
                    <a:pt x="483" y="0"/>
                    <a:pt x="0" y="397"/>
                    <a:pt x="0" y="1000"/>
                  </a:cubicBezTo>
                  <a:cubicBezTo>
                    <a:pt x="0" y="1597"/>
                    <a:pt x="487" y="1991"/>
                    <a:pt x="997" y="1991"/>
                  </a:cubicBezTo>
                  <a:cubicBezTo>
                    <a:pt x="1239" y="1991"/>
                    <a:pt x="1488" y="1902"/>
                    <a:pt x="1691" y="1702"/>
                  </a:cubicBezTo>
                  <a:cubicBezTo>
                    <a:pt x="2072" y="1309"/>
                    <a:pt x="2072" y="678"/>
                    <a:pt x="1691" y="297"/>
                  </a:cubicBezTo>
                  <a:cubicBezTo>
                    <a:pt x="1486" y="92"/>
                    <a:pt x="1236" y="0"/>
                    <a:pt x="991" y="0"/>
                  </a:cubicBezTo>
                  <a:close/>
                </a:path>
              </a:pathLst>
            </a:custGeom>
            <a:solidFill>
              <a:srgbClr val="8C89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18" name="Google Shape;1218;p17"/>
            <p:cNvSpPr/>
            <p:nvPr/>
          </p:nvSpPr>
          <p:spPr>
            <a:xfrm>
              <a:off x="1062625" y="2326825"/>
              <a:ext cx="51800" cy="49600"/>
            </a:xfrm>
            <a:custGeom>
              <a:avLst/>
              <a:gdLst/>
              <a:ahLst/>
              <a:cxnLst/>
              <a:rect l="l" t="t" r="r" b="b"/>
              <a:pathLst>
                <a:path w="2072" h="1984" extrusionOk="0">
                  <a:moveTo>
                    <a:pt x="993" y="0"/>
                  </a:moveTo>
                  <a:cubicBezTo>
                    <a:pt x="487" y="0"/>
                    <a:pt x="0" y="395"/>
                    <a:pt x="0" y="992"/>
                  </a:cubicBezTo>
                  <a:cubicBezTo>
                    <a:pt x="0" y="1589"/>
                    <a:pt x="487" y="1983"/>
                    <a:pt x="993" y="1983"/>
                  </a:cubicBezTo>
                  <a:cubicBezTo>
                    <a:pt x="1234" y="1983"/>
                    <a:pt x="1479" y="1894"/>
                    <a:pt x="1679" y="1694"/>
                  </a:cubicBezTo>
                  <a:cubicBezTo>
                    <a:pt x="2072" y="1313"/>
                    <a:pt x="2072" y="682"/>
                    <a:pt x="1679" y="289"/>
                  </a:cubicBezTo>
                  <a:cubicBezTo>
                    <a:pt x="1479" y="90"/>
                    <a:pt x="1234" y="0"/>
                    <a:pt x="993" y="0"/>
                  </a:cubicBezTo>
                  <a:close/>
                </a:path>
              </a:pathLst>
            </a:custGeom>
            <a:solidFill>
              <a:srgbClr val="8C89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19" name="Google Shape;1219;p17"/>
            <p:cNvSpPr/>
            <p:nvPr/>
          </p:nvSpPr>
          <p:spPr>
            <a:xfrm>
              <a:off x="1135850" y="2400450"/>
              <a:ext cx="52100" cy="49800"/>
            </a:xfrm>
            <a:custGeom>
              <a:avLst/>
              <a:gdLst/>
              <a:ahLst/>
              <a:cxnLst/>
              <a:rect l="l" t="t" r="r" b="b"/>
              <a:pathLst>
                <a:path w="2084" h="1992" extrusionOk="0">
                  <a:moveTo>
                    <a:pt x="1000" y="0"/>
                  </a:moveTo>
                  <a:cubicBezTo>
                    <a:pt x="489" y="0"/>
                    <a:pt x="0" y="397"/>
                    <a:pt x="0" y="1000"/>
                  </a:cubicBezTo>
                  <a:cubicBezTo>
                    <a:pt x="0" y="1597"/>
                    <a:pt x="492" y="1991"/>
                    <a:pt x="1006" y="1991"/>
                  </a:cubicBezTo>
                  <a:cubicBezTo>
                    <a:pt x="1250" y="1991"/>
                    <a:pt x="1499" y="1902"/>
                    <a:pt x="1703" y="1702"/>
                  </a:cubicBezTo>
                  <a:cubicBezTo>
                    <a:pt x="2084" y="1309"/>
                    <a:pt x="2084" y="678"/>
                    <a:pt x="1703" y="297"/>
                  </a:cubicBezTo>
                  <a:cubicBezTo>
                    <a:pt x="1498" y="92"/>
                    <a:pt x="1246" y="0"/>
                    <a:pt x="1000" y="0"/>
                  </a:cubicBezTo>
                  <a:close/>
                </a:path>
              </a:pathLst>
            </a:custGeom>
            <a:solidFill>
              <a:srgbClr val="8C89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20" name="Google Shape;1220;p17"/>
            <p:cNvSpPr/>
            <p:nvPr/>
          </p:nvSpPr>
          <p:spPr>
            <a:xfrm>
              <a:off x="1209075" y="2473575"/>
              <a:ext cx="52100" cy="49600"/>
            </a:xfrm>
            <a:custGeom>
              <a:avLst/>
              <a:gdLst/>
              <a:ahLst/>
              <a:cxnLst/>
              <a:rect l="l" t="t" r="r" b="b"/>
              <a:pathLst>
                <a:path w="2084" h="1984" extrusionOk="0">
                  <a:moveTo>
                    <a:pt x="1002" y="0"/>
                  </a:moveTo>
                  <a:cubicBezTo>
                    <a:pt x="492" y="0"/>
                    <a:pt x="0" y="395"/>
                    <a:pt x="0" y="992"/>
                  </a:cubicBezTo>
                  <a:cubicBezTo>
                    <a:pt x="0" y="1589"/>
                    <a:pt x="492" y="1983"/>
                    <a:pt x="1002" y="1983"/>
                  </a:cubicBezTo>
                  <a:cubicBezTo>
                    <a:pt x="1244" y="1983"/>
                    <a:pt x="1491" y="1894"/>
                    <a:pt x="1691" y="1694"/>
                  </a:cubicBezTo>
                  <a:cubicBezTo>
                    <a:pt x="2084" y="1313"/>
                    <a:pt x="2084" y="682"/>
                    <a:pt x="1691" y="289"/>
                  </a:cubicBezTo>
                  <a:cubicBezTo>
                    <a:pt x="1491" y="89"/>
                    <a:pt x="1244" y="0"/>
                    <a:pt x="1002" y="0"/>
                  </a:cubicBezTo>
                  <a:close/>
                </a:path>
              </a:pathLst>
            </a:custGeom>
            <a:solidFill>
              <a:srgbClr val="8C89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21" name="Google Shape;1221;p17"/>
            <p:cNvSpPr/>
            <p:nvPr/>
          </p:nvSpPr>
          <p:spPr>
            <a:xfrm>
              <a:off x="696200" y="2107025"/>
              <a:ext cx="52125" cy="49725"/>
            </a:xfrm>
            <a:custGeom>
              <a:avLst/>
              <a:gdLst/>
              <a:ahLst/>
              <a:cxnLst/>
              <a:rect l="l" t="t" r="r" b="b"/>
              <a:pathLst>
                <a:path w="2085" h="1989" extrusionOk="0">
                  <a:moveTo>
                    <a:pt x="1002" y="0"/>
                  </a:moveTo>
                  <a:cubicBezTo>
                    <a:pt x="492" y="0"/>
                    <a:pt x="1" y="400"/>
                    <a:pt x="1" y="997"/>
                  </a:cubicBezTo>
                  <a:cubicBezTo>
                    <a:pt x="1" y="1594"/>
                    <a:pt x="493" y="1989"/>
                    <a:pt x="1002" y="1989"/>
                  </a:cubicBezTo>
                  <a:cubicBezTo>
                    <a:pt x="1245" y="1989"/>
                    <a:pt x="1492" y="1899"/>
                    <a:pt x="1691" y="1700"/>
                  </a:cubicBezTo>
                  <a:cubicBezTo>
                    <a:pt x="2084" y="1307"/>
                    <a:pt x="2084" y="676"/>
                    <a:pt x="1691" y="295"/>
                  </a:cubicBezTo>
                  <a:cubicBezTo>
                    <a:pt x="1492" y="91"/>
                    <a:pt x="1245" y="0"/>
                    <a:pt x="1002" y="0"/>
                  </a:cubicBezTo>
                  <a:close/>
                </a:path>
              </a:pathLst>
            </a:custGeom>
            <a:solidFill>
              <a:srgbClr val="8C89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22" name="Google Shape;1222;p17"/>
            <p:cNvSpPr/>
            <p:nvPr/>
          </p:nvSpPr>
          <p:spPr>
            <a:xfrm>
              <a:off x="769725" y="2180675"/>
              <a:ext cx="52125" cy="49600"/>
            </a:xfrm>
            <a:custGeom>
              <a:avLst/>
              <a:gdLst/>
              <a:ahLst/>
              <a:cxnLst/>
              <a:rect l="l" t="t" r="r" b="b"/>
              <a:pathLst>
                <a:path w="2085" h="1984" extrusionOk="0">
                  <a:moveTo>
                    <a:pt x="1006" y="0"/>
                  </a:moveTo>
                  <a:cubicBezTo>
                    <a:pt x="492" y="0"/>
                    <a:pt x="1" y="395"/>
                    <a:pt x="1" y="992"/>
                  </a:cubicBezTo>
                  <a:cubicBezTo>
                    <a:pt x="1" y="1589"/>
                    <a:pt x="492" y="1984"/>
                    <a:pt x="1006" y="1984"/>
                  </a:cubicBezTo>
                  <a:cubicBezTo>
                    <a:pt x="1250" y="1984"/>
                    <a:pt x="1500" y="1894"/>
                    <a:pt x="1703" y="1694"/>
                  </a:cubicBezTo>
                  <a:cubicBezTo>
                    <a:pt x="2084" y="1301"/>
                    <a:pt x="2084" y="682"/>
                    <a:pt x="1703" y="289"/>
                  </a:cubicBezTo>
                  <a:cubicBezTo>
                    <a:pt x="1500" y="90"/>
                    <a:pt x="1250" y="0"/>
                    <a:pt x="1006" y="0"/>
                  </a:cubicBezTo>
                  <a:close/>
                </a:path>
              </a:pathLst>
            </a:custGeom>
            <a:solidFill>
              <a:srgbClr val="8C89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23" name="Google Shape;1223;p17"/>
            <p:cNvSpPr/>
            <p:nvPr/>
          </p:nvSpPr>
          <p:spPr>
            <a:xfrm>
              <a:off x="842950" y="2253700"/>
              <a:ext cx="52125" cy="49800"/>
            </a:xfrm>
            <a:custGeom>
              <a:avLst/>
              <a:gdLst/>
              <a:ahLst/>
              <a:cxnLst/>
              <a:rect l="l" t="t" r="r" b="b"/>
              <a:pathLst>
                <a:path w="2085" h="1992" extrusionOk="0">
                  <a:moveTo>
                    <a:pt x="997" y="0"/>
                  </a:moveTo>
                  <a:cubicBezTo>
                    <a:pt x="489" y="0"/>
                    <a:pt x="1" y="397"/>
                    <a:pt x="1" y="1000"/>
                  </a:cubicBezTo>
                  <a:cubicBezTo>
                    <a:pt x="1" y="1597"/>
                    <a:pt x="492" y="1991"/>
                    <a:pt x="1002" y="1991"/>
                  </a:cubicBezTo>
                  <a:cubicBezTo>
                    <a:pt x="1245" y="1991"/>
                    <a:pt x="1492" y="1902"/>
                    <a:pt x="1691" y="1702"/>
                  </a:cubicBezTo>
                  <a:cubicBezTo>
                    <a:pt x="2084" y="1309"/>
                    <a:pt x="2084" y="678"/>
                    <a:pt x="1691" y="297"/>
                  </a:cubicBezTo>
                  <a:cubicBezTo>
                    <a:pt x="1490" y="92"/>
                    <a:pt x="1241" y="0"/>
                    <a:pt x="997" y="0"/>
                  </a:cubicBezTo>
                  <a:close/>
                </a:path>
              </a:pathLst>
            </a:custGeom>
            <a:solidFill>
              <a:srgbClr val="8C89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24" name="Google Shape;1224;p17"/>
            <p:cNvSpPr/>
            <p:nvPr/>
          </p:nvSpPr>
          <p:spPr>
            <a:xfrm>
              <a:off x="916175" y="2326825"/>
              <a:ext cx="51825" cy="49600"/>
            </a:xfrm>
            <a:custGeom>
              <a:avLst/>
              <a:gdLst/>
              <a:ahLst/>
              <a:cxnLst/>
              <a:rect l="l" t="t" r="r" b="b"/>
              <a:pathLst>
                <a:path w="2073" h="1984" extrusionOk="0">
                  <a:moveTo>
                    <a:pt x="997" y="0"/>
                  </a:moveTo>
                  <a:cubicBezTo>
                    <a:pt x="487" y="0"/>
                    <a:pt x="0" y="395"/>
                    <a:pt x="0" y="992"/>
                  </a:cubicBezTo>
                  <a:cubicBezTo>
                    <a:pt x="0" y="1589"/>
                    <a:pt x="487" y="1983"/>
                    <a:pt x="997" y="1983"/>
                  </a:cubicBezTo>
                  <a:cubicBezTo>
                    <a:pt x="1239" y="1983"/>
                    <a:pt x="1488" y="1894"/>
                    <a:pt x="1691" y="1694"/>
                  </a:cubicBezTo>
                  <a:cubicBezTo>
                    <a:pt x="2072" y="1313"/>
                    <a:pt x="2072" y="682"/>
                    <a:pt x="1691" y="289"/>
                  </a:cubicBezTo>
                  <a:cubicBezTo>
                    <a:pt x="1488" y="90"/>
                    <a:pt x="1239" y="0"/>
                    <a:pt x="997" y="0"/>
                  </a:cubicBezTo>
                  <a:close/>
                </a:path>
              </a:pathLst>
            </a:custGeom>
            <a:solidFill>
              <a:srgbClr val="8C89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25" name="Google Shape;1225;p17"/>
            <p:cNvSpPr/>
            <p:nvPr/>
          </p:nvSpPr>
          <p:spPr>
            <a:xfrm>
              <a:off x="989400" y="2400050"/>
              <a:ext cx="51825" cy="49600"/>
            </a:xfrm>
            <a:custGeom>
              <a:avLst/>
              <a:gdLst/>
              <a:ahLst/>
              <a:cxnLst/>
              <a:rect l="l" t="t" r="r" b="b"/>
              <a:pathLst>
                <a:path w="2073" h="1984" extrusionOk="0">
                  <a:moveTo>
                    <a:pt x="997" y="0"/>
                  </a:moveTo>
                  <a:cubicBezTo>
                    <a:pt x="487" y="0"/>
                    <a:pt x="0" y="395"/>
                    <a:pt x="0" y="992"/>
                  </a:cubicBezTo>
                  <a:cubicBezTo>
                    <a:pt x="0" y="1589"/>
                    <a:pt x="487" y="1983"/>
                    <a:pt x="997" y="1983"/>
                  </a:cubicBezTo>
                  <a:cubicBezTo>
                    <a:pt x="1239" y="1983"/>
                    <a:pt x="1488" y="1894"/>
                    <a:pt x="1691" y="1694"/>
                  </a:cubicBezTo>
                  <a:cubicBezTo>
                    <a:pt x="2072" y="1301"/>
                    <a:pt x="2072" y="682"/>
                    <a:pt x="1691" y="289"/>
                  </a:cubicBezTo>
                  <a:cubicBezTo>
                    <a:pt x="1488" y="90"/>
                    <a:pt x="1239" y="0"/>
                    <a:pt x="997" y="0"/>
                  </a:cubicBezTo>
                  <a:close/>
                </a:path>
              </a:pathLst>
            </a:custGeom>
            <a:solidFill>
              <a:srgbClr val="8C89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26" name="Google Shape;1226;p17"/>
            <p:cNvSpPr/>
            <p:nvPr/>
          </p:nvSpPr>
          <p:spPr>
            <a:xfrm>
              <a:off x="1062925" y="2473575"/>
              <a:ext cx="51800" cy="49600"/>
            </a:xfrm>
            <a:custGeom>
              <a:avLst/>
              <a:gdLst/>
              <a:ahLst/>
              <a:cxnLst/>
              <a:rect l="l" t="t" r="r" b="b"/>
              <a:pathLst>
                <a:path w="2072" h="1984" extrusionOk="0">
                  <a:moveTo>
                    <a:pt x="997" y="0"/>
                  </a:moveTo>
                  <a:cubicBezTo>
                    <a:pt x="487" y="0"/>
                    <a:pt x="0" y="395"/>
                    <a:pt x="0" y="992"/>
                  </a:cubicBezTo>
                  <a:cubicBezTo>
                    <a:pt x="0" y="1589"/>
                    <a:pt x="487" y="1983"/>
                    <a:pt x="997" y="1983"/>
                  </a:cubicBezTo>
                  <a:cubicBezTo>
                    <a:pt x="1239" y="1983"/>
                    <a:pt x="1487" y="1894"/>
                    <a:pt x="1691" y="1694"/>
                  </a:cubicBezTo>
                  <a:cubicBezTo>
                    <a:pt x="2072" y="1313"/>
                    <a:pt x="2072" y="682"/>
                    <a:pt x="1691" y="289"/>
                  </a:cubicBezTo>
                  <a:cubicBezTo>
                    <a:pt x="1487" y="89"/>
                    <a:pt x="1239" y="0"/>
                    <a:pt x="997" y="0"/>
                  </a:cubicBezTo>
                  <a:close/>
                </a:path>
              </a:pathLst>
            </a:custGeom>
            <a:solidFill>
              <a:srgbClr val="8C89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27" name="Google Shape;1227;p17"/>
            <p:cNvSpPr/>
            <p:nvPr/>
          </p:nvSpPr>
          <p:spPr>
            <a:xfrm>
              <a:off x="1136150" y="2546775"/>
              <a:ext cx="51800" cy="49625"/>
            </a:xfrm>
            <a:custGeom>
              <a:avLst/>
              <a:gdLst/>
              <a:ahLst/>
              <a:cxnLst/>
              <a:rect l="l" t="t" r="r" b="b"/>
              <a:pathLst>
                <a:path w="2072" h="1985" extrusionOk="0">
                  <a:moveTo>
                    <a:pt x="996" y="1"/>
                  </a:moveTo>
                  <a:cubicBezTo>
                    <a:pt x="487" y="1"/>
                    <a:pt x="0" y="396"/>
                    <a:pt x="0" y="993"/>
                  </a:cubicBezTo>
                  <a:cubicBezTo>
                    <a:pt x="0" y="1589"/>
                    <a:pt x="487" y="1984"/>
                    <a:pt x="996" y="1984"/>
                  </a:cubicBezTo>
                  <a:cubicBezTo>
                    <a:pt x="1239" y="1984"/>
                    <a:pt x="1487" y="1895"/>
                    <a:pt x="1691" y="1695"/>
                  </a:cubicBezTo>
                  <a:cubicBezTo>
                    <a:pt x="2072" y="1302"/>
                    <a:pt x="2072" y="683"/>
                    <a:pt x="1691" y="290"/>
                  </a:cubicBezTo>
                  <a:cubicBezTo>
                    <a:pt x="1487" y="90"/>
                    <a:pt x="1239" y="1"/>
                    <a:pt x="996" y="1"/>
                  </a:cubicBezTo>
                  <a:close/>
                </a:path>
              </a:pathLst>
            </a:custGeom>
            <a:solidFill>
              <a:srgbClr val="8C89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28" name="Google Shape;1228;p17"/>
            <p:cNvSpPr/>
            <p:nvPr/>
          </p:nvSpPr>
          <p:spPr>
            <a:xfrm>
              <a:off x="549750" y="2107250"/>
              <a:ext cx="52125" cy="49800"/>
            </a:xfrm>
            <a:custGeom>
              <a:avLst/>
              <a:gdLst/>
              <a:ahLst/>
              <a:cxnLst/>
              <a:rect l="l" t="t" r="r" b="b"/>
              <a:pathLst>
                <a:path w="2085" h="1992" extrusionOk="0">
                  <a:moveTo>
                    <a:pt x="997" y="1"/>
                  </a:moveTo>
                  <a:cubicBezTo>
                    <a:pt x="489" y="1"/>
                    <a:pt x="1" y="397"/>
                    <a:pt x="1" y="1000"/>
                  </a:cubicBezTo>
                  <a:cubicBezTo>
                    <a:pt x="1" y="1597"/>
                    <a:pt x="493" y="1992"/>
                    <a:pt x="1002" y="1992"/>
                  </a:cubicBezTo>
                  <a:cubicBezTo>
                    <a:pt x="1245" y="1992"/>
                    <a:pt x="1492" y="1902"/>
                    <a:pt x="1692" y="1702"/>
                  </a:cubicBezTo>
                  <a:cubicBezTo>
                    <a:pt x="2084" y="1310"/>
                    <a:pt x="2084" y="679"/>
                    <a:pt x="1692" y="298"/>
                  </a:cubicBezTo>
                  <a:cubicBezTo>
                    <a:pt x="1490" y="92"/>
                    <a:pt x="1241" y="1"/>
                    <a:pt x="997" y="1"/>
                  </a:cubicBezTo>
                  <a:close/>
                </a:path>
              </a:pathLst>
            </a:custGeom>
            <a:solidFill>
              <a:srgbClr val="8C89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29" name="Google Shape;1229;p17"/>
            <p:cNvSpPr/>
            <p:nvPr/>
          </p:nvSpPr>
          <p:spPr>
            <a:xfrm>
              <a:off x="622975" y="2180475"/>
              <a:ext cx="51825" cy="49700"/>
            </a:xfrm>
            <a:custGeom>
              <a:avLst/>
              <a:gdLst/>
              <a:ahLst/>
              <a:cxnLst/>
              <a:rect l="l" t="t" r="r" b="b"/>
              <a:pathLst>
                <a:path w="2073" h="1988" extrusionOk="0">
                  <a:moveTo>
                    <a:pt x="990" y="0"/>
                  </a:moveTo>
                  <a:cubicBezTo>
                    <a:pt x="483" y="0"/>
                    <a:pt x="1" y="394"/>
                    <a:pt x="1" y="988"/>
                  </a:cubicBezTo>
                  <a:cubicBezTo>
                    <a:pt x="1" y="1591"/>
                    <a:pt x="484" y="1987"/>
                    <a:pt x="992" y="1987"/>
                  </a:cubicBezTo>
                  <a:cubicBezTo>
                    <a:pt x="1236" y="1987"/>
                    <a:pt x="1486" y="1896"/>
                    <a:pt x="1691" y="1690"/>
                  </a:cubicBezTo>
                  <a:cubicBezTo>
                    <a:pt x="2072" y="1309"/>
                    <a:pt x="2072" y="678"/>
                    <a:pt x="1691" y="297"/>
                  </a:cubicBezTo>
                  <a:cubicBezTo>
                    <a:pt x="1486" y="92"/>
                    <a:pt x="1235" y="0"/>
                    <a:pt x="990" y="0"/>
                  </a:cubicBezTo>
                  <a:close/>
                </a:path>
              </a:pathLst>
            </a:custGeom>
            <a:solidFill>
              <a:srgbClr val="8C89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30" name="Google Shape;1230;p17"/>
            <p:cNvSpPr/>
            <p:nvPr/>
          </p:nvSpPr>
          <p:spPr>
            <a:xfrm>
              <a:off x="468200" y="2180450"/>
              <a:ext cx="66400" cy="49675"/>
            </a:xfrm>
            <a:custGeom>
              <a:avLst/>
              <a:gdLst/>
              <a:ahLst/>
              <a:cxnLst/>
              <a:rect l="l" t="t" r="r" b="b"/>
              <a:pathLst>
                <a:path w="2656" h="1987" extrusionOk="0">
                  <a:moveTo>
                    <a:pt x="1322" y="1"/>
                  </a:moveTo>
                  <a:cubicBezTo>
                    <a:pt x="441" y="1"/>
                    <a:pt x="1" y="1072"/>
                    <a:pt x="632" y="1691"/>
                  </a:cubicBezTo>
                  <a:cubicBezTo>
                    <a:pt x="822" y="1888"/>
                    <a:pt x="1075" y="1986"/>
                    <a:pt x="1328" y="1986"/>
                  </a:cubicBezTo>
                  <a:cubicBezTo>
                    <a:pt x="1581" y="1986"/>
                    <a:pt x="1834" y="1888"/>
                    <a:pt x="2025" y="1691"/>
                  </a:cubicBezTo>
                  <a:cubicBezTo>
                    <a:pt x="2656" y="1072"/>
                    <a:pt x="2203" y="1"/>
                    <a:pt x="1322" y="1"/>
                  </a:cubicBezTo>
                  <a:close/>
                </a:path>
              </a:pathLst>
            </a:custGeom>
            <a:solidFill>
              <a:srgbClr val="8C89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31" name="Google Shape;1231;p17"/>
            <p:cNvSpPr/>
            <p:nvPr/>
          </p:nvSpPr>
          <p:spPr>
            <a:xfrm>
              <a:off x="696500" y="2253975"/>
              <a:ext cx="51825" cy="49725"/>
            </a:xfrm>
            <a:custGeom>
              <a:avLst/>
              <a:gdLst/>
              <a:ahLst/>
              <a:cxnLst/>
              <a:rect l="l" t="t" r="r" b="b"/>
              <a:pathLst>
                <a:path w="2073" h="1989" extrusionOk="0">
                  <a:moveTo>
                    <a:pt x="990" y="1"/>
                  </a:moveTo>
                  <a:cubicBezTo>
                    <a:pt x="482" y="1"/>
                    <a:pt x="1" y="395"/>
                    <a:pt x="1" y="989"/>
                  </a:cubicBezTo>
                  <a:cubicBezTo>
                    <a:pt x="1" y="1592"/>
                    <a:pt x="484" y="1988"/>
                    <a:pt x="991" y="1988"/>
                  </a:cubicBezTo>
                  <a:cubicBezTo>
                    <a:pt x="1236" y="1988"/>
                    <a:pt x="1486" y="1896"/>
                    <a:pt x="1691" y="1691"/>
                  </a:cubicBezTo>
                  <a:cubicBezTo>
                    <a:pt x="2072" y="1310"/>
                    <a:pt x="2072" y="679"/>
                    <a:pt x="1691" y="298"/>
                  </a:cubicBezTo>
                  <a:cubicBezTo>
                    <a:pt x="1486" y="93"/>
                    <a:pt x="1235" y="1"/>
                    <a:pt x="990" y="1"/>
                  </a:cubicBezTo>
                  <a:close/>
                </a:path>
              </a:pathLst>
            </a:custGeom>
            <a:solidFill>
              <a:srgbClr val="8C89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32" name="Google Shape;1232;p17"/>
            <p:cNvSpPr/>
            <p:nvPr/>
          </p:nvSpPr>
          <p:spPr>
            <a:xfrm>
              <a:off x="769425" y="2327125"/>
              <a:ext cx="52125" cy="49725"/>
            </a:xfrm>
            <a:custGeom>
              <a:avLst/>
              <a:gdLst/>
              <a:ahLst/>
              <a:cxnLst/>
              <a:rect l="l" t="t" r="r" b="b"/>
              <a:pathLst>
                <a:path w="2085" h="1989" extrusionOk="0">
                  <a:moveTo>
                    <a:pt x="1006" y="0"/>
                  </a:moveTo>
                  <a:cubicBezTo>
                    <a:pt x="492" y="0"/>
                    <a:pt x="1" y="395"/>
                    <a:pt x="1" y="992"/>
                  </a:cubicBezTo>
                  <a:cubicBezTo>
                    <a:pt x="1" y="1589"/>
                    <a:pt x="492" y="1989"/>
                    <a:pt x="1006" y="1989"/>
                  </a:cubicBezTo>
                  <a:cubicBezTo>
                    <a:pt x="1250" y="1989"/>
                    <a:pt x="1500" y="1898"/>
                    <a:pt x="1703" y="1694"/>
                  </a:cubicBezTo>
                  <a:cubicBezTo>
                    <a:pt x="2084" y="1313"/>
                    <a:pt x="2084" y="682"/>
                    <a:pt x="1703" y="289"/>
                  </a:cubicBezTo>
                  <a:cubicBezTo>
                    <a:pt x="1500" y="90"/>
                    <a:pt x="1250" y="0"/>
                    <a:pt x="1006" y="0"/>
                  </a:cubicBezTo>
                  <a:close/>
                </a:path>
              </a:pathLst>
            </a:custGeom>
            <a:solidFill>
              <a:srgbClr val="8C89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33" name="Google Shape;1233;p17"/>
            <p:cNvSpPr/>
            <p:nvPr/>
          </p:nvSpPr>
          <p:spPr>
            <a:xfrm>
              <a:off x="842650" y="2400350"/>
              <a:ext cx="52125" cy="49600"/>
            </a:xfrm>
            <a:custGeom>
              <a:avLst/>
              <a:gdLst/>
              <a:ahLst/>
              <a:cxnLst/>
              <a:rect l="l" t="t" r="r" b="b"/>
              <a:pathLst>
                <a:path w="2085" h="1984" extrusionOk="0">
                  <a:moveTo>
                    <a:pt x="1002" y="0"/>
                  </a:moveTo>
                  <a:cubicBezTo>
                    <a:pt x="492" y="0"/>
                    <a:pt x="1" y="395"/>
                    <a:pt x="1" y="992"/>
                  </a:cubicBezTo>
                  <a:cubicBezTo>
                    <a:pt x="1" y="1589"/>
                    <a:pt x="492" y="1983"/>
                    <a:pt x="1002" y="1983"/>
                  </a:cubicBezTo>
                  <a:cubicBezTo>
                    <a:pt x="1245" y="1983"/>
                    <a:pt x="1492" y="1894"/>
                    <a:pt x="1691" y="1694"/>
                  </a:cubicBezTo>
                  <a:cubicBezTo>
                    <a:pt x="2084" y="1301"/>
                    <a:pt x="2084" y="682"/>
                    <a:pt x="1691" y="289"/>
                  </a:cubicBezTo>
                  <a:cubicBezTo>
                    <a:pt x="1492" y="90"/>
                    <a:pt x="1245" y="0"/>
                    <a:pt x="1002" y="0"/>
                  </a:cubicBezTo>
                  <a:close/>
                </a:path>
              </a:pathLst>
            </a:custGeom>
            <a:solidFill>
              <a:srgbClr val="8C89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34" name="Google Shape;1234;p17"/>
            <p:cNvSpPr/>
            <p:nvPr/>
          </p:nvSpPr>
          <p:spPr>
            <a:xfrm>
              <a:off x="915875" y="2473575"/>
              <a:ext cx="52125" cy="49600"/>
            </a:xfrm>
            <a:custGeom>
              <a:avLst/>
              <a:gdLst/>
              <a:ahLst/>
              <a:cxnLst/>
              <a:rect l="l" t="t" r="r" b="b"/>
              <a:pathLst>
                <a:path w="2085" h="1984" extrusionOk="0">
                  <a:moveTo>
                    <a:pt x="1002" y="0"/>
                  </a:moveTo>
                  <a:cubicBezTo>
                    <a:pt x="492" y="0"/>
                    <a:pt x="1" y="395"/>
                    <a:pt x="1" y="992"/>
                  </a:cubicBezTo>
                  <a:cubicBezTo>
                    <a:pt x="1" y="1589"/>
                    <a:pt x="492" y="1983"/>
                    <a:pt x="1002" y="1983"/>
                  </a:cubicBezTo>
                  <a:cubicBezTo>
                    <a:pt x="1245" y="1983"/>
                    <a:pt x="1492" y="1894"/>
                    <a:pt x="1691" y="1694"/>
                  </a:cubicBezTo>
                  <a:cubicBezTo>
                    <a:pt x="2084" y="1301"/>
                    <a:pt x="2084" y="670"/>
                    <a:pt x="1691" y="289"/>
                  </a:cubicBezTo>
                  <a:cubicBezTo>
                    <a:pt x="1492" y="89"/>
                    <a:pt x="1245" y="0"/>
                    <a:pt x="1002" y="0"/>
                  </a:cubicBezTo>
                  <a:close/>
                </a:path>
              </a:pathLst>
            </a:custGeom>
            <a:solidFill>
              <a:srgbClr val="8C89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35" name="Google Shape;1235;p17"/>
            <p:cNvSpPr/>
            <p:nvPr/>
          </p:nvSpPr>
          <p:spPr>
            <a:xfrm>
              <a:off x="989400" y="2546950"/>
              <a:ext cx="52100" cy="49750"/>
            </a:xfrm>
            <a:custGeom>
              <a:avLst/>
              <a:gdLst/>
              <a:ahLst/>
              <a:cxnLst/>
              <a:rect l="l" t="t" r="r" b="b"/>
              <a:pathLst>
                <a:path w="2084" h="1990" extrusionOk="0">
                  <a:moveTo>
                    <a:pt x="1002" y="1"/>
                  </a:moveTo>
                  <a:cubicBezTo>
                    <a:pt x="492" y="1"/>
                    <a:pt x="0" y="401"/>
                    <a:pt x="0" y="997"/>
                  </a:cubicBezTo>
                  <a:cubicBezTo>
                    <a:pt x="0" y="1594"/>
                    <a:pt x="492" y="1989"/>
                    <a:pt x="1002" y="1989"/>
                  </a:cubicBezTo>
                  <a:cubicBezTo>
                    <a:pt x="1245" y="1989"/>
                    <a:pt x="1491" y="1900"/>
                    <a:pt x="1691" y="1700"/>
                  </a:cubicBezTo>
                  <a:cubicBezTo>
                    <a:pt x="2084" y="1307"/>
                    <a:pt x="2084" y="676"/>
                    <a:pt x="1691" y="295"/>
                  </a:cubicBezTo>
                  <a:cubicBezTo>
                    <a:pt x="1491" y="91"/>
                    <a:pt x="1244" y="1"/>
                    <a:pt x="1002" y="1"/>
                  </a:cubicBezTo>
                  <a:close/>
                </a:path>
              </a:pathLst>
            </a:custGeom>
            <a:solidFill>
              <a:srgbClr val="8C89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36" name="Google Shape;1236;p17"/>
            <p:cNvSpPr/>
            <p:nvPr/>
          </p:nvSpPr>
          <p:spPr>
            <a:xfrm>
              <a:off x="1062925" y="2620000"/>
              <a:ext cx="51800" cy="49625"/>
            </a:xfrm>
            <a:custGeom>
              <a:avLst/>
              <a:gdLst/>
              <a:ahLst/>
              <a:cxnLst/>
              <a:rect l="l" t="t" r="r" b="b"/>
              <a:pathLst>
                <a:path w="2072" h="1985" extrusionOk="0">
                  <a:moveTo>
                    <a:pt x="997" y="1"/>
                  </a:moveTo>
                  <a:cubicBezTo>
                    <a:pt x="487" y="1"/>
                    <a:pt x="0" y="396"/>
                    <a:pt x="0" y="993"/>
                  </a:cubicBezTo>
                  <a:cubicBezTo>
                    <a:pt x="0" y="1589"/>
                    <a:pt x="487" y="1984"/>
                    <a:pt x="997" y="1984"/>
                  </a:cubicBezTo>
                  <a:cubicBezTo>
                    <a:pt x="1239" y="1984"/>
                    <a:pt x="1487" y="1895"/>
                    <a:pt x="1691" y="1695"/>
                  </a:cubicBezTo>
                  <a:cubicBezTo>
                    <a:pt x="2072" y="1314"/>
                    <a:pt x="2072" y="683"/>
                    <a:pt x="1691" y="290"/>
                  </a:cubicBezTo>
                  <a:cubicBezTo>
                    <a:pt x="1487" y="90"/>
                    <a:pt x="1239" y="1"/>
                    <a:pt x="997" y="1"/>
                  </a:cubicBezTo>
                  <a:close/>
                </a:path>
              </a:pathLst>
            </a:custGeom>
            <a:solidFill>
              <a:srgbClr val="8C89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37" name="Google Shape;1237;p17"/>
            <p:cNvSpPr/>
            <p:nvPr/>
          </p:nvSpPr>
          <p:spPr>
            <a:xfrm>
              <a:off x="549750" y="2253600"/>
              <a:ext cx="52125" cy="49600"/>
            </a:xfrm>
            <a:custGeom>
              <a:avLst/>
              <a:gdLst/>
              <a:ahLst/>
              <a:cxnLst/>
              <a:rect l="l" t="t" r="r" b="b"/>
              <a:pathLst>
                <a:path w="2085" h="1984" extrusionOk="0">
                  <a:moveTo>
                    <a:pt x="1002" y="0"/>
                  </a:moveTo>
                  <a:cubicBezTo>
                    <a:pt x="493" y="0"/>
                    <a:pt x="1" y="395"/>
                    <a:pt x="1" y="992"/>
                  </a:cubicBezTo>
                  <a:cubicBezTo>
                    <a:pt x="1" y="1589"/>
                    <a:pt x="493" y="1984"/>
                    <a:pt x="1002" y="1984"/>
                  </a:cubicBezTo>
                  <a:cubicBezTo>
                    <a:pt x="1245" y="1984"/>
                    <a:pt x="1492" y="1894"/>
                    <a:pt x="1692" y="1694"/>
                  </a:cubicBezTo>
                  <a:cubicBezTo>
                    <a:pt x="2084" y="1302"/>
                    <a:pt x="2084" y="682"/>
                    <a:pt x="1692" y="289"/>
                  </a:cubicBezTo>
                  <a:cubicBezTo>
                    <a:pt x="1492" y="90"/>
                    <a:pt x="1245" y="0"/>
                    <a:pt x="1002" y="0"/>
                  </a:cubicBezTo>
                  <a:close/>
                </a:path>
              </a:pathLst>
            </a:custGeom>
            <a:solidFill>
              <a:srgbClr val="8C89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38" name="Google Shape;1238;p17"/>
            <p:cNvSpPr/>
            <p:nvPr/>
          </p:nvSpPr>
          <p:spPr>
            <a:xfrm>
              <a:off x="623275" y="2327125"/>
              <a:ext cx="52125" cy="49600"/>
            </a:xfrm>
            <a:custGeom>
              <a:avLst/>
              <a:gdLst/>
              <a:ahLst/>
              <a:cxnLst/>
              <a:rect l="l" t="t" r="r" b="b"/>
              <a:pathLst>
                <a:path w="2085" h="1984" extrusionOk="0">
                  <a:moveTo>
                    <a:pt x="1002" y="0"/>
                  </a:moveTo>
                  <a:cubicBezTo>
                    <a:pt x="493" y="0"/>
                    <a:pt x="1" y="395"/>
                    <a:pt x="1" y="992"/>
                  </a:cubicBezTo>
                  <a:cubicBezTo>
                    <a:pt x="1" y="1589"/>
                    <a:pt x="493" y="1983"/>
                    <a:pt x="1002" y="1983"/>
                  </a:cubicBezTo>
                  <a:cubicBezTo>
                    <a:pt x="1245" y="1983"/>
                    <a:pt x="1492" y="1894"/>
                    <a:pt x="1691" y="1694"/>
                  </a:cubicBezTo>
                  <a:cubicBezTo>
                    <a:pt x="2084" y="1313"/>
                    <a:pt x="2084" y="682"/>
                    <a:pt x="1691" y="289"/>
                  </a:cubicBezTo>
                  <a:cubicBezTo>
                    <a:pt x="1492" y="90"/>
                    <a:pt x="1245" y="0"/>
                    <a:pt x="1002" y="0"/>
                  </a:cubicBezTo>
                  <a:close/>
                </a:path>
              </a:pathLst>
            </a:custGeom>
            <a:solidFill>
              <a:srgbClr val="8C89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39" name="Google Shape;1239;p17"/>
            <p:cNvSpPr/>
            <p:nvPr/>
          </p:nvSpPr>
          <p:spPr>
            <a:xfrm>
              <a:off x="696500" y="2400350"/>
              <a:ext cx="51825" cy="49600"/>
            </a:xfrm>
            <a:custGeom>
              <a:avLst/>
              <a:gdLst/>
              <a:ahLst/>
              <a:cxnLst/>
              <a:rect l="l" t="t" r="r" b="b"/>
              <a:pathLst>
                <a:path w="2073" h="1984" extrusionOk="0">
                  <a:moveTo>
                    <a:pt x="997" y="0"/>
                  </a:moveTo>
                  <a:cubicBezTo>
                    <a:pt x="487" y="0"/>
                    <a:pt x="1" y="395"/>
                    <a:pt x="1" y="992"/>
                  </a:cubicBezTo>
                  <a:cubicBezTo>
                    <a:pt x="1" y="1589"/>
                    <a:pt x="487" y="1983"/>
                    <a:pt x="997" y="1983"/>
                  </a:cubicBezTo>
                  <a:cubicBezTo>
                    <a:pt x="1240" y="1983"/>
                    <a:pt x="1488" y="1894"/>
                    <a:pt x="1691" y="1694"/>
                  </a:cubicBezTo>
                  <a:cubicBezTo>
                    <a:pt x="2072" y="1301"/>
                    <a:pt x="2072" y="682"/>
                    <a:pt x="1691" y="289"/>
                  </a:cubicBezTo>
                  <a:cubicBezTo>
                    <a:pt x="1488" y="90"/>
                    <a:pt x="1240" y="0"/>
                    <a:pt x="997" y="0"/>
                  </a:cubicBezTo>
                  <a:close/>
                </a:path>
              </a:pathLst>
            </a:custGeom>
            <a:solidFill>
              <a:srgbClr val="8C89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40" name="Google Shape;1240;p17"/>
            <p:cNvSpPr/>
            <p:nvPr/>
          </p:nvSpPr>
          <p:spPr>
            <a:xfrm>
              <a:off x="769425" y="2473375"/>
              <a:ext cx="52125" cy="49800"/>
            </a:xfrm>
            <a:custGeom>
              <a:avLst/>
              <a:gdLst/>
              <a:ahLst/>
              <a:cxnLst/>
              <a:rect l="l" t="t" r="r" b="b"/>
              <a:pathLst>
                <a:path w="2085" h="1992" extrusionOk="0">
                  <a:moveTo>
                    <a:pt x="1000" y="0"/>
                  </a:moveTo>
                  <a:cubicBezTo>
                    <a:pt x="489" y="0"/>
                    <a:pt x="1" y="397"/>
                    <a:pt x="1" y="1000"/>
                  </a:cubicBezTo>
                  <a:cubicBezTo>
                    <a:pt x="1" y="1597"/>
                    <a:pt x="492" y="1991"/>
                    <a:pt x="1006" y="1991"/>
                  </a:cubicBezTo>
                  <a:cubicBezTo>
                    <a:pt x="1250" y="1991"/>
                    <a:pt x="1500" y="1902"/>
                    <a:pt x="1703" y="1702"/>
                  </a:cubicBezTo>
                  <a:cubicBezTo>
                    <a:pt x="2084" y="1309"/>
                    <a:pt x="2084" y="678"/>
                    <a:pt x="1703" y="297"/>
                  </a:cubicBezTo>
                  <a:cubicBezTo>
                    <a:pt x="1498" y="92"/>
                    <a:pt x="1247" y="0"/>
                    <a:pt x="1000" y="0"/>
                  </a:cubicBezTo>
                  <a:close/>
                </a:path>
              </a:pathLst>
            </a:custGeom>
            <a:solidFill>
              <a:srgbClr val="8C89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41" name="Google Shape;1241;p17"/>
            <p:cNvSpPr/>
            <p:nvPr/>
          </p:nvSpPr>
          <p:spPr>
            <a:xfrm>
              <a:off x="842650" y="2546575"/>
              <a:ext cx="52125" cy="49725"/>
            </a:xfrm>
            <a:custGeom>
              <a:avLst/>
              <a:gdLst/>
              <a:ahLst/>
              <a:cxnLst/>
              <a:rect l="l" t="t" r="r" b="b"/>
              <a:pathLst>
                <a:path w="2085" h="1989" extrusionOk="0">
                  <a:moveTo>
                    <a:pt x="995" y="1"/>
                  </a:moveTo>
                  <a:cubicBezTo>
                    <a:pt x="488" y="1"/>
                    <a:pt x="1" y="395"/>
                    <a:pt x="1" y="989"/>
                  </a:cubicBezTo>
                  <a:cubicBezTo>
                    <a:pt x="1" y="1591"/>
                    <a:pt x="489" y="1988"/>
                    <a:pt x="997" y="1988"/>
                  </a:cubicBezTo>
                  <a:cubicBezTo>
                    <a:pt x="1241" y="1988"/>
                    <a:pt x="1490" y="1896"/>
                    <a:pt x="1691" y="1691"/>
                  </a:cubicBezTo>
                  <a:cubicBezTo>
                    <a:pt x="2084" y="1310"/>
                    <a:pt x="2084" y="679"/>
                    <a:pt x="1691" y="298"/>
                  </a:cubicBezTo>
                  <a:cubicBezTo>
                    <a:pt x="1490" y="93"/>
                    <a:pt x="1240" y="1"/>
                    <a:pt x="995" y="1"/>
                  </a:cubicBezTo>
                  <a:close/>
                </a:path>
              </a:pathLst>
            </a:custGeom>
            <a:solidFill>
              <a:srgbClr val="8C89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42" name="Google Shape;1242;p17"/>
            <p:cNvSpPr/>
            <p:nvPr/>
          </p:nvSpPr>
          <p:spPr>
            <a:xfrm>
              <a:off x="916175" y="2620000"/>
              <a:ext cx="52125" cy="49750"/>
            </a:xfrm>
            <a:custGeom>
              <a:avLst/>
              <a:gdLst/>
              <a:ahLst/>
              <a:cxnLst/>
              <a:rect l="l" t="t" r="r" b="b"/>
              <a:pathLst>
                <a:path w="2085" h="1990" extrusionOk="0">
                  <a:moveTo>
                    <a:pt x="1006" y="1"/>
                  </a:moveTo>
                  <a:cubicBezTo>
                    <a:pt x="492" y="1"/>
                    <a:pt x="0" y="396"/>
                    <a:pt x="0" y="993"/>
                  </a:cubicBezTo>
                  <a:cubicBezTo>
                    <a:pt x="0" y="1589"/>
                    <a:pt x="492" y="1989"/>
                    <a:pt x="1005" y="1989"/>
                  </a:cubicBezTo>
                  <a:cubicBezTo>
                    <a:pt x="1250" y="1989"/>
                    <a:pt x="1499" y="1899"/>
                    <a:pt x="1703" y="1695"/>
                  </a:cubicBezTo>
                  <a:cubicBezTo>
                    <a:pt x="2084" y="1314"/>
                    <a:pt x="2084" y="683"/>
                    <a:pt x="1703" y="290"/>
                  </a:cubicBezTo>
                  <a:cubicBezTo>
                    <a:pt x="1500" y="90"/>
                    <a:pt x="1250" y="1"/>
                    <a:pt x="1006" y="1"/>
                  </a:cubicBezTo>
                  <a:close/>
                </a:path>
              </a:pathLst>
            </a:custGeom>
            <a:solidFill>
              <a:srgbClr val="8C89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43" name="Google Shape;1243;p17"/>
            <p:cNvSpPr/>
            <p:nvPr/>
          </p:nvSpPr>
          <p:spPr>
            <a:xfrm>
              <a:off x="989400" y="2693225"/>
              <a:ext cx="52100" cy="49750"/>
            </a:xfrm>
            <a:custGeom>
              <a:avLst/>
              <a:gdLst/>
              <a:ahLst/>
              <a:cxnLst/>
              <a:rect l="l" t="t" r="r" b="b"/>
              <a:pathLst>
                <a:path w="2084" h="1990" extrusionOk="0">
                  <a:moveTo>
                    <a:pt x="1002" y="1"/>
                  </a:moveTo>
                  <a:cubicBezTo>
                    <a:pt x="492" y="1"/>
                    <a:pt x="0" y="396"/>
                    <a:pt x="0" y="992"/>
                  </a:cubicBezTo>
                  <a:cubicBezTo>
                    <a:pt x="0" y="1589"/>
                    <a:pt x="492" y="1989"/>
                    <a:pt x="1002" y="1989"/>
                  </a:cubicBezTo>
                  <a:cubicBezTo>
                    <a:pt x="1244" y="1989"/>
                    <a:pt x="1491" y="1899"/>
                    <a:pt x="1691" y="1695"/>
                  </a:cubicBezTo>
                  <a:cubicBezTo>
                    <a:pt x="2084" y="1314"/>
                    <a:pt x="2084" y="683"/>
                    <a:pt x="1691" y="290"/>
                  </a:cubicBezTo>
                  <a:cubicBezTo>
                    <a:pt x="1491" y="90"/>
                    <a:pt x="1245" y="1"/>
                    <a:pt x="1002" y="1"/>
                  </a:cubicBezTo>
                  <a:close/>
                </a:path>
              </a:pathLst>
            </a:custGeom>
            <a:solidFill>
              <a:srgbClr val="8C89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244" name="Google Shape;1244;p17"/>
          <p:cNvSpPr txBox="1">
            <a:spLocks noGrp="1"/>
          </p:cNvSpPr>
          <p:nvPr>
            <p:ph type="subTitle" idx="3"/>
          </p:nvPr>
        </p:nvSpPr>
        <p:spPr>
          <a:xfrm>
            <a:off x="1324300" y="1964833"/>
            <a:ext cx="2791500" cy="385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245" name="Google Shape;1245;p17"/>
          <p:cNvSpPr txBox="1">
            <a:spLocks noGrp="1"/>
          </p:cNvSpPr>
          <p:nvPr>
            <p:ph type="subTitle" idx="4"/>
          </p:nvPr>
        </p:nvSpPr>
        <p:spPr>
          <a:xfrm>
            <a:off x="5024500" y="1964833"/>
            <a:ext cx="2791500" cy="385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243392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ive columns 3">
  <p:cSld name="Title and five columns 3">
    <p:spTree>
      <p:nvGrpSpPr>
        <p:cNvPr id="1" name="Shape 1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7" name="Google Shape;1247;p18"/>
          <p:cNvSpPr txBox="1">
            <a:spLocks noGrp="1"/>
          </p:cNvSpPr>
          <p:nvPr>
            <p:ph type="title" hasCustomPrompt="1"/>
          </p:nvPr>
        </p:nvSpPr>
        <p:spPr>
          <a:xfrm>
            <a:off x="607529" y="1557633"/>
            <a:ext cx="645900" cy="46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  <a:highlight>
                  <a:schemeClr val="accent5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  <a:highlight>
                  <a:schemeClr val="accent5"/>
                </a:highlight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  <a:highlight>
                  <a:schemeClr val="accent5"/>
                </a:highlight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  <a:highlight>
                  <a:schemeClr val="accent5"/>
                </a:highlight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  <a:highlight>
                  <a:schemeClr val="accent5"/>
                </a:highlight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  <a:highlight>
                  <a:schemeClr val="accent5"/>
                </a:highlight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  <a:highlight>
                  <a:schemeClr val="accent5"/>
                </a:highlight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  <a:highlight>
                  <a:schemeClr val="accent5"/>
                </a:highlight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  <a:highlight>
                  <a:schemeClr val="accent5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1248" name="Google Shape;1248;p18"/>
          <p:cNvSpPr txBox="1">
            <a:spLocks noGrp="1"/>
          </p:cNvSpPr>
          <p:nvPr>
            <p:ph type="title" idx="2" hasCustomPrompt="1"/>
          </p:nvPr>
        </p:nvSpPr>
        <p:spPr>
          <a:xfrm>
            <a:off x="607529" y="2724800"/>
            <a:ext cx="645900" cy="46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  <a:highlight>
                  <a:schemeClr val="accent5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  <a:highlight>
                  <a:schemeClr val="accent5"/>
                </a:highlight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  <a:highlight>
                  <a:schemeClr val="accent5"/>
                </a:highlight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  <a:highlight>
                  <a:schemeClr val="accent5"/>
                </a:highlight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  <a:highlight>
                  <a:schemeClr val="accent5"/>
                </a:highlight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  <a:highlight>
                  <a:schemeClr val="accent5"/>
                </a:highlight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  <a:highlight>
                  <a:schemeClr val="accent5"/>
                </a:highlight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  <a:highlight>
                  <a:schemeClr val="accent5"/>
                </a:highlight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  <a:highlight>
                  <a:schemeClr val="accent5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1249" name="Google Shape;1249;p18"/>
          <p:cNvSpPr txBox="1">
            <a:spLocks noGrp="1"/>
          </p:cNvSpPr>
          <p:nvPr>
            <p:ph type="title" idx="3" hasCustomPrompt="1"/>
          </p:nvPr>
        </p:nvSpPr>
        <p:spPr>
          <a:xfrm>
            <a:off x="607529" y="3891967"/>
            <a:ext cx="645900" cy="46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  <a:highlight>
                  <a:schemeClr val="accent5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  <a:highlight>
                  <a:schemeClr val="accent5"/>
                </a:highlight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  <a:highlight>
                  <a:schemeClr val="accent5"/>
                </a:highlight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  <a:highlight>
                  <a:schemeClr val="accent5"/>
                </a:highlight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  <a:highlight>
                  <a:schemeClr val="accent5"/>
                </a:highlight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  <a:highlight>
                  <a:schemeClr val="accent5"/>
                </a:highlight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  <a:highlight>
                  <a:schemeClr val="accent5"/>
                </a:highlight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  <a:highlight>
                  <a:schemeClr val="accent5"/>
                </a:highlight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  <a:highlight>
                  <a:schemeClr val="accent5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1250" name="Google Shape;1250;p18"/>
          <p:cNvSpPr txBox="1">
            <a:spLocks noGrp="1"/>
          </p:cNvSpPr>
          <p:nvPr>
            <p:ph type="title" idx="4" hasCustomPrompt="1"/>
          </p:nvPr>
        </p:nvSpPr>
        <p:spPr>
          <a:xfrm>
            <a:off x="607529" y="5059133"/>
            <a:ext cx="645900" cy="46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  <a:highlight>
                  <a:schemeClr val="accent5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  <a:highlight>
                  <a:schemeClr val="accent5"/>
                </a:highlight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  <a:highlight>
                  <a:schemeClr val="accent5"/>
                </a:highlight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  <a:highlight>
                  <a:schemeClr val="accent5"/>
                </a:highlight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  <a:highlight>
                  <a:schemeClr val="accent5"/>
                </a:highlight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  <a:highlight>
                  <a:schemeClr val="accent5"/>
                </a:highlight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  <a:highlight>
                  <a:schemeClr val="accent5"/>
                </a:highlight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  <a:highlight>
                  <a:schemeClr val="accent5"/>
                </a:highlight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  <a:highlight>
                  <a:schemeClr val="accent5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1251" name="Google Shape;1251;p18"/>
          <p:cNvSpPr txBox="1">
            <a:spLocks noGrp="1"/>
          </p:cNvSpPr>
          <p:nvPr>
            <p:ph type="subTitle" idx="1"/>
          </p:nvPr>
        </p:nvSpPr>
        <p:spPr>
          <a:xfrm>
            <a:off x="4996500" y="1570033"/>
            <a:ext cx="2897100" cy="44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252" name="Google Shape;1252;p18"/>
          <p:cNvSpPr txBox="1">
            <a:spLocks noGrp="1"/>
          </p:cNvSpPr>
          <p:nvPr>
            <p:ph type="subTitle" idx="5"/>
          </p:nvPr>
        </p:nvSpPr>
        <p:spPr>
          <a:xfrm>
            <a:off x="1293799" y="1493433"/>
            <a:ext cx="2897100" cy="9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253" name="Google Shape;1253;p18"/>
          <p:cNvSpPr txBox="1">
            <a:spLocks noGrp="1"/>
          </p:cNvSpPr>
          <p:nvPr>
            <p:ph type="subTitle" idx="6"/>
          </p:nvPr>
        </p:nvSpPr>
        <p:spPr>
          <a:xfrm>
            <a:off x="1293799" y="2657167"/>
            <a:ext cx="2897100" cy="9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254" name="Google Shape;1254;p18"/>
          <p:cNvSpPr txBox="1">
            <a:spLocks noGrp="1"/>
          </p:cNvSpPr>
          <p:nvPr>
            <p:ph type="subTitle" idx="7"/>
          </p:nvPr>
        </p:nvSpPr>
        <p:spPr>
          <a:xfrm>
            <a:off x="1293799" y="3820900"/>
            <a:ext cx="2897100" cy="9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255" name="Google Shape;1255;p18"/>
          <p:cNvSpPr txBox="1">
            <a:spLocks noGrp="1"/>
          </p:cNvSpPr>
          <p:nvPr>
            <p:ph type="subTitle" idx="8"/>
          </p:nvPr>
        </p:nvSpPr>
        <p:spPr>
          <a:xfrm>
            <a:off x="1293799" y="4984633"/>
            <a:ext cx="2897100" cy="9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256" name="Google Shape;1256;p18"/>
          <p:cNvSpPr txBox="1">
            <a:spLocks noGrp="1"/>
          </p:cNvSpPr>
          <p:nvPr>
            <p:ph type="subTitle" idx="9"/>
          </p:nvPr>
        </p:nvSpPr>
        <p:spPr>
          <a:xfrm>
            <a:off x="5120500" y="1954833"/>
            <a:ext cx="2649000" cy="409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grpSp>
        <p:nvGrpSpPr>
          <p:cNvPr id="1257" name="Google Shape;1257;p18"/>
          <p:cNvGrpSpPr/>
          <p:nvPr/>
        </p:nvGrpSpPr>
        <p:grpSpPr>
          <a:xfrm>
            <a:off x="-808312" y="4999269"/>
            <a:ext cx="1628905" cy="2150867"/>
            <a:chOff x="468200" y="1667900"/>
            <a:chExt cx="1085575" cy="1075075"/>
          </a:xfrm>
        </p:grpSpPr>
        <p:sp>
          <p:nvSpPr>
            <p:cNvPr id="1258" name="Google Shape;1258;p18"/>
            <p:cNvSpPr/>
            <p:nvPr/>
          </p:nvSpPr>
          <p:spPr>
            <a:xfrm>
              <a:off x="989100" y="1667900"/>
              <a:ext cx="52125" cy="49725"/>
            </a:xfrm>
            <a:custGeom>
              <a:avLst/>
              <a:gdLst/>
              <a:ahLst/>
              <a:cxnLst/>
              <a:rect l="l" t="t" r="r" b="b"/>
              <a:pathLst>
                <a:path w="2085" h="1989" extrusionOk="0">
                  <a:moveTo>
                    <a:pt x="997" y="1"/>
                  </a:moveTo>
                  <a:cubicBezTo>
                    <a:pt x="489" y="1"/>
                    <a:pt x="0" y="398"/>
                    <a:pt x="0" y="1000"/>
                  </a:cubicBezTo>
                  <a:cubicBezTo>
                    <a:pt x="0" y="1595"/>
                    <a:pt x="488" y="1988"/>
                    <a:pt x="995" y="1988"/>
                  </a:cubicBezTo>
                  <a:cubicBezTo>
                    <a:pt x="1240" y="1988"/>
                    <a:pt x="1490" y="1896"/>
                    <a:pt x="1691" y="1691"/>
                  </a:cubicBezTo>
                  <a:cubicBezTo>
                    <a:pt x="2084" y="1310"/>
                    <a:pt x="2084" y="679"/>
                    <a:pt x="1691" y="298"/>
                  </a:cubicBezTo>
                  <a:cubicBezTo>
                    <a:pt x="1490" y="93"/>
                    <a:pt x="1241" y="1"/>
                    <a:pt x="9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59" name="Google Shape;1259;p18"/>
            <p:cNvSpPr/>
            <p:nvPr/>
          </p:nvSpPr>
          <p:spPr>
            <a:xfrm>
              <a:off x="1062325" y="1741025"/>
              <a:ext cx="51825" cy="49750"/>
            </a:xfrm>
            <a:custGeom>
              <a:avLst/>
              <a:gdLst/>
              <a:ahLst/>
              <a:cxnLst/>
              <a:rect l="l" t="t" r="r" b="b"/>
              <a:pathLst>
                <a:path w="2073" h="1990" extrusionOk="0">
                  <a:moveTo>
                    <a:pt x="997" y="1"/>
                  </a:moveTo>
                  <a:cubicBezTo>
                    <a:pt x="487" y="1"/>
                    <a:pt x="0" y="396"/>
                    <a:pt x="0" y="992"/>
                  </a:cubicBezTo>
                  <a:cubicBezTo>
                    <a:pt x="0" y="1589"/>
                    <a:pt x="487" y="1989"/>
                    <a:pt x="996" y="1989"/>
                  </a:cubicBezTo>
                  <a:cubicBezTo>
                    <a:pt x="1239" y="1989"/>
                    <a:pt x="1487" y="1899"/>
                    <a:pt x="1691" y="1695"/>
                  </a:cubicBezTo>
                  <a:cubicBezTo>
                    <a:pt x="2072" y="1314"/>
                    <a:pt x="2072" y="683"/>
                    <a:pt x="1691" y="290"/>
                  </a:cubicBezTo>
                  <a:cubicBezTo>
                    <a:pt x="1488" y="90"/>
                    <a:pt x="1239" y="1"/>
                    <a:pt x="9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60" name="Google Shape;1260;p18"/>
            <p:cNvSpPr/>
            <p:nvPr/>
          </p:nvSpPr>
          <p:spPr>
            <a:xfrm>
              <a:off x="907550" y="1741125"/>
              <a:ext cx="66400" cy="49650"/>
            </a:xfrm>
            <a:custGeom>
              <a:avLst/>
              <a:gdLst/>
              <a:ahLst/>
              <a:cxnLst/>
              <a:rect l="l" t="t" r="r" b="b"/>
              <a:pathLst>
                <a:path w="2656" h="1986" extrusionOk="0">
                  <a:moveTo>
                    <a:pt x="1334" y="0"/>
                  </a:moveTo>
                  <a:cubicBezTo>
                    <a:pt x="453" y="0"/>
                    <a:pt x="0" y="1072"/>
                    <a:pt x="631" y="1691"/>
                  </a:cubicBezTo>
                  <a:cubicBezTo>
                    <a:pt x="822" y="1887"/>
                    <a:pt x="1075" y="1986"/>
                    <a:pt x="1328" y="1986"/>
                  </a:cubicBezTo>
                  <a:cubicBezTo>
                    <a:pt x="1581" y="1986"/>
                    <a:pt x="1834" y="1887"/>
                    <a:pt x="2024" y="1691"/>
                  </a:cubicBezTo>
                  <a:cubicBezTo>
                    <a:pt x="2655" y="1072"/>
                    <a:pt x="2215" y="0"/>
                    <a:pt x="1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61" name="Google Shape;1261;p18"/>
            <p:cNvSpPr/>
            <p:nvPr/>
          </p:nvSpPr>
          <p:spPr>
            <a:xfrm>
              <a:off x="1135850" y="1814550"/>
              <a:ext cx="52100" cy="49600"/>
            </a:xfrm>
            <a:custGeom>
              <a:avLst/>
              <a:gdLst/>
              <a:ahLst/>
              <a:cxnLst/>
              <a:rect l="l" t="t" r="r" b="b"/>
              <a:pathLst>
                <a:path w="2084" h="1984" extrusionOk="0">
                  <a:moveTo>
                    <a:pt x="1002" y="1"/>
                  </a:moveTo>
                  <a:cubicBezTo>
                    <a:pt x="492" y="1"/>
                    <a:pt x="0" y="395"/>
                    <a:pt x="0" y="992"/>
                  </a:cubicBezTo>
                  <a:cubicBezTo>
                    <a:pt x="0" y="1589"/>
                    <a:pt x="492" y="1984"/>
                    <a:pt x="1002" y="1984"/>
                  </a:cubicBezTo>
                  <a:cubicBezTo>
                    <a:pt x="1245" y="1984"/>
                    <a:pt x="1491" y="1894"/>
                    <a:pt x="1691" y="1695"/>
                  </a:cubicBezTo>
                  <a:cubicBezTo>
                    <a:pt x="2084" y="1314"/>
                    <a:pt x="2084" y="683"/>
                    <a:pt x="1691" y="290"/>
                  </a:cubicBezTo>
                  <a:cubicBezTo>
                    <a:pt x="1491" y="90"/>
                    <a:pt x="1245" y="1"/>
                    <a:pt x="10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62" name="Google Shape;1262;p18"/>
            <p:cNvSpPr/>
            <p:nvPr/>
          </p:nvSpPr>
          <p:spPr>
            <a:xfrm>
              <a:off x="1209075" y="1887775"/>
              <a:ext cx="51800" cy="49600"/>
            </a:xfrm>
            <a:custGeom>
              <a:avLst/>
              <a:gdLst/>
              <a:ahLst/>
              <a:cxnLst/>
              <a:rect l="l" t="t" r="r" b="b"/>
              <a:pathLst>
                <a:path w="2072" h="1984" extrusionOk="0">
                  <a:moveTo>
                    <a:pt x="996" y="1"/>
                  </a:moveTo>
                  <a:cubicBezTo>
                    <a:pt x="487" y="1"/>
                    <a:pt x="0" y="395"/>
                    <a:pt x="0" y="992"/>
                  </a:cubicBezTo>
                  <a:cubicBezTo>
                    <a:pt x="0" y="1589"/>
                    <a:pt x="487" y="1984"/>
                    <a:pt x="996" y="1984"/>
                  </a:cubicBezTo>
                  <a:cubicBezTo>
                    <a:pt x="1239" y="1984"/>
                    <a:pt x="1487" y="1894"/>
                    <a:pt x="1691" y="1695"/>
                  </a:cubicBezTo>
                  <a:cubicBezTo>
                    <a:pt x="2072" y="1302"/>
                    <a:pt x="2072" y="683"/>
                    <a:pt x="1691" y="290"/>
                  </a:cubicBezTo>
                  <a:cubicBezTo>
                    <a:pt x="1487" y="90"/>
                    <a:pt x="1239" y="1"/>
                    <a:pt x="9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63" name="Google Shape;1263;p18"/>
            <p:cNvSpPr/>
            <p:nvPr/>
          </p:nvSpPr>
          <p:spPr>
            <a:xfrm>
              <a:off x="1282300" y="1960875"/>
              <a:ext cx="51800" cy="49725"/>
            </a:xfrm>
            <a:custGeom>
              <a:avLst/>
              <a:gdLst/>
              <a:ahLst/>
              <a:cxnLst/>
              <a:rect l="l" t="t" r="r" b="b"/>
              <a:pathLst>
                <a:path w="2072" h="1989" extrusionOk="0">
                  <a:moveTo>
                    <a:pt x="1001" y="0"/>
                  </a:moveTo>
                  <a:cubicBezTo>
                    <a:pt x="492" y="0"/>
                    <a:pt x="0" y="400"/>
                    <a:pt x="0" y="997"/>
                  </a:cubicBezTo>
                  <a:cubicBezTo>
                    <a:pt x="0" y="1594"/>
                    <a:pt x="492" y="1989"/>
                    <a:pt x="1002" y="1989"/>
                  </a:cubicBezTo>
                  <a:cubicBezTo>
                    <a:pt x="1244" y="1989"/>
                    <a:pt x="1491" y="1899"/>
                    <a:pt x="1691" y="1700"/>
                  </a:cubicBezTo>
                  <a:cubicBezTo>
                    <a:pt x="2072" y="1307"/>
                    <a:pt x="2072" y="676"/>
                    <a:pt x="1691" y="295"/>
                  </a:cubicBezTo>
                  <a:cubicBezTo>
                    <a:pt x="1491" y="91"/>
                    <a:pt x="1244" y="0"/>
                    <a:pt x="10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64" name="Google Shape;1264;p18"/>
            <p:cNvSpPr/>
            <p:nvPr/>
          </p:nvSpPr>
          <p:spPr>
            <a:xfrm>
              <a:off x="1355225" y="2034025"/>
              <a:ext cx="52100" cy="49700"/>
            </a:xfrm>
            <a:custGeom>
              <a:avLst/>
              <a:gdLst/>
              <a:ahLst/>
              <a:cxnLst/>
              <a:rect l="l" t="t" r="r" b="b"/>
              <a:pathLst>
                <a:path w="2084" h="1988" extrusionOk="0">
                  <a:moveTo>
                    <a:pt x="996" y="1"/>
                  </a:moveTo>
                  <a:cubicBezTo>
                    <a:pt x="488" y="1"/>
                    <a:pt x="0" y="397"/>
                    <a:pt x="0" y="1000"/>
                  </a:cubicBezTo>
                  <a:cubicBezTo>
                    <a:pt x="0" y="1594"/>
                    <a:pt x="487" y="1988"/>
                    <a:pt x="995" y="1988"/>
                  </a:cubicBezTo>
                  <a:cubicBezTo>
                    <a:pt x="1240" y="1988"/>
                    <a:pt x="1489" y="1896"/>
                    <a:pt x="1691" y="1691"/>
                  </a:cubicBezTo>
                  <a:cubicBezTo>
                    <a:pt x="2084" y="1310"/>
                    <a:pt x="2084" y="679"/>
                    <a:pt x="1691" y="298"/>
                  </a:cubicBezTo>
                  <a:cubicBezTo>
                    <a:pt x="1490" y="93"/>
                    <a:pt x="1241" y="1"/>
                    <a:pt x="9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65" name="Google Shape;1265;p18"/>
            <p:cNvSpPr/>
            <p:nvPr/>
          </p:nvSpPr>
          <p:spPr>
            <a:xfrm>
              <a:off x="1428750" y="2107550"/>
              <a:ext cx="52100" cy="49800"/>
            </a:xfrm>
            <a:custGeom>
              <a:avLst/>
              <a:gdLst/>
              <a:ahLst/>
              <a:cxnLst/>
              <a:rect l="l" t="t" r="r" b="b"/>
              <a:pathLst>
                <a:path w="2084" h="1992" extrusionOk="0">
                  <a:moveTo>
                    <a:pt x="996" y="0"/>
                  </a:moveTo>
                  <a:cubicBezTo>
                    <a:pt x="488" y="0"/>
                    <a:pt x="0" y="397"/>
                    <a:pt x="0" y="1000"/>
                  </a:cubicBezTo>
                  <a:cubicBezTo>
                    <a:pt x="0" y="1597"/>
                    <a:pt x="492" y="1991"/>
                    <a:pt x="1002" y="1991"/>
                  </a:cubicBezTo>
                  <a:cubicBezTo>
                    <a:pt x="1244" y="1991"/>
                    <a:pt x="1491" y="1902"/>
                    <a:pt x="1691" y="1702"/>
                  </a:cubicBezTo>
                  <a:cubicBezTo>
                    <a:pt x="2084" y="1309"/>
                    <a:pt x="2084" y="678"/>
                    <a:pt x="1691" y="297"/>
                  </a:cubicBezTo>
                  <a:cubicBezTo>
                    <a:pt x="1490" y="92"/>
                    <a:pt x="1241" y="0"/>
                    <a:pt x="9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66" name="Google Shape;1266;p18"/>
            <p:cNvSpPr/>
            <p:nvPr/>
          </p:nvSpPr>
          <p:spPr>
            <a:xfrm>
              <a:off x="1501950" y="2180750"/>
              <a:ext cx="51825" cy="49650"/>
            </a:xfrm>
            <a:custGeom>
              <a:avLst/>
              <a:gdLst/>
              <a:ahLst/>
              <a:cxnLst/>
              <a:rect l="l" t="t" r="r" b="b"/>
              <a:pathLst>
                <a:path w="2073" h="1986" extrusionOk="0">
                  <a:moveTo>
                    <a:pt x="990" y="1"/>
                  </a:moveTo>
                  <a:cubicBezTo>
                    <a:pt x="483" y="1"/>
                    <a:pt x="1" y="395"/>
                    <a:pt x="1" y="989"/>
                  </a:cubicBezTo>
                  <a:cubicBezTo>
                    <a:pt x="1" y="1586"/>
                    <a:pt x="487" y="1986"/>
                    <a:pt x="997" y="1986"/>
                  </a:cubicBezTo>
                  <a:cubicBezTo>
                    <a:pt x="1240" y="1986"/>
                    <a:pt x="1488" y="1895"/>
                    <a:pt x="1692" y="1691"/>
                  </a:cubicBezTo>
                  <a:cubicBezTo>
                    <a:pt x="2073" y="1310"/>
                    <a:pt x="2073" y="679"/>
                    <a:pt x="1692" y="298"/>
                  </a:cubicBezTo>
                  <a:cubicBezTo>
                    <a:pt x="1486" y="93"/>
                    <a:pt x="1235" y="1"/>
                    <a:pt x="9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67" name="Google Shape;1267;p18"/>
            <p:cNvSpPr/>
            <p:nvPr/>
          </p:nvSpPr>
          <p:spPr>
            <a:xfrm>
              <a:off x="989100" y="1814250"/>
              <a:ext cx="52125" cy="49600"/>
            </a:xfrm>
            <a:custGeom>
              <a:avLst/>
              <a:gdLst/>
              <a:ahLst/>
              <a:cxnLst/>
              <a:rect l="l" t="t" r="r" b="b"/>
              <a:pathLst>
                <a:path w="2085" h="1984" extrusionOk="0">
                  <a:moveTo>
                    <a:pt x="1002" y="1"/>
                  </a:moveTo>
                  <a:cubicBezTo>
                    <a:pt x="492" y="1"/>
                    <a:pt x="0" y="395"/>
                    <a:pt x="0" y="992"/>
                  </a:cubicBezTo>
                  <a:cubicBezTo>
                    <a:pt x="0" y="1589"/>
                    <a:pt x="492" y="1984"/>
                    <a:pt x="1002" y="1984"/>
                  </a:cubicBezTo>
                  <a:cubicBezTo>
                    <a:pt x="1245" y="1984"/>
                    <a:pt x="1491" y="1895"/>
                    <a:pt x="1691" y="1695"/>
                  </a:cubicBezTo>
                  <a:cubicBezTo>
                    <a:pt x="2084" y="1302"/>
                    <a:pt x="2084" y="683"/>
                    <a:pt x="1691" y="290"/>
                  </a:cubicBezTo>
                  <a:cubicBezTo>
                    <a:pt x="1491" y="90"/>
                    <a:pt x="1245" y="1"/>
                    <a:pt x="10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68" name="Google Shape;1268;p18"/>
            <p:cNvSpPr/>
            <p:nvPr/>
          </p:nvSpPr>
          <p:spPr>
            <a:xfrm>
              <a:off x="1062925" y="1887775"/>
              <a:ext cx="51800" cy="49600"/>
            </a:xfrm>
            <a:custGeom>
              <a:avLst/>
              <a:gdLst/>
              <a:ahLst/>
              <a:cxnLst/>
              <a:rect l="l" t="t" r="r" b="b"/>
              <a:pathLst>
                <a:path w="2072" h="1984" extrusionOk="0">
                  <a:moveTo>
                    <a:pt x="997" y="1"/>
                  </a:moveTo>
                  <a:cubicBezTo>
                    <a:pt x="487" y="1"/>
                    <a:pt x="0" y="395"/>
                    <a:pt x="0" y="992"/>
                  </a:cubicBezTo>
                  <a:cubicBezTo>
                    <a:pt x="0" y="1589"/>
                    <a:pt x="487" y="1984"/>
                    <a:pt x="997" y="1984"/>
                  </a:cubicBezTo>
                  <a:cubicBezTo>
                    <a:pt x="1239" y="1984"/>
                    <a:pt x="1487" y="1894"/>
                    <a:pt x="1691" y="1695"/>
                  </a:cubicBezTo>
                  <a:cubicBezTo>
                    <a:pt x="2072" y="1302"/>
                    <a:pt x="2072" y="683"/>
                    <a:pt x="1691" y="290"/>
                  </a:cubicBezTo>
                  <a:cubicBezTo>
                    <a:pt x="1487" y="90"/>
                    <a:pt x="1239" y="1"/>
                    <a:pt x="9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69" name="Google Shape;1269;p18"/>
            <p:cNvSpPr/>
            <p:nvPr/>
          </p:nvSpPr>
          <p:spPr>
            <a:xfrm>
              <a:off x="1135850" y="1961000"/>
              <a:ext cx="52100" cy="49600"/>
            </a:xfrm>
            <a:custGeom>
              <a:avLst/>
              <a:gdLst/>
              <a:ahLst/>
              <a:cxnLst/>
              <a:rect l="l" t="t" r="r" b="b"/>
              <a:pathLst>
                <a:path w="2084" h="1984" extrusionOk="0">
                  <a:moveTo>
                    <a:pt x="1002" y="1"/>
                  </a:moveTo>
                  <a:cubicBezTo>
                    <a:pt x="492" y="1"/>
                    <a:pt x="0" y="395"/>
                    <a:pt x="0" y="992"/>
                  </a:cubicBezTo>
                  <a:cubicBezTo>
                    <a:pt x="0" y="1589"/>
                    <a:pt x="492" y="1984"/>
                    <a:pt x="1002" y="1984"/>
                  </a:cubicBezTo>
                  <a:cubicBezTo>
                    <a:pt x="1245" y="1984"/>
                    <a:pt x="1491" y="1894"/>
                    <a:pt x="1691" y="1695"/>
                  </a:cubicBezTo>
                  <a:cubicBezTo>
                    <a:pt x="2084" y="1302"/>
                    <a:pt x="2084" y="671"/>
                    <a:pt x="1691" y="290"/>
                  </a:cubicBezTo>
                  <a:cubicBezTo>
                    <a:pt x="1491" y="90"/>
                    <a:pt x="1245" y="1"/>
                    <a:pt x="10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70" name="Google Shape;1270;p18"/>
            <p:cNvSpPr/>
            <p:nvPr/>
          </p:nvSpPr>
          <p:spPr>
            <a:xfrm>
              <a:off x="1209075" y="2034025"/>
              <a:ext cx="51800" cy="49700"/>
            </a:xfrm>
            <a:custGeom>
              <a:avLst/>
              <a:gdLst/>
              <a:ahLst/>
              <a:cxnLst/>
              <a:rect l="l" t="t" r="r" b="b"/>
              <a:pathLst>
                <a:path w="2072" h="1988" extrusionOk="0">
                  <a:moveTo>
                    <a:pt x="991" y="1"/>
                  </a:moveTo>
                  <a:cubicBezTo>
                    <a:pt x="483" y="1"/>
                    <a:pt x="0" y="397"/>
                    <a:pt x="0" y="1000"/>
                  </a:cubicBezTo>
                  <a:cubicBezTo>
                    <a:pt x="0" y="1594"/>
                    <a:pt x="482" y="1988"/>
                    <a:pt x="989" y="1988"/>
                  </a:cubicBezTo>
                  <a:cubicBezTo>
                    <a:pt x="1234" y="1988"/>
                    <a:pt x="1485" y="1896"/>
                    <a:pt x="1691" y="1691"/>
                  </a:cubicBezTo>
                  <a:cubicBezTo>
                    <a:pt x="2072" y="1310"/>
                    <a:pt x="2072" y="679"/>
                    <a:pt x="1691" y="298"/>
                  </a:cubicBezTo>
                  <a:cubicBezTo>
                    <a:pt x="1486" y="93"/>
                    <a:pt x="1236" y="1"/>
                    <a:pt x="9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71" name="Google Shape;1271;p18"/>
            <p:cNvSpPr/>
            <p:nvPr/>
          </p:nvSpPr>
          <p:spPr>
            <a:xfrm>
              <a:off x="1282300" y="2107250"/>
              <a:ext cx="51800" cy="49700"/>
            </a:xfrm>
            <a:custGeom>
              <a:avLst/>
              <a:gdLst/>
              <a:ahLst/>
              <a:cxnLst/>
              <a:rect l="l" t="t" r="r" b="b"/>
              <a:pathLst>
                <a:path w="2072" h="1988" extrusionOk="0">
                  <a:moveTo>
                    <a:pt x="995" y="0"/>
                  </a:moveTo>
                  <a:cubicBezTo>
                    <a:pt x="487" y="0"/>
                    <a:pt x="0" y="394"/>
                    <a:pt x="0" y="988"/>
                  </a:cubicBezTo>
                  <a:cubicBezTo>
                    <a:pt x="0" y="1591"/>
                    <a:pt x="488" y="1988"/>
                    <a:pt x="996" y="1988"/>
                  </a:cubicBezTo>
                  <a:cubicBezTo>
                    <a:pt x="1241" y="1988"/>
                    <a:pt x="1490" y="1896"/>
                    <a:pt x="1691" y="1691"/>
                  </a:cubicBezTo>
                  <a:cubicBezTo>
                    <a:pt x="2072" y="1310"/>
                    <a:pt x="2072" y="679"/>
                    <a:pt x="1691" y="298"/>
                  </a:cubicBezTo>
                  <a:cubicBezTo>
                    <a:pt x="1489" y="92"/>
                    <a:pt x="1240" y="0"/>
                    <a:pt x="9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72" name="Google Shape;1272;p18"/>
            <p:cNvSpPr/>
            <p:nvPr/>
          </p:nvSpPr>
          <p:spPr>
            <a:xfrm>
              <a:off x="1355525" y="2180750"/>
              <a:ext cx="52100" cy="49725"/>
            </a:xfrm>
            <a:custGeom>
              <a:avLst/>
              <a:gdLst/>
              <a:ahLst/>
              <a:cxnLst/>
              <a:rect l="l" t="t" r="r" b="b"/>
              <a:pathLst>
                <a:path w="2084" h="1989" extrusionOk="0">
                  <a:moveTo>
                    <a:pt x="998" y="1"/>
                  </a:moveTo>
                  <a:cubicBezTo>
                    <a:pt x="487" y="1"/>
                    <a:pt x="0" y="395"/>
                    <a:pt x="0" y="989"/>
                  </a:cubicBezTo>
                  <a:cubicBezTo>
                    <a:pt x="0" y="1592"/>
                    <a:pt x="488" y="1988"/>
                    <a:pt x="1000" y="1988"/>
                  </a:cubicBezTo>
                  <a:cubicBezTo>
                    <a:pt x="1246" y="1988"/>
                    <a:pt x="1498" y="1896"/>
                    <a:pt x="1703" y="1691"/>
                  </a:cubicBezTo>
                  <a:cubicBezTo>
                    <a:pt x="2084" y="1310"/>
                    <a:pt x="2084" y="679"/>
                    <a:pt x="1703" y="298"/>
                  </a:cubicBezTo>
                  <a:cubicBezTo>
                    <a:pt x="1497" y="93"/>
                    <a:pt x="1245" y="1"/>
                    <a:pt x="9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73" name="Google Shape;1273;p18"/>
            <p:cNvSpPr/>
            <p:nvPr/>
          </p:nvSpPr>
          <p:spPr>
            <a:xfrm>
              <a:off x="1428750" y="2253900"/>
              <a:ext cx="52100" cy="49600"/>
            </a:xfrm>
            <a:custGeom>
              <a:avLst/>
              <a:gdLst/>
              <a:ahLst/>
              <a:cxnLst/>
              <a:rect l="l" t="t" r="r" b="b"/>
              <a:pathLst>
                <a:path w="2084" h="1984" extrusionOk="0">
                  <a:moveTo>
                    <a:pt x="1002" y="0"/>
                  </a:moveTo>
                  <a:cubicBezTo>
                    <a:pt x="492" y="0"/>
                    <a:pt x="0" y="395"/>
                    <a:pt x="0" y="992"/>
                  </a:cubicBezTo>
                  <a:cubicBezTo>
                    <a:pt x="0" y="1589"/>
                    <a:pt x="492" y="1983"/>
                    <a:pt x="1002" y="1983"/>
                  </a:cubicBezTo>
                  <a:cubicBezTo>
                    <a:pt x="1244" y="1983"/>
                    <a:pt x="1491" y="1894"/>
                    <a:pt x="1691" y="1694"/>
                  </a:cubicBezTo>
                  <a:cubicBezTo>
                    <a:pt x="2084" y="1301"/>
                    <a:pt x="2084" y="682"/>
                    <a:pt x="1691" y="289"/>
                  </a:cubicBezTo>
                  <a:cubicBezTo>
                    <a:pt x="1491" y="90"/>
                    <a:pt x="1244" y="0"/>
                    <a:pt x="10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74" name="Google Shape;1274;p18"/>
            <p:cNvSpPr/>
            <p:nvPr/>
          </p:nvSpPr>
          <p:spPr>
            <a:xfrm>
              <a:off x="842650" y="1814550"/>
              <a:ext cx="51825" cy="49600"/>
            </a:xfrm>
            <a:custGeom>
              <a:avLst/>
              <a:gdLst/>
              <a:ahLst/>
              <a:cxnLst/>
              <a:rect l="l" t="t" r="r" b="b"/>
              <a:pathLst>
                <a:path w="2073" h="1984" extrusionOk="0">
                  <a:moveTo>
                    <a:pt x="997" y="1"/>
                  </a:moveTo>
                  <a:cubicBezTo>
                    <a:pt x="487" y="1"/>
                    <a:pt x="1" y="395"/>
                    <a:pt x="1" y="992"/>
                  </a:cubicBezTo>
                  <a:cubicBezTo>
                    <a:pt x="1" y="1589"/>
                    <a:pt x="487" y="1984"/>
                    <a:pt x="997" y="1984"/>
                  </a:cubicBezTo>
                  <a:cubicBezTo>
                    <a:pt x="1240" y="1984"/>
                    <a:pt x="1488" y="1894"/>
                    <a:pt x="1691" y="1695"/>
                  </a:cubicBezTo>
                  <a:cubicBezTo>
                    <a:pt x="2072" y="1302"/>
                    <a:pt x="2072" y="671"/>
                    <a:pt x="1691" y="290"/>
                  </a:cubicBezTo>
                  <a:cubicBezTo>
                    <a:pt x="1488" y="90"/>
                    <a:pt x="1240" y="1"/>
                    <a:pt x="9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75" name="Google Shape;1275;p18"/>
            <p:cNvSpPr/>
            <p:nvPr/>
          </p:nvSpPr>
          <p:spPr>
            <a:xfrm>
              <a:off x="915575" y="1887575"/>
              <a:ext cx="49725" cy="49725"/>
            </a:xfrm>
            <a:custGeom>
              <a:avLst/>
              <a:gdLst/>
              <a:ahLst/>
              <a:cxnLst/>
              <a:rect l="l" t="t" r="r" b="b"/>
              <a:pathLst>
                <a:path w="1989" h="1989" extrusionOk="0">
                  <a:moveTo>
                    <a:pt x="1001" y="0"/>
                  </a:moveTo>
                  <a:cubicBezTo>
                    <a:pt x="453" y="0"/>
                    <a:pt x="1" y="453"/>
                    <a:pt x="1" y="1000"/>
                  </a:cubicBezTo>
                  <a:cubicBezTo>
                    <a:pt x="1" y="1536"/>
                    <a:pt x="453" y="1988"/>
                    <a:pt x="1001" y="1988"/>
                  </a:cubicBezTo>
                  <a:cubicBezTo>
                    <a:pt x="1548" y="1988"/>
                    <a:pt x="1989" y="1536"/>
                    <a:pt x="1989" y="1000"/>
                  </a:cubicBezTo>
                  <a:cubicBezTo>
                    <a:pt x="1989" y="453"/>
                    <a:pt x="1548" y="0"/>
                    <a:pt x="10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76" name="Google Shape;1276;p18"/>
            <p:cNvSpPr/>
            <p:nvPr/>
          </p:nvSpPr>
          <p:spPr>
            <a:xfrm>
              <a:off x="761100" y="1887575"/>
              <a:ext cx="66400" cy="49650"/>
            </a:xfrm>
            <a:custGeom>
              <a:avLst/>
              <a:gdLst/>
              <a:ahLst/>
              <a:cxnLst/>
              <a:rect l="l" t="t" r="r" b="b"/>
              <a:pathLst>
                <a:path w="2656" h="1986" extrusionOk="0">
                  <a:moveTo>
                    <a:pt x="1322" y="0"/>
                  </a:moveTo>
                  <a:cubicBezTo>
                    <a:pt x="441" y="0"/>
                    <a:pt x="0" y="1072"/>
                    <a:pt x="619" y="1691"/>
                  </a:cubicBezTo>
                  <a:cubicBezTo>
                    <a:pt x="816" y="1887"/>
                    <a:pt x="1072" y="1985"/>
                    <a:pt x="1326" y="1985"/>
                  </a:cubicBezTo>
                  <a:cubicBezTo>
                    <a:pt x="1581" y="1985"/>
                    <a:pt x="1834" y="1887"/>
                    <a:pt x="2024" y="1691"/>
                  </a:cubicBezTo>
                  <a:cubicBezTo>
                    <a:pt x="2655" y="1072"/>
                    <a:pt x="2203" y="0"/>
                    <a:pt x="13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77" name="Google Shape;1277;p18"/>
            <p:cNvSpPr/>
            <p:nvPr/>
          </p:nvSpPr>
          <p:spPr>
            <a:xfrm>
              <a:off x="989400" y="1961300"/>
              <a:ext cx="51825" cy="49600"/>
            </a:xfrm>
            <a:custGeom>
              <a:avLst/>
              <a:gdLst/>
              <a:ahLst/>
              <a:cxnLst/>
              <a:rect l="l" t="t" r="r" b="b"/>
              <a:pathLst>
                <a:path w="2073" h="1984" extrusionOk="0">
                  <a:moveTo>
                    <a:pt x="997" y="0"/>
                  </a:moveTo>
                  <a:cubicBezTo>
                    <a:pt x="487" y="0"/>
                    <a:pt x="0" y="395"/>
                    <a:pt x="0" y="992"/>
                  </a:cubicBezTo>
                  <a:cubicBezTo>
                    <a:pt x="0" y="1589"/>
                    <a:pt x="487" y="1984"/>
                    <a:pt x="997" y="1984"/>
                  </a:cubicBezTo>
                  <a:cubicBezTo>
                    <a:pt x="1239" y="1984"/>
                    <a:pt x="1488" y="1894"/>
                    <a:pt x="1691" y="1694"/>
                  </a:cubicBezTo>
                  <a:cubicBezTo>
                    <a:pt x="2072" y="1302"/>
                    <a:pt x="2072" y="671"/>
                    <a:pt x="1691" y="290"/>
                  </a:cubicBezTo>
                  <a:cubicBezTo>
                    <a:pt x="1488" y="90"/>
                    <a:pt x="1239" y="0"/>
                    <a:pt x="9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78" name="Google Shape;1278;p18"/>
            <p:cNvSpPr/>
            <p:nvPr/>
          </p:nvSpPr>
          <p:spPr>
            <a:xfrm>
              <a:off x="1062625" y="2034325"/>
              <a:ext cx="51800" cy="49625"/>
            </a:xfrm>
            <a:custGeom>
              <a:avLst/>
              <a:gdLst/>
              <a:ahLst/>
              <a:cxnLst/>
              <a:rect l="l" t="t" r="r" b="b"/>
              <a:pathLst>
                <a:path w="2072" h="1985" extrusionOk="0">
                  <a:moveTo>
                    <a:pt x="986" y="0"/>
                  </a:moveTo>
                  <a:cubicBezTo>
                    <a:pt x="482" y="0"/>
                    <a:pt x="0" y="394"/>
                    <a:pt x="0" y="988"/>
                  </a:cubicBezTo>
                  <a:cubicBezTo>
                    <a:pt x="0" y="1585"/>
                    <a:pt x="486" y="1985"/>
                    <a:pt x="993" y="1985"/>
                  </a:cubicBezTo>
                  <a:cubicBezTo>
                    <a:pt x="1234" y="1985"/>
                    <a:pt x="1479" y="1894"/>
                    <a:pt x="1679" y="1691"/>
                  </a:cubicBezTo>
                  <a:cubicBezTo>
                    <a:pt x="2072" y="1310"/>
                    <a:pt x="2072" y="678"/>
                    <a:pt x="1679" y="297"/>
                  </a:cubicBezTo>
                  <a:cubicBezTo>
                    <a:pt x="1477" y="92"/>
                    <a:pt x="1229" y="0"/>
                    <a:pt x="9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79" name="Google Shape;1279;p18"/>
            <p:cNvSpPr/>
            <p:nvPr/>
          </p:nvSpPr>
          <p:spPr>
            <a:xfrm>
              <a:off x="1135550" y="2107450"/>
              <a:ext cx="52100" cy="49600"/>
            </a:xfrm>
            <a:custGeom>
              <a:avLst/>
              <a:gdLst/>
              <a:ahLst/>
              <a:cxnLst/>
              <a:rect l="l" t="t" r="r" b="b"/>
              <a:pathLst>
                <a:path w="2084" h="1984" extrusionOk="0">
                  <a:moveTo>
                    <a:pt x="1002" y="0"/>
                  </a:moveTo>
                  <a:cubicBezTo>
                    <a:pt x="492" y="0"/>
                    <a:pt x="0" y="395"/>
                    <a:pt x="0" y="992"/>
                  </a:cubicBezTo>
                  <a:cubicBezTo>
                    <a:pt x="0" y="1589"/>
                    <a:pt x="492" y="1984"/>
                    <a:pt x="1002" y="1984"/>
                  </a:cubicBezTo>
                  <a:cubicBezTo>
                    <a:pt x="1245" y="1984"/>
                    <a:pt x="1491" y="1894"/>
                    <a:pt x="1691" y="1694"/>
                  </a:cubicBezTo>
                  <a:cubicBezTo>
                    <a:pt x="2084" y="1313"/>
                    <a:pt x="2084" y="682"/>
                    <a:pt x="1691" y="290"/>
                  </a:cubicBezTo>
                  <a:cubicBezTo>
                    <a:pt x="1491" y="90"/>
                    <a:pt x="1245" y="0"/>
                    <a:pt x="10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80" name="Google Shape;1280;p18"/>
            <p:cNvSpPr/>
            <p:nvPr/>
          </p:nvSpPr>
          <p:spPr>
            <a:xfrm>
              <a:off x="1208775" y="2180675"/>
              <a:ext cx="51800" cy="49600"/>
            </a:xfrm>
            <a:custGeom>
              <a:avLst/>
              <a:gdLst/>
              <a:ahLst/>
              <a:cxnLst/>
              <a:rect l="l" t="t" r="r" b="b"/>
              <a:pathLst>
                <a:path w="2072" h="1984" extrusionOk="0">
                  <a:moveTo>
                    <a:pt x="997" y="0"/>
                  </a:moveTo>
                  <a:cubicBezTo>
                    <a:pt x="487" y="0"/>
                    <a:pt x="0" y="395"/>
                    <a:pt x="0" y="992"/>
                  </a:cubicBezTo>
                  <a:cubicBezTo>
                    <a:pt x="0" y="1589"/>
                    <a:pt x="487" y="1984"/>
                    <a:pt x="997" y="1984"/>
                  </a:cubicBezTo>
                  <a:cubicBezTo>
                    <a:pt x="1239" y="1984"/>
                    <a:pt x="1487" y="1894"/>
                    <a:pt x="1691" y="1694"/>
                  </a:cubicBezTo>
                  <a:cubicBezTo>
                    <a:pt x="2072" y="1301"/>
                    <a:pt x="2072" y="682"/>
                    <a:pt x="1691" y="289"/>
                  </a:cubicBezTo>
                  <a:cubicBezTo>
                    <a:pt x="1487" y="90"/>
                    <a:pt x="1239" y="0"/>
                    <a:pt x="9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81" name="Google Shape;1281;p18"/>
            <p:cNvSpPr/>
            <p:nvPr/>
          </p:nvSpPr>
          <p:spPr>
            <a:xfrm>
              <a:off x="1282300" y="2254200"/>
              <a:ext cx="52100" cy="49600"/>
            </a:xfrm>
            <a:custGeom>
              <a:avLst/>
              <a:gdLst/>
              <a:ahLst/>
              <a:cxnLst/>
              <a:rect l="l" t="t" r="r" b="b"/>
              <a:pathLst>
                <a:path w="2084" h="1984" extrusionOk="0">
                  <a:moveTo>
                    <a:pt x="1002" y="0"/>
                  </a:moveTo>
                  <a:cubicBezTo>
                    <a:pt x="492" y="0"/>
                    <a:pt x="0" y="395"/>
                    <a:pt x="0" y="992"/>
                  </a:cubicBezTo>
                  <a:cubicBezTo>
                    <a:pt x="0" y="1589"/>
                    <a:pt x="492" y="1983"/>
                    <a:pt x="1002" y="1983"/>
                  </a:cubicBezTo>
                  <a:cubicBezTo>
                    <a:pt x="1244" y="1983"/>
                    <a:pt x="1491" y="1894"/>
                    <a:pt x="1691" y="1694"/>
                  </a:cubicBezTo>
                  <a:cubicBezTo>
                    <a:pt x="2084" y="1301"/>
                    <a:pt x="2084" y="682"/>
                    <a:pt x="1691" y="289"/>
                  </a:cubicBezTo>
                  <a:cubicBezTo>
                    <a:pt x="1491" y="90"/>
                    <a:pt x="1244" y="0"/>
                    <a:pt x="10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82" name="Google Shape;1282;p18"/>
            <p:cNvSpPr/>
            <p:nvPr/>
          </p:nvSpPr>
          <p:spPr>
            <a:xfrm>
              <a:off x="1355525" y="2327275"/>
              <a:ext cx="51800" cy="49750"/>
            </a:xfrm>
            <a:custGeom>
              <a:avLst/>
              <a:gdLst/>
              <a:ahLst/>
              <a:cxnLst/>
              <a:rect l="l" t="t" r="r" b="b"/>
              <a:pathLst>
                <a:path w="2072" h="1990" extrusionOk="0">
                  <a:moveTo>
                    <a:pt x="996" y="1"/>
                  </a:moveTo>
                  <a:cubicBezTo>
                    <a:pt x="486" y="1"/>
                    <a:pt x="0" y="401"/>
                    <a:pt x="0" y="998"/>
                  </a:cubicBezTo>
                  <a:cubicBezTo>
                    <a:pt x="0" y="1595"/>
                    <a:pt x="486" y="1989"/>
                    <a:pt x="996" y="1989"/>
                  </a:cubicBezTo>
                  <a:cubicBezTo>
                    <a:pt x="1239" y="1989"/>
                    <a:pt x="1487" y="1900"/>
                    <a:pt x="1691" y="1700"/>
                  </a:cubicBezTo>
                  <a:cubicBezTo>
                    <a:pt x="2072" y="1307"/>
                    <a:pt x="2072" y="676"/>
                    <a:pt x="1691" y="295"/>
                  </a:cubicBezTo>
                  <a:cubicBezTo>
                    <a:pt x="1487" y="92"/>
                    <a:pt x="1239" y="1"/>
                    <a:pt x="9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83" name="Google Shape;1283;p18"/>
            <p:cNvSpPr/>
            <p:nvPr/>
          </p:nvSpPr>
          <p:spPr>
            <a:xfrm>
              <a:off x="842650" y="1960700"/>
              <a:ext cx="51825" cy="49600"/>
            </a:xfrm>
            <a:custGeom>
              <a:avLst/>
              <a:gdLst/>
              <a:ahLst/>
              <a:cxnLst/>
              <a:rect l="l" t="t" r="r" b="b"/>
              <a:pathLst>
                <a:path w="2073" h="1984" extrusionOk="0">
                  <a:moveTo>
                    <a:pt x="997" y="1"/>
                  </a:moveTo>
                  <a:cubicBezTo>
                    <a:pt x="487" y="1"/>
                    <a:pt x="1" y="395"/>
                    <a:pt x="1" y="992"/>
                  </a:cubicBezTo>
                  <a:cubicBezTo>
                    <a:pt x="1" y="1589"/>
                    <a:pt x="487" y="1984"/>
                    <a:pt x="997" y="1984"/>
                  </a:cubicBezTo>
                  <a:cubicBezTo>
                    <a:pt x="1240" y="1984"/>
                    <a:pt x="1488" y="1894"/>
                    <a:pt x="1691" y="1695"/>
                  </a:cubicBezTo>
                  <a:cubicBezTo>
                    <a:pt x="2072" y="1314"/>
                    <a:pt x="2072" y="683"/>
                    <a:pt x="1691" y="290"/>
                  </a:cubicBezTo>
                  <a:cubicBezTo>
                    <a:pt x="1488" y="90"/>
                    <a:pt x="1240" y="1"/>
                    <a:pt x="9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84" name="Google Shape;1284;p18"/>
            <p:cNvSpPr/>
            <p:nvPr/>
          </p:nvSpPr>
          <p:spPr>
            <a:xfrm>
              <a:off x="916175" y="2034325"/>
              <a:ext cx="51825" cy="49625"/>
            </a:xfrm>
            <a:custGeom>
              <a:avLst/>
              <a:gdLst/>
              <a:ahLst/>
              <a:cxnLst/>
              <a:rect l="l" t="t" r="r" b="b"/>
              <a:pathLst>
                <a:path w="2073" h="1985" extrusionOk="0">
                  <a:moveTo>
                    <a:pt x="990" y="0"/>
                  </a:moveTo>
                  <a:cubicBezTo>
                    <a:pt x="482" y="0"/>
                    <a:pt x="0" y="394"/>
                    <a:pt x="0" y="988"/>
                  </a:cubicBezTo>
                  <a:cubicBezTo>
                    <a:pt x="0" y="1585"/>
                    <a:pt x="487" y="1985"/>
                    <a:pt x="996" y="1985"/>
                  </a:cubicBezTo>
                  <a:cubicBezTo>
                    <a:pt x="1239" y="1985"/>
                    <a:pt x="1488" y="1894"/>
                    <a:pt x="1691" y="1691"/>
                  </a:cubicBezTo>
                  <a:cubicBezTo>
                    <a:pt x="2072" y="1310"/>
                    <a:pt x="2072" y="678"/>
                    <a:pt x="1691" y="297"/>
                  </a:cubicBezTo>
                  <a:cubicBezTo>
                    <a:pt x="1486" y="92"/>
                    <a:pt x="1235" y="0"/>
                    <a:pt x="9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85" name="Google Shape;1285;p18"/>
            <p:cNvSpPr/>
            <p:nvPr/>
          </p:nvSpPr>
          <p:spPr>
            <a:xfrm>
              <a:off x="989400" y="2107450"/>
              <a:ext cx="51825" cy="49600"/>
            </a:xfrm>
            <a:custGeom>
              <a:avLst/>
              <a:gdLst/>
              <a:ahLst/>
              <a:cxnLst/>
              <a:rect l="l" t="t" r="r" b="b"/>
              <a:pathLst>
                <a:path w="2073" h="1984" extrusionOk="0">
                  <a:moveTo>
                    <a:pt x="997" y="0"/>
                  </a:moveTo>
                  <a:cubicBezTo>
                    <a:pt x="487" y="0"/>
                    <a:pt x="0" y="395"/>
                    <a:pt x="0" y="992"/>
                  </a:cubicBezTo>
                  <a:cubicBezTo>
                    <a:pt x="0" y="1589"/>
                    <a:pt x="487" y="1984"/>
                    <a:pt x="997" y="1984"/>
                  </a:cubicBezTo>
                  <a:cubicBezTo>
                    <a:pt x="1239" y="1984"/>
                    <a:pt x="1488" y="1894"/>
                    <a:pt x="1691" y="1694"/>
                  </a:cubicBezTo>
                  <a:cubicBezTo>
                    <a:pt x="2072" y="1313"/>
                    <a:pt x="2072" y="682"/>
                    <a:pt x="1691" y="290"/>
                  </a:cubicBezTo>
                  <a:cubicBezTo>
                    <a:pt x="1488" y="90"/>
                    <a:pt x="1239" y="0"/>
                    <a:pt x="9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86" name="Google Shape;1286;p18"/>
            <p:cNvSpPr/>
            <p:nvPr/>
          </p:nvSpPr>
          <p:spPr>
            <a:xfrm>
              <a:off x="1062325" y="2180675"/>
              <a:ext cx="52100" cy="49600"/>
            </a:xfrm>
            <a:custGeom>
              <a:avLst/>
              <a:gdLst/>
              <a:ahLst/>
              <a:cxnLst/>
              <a:rect l="l" t="t" r="r" b="b"/>
              <a:pathLst>
                <a:path w="2084" h="1984" extrusionOk="0">
                  <a:moveTo>
                    <a:pt x="1002" y="0"/>
                  </a:moveTo>
                  <a:cubicBezTo>
                    <a:pt x="492" y="0"/>
                    <a:pt x="0" y="395"/>
                    <a:pt x="0" y="992"/>
                  </a:cubicBezTo>
                  <a:cubicBezTo>
                    <a:pt x="0" y="1589"/>
                    <a:pt x="492" y="1984"/>
                    <a:pt x="1002" y="1984"/>
                  </a:cubicBezTo>
                  <a:cubicBezTo>
                    <a:pt x="1245" y="1984"/>
                    <a:pt x="1491" y="1894"/>
                    <a:pt x="1691" y="1694"/>
                  </a:cubicBezTo>
                  <a:cubicBezTo>
                    <a:pt x="2084" y="1301"/>
                    <a:pt x="2084" y="670"/>
                    <a:pt x="1691" y="289"/>
                  </a:cubicBezTo>
                  <a:cubicBezTo>
                    <a:pt x="1491" y="90"/>
                    <a:pt x="1245" y="0"/>
                    <a:pt x="10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87" name="Google Shape;1287;p18"/>
            <p:cNvSpPr/>
            <p:nvPr/>
          </p:nvSpPr>
          <p:spPr>
            <a:xfrm>
              <a:off x="1135550" y="2253700"/>
              <a:ext cx="52100" cy="49800"/>
            </a:xfrm>
            <a:custGeom>
              <a:avLst/>
              <a:gdLst/>
              <a:ahLst/>
              <a:cxnLst/>
              <a:rect l="l" t="t" r="r" b="b"/>
              <a:pathLst>
                <a:path w="2084" h="1992" extrusionOk="0">
                  <a:moveTo>
                    <a:pt x="996" y="0"/>
                  </a:moveTo>
                  <a:cubicBezTo>
                    <a:pt x="489" y="0"/>
                    <a:pt x="0" y="397"/>
                    <a:pt x="0" y="1000"/>
                  </a:cubicBezTo>
                  <a:cubicBezTo>
                    <a:pt x="0" y="1597"/>
                    <a:pt x="492" y="1991"/>
                    <a:pt x="1002" y="1991"/>
                  </a:cubicBezTo>
                  <a:cubicBezTo>
                    <a:pt x="1245" y="1991"/>
                    <a:pt x="1491" y="1902"/>
                    <a:pt x="1691" y="1702"/>
                  </a:cubicBezTo>
                  <a:cubicBezTo>
                    <a:pt x="2084" y="1309"/>
                    <a:pt x="2084" y="678"/>
                    <a:pt x="1691" y="297"/>
                  </a:cubicBezTo>
                  <a:cubicBezTo>
                    <a:pt x="1490" y="92"/>
                    <a:pt x="1241" y="0"/>
                    <a:pt x="9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88" name="Google Shape;1288;p18"/>
            <p:cNvSpPr/>
            <p:nvPr/>
          </p:nvSpPr>
          <p:spPr>
            <a:xfrm>
              <a:off x="1209075" y="2327275"/>
              <a:ext cx="52100" cy="49750"/>
            </a:xfrm>
            <a:custGeom>
              <a:avLst/>
              <a:gdLst/>
              <a:ahLst/>
              <a:cxnLst/>
              <a:rect l="l" t="t" r="r" b="b"/>
              <a:pathLst>
                <a:path w="2084" h="1990" extrusionOk="0">
                  <a:moveTo>
                    <a:pt x="1001" y="1"/>
                  </a:moveTo>
                  <a:cubicBezTo>
                    <a:pt x="492" y="1"/>
                    <a:pt x="0" y="401"/>
                    <a:pt x="0" y="998"/>
                  </a:cubicBezTo>
                  <a:cubicBezTo>
                    <a:pt x="0" y="1595"/>
                    <a:pt x="492" y="1989"/>
                    <a:pt x="1002" y="1989"/>
                  </a:cubicBezTo>
                  <a:cubicBezTo>
                    <a:pt x="1244" y="1989"/>
                    <a:pt x="1491" y="1900"/>
                    <a:pt x="1691" y="1700"/>
                  </a:cubicBezTo>
                  <a:cubicBezTo>
                    <a:pt x="2084" y="1307"/>
                    <a:pt x="2084" y="676"/>
                    <a:pt x="1691" y="295"/>
                  </a:cubicBezTo>
                  <a:cubicBezTo>
                    <a:pt x="1491" y="92"/>
                    <a:pt x="1244" y="1"/>
                    <a:pt x="10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89" name="Google Shape;1289;p18"/>
            <p:cNvSpPr/>
            <p:nvPr/>
          </p:nvSpPr>
          <p:spPr>
            <a:xfrm>
              <a:off x="1282300" y="2400450"/>
              <a:ext cx="51800" cy="49800"/>
            </a:xfrm>
            <a:custGeom>
              <a:avLst/>
              <a:gdLst/>
              <a:ahLst/>
              <a:cxnLst/>
              <a:rect l="l" t="t" r="r" b="b"/>
              <a:pathLst>
                <a:path w="2072" h="1992" extrusionOk="0">
                  <a:moveTo>
                    <a:pt x="996" y="0"/>
                  </a:moveTo>
                  <a:cubicBezTo>
                    <a:pt x="488" y="0"/>
                    <a:pt x="0" y="397"/>
                    <a:pt x="0" y="1000"/>
                  </a:cubicBezTo>
                  <a:cubicBezTo>
                    <a:pt x="0" y="1597"/>
                    <a:pt x="492" y="1991"/>
                    <a:pt x="1002" y="1991"/>
                  </a:cubicBezTo>
                  <a:cubicBezTo>
                    <a:pt x="1244" y="1991"/>
                    <a:pt x="1491" y="1902"/>
                    <a:pt x="1691" y="1702"/>
                  </a:cubicBezTo>
                  <a:cubicBezTo>
                    <a:pt x="2072" y="1309"/>
                    <a:pt x="2072" y="678"/>
                    <a:pt x="1691" y="297"/>
                  </a:cubicBezTo>
                  <a:cubicBezTo>
                    <a:pt x="1490" y="92"/>
                    <a:pt x="1241" y="0"/>
                    <a:pt x="9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90" name="Google Shape;1290;p18"/>
            <p:cNvSpPr/>
            <p:nvPr/>
          </p:nvSpPr>
          <p:spPr>
            <a:xfrm>
              <a:off x="696200" y="1960700"/>
              <a:ext cx="52125" cy="49800"/>
            </a:xfrm>
            <a:custGeom>
              <a:avLst/>
              <a:gdLst/>
              <a:ahLst/>
              <a:cxnLst/>
              <a:rect l="l" t="t" r="r" b="b"/>
              <a:pathLst>
                <a:path w="2085" h="1992" extrusionOk="0">
                  <a:moveTo>
                    <a:pt x="1002" y="1"/>
                  </a:moveTo>
                  <a:cubicBezTo>
                    <a:pt x="493" y="1"/>
                    <a:pt x="1" y="395"/>
                    <a:pt x="1" y="992"/>
                  </a:cubicBezTo>
                  <a:cubicBezTo>
                    <a:pt x="1" y="1595"/>
                    <a:pt x="489" y="1992"/>
                    <a:pt x="997" y="1992"/>
                  </a:cubicBezTo>
                  <a:cubicBezTo>
                    <a:pt x="1241" y="1992"/>
                    <a:pt x="1490" y="1900"/>
                    <a:pt x="1691" y="1695"/>
                  </a:cubicBezTo>
                  <a:cubicBezTo>
                    <a:pt x="2084" y="1314"/>
                    <a:pt x="2084" y="683"/>
                    <a:pt x="1691" y="290"/>
                  </a:cubicBezTo>
                  <a:cubicBezTo>
                    <a:pt x="1492" y="90"/>
                    <a:pt x="1245" y="1"/>
                    <a:pt x="10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91" name="Google Shape;1291;p18"/>
            <p:cNvSpPr/>
            <p:nvPr/>
          </p:nvSpPr>
          <p:spPr>
            <a:xfrm>
              <a:off x="769425" y="2033925"/>
              <a:ext cx="52125" cy="49600"/>
            </a:xfrm>
            <a:custGeom>
              <a:avLst/>
              <a:gdLst/>
              <a:ahLst/>
              <a:cxnLst/>
              <a:rect l="l" t="t" r="r" b="b"/>
              <a:pathLst>
                <a:path w="2085" h="1984" extrusionOk="0">
                  <a:moveTo>
                    <a:pt x="1002" y="1"/>
                  </a:moveTo>
                  <a:cubicBezTo>
                    <a:pt x="492" y="1"/>
                    <a:pt x="1" y="395"/>
                    <a:pt x="1" y="992"/>
                  </a:cubicBezTo>
                  <a:cubicBezTo>
                    <a:pt x="1" y="1589"/>
                    <a:pt x="492" y="1984"/>
                    <a:pt x="1002" y="1984"/>
                  </a:cubicBezTo>
                  <a:cubicBezTo>
                    <a:pt x="1245" y="1984"/>
                    <a:pt x="1492" y="1894"/>
                    <a:pt x="1691" y="1695"/>
                  </a:cubicBezTo>
                  <a:cubicBezTo>
                    <a:pt x="2084" y="1302"/>
                    <a:pt x="2084" y="683"/>
                    <a:pt x="1691" y="290"/>
                  </a:cubicBezTo>
                  <a:cubicBezTo>
                    <a:pt x="1492" y="90"/>
                    <a:pt x="1245" y="1"/>
                    <a:pt x="10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92" name="Google Shape;1292;p18"/>
            <p:cNvSpPr/>
            <p:nvPr/>
          </p:nvSpPr>
          <p:spPr>
            <a:xfrm>
              <a:off x="614650" y="2034000"/>
              <a:ext cx="66400" cy="49450"/>
            </a:xfrm>
            <a:custGeom>
              <a:avLst/>
              <a:gdLst/>
              <a:ahLst/>
              <a:cxnLst/>
              <a:rect l="l" t="t" r="r" b="b"/>
              <a:pathLst>
                <a:path w="2656" h="1978" extrusionOk="0">
                  <a:moveTo>
                    <a:pt x="1334" y="1"/>
                  </a:moveTo>
                  <a:cubicBezTo>
                    <a:pt x="453" y="1"/>
                    <a:pt x="0" y="1061"/>
                    <a:pt x="631" y="1692"/>
                  </a:cubicBezTo>
                  <a:cubicBezTo>
                    <a:pt x="822" y="1882"/>
                    <a:pt x="1075" y="1977"/>
                    <a:pt x="1329" y="1977"/>
                  </a:cubicBezTo>
                  <a:cubicBezTo>
                    <a:pt x="1584" y="1977"/>
                    <a:pt x="1840" y="1882"/>
                    <a:pt x="2036" y="1692"/>
                  </a:cubicBezTo>
                  <a:cubicBezTo>
                    <a:pt x="2656" y="1061"/>
                    <a:pt x="2215" y="1"/>
                    <a:pt x="1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93" name="Google Shape;1293;p18"/>
            <p:cNvSpPr/>
            <p:nvPr/>
          </p:nvSpPr>
          <p:spPr>
            <a:xfrm>
              <a:off x="842950" y="2107450"/>
              <a:ext cx="52125" cy="49600"/>
            </a:xfrm>
            <a:custGeom>
              <a:avLst/>
              <a:gdLst/>
              <a:ahLst/>
              <a:cxnLst/>
              <a:rect l="l" t="t" r="r" b="b"/>
              <a:pathLst>
                <a:path w="2085" h="1984" extrusionOk="0">
                  <a:moveTo>
                    <a:pt x="1002" y="0"/>
                  </a:moveTo>
                  <a:cubicBezTo>
                    <a:pt x="492" y="0"/>
                    <a:pt x="1" y="395"/>
                    <a:pt x="1" y="992"/>
                  </a:cubicBezTo>
                  <a:cubicBezTo>
                    <a:pt x="1" y="1589"/>
                    <a:pt x="492" y="1984"/>
                    <a:pt x="1002" y="1984"/>
                  </a:cubicBezTo>
                  <a:cubicBezTo>
                    <a:pt x="1245" y="1984"/>
                    <a:pt x="1492" y="1894"/>
                    <a:pt x="1691" y="1694"/>
                  </a:cubicBezTo>
                  <a:cubicBezTo>
                    <a:pt x="2084" y="1302"/>
                    <a:pt x="2084" y="682"/>
                    <a:pt x="1691" y="290"/>
                  </a:cubicBezTo>
                  <a:cubicBezTo>
                    <a:pt x="1492" y="90"/>
                    <a:pt x="1245" y="0"/>
                    <a:pt x="10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94" name="Google Shape;1294;p18"/>
            <p:cNvSpPr/>
            <p:nvPr/>
          </p:nvSpPr>
          <p:spPr>
            <a:xfrm>
              <a:off x="916175" y="2180675"/>
              <a:ext cx="51825" cy="49600"/>
            </a:xfrm>
            <a:custGeom>
              <a:avLst/>
              <a:gdLst/>
              <a:ahLst/>
              <a:cxnLst/>
              <a:rect l="l" t="t" r="r" b="b"/>
              <a:pathLst>
                <a:path w="2073" h="1984" extrusionOk="0">
                  <a:moveTo>
                    <a:pt x="997" y="0"/>
                  </a:moveTo>
                  <a:cubicBezTo>
                    <a:pt x="487" y="0"/>
                    <a:pt x="0" y="395"/>
                    <a:pt x="0" y="992"/>
                  </a:cubicBezTo>
                  <a:cubicBezTo>
                    <a:pt x="0" y="1589"/>
                    <a:pt x="487" y="1984"/>
                    <a:pt x="997" y="1984"/>
                  </a:cubicBezTo>
                  <a:cubicBezTo>
                    <a:pt x="1239" y="1984"/>
                    <a:pt x="1488" y="1894"/>
                    <a:pt x="1691" y="1694"/>
                  </a:cubicBezTo>
                  <a:cubicBezTo>
                    <a:pt x="2072" y="1301"/>
                    <a:pt x="2072" y="670"/>
                    <a:pt x="1691" y="289"/>
                  </a:cubicBezTo>
                  <a:cubicBezTo>
                    <a:pt x="1488" y="90"/>
                    <a:pt x="1239" y="0"/>
                    <a:pt x="9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95" name="Google Shape;1295;p18"/>
            <p:cNvSpPr/>
            <p:nvPr/>
          </p:nvSpPr>
          <p:spPr>
            <a:xfrm>
              <a:off x="989400" y="2253700"/>
              <a:ext cx="51825" cy="49800"/>
            </a:xfrm>
            <a:custGeom>
              <a:avLst/>
              <a:gdLst/>
              <a:ahLst/>
              <a:cxnLst/>
              <a:rect l="l" t="t" r="r" b="b"/>
              <a:pathLst>
                <a:path w="2073" h="1992" extrusionOk="0">
                  <a:moveTo>
                    <a:pt x="991" y="0"/>
                  </a:moveTo>
                  <a:cubicBezTo>
                    <a:pt x="483" y="0"/>
                    <a:pt x="0" y="397"/>
                    <a:pt x="0" y="1000"/>
                  </a:cubicBezTo>
                  <a:cubicBezTo>
                    <a:pt x="0" y="1597"/>
                    <a:pt x="487" y="1991"/>
                    <a:pt x="997" y="1991"/>
                  </a:cubicBezTo>
                  <a:cubicBezTo>
                    <a:pt x="1239" y="1991"/>
                    <a:pt x="1488" y="1902"/>
                    <a:pt x="1691" y="1702"/>
                  </a:cubicBezTo>
                  <a:cubicBezTo>
                    <a:pt x="2072" y="1309"/>
                    <a:pt x="2072" y="678"/>
                    <a:pt x="1691" y="297"/>
                  </a:cubicBezTo>
                  <a:cubicBezTo>
                    <a:pt x="1486" y="92"/>
                    <a:pt x="1236" y="0"/>
                    <a:pt x="9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96" name="Google Shape;1296;p18"/>
            <p:cNvSpPr/>
            <p:nvPr/>
          </p:nvSpPr>
          <p:spPr>
            <a:xfrm>
              <a:off x="1062625" y="2326825"/>
              <a:ext cx="51800" cy="49600"/>
            </a:xfrm>
            <a:custGeom>
              <a:avLst/>
              <a:gdLst/>
              <a:ahLst/>
              <a:cxnLst/>
              <a:rect l="l" t="t" r="r" b="b"/>
              <a:pathLst>
                <a:path w="2072" h="1984" extrusionOk="0">
                  <a:moveTo>
                    <a:pt x="993" y="0"/>
                  </a:moveTo>
                  <a:cubicBezTo>
                    <a:pt x="487" y="0"/>
                    <a:pt x="0" y="395"/>
                    <a:pt x="0" y="992"/>
                  </a:cubicBezTo>
                  <a:cubicBezTo>
                    <a:pt x="0" y="1589"/>
                    <a:pt x="487" y="1983"/>
                    <a:pt x="993" y="1983"/>
                  </a:cubicBezTo>
                  <a:cubicBezTo>
                    <a:pt x="1234" y="1983"/>
                    <a:pt x="1479" y="1894"/>
                    <a:pt x="1679" y="1694"/>
                  </a:cubicBezTo>
                  <a:cubicBezTo>
                    <a:pt x="2072" y="1313"/>
                    <a:pt x="2072" y="682"/>
                    <a:pt x="1679" y="289"/>
                  </a:cubicBezTo>
                  <a:cubicBezTo>
                    <a:pt x="1479" y="90"/>
                    <a:pt x="1234" y="0"/>
                    <a:pt x="9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97" name="Google Shape;1297;p18"/>
            <p:cNvSpPr/>
            <p:nvPr/>
          </p:nvSpPr>
          <p:spPr>
            <a:xfrm>
              <a:off x="1135850" y="2400450"/>
              <a:ext cx="52100" cy="49800"/>
            </a:xfrm>
            <a:custGeom>
              <a:avLst/>
              <a:gdLst/>
              <a:ahLst/>
              <a:cxnLst/>
              <a:rect l="l" t="t" r="r" b="b"/>
              <a:pathLst>
                <a:path w="2084" h="1992" extrusionOk="0">
                  <a:moveTo>
                    <a:pt x="1000" y="0"/>
                  </a:moveTo>
                  <a:cubicBezTo>
                    <a:pt x="489" y="0"/>
                    <a:pt x="0" y="397"/>
                    <a:pt x="0" y="1000"/>
                  </a:cubicBezTo>
                  <a:cubicBezTo>
                    <a:pt x="0" y="1597"/>
                    <a:pt x="492" y="1991"/>
                    <a:pt x="1006" y="1991"/>
                  </a:cubicBezTo>
                  <a:cubicBezTo>
                    <a:pt x="1250" y="1991"/>
                    <a:pt x="1499" y="1902"/>
                    <a:pt x="1703" y="1702"/>
                  </a:cubicBezTo>
                  <a:cubicBezTo>
                    <a:pt x="2084" y="1309"/>
                    <a:pt x="2084" y="678"/>
                    <a:pt x="1703" y="297"/>
                  </a:cubicBezTo>
                  <a:cubicBezTo>
                    <a:pt x="1498" y="92"/>
                    <a:pt x="1246" y="0"/>
                    <a:pt x="10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98" name="Google Shape;1298;p18"/>
            <p:cNvSpPr/>
            <p:nvPr/>
          </p:nvSpPr>
          <p:spPr>
            <a:xfrm>
              <a:off x="1209075" y="2473575"/>
              <a:ext cx="52100" cy="49600"/>
            </a:xfrm>
            <a:custGeom>
              <a:avLst/>
              <a:gdLst/>
              <a:ahLst/>
              <a:cxnLst/>
              <a:rect l="l" t="t" r="r" b="b"/>
              <a:pathLst>
                <a:path w="2084" h="1984" extrusionOk="0">
                  <a:moveTo>
                    <a:pt x="1002" y="0"/>
                  </a:moveTo>
                  <a:cubicBezTo>
                    <a:pt x="492" y="0"/>
                    <a:pt x="0" y="395"/>
                    <a:pt x="0" y="992"/>
                  </a:cubicBezTo>
                  <a:cubicBezTo>
                    <a:pt x="0" y="1589"/>
                    <a:pt x="492" y="1983"/>
                    <a:pt x="1002" y="1983"/>
                  </a:cubicBezTo>
                  <a:cubicBezTo>
                    <a:pt x="1244" y="1983"/>
                    <a:pt x="1491" y="1894"/>
                    <a:pt x="1691" y="1694"/>
                  </a:cubicBezTo>
                  <a:cubicBezTo>
                    <a:pt x="2084" y="1313"/>
                    <a:pt x="2084" y="682"/>
                    <a:pt x="1691" y="289"/>
                  </a:cubicBezTo>
                  <a:cubicBezTo>
                    <a:pt x="1491" y="89"/>
                    <a:pt x="1244" y="0"/>
                    <a:pt x="10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99" name="Google Shape;1299;p18"/>
            <p:cNvSpPr/>
            <p:nvPr/>
          </p:nvSpPr>
          <p:spPr>
            <a:xfrm>
              <a:off x="696200" y="2107025"/>
              <a:ext cx="52125" cy="49725"/>
            </a:xfrm>
            <a:custGeom>
              <a:avLst/>
              <a:gdLst/>
              <a:ahLst/>
              <a:cxnLst/>
              <a:rect l="l" t="t" r="r" b="b"/>
              <a:pathLst>
                <a:path w="2085" h="1989" extrusionOk="0">
                  <a:moveTo>
                    <a:pt x="1002" y="0"/>
                  </a:moveTo>
                  <a:cubicBezTo>
                    <a:pt x="492" y="0"/>
                    <a:pt x="1" y="400"/>
                    <a:pt x="1" y="997"/>
                  </a:cubicBezTo>
                  <a:cubicBezTo>
                    <a:pt x="1" y="1594"/>
                    <a:pt x="493" y="1989"/>
                    <a:pt x="1002" y="1989"/>
                  </a:cubicBezTo>
                  <a:cubicBezTo>
                    <a:pt x="1245" y="1989"/>
                    <a:pt x="1492" y="1899"/>
                    <a:pt x="1691" y="1700"/>
                  </a:cubicBezTo>
                  <a:cubicBezTo>
                    <a:pt x="2084" y="1307"/>
                    <a:pt x="2084" y="676"/>
                    <a:pt x="1691" y="295"/>
                  </a:cubicBezTo>
                  <a:cubicBezTo>
                    <a:pt x="1492" y="91"/>
                    <a:pt x="1245" y="0"/>
                    <a:pt x="10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00" name="Google Shape;1300;p18"/>
            <p:cNvSpPr/>
            <p:nvPr/>
          </p:nvSpPr>
          <p:spPr>
            <a:xfrm>
              <a:off x="769725" y="2180675"/>
              <a:ext cx="52125" cy="49600"/>
            </a:xfrm>
            <a:custGeom>
              <a:avLst/>
              <a:gdLst/>
              <a:ahLst/>
              <a:cxnLst/>
              <a:rect l="l" t="t" r="r" b="b"/>
              <a:pathLst>
                <a:path w="2085" h="1984" extrusionOk="0">
                  <a:moveTo>
                    <a:pt x="1006" y="0"/>
                  </a:moveTo>
                  <a:cubicBezTo>
                    <a:pt x="492" y="0"/>
                    <a:pt x="1" y="395"/>
                    <a:pt x="1" y="992"/>
                  </a:cubicBezTo>
                  <a:cubicBezTo>
                    <a:pt x="1" y="1589"/>
                    <a:pt x="492" y="1984"/>
                    <a:pt x="1006" y="1984"/>
                  </a:cubicBezTo>
                  <a:cubicBezTo>
                    <a:pt x="1250" y="1984"/>
                    <a:pt x="1500" y="1894"/>
                    <a:pt x="1703" y="1694"/>
                  </a:cubicBezTo>
                  <a:cubicBezTo>
                    <a:pt x="2084" y="1301"/>
                    <a:pt x="2084" y="682"/>
                    <a:pt x="1703" y="289"/>
                  </a:cubicBezTo>
                  <a:cubicBezTo>
                    <a:pt x="1500" y="90"/>
                    <a:pt x="1250" y="0"/>
                    <a:pt x="10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01" name="Google Shape;1301;p18"/>
            <p:cNvSpPr/>
            <p:nvPr/>
          </p:nvSpPr>
          <p:spPr>
            <a:xfrm>
              <a:off x="842950" y="2253700"/>
              <a:ext cx="52125" cy="49800"/>
            </a:xfrm>
            <a:custGeom>
              <a:avLst/>
              <a:gdLst/>
              <a:ahLst/>
              <a:cxnLst/>
              <a:rect l="l" t="t" r="r" b="b"/>
              <a:pathLst>
                <a:path w="2085" h="1992" extrusionOk="0">
                  <a:moveTo>
                    <a:pt x="997" y="0"/>
                  </a:moveTo>
                  <a:cubicBezTo>
                    <a:pt x="489" y="0"/>
                    <a:pt x="1" y="397"/>
                    <a:pt x="1" y="1000"/>
                  </a:cubicBezTo>
                  <a:cubicBezTo>
                    <a:pt x="1" y="1597"/>
                    <a:pt x="492" y="1991"/>
                    <a:pt x="1002" y="1991"/>
                  </a:cubicBezTo>
                  <a:cubicBezTo>
                    <a:pt x="1245" y="1991"/>
                    <a:pt x="1492" y="1902"/>
                    <a:pt x="1691" y="1702"/>
                  </a:cubicBezTo>
                  <a:cubicBezTo>
                    <a:pt x="2084" y="1309"/>
                    <a:pt x="2084" y="678"/>
                    <a:pt x="1691" y="297"/>
                  </a:cubicBezTo>
                  <a:cubicBezTo>
                    <a:pt x="1490" y="92"/>
                    <a:pt x="1241" y="0"/>
                    <a:pt x="9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02" name="Google Shape;1302;p18"/>
            <p:cNvSpPr/>
            <p:nvPr/>
          </p:nvSpPr>
          <p:spPr>
            <a:xfrm>
              <a:off x="916175" y="2326825"/>
              <a:ext cx="51825" cy="49600"/>
            </a:xfrm>
            <a:custGeom>
              <a:avLst/>
              <a:gdLst/>
              <a:ahLst/>
              <a:cxnLst/>
              <a:rect l="l" t="t" r="r" b="b"/>
              <a:pathLst>
                <a:path w="2073" h="1984" extrusionOk="0">
                  <a:moveTo>
                    <a:pt x="997" y="0"/>
                  </a:moveTo>
                  <a:cubicBezTo>
                    <a:pt x="487" y="0"/>
                    <a:pt x="0" y="395"/>
                    <a:pt x="0" y="992"/>
                  </a:cubicBezTo>
                  <a:cubicBezTo>
                    <a:pt x="0" y="1589"/>
                    <a:pt x="487" y="1983"/>
                    <a:pt x="997" y="1983"/>
                  </a:cubicBezTo>
                  <a:cubicBezTo>
                    <a:pt x="1239" y="1983"/>
                    <a:pt x="1488" y="1894"/>
                    <a:pt x="1691" y="1694"/>
                  </a:cubicBezTo>
                  <a:cubicBezTo>
                    <a:pt x="2072" y="1313"/>
                    <a:pt x="2072" y="682"/>
                    <a:pt x="1691" y="289"/>
                  </a:cubicBezTo>
                  <a:cubicBezTo>
                    <a:pt x="1488" y="90"/>
                    <a:pt x="1239" y="0"/>
                    <a:pt x="9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03" name="Google Shape;1303;p18"/>
            <p:cNvSpPr/>
            <p:nvPr/>
          </p:nvSpPr>
          <p:spPr>
            <a:xfrm>
              <a:off x="989400" y="2400050"/>
              <a:ext cx="51825" cy="49600"/>
            </a:xfrm>
            <a:custGeom>
              <a:avLst/>
              <a:gdLst/>
              <a:ahLst/>
              <a:cxnLst/>
              <a:rect l="l" t="t" r="r" b="b"/>
              <a:pathLst>
                <a:path w="2073" h="1984" extrusionOk="0">
                  <a:moveTo>
                    <a:pt x="997" y="0"/>
                  </a:moveTo>
                  <a:cubicBezTo>
                    <a:pt x="487" y="0"/>
                    <a:pt x="0" y="395"/>
                    <a:pt x="0" y="992"/>
                  </a:cubicBezTo>
                  <a:cubicBezTo>
                    <a:pt x="0" y="1589"/>
                    <a:pt x="487" y="1983"/>
                    <a:pt x="997" y="1983"/>
                  </a:cubicBezTo>
                  <a:cubicBezTo>
                    <a:pt x="1239" y="1983"/>
                    <a:pt x="1488" y="1894"/>
                    <a:pt x="1691" y="1694"/>
                  </a:cubicBezTo>
                  <a:cubicBezTo>
                    <a:pt x="2072" y="1301"/>
                    <a:pt x="2072" y="682"/>
                    <a:pt x="1691" y="289"/>
                  </a:cubicBezTo>
                  <a:cubicBezTo>
                    <a:pt x="1488" y="90"/>
                    <a:pt x="1239" y="0"/>
                    <a:pt x="9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04" name="Google Shape;1304;p18"/>
            <p:cNvSpPr/>
            <p:nvPr/>
          </p:nvSpPr>
          <p:spPr>
            <a:xfrm>
              <a:off x="1062925" y="2473575"/>
              <a:ext cx="51800" cy="49600"/>
            </a:xfrm>
            <a:custGeom>
              <a:avLst/>
              <a:gdLst/>
              <a:ahLst/>
              <a:cxnLst/>
              <a:rect l="l" t="t" r="r" b="b"/>
              <a:pathLst>
                <a:path w="2072" h="1984" extrusionOk="0">
                  <a:moveTo>
                    <a:pt x="997" y="0"/>
                  </a:moveTo>
                  <a:cubicBezTo>
                    <a:pt x="487" y="0"/>
                    <a:pt x="0" y="395"/>
                    <a:pt x="0" y="992"/>
                  </a:cubicBezTo>
                  <a:cubicBezTo>
                    <a:pt x="0" y="1589"/>
                    <a:pt x="487" y="1983"/>
                    <a:pt x="997" y="1983"/>
                  </a:cubicBezTo>
                  <a:cubicBezTo>
                    <a:pt x="1239" y="1983"/>
                    <a:pt x="1487" y="1894"/>
                    <a:pt x="1691" y="1694"/>
                  </a:cubicBezTo>
                  <a:cubicBezTo>
                    <a:pt x="2072" y="1313"/>
                    <a:pt x="2072" y="682"/>
                    <a:pt x="1691" y="289"/>
                  </a:cubicBezTo>
                  <a:cubicBezTo>
                    <a:pt x="1487" y="89"/>
                    <a:pt x="1239" y="0"/>
                    <a:pt x="9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05" name="Google Shape;1305;p18"/>
            <p:cNvSpPr/>
            <p:nvPr/>
          </p:nvSpPr>
          <p:spPr>
            <a:xfrm>
              <a:off x="1136150" y="2546775"/>
              <a:ext cx="51800" cy="49625"/>
            </a:xfrm>
            <a:custGeom>
              <a:avLst/>
              <a:gdLst/>
              <a:ahLst/>
              <a:cxnLst/>
              <a:rect l="l" t="t" r="r" b="b"/>
              <a:pathLst>
                <a:path w="2072" h="1985" extrusionOk="0">
                  <a:moveTo>
                    <a:pt x="996" y="1"/>
                  </a:moveTo>
                  <a:cubicBezTo>
                    <a:pt x="487" y="1"/>
                    <a:pt x="0" y="396"/>
                    <a:pt x="0" y="993"/>
                  </a:cubicBezTo>
                  <a:cubicBezTo>
                    <a:pt x="0" y="1589"/>
                    <a:pt x="487" y="1984"/>
                    <a:pt x="996" y="1984"/>
                  </a:cubicBezTo>
                  <a:cubicBezTo>
                    <a:pt x="1239" y="1984"/>
                    <a:pt x="1487" y="1895"/>
                    <a:pt x="1691" y="1695"/>
                  </a:cubicBezTo>
                  <a:cubicBezTo>
                    <a:pt x="2072" y="1302"/>
                    <a:pt x="2072" y="683"/>
                    <a:pt x="1691" y="290"/>
                  </a:cubicBezTo>
                  <a:cubicBezTo>
                    <a:pt x="1487" y="90"/>
                    <a:pt x="1239" y="1"/>
                    <a:pt x="9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06" name="Google Shape;1306;p18"/>
            <p:cNvSpPr/>
            <p:nvPr/>
          </p:nvSpPr>
          <p:spPr>
            <a:xfrm>
              <a:off x="549750" y="2107250"/>
              <a:ext cx="52125" cy="49800"/>
            </a:xfrm>
            <a:custGeom>
              <a:avLst/>
              <a:gdLst/>
              <a:ahLst/>
              <a:cxnLst/>
              <a:rect l="l" t="t" r="r" b="b"/>
              <a:pathLst>
                <a:path w="2085" h="1992" extrusionOk="0">
                  <a:moveTo>
                    <a:pt x="997" y="1"/>
                  </a:moveTo>
                  <a:cubicBezTo>
                    <a:pt x="489" y="1"/>
                    <a:pt x="1" y="397"/>
                    <a:pt x="1" y="1000"/>
                  </a:cubicBezTo>
                  <a:cubicBezTo>
                    <a:pt x="1" y="1597"/>
                    <a:pt x="493" y="1992"/>
                    <a:pt x="1002" y="1992"/>
                  </a:cubicBezTo>
                  <a:cubicBezTo>
                    <a:pt x="1245" y="1992"/>
                    <a:pt x="1492" y="1902"/>
                    <a:pt x="1692" y="1702"/>
                  </a:cubicBezTo>
                  <a:cubicBezTo>
                    <a:pt x="2084" y="1310"/>
                    <a:pt x="2084" y="679"/>
                    <a:pt x="1692" y="298"/>
                  </a:cubicBezTo>
                  <a:cubicBezTo>
                    <a:pt x="1490" y="92"/>
                    <a:pt x="1241" y="1"/>
                    <a:pt x="9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07" name="Google Shape;1307;p18"/>
            <p:cNvSpPr/>
            <p:nvPr/>
          </p:nvSpPr>
          <p:spPr>
            <a:xfrm>
              <a:off x="622975" y="2180475"/>
              <a:ext cx="51825" cy="49700"/>
            </a:xfrm>
            <a:custGeom>
              <a:avLst/>
              <a:gdLst/>
              <a:ahLst/>
              <a:cxnLst/>
              <a:rect l="l" t="t" r="r" b="b"/>
              <a:pathLst>
                <a:path w="2073" h="1988" extrusionOk="0">
                  <a:moveTo>
                    <a:pt x="990" y="0"/>
                  </a:moveTo>
                  <a:cubicBezTo>
                    <a:pt x="483" y="0"/>
                    <a:pt x="1" y="394"/>
                    <a:pt x="1" y="988"/>
                  </a:cubicBezTo>
                  <a:cubicBezTo>
                    <a:pt x="1" y="1591"/>
                    <a:pt x="484" y="1987"/>
                    <a:pt x="992" y="1987"/>
                  </a:cubicBezTo>
                  <a:cubicBezTo>
                    <a:pt x="1236" y="1987"/>
                    <a:pt x="1486" y="1896"/>
                    <a:pt x="1691" y="1690"/>
                  </a:cubicBezTo>
                  <a:cubicBezTo>
                    <a:pt x="2072" y="1309"/>
                    <a:pt x="2072" y="678"/>
                    <a:pt x="1691" y="297"/>
                  </a:cubicBezTo>
                  <a:cubicBezTo>
                    <a:pt x="1486" y="92"/>
                    <a:pt x="1235" y="0"/>
                    <a:pt x="9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08" name="Google Shape;1308;p18"/>
            <p:cNvSpPr/>
            <p:nvPr/>
          </p:nvSpPr>
          <p:spPr>
            <a:xfrm>
              <a:off x="468200" y="2180450"/>
              <a:ext cx="66400" cy="49675"/>
            </a:xfrm>
            <a:custGeom>
              <a:avLst/>
              <a:gdLst/>
              <a:ahLst/>
              <a:cxnLst/>
              <a:rect l="l" t="t" r="r" b="b"/>
              <a:pathLst>
                <a:path w="2656" h="1987" extrusionOk="0">
                  <a:moveTo>
                    <a:pt x="1322" y="1"/>
                  </a:moveTo>
                  <a:cubicBezTo>
                    <a:pt x="441" y="1"/>
                    <a:pt x="1" y="1072"/>
                    <a:pt x="632" y="1691"/>
                  </a:cubicBezTo>
                  <a:cubicBezTo>
                    <a:pt x="822" y="1888"/>
                    <a:pt x="1075" y="1986"/>
                    <a:pt x="1328" y="1986"/>
                  </a:cubicBezTo>
                  <a:cubicBezTo>
                    <a:pt x="1581" y="1986"/>
                    <a:pt x="1834" y="1888"/>
                    <a:pt x="2025" y="1691"/>
                  </a:cubicBezTo>
                  <a:cubicBezTo>
                    <a:pt x="2656" y="1072"/>
                    <a:pt x="2203" y="1"/>
                    <a:pt x="13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09" name="Google Shape;1309;p18"/>
            <p:cNvSpPr/>
            <p:nvPr/>
          </p:nvSpPr>
          <p:spPr>
            <a:xfrm>
              <a:off x="696500" y="2253975"/>
              <a:ext cx="51825" cy="49725"/>
            </a:xfrm>
            <a:custGeom>
              <a:avLst/>
              <a:gdLst/>
              <a:ahLst/>
              <a:cxnLst/>
              <a:rect l="l" t="t" r="r" b="b"/>
              <a:pathLst>
                <a:path w="2073" h="1989" extrusionOk="0">
                  <a:moveTo>
                    <a:pt x="990" y="1"/>
                  </a:moveTo>
                  <a:cubicBezTo>
                    <a:pt x="482" y="1"/>
                    <a:pt x="1" y="395"/>
                    <a:pt x="1" y="989"/>
                  </a:cubicBezTo>
                  <a:cubicBezTo>
                    <a:pt x="1" y="1592"/>
                    <a:pt x="484" y="1988"/>
                    <a:pt x="991" y="1988"/>
                  </a:cubicBezTo>
                  <a:cubicBezTo>
                    <a:pt x="1236" y="1988"/>
                    <a:pt x="1486" y="1896"/>
                    <a:pt x="1691" y="1691"/>
                  </a:cubicBezTo>
                  <a:cubicBezTo>
                    <a:pt x="2072" y="1310"/>
                    <a:pt x="2072" y="679"/>
                    <a:pt x="1691" y="298"/>
                  </a:cubicBezTo>
                  <a:cubicBezTo>
                    <a:pt x="1486" y="93"/>
                    <a:pt x="1235" y="1"/>
                    <a:pt x="9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10" name="Google Shape;1310;p18"/>
            <p:cNvSpPr/>
            <p:nvPr/>
          </p:nvSpPr>
          <p:spPr>
            <a:xfrm>
              <a:off x="769425" y="2327125"/>
              <a:ext cx="52125" cy="49725"/>
            </a:xfrm>
            <a:custGeom>
              <a:avLst/>
              <a:gdLst/>
              <a:ahLst/>
              <a:cxnLst/>
              <a:rect l="l" t="t" r="r" b="b"/>
              <a:pathLst>
                <a:path w="2085" h="1989" extrusionOk="0">
                  <a:moveTo>
                    <a:pt x="1006" y="0"/>
                  </a:moveTo>
                  <a:cubicBezTo>
                    <a:pt x="492" y="0"/>
                    <a:pt x="1" y="395"/>
                    <a:pt x="1" y="992"/>
                  </a:cubicBezTo>
                  <a:cubicBezTo>
                    <a:pt x="1" y="1589"/>
                    <a:pt x="492" y="1989"/>
                    <a:pt x="1006" y="1989"/>
                  </a:cubicBezTo>
                  <a:cubicBezTo>
                    <a:pt x="1250" y="1989"/>
                    <a:pt x="1500" y="1898"/>
                    <a:pt x="1703" y="1694"/>
                  </a:cubicBezTo>
                  <a:cubicBezTo>
                    <a:pt x="2084" y="1313"/>
                    <a:pt x="2084" y="682"/>
                    <a:pt x="1703" y="289"/>
                  </a:cubicBezTo>
                  <a:cubicBezTo>
                    <a:pt x="1500" y="90"/>
                    <a:pt x="1250" y="0"/>
                    <a:pt x="10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11" name="Google Shape;1311;p18"/>
            <p:cNvSpPr/>
            <p:nvPr/>
          </p:nvSpPr>
          <p:spPr>
            <a:xfrm>
              <a:off x="842650" y="2400350"/>
              <a:ext cx="52125" cy="49600"/>
            </a:xfrm>
            <a:custGeom>
              <a:avLst/>
              <a:gdLst/>
              <a:ahLst/>
              <a:cxnLst/>
              <a:rect l="l" t="t" r="r" b="b"/>
              <a:pathLst>
                <a:path w="2085" h="1984" extrusionOk="0">
                  <a:moveTo>
                    <a:pt x="1002" y="0"/>
                  </a:moveTo>
                  <a:cubicBezTo>
                    <a:pt x="492" y="0"/>
                    <a:pt x="1" y="395"/>
                    <a:pt x="1" y="992"/>
                  </a:cubicBezTo>
                  <a:cubicBezTo>
                    <a:pt x="1" y="1589"/>
                    <a:pt x="492" y="1983"/>
                    <a:pt x="1002" y="1983"/>
                  </a:cubicBezTo>
                  <a:cubicBezTo>
                    <a:pt x="1245" y="1983"/>
                    <a:pt x="1492" y="1894"/>
                    <a:pt x="1691" y="1694"/>
                  </a:cubicBezTo>
                  <a:cubicBezTo>
                    <a:pt x="2084" y="1301"/>
                    <a:pt x="2084" y="682"/>
                    <a:pt x="1691" y="289"/>
                  </a:cubicBezTo>
                  <a:cubicBezTo>
                    <a:pt x="1492" y="90"/>
                    <a:pt x="1245" y="0"/>
                    <a:pt x="10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12" name="Google Shape;1312;p18"/>
            <p:cNvSpPr/>
            <p:nvPr/>
          </p:nvSpPr>
          <p:spPr>
            <a:xfrm>
              <a:off x="915875" y="2473575"/>
              <a:ext cx="52125" cy="49600"/>
            </a:xfrm>
            <a:custGeom>
              <a:avLst/>
              <a:gdLst/>
              <a:ahLst/>
              <a:cxnLst/>
              <a:rect l="l" t="t" r="r" b="b"/>
              <a:pathLst>
                <a:path w="2085" h="1984" extrusionOk="0">
                  <a:moveTo>
                    <a:pt x="1002" y="0"/>
                  </a:moveTo>
                  <a:cubicBezTo>
                    <a:pt x="492" y="0"/>
                    <a:pt x="1" y="395"/>
                    <a:pt x="1" y="992"/>
                  </a:cubicBezTo>
                  <a:cubicBezTo>
                    <a:pt x="1" y="1589"/>
                    <a:pt x="492" y="1983"/>
                    <a:pt x="1002" y="1983"/>
                  </a:cubicBezTo>
                  <a:cubicBezTo>
                    <a:pt x="1245" y="1983"/>
                    <a:pt x="1492" y="1894"/>
                    <a:pt x="1691" y="1694"/>
                  </a:cubicBezTo>
                  <a:cubicBezTo>
                    <a:pt x="2084" y="1301"/>
                    <a:pt x="2084" y="670"/>
                    <a:pt x="1691" y="289"/>
                  </a:cubicBezTo>
                  <a:cubicBezTo>
                    <a:pt x="1492" y="89"/>
                    <a:pt x="1245" y="0"/>
                    <a:pt x="10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13" name="Google Shape;1313;p18"/>
            <p:cNvSpPr/>
            <p:nvPr/>
          </p:nvSpPr>
          <p:spPr>
            <a:xfrm>
              <a:off x="989400" y="2546950"/>
              <a:ext cx="52100" cy="49750"/>
            </a:xfrm>
            <a:custGeom>
              <a:avLst/>
              <a:gdLst/>
              <a:ahLst/>
              <a:cxnLst/>
              <a:rect l="l" t="t" r="r" b="b"/>
              <a:pathLst>
                <a:path w="2084" h="1990" extrusionOk="0">
                  <a:moveTo>
                    <a:pt x="1002" y="1"/>
                  </a:moveTo>
                  <a:cubicBezTo>
                    <a:pt x="492" y="1"/>
                    <a:pt x="0" y="401"/>
                    <a:pt x="0" y="997"/>
                  </a:cubicBezTo>
                  <a:cubicBezTo>
                    <a:pt x="0" y="1594"/>
                    <a:pt x="492" y="1989"/>
                    <a:pt x="1002" y="1989"/>
                  </a:cubicBezTo>
                  <a:cubicBezTo>
                    <a:pt x="1245" y="1989"/>
                    <a:pt x="1491" y="1900"/>
                    <a:pt x="1691" y="1700"/>
                  </a:cubicBezTo>
                  <a:cubicBezTo>
                    <a:pt x="2084" y="1307"/>
                    <a:pt x="2084" y="676"/>
                    <a:pt x="1691" y="295"/>
                  </a:cubicBezTo>
                  <a:cubicBezTo>
                    <a:pt x="1491" y="91"/>
                    <a:pt x="1244" y="1"/>
                    <a:pt x="10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14" name="Google Shape;1314;p18"/>
            <p:cNvSpPr/>
            <p:nvPr/>
          </p:nvSpPr>
          <p:spPr>
            <a:xfrm>
              <a:off x="1062925" y="2620000"/>
              <a:ext cx="51800" cy="49625"/>
            </a:xfrm>
            <a:custGeom>
              <a:avLst/>
              <a:gdLst/>
              <a:ahLst/>
              <a:cxnLst/>
              <a:rect l="l" t="t" r="r" b="b"/>
              <a:pathLst>
                <a:path w="2072" h="1985" extrusionOk="0">
                  <a:moveTo>
                    <a:pt x="997" y="1"/>
                  </a:moveTo>
                  <a:cubicBezTo>
                    <a:pt x="487" y="1"/>
                    <a:pt x="0" y="396"/>
                    <a:pt x="0" y="993"/>
                  </a:cubicBezTo>
                  <a:cubicBezTo>
                    <a:pt x="0" y="1589"/>
                    <a:pt x="487" y="1984"/>
                    <a:pt x="997" y="1984"/>
                  </a:cubicBezTo>
                  <a:cubicBezTo>
                    <a:pt x="1239" y="1984"/>
                    <a:pt x="1487" y="1895"/>
                    <a:pt x="1691" y="1695"/>
                  </a:cubicBezTo>
                  <a:cubicBezTo>
                    <a:pt x="2072" y="1314"/>
                    <a:pt x="2072" y="683"/>
                    <a:pt x="1691" y="290"/>
                  </a:cubicBezTo>
                  <a:cubicBezTo>
                    <a:pt x="1487" y="90"/>
                    <a:pt x="1239" y="1"/>
                    <a:pt x="9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15" name="Google Shape;1315;p18"/>
            <p:cNvSpPr/>
            <p:nvPr/>
          </p:nvSpPr>
          <p:spPr>
            <a:xfrm>
              <a:off x="549750" y="2253600"/>
              <a:ext cx="52125" cy="49600"/>
            </a:xfrm>
            <a:custGeom>
              <a:avLst/>
              <a:gdLst/>
              <a:ahLst/>
              <a:cxnLst/>
              <a:rect l="l" t="t" r="r" b="b"/>
              <a:pathLst>
                <a:path w="2085" h="1984" extrusionOk="0">
                  <a:moveTo>
                    <a:pt x="1002" y="0"/>
                  </a:moveTo>
                  <a:cubicBezTo>
                    <a:pt x="493" y="0"/>
                    <a:pt x="1" y="395"/>
                    <a:pt x="1" y="992"/>
                  </a:cubicBezTo>
                  <a:cubicBezTo>
                    <a:pt x="1" y="1589"/>
                    <a:pt x="493" y="1984"/>
                    <a:pt x="1002" y="1984"/>
                  </a:cubicBezTo>
                  <a:cubicBezTo>
                    <a:pt x="1245" y="1984"/>
                    <a:pt x="1492" y="1894"/>
                    <a:pt x="1692" y="1694"/>
                  </a:cubicBezTo>
                  <a:cubicBezTo>
                    <a:pt x="2084" y="1302"/>
                    <a:pt x="2084" y="682"/>
                    <a:pt x="1692" y="289"/>
                  </a:cubicBezTo>
                  <a:cubicBezTo>
                    <a:pt x="1492" y="90"/>
                    <a:pt x="1245" y="0"/>
                    <a:pt x="10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16" name="Google Shape;1316;p18"/>
            <p:cNvSpPr/>
            <p:nvPr/>
          </p:nvSpPr>
          <p:spPr>
            <a:xfrm>
              <a:off x="623275" y="2327125"/>
              <a:ext cx="52125" cy="49600"/>
            </a:xfrm>
            <a:custGeom>
              <a:avLst/>
              <a:gdLst/>
              <a:ahLst/>
              <a:cxnLst/>
              <a:rect l="l" t="t" r="r" b="b"/>
              <a:pathLst>
                <a:path w="2085" h="1984" extrusionOk="0">
                  <a:moveTo>
                    <a:pt x="1002" y="0"/>
                  </a:moveTo>
                  <a:cubicBezTo>
                    <a:pt x="493" y="0"/>
                    <a:pt x="1" y="395"/>
                    <a:pt x="1" y="992"/>
                  </a:cubicBezTo>
                  <a:cubicBezTo>
                    <a:pt x="1" y="1589"/>
                    <a:pt x="493" y="1983"/>
                    <a:pt x="1002" y="1983"/>
                  </a:cubicBezTo>
                  <a:cubicBezTo>
                    <a:pt x="1245" y="1983"/>
                    <a:pt x="1492" y="1894"/>
                    <a:pt x="1691" y="1694"/>
                  </a:cubicBezTo>
                  <a:cubicBezTo>
                    <a:pt x="2084" y="1313"/>
                    <a:pt x="2084" y="682"/>
                    <a:pt x="1691" y="289"/>
                  </a:cubicBezTo>
                  <a:cubicBezTo>
                    <a:pt x="1492" y="90"/>
                    <a:pt x="1245" y="0"/>
                    <a:pt x="10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17" name="Google Shape;1317;p18"/>
            <p:cNvSpPr/>
            <p:nvPr/>
          </p:nvSpPr>
          <p:spPr>
            <a:xfrm>
              <a:off x="696500" y="2400350"/>
              <a:ext cx="51825" cy="49600"/>
            </a:xfrm>
            <a:custGeom>
              <a:avLst/>
              <a:gdLst/>
              <a:ahLst/>
              <a:cxnLst/>
              <a:rect l="l" t="t" r="r" b="b"/>
              <a:pathLst>
                <a:path w="2073" h="1984" extrusionOk="0">
                  <a:moveTo>
                    <a:pt x="997" y="0"/>
                  </a:moveTo>
                  <a:cubicBezTo>
                    <a:pt x="487" y="0"/>
                    <a:pt x="1" y="395"/>
                    <a:pt x="1" y="992"/>
                  </a:cubicBezTo>
                  <a:cubicBezTo>
                    <a:pt x="1" y="1589"/>
                    <a:pt x="487" y="1983"/>
                    <a:pt x="997" y="1983"/>
                  </a:cubicBezTo>
                  <a:cubicBezTo>
                    <a:pt x="1240" y="1983"/>
                    <a:pt x="1488" y="1894"/>
                    <a:pt x="1691" y="1694"/>
                  </a:cubicBezTo>
                  <a:cubicBezTo>
                    <a:pt x="2072" y="1301"/>
                    <a:pt x="2072" y="682"/>
                    <a:pt x="1691" y="289"/>
                  </a:cubicBezTo>
                  <a:cubicBezTo>
                    <a:pt x="1488" y="90"/>
                    <a:pt x="1240" y="0"/>
                    <a:pt x="9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18" name="Google Shape;1318;p18"/>
            <p:cNvSpPr/>
            <p:nvPr/>
          </p:nvSpPr>
          <p:spPr>
            <a:xfrm>
              <a:off x="769425" y="2473375"/>
              <a:ext cx="52125" cy="49800"/>
            </a:xfrm>
            <a:custGeom>
              <a:avLst/>
              <a:gdLst/>
              <a:ahLst/>
              <a:cxnLst/>
              <a:rect l="l" t="t" r="r" b="b"/>
              <a:pathLst>
                <a:path w="2085" h="1992" extrusionOk="0">
                  <a:moveTo>
                    <a:pt x="1000" y="0"/>
                  </a:moveTo>
                  <a:cubicBezTo>
                    <a:pt x="489" y="0"/>
                    <a:pt x="1" y="397"/>
                    <a:pt x="1" y="1000"/>
                  </a:cubicBezTo>
                  <a:cubicBezTo>
                    <a:pt x="1" y="1597"/>
                    <a:pt x="492" y="1991"/>
                    <a:pt x="1006" y="1991"/>
                  </a:cubicBezTo>
                  <a:cubicBezTo>
                    <a:pt x="1250" y="1991"/>
                    <a:pt x="1500" y="1902"/>
                    <a:pt x="1703" y="1702"/>
                  </a:cubicBezTo>
                  <a:cubicBezTo>
                    <a:pt x="2084" y="1309"/>
                    <a:pt x="2084" y="678"/>
                    <a:pt x="1703" y="297"/>
                  </a:cubicBezTo>
                  <a:cubicBezTo>
                    <a:pt x="1498" y="92"/>
                    <a:pt x="1247" y="0"/>
                    <a:pt x="10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19" name="Google Shape;1319;p18"/>
            <p:cNvSpPr/>
            <p:nvPr/>
          </p:nvSpPr>
          <p:spPr>
            <a:xfrm>
              <a:off x="842650" y="2546575"/>
              <a:ext cx="52125" cy="49725"/>
            </a:xfrm>
            <a:custGeom>
              <a:avLst/>
              <a:gdLst/>
              <a:ahLst/>
              <a:cxnLst/>
              <a:rect l="l" t="t" r="r" b="b"/>
              <a:pathLst>
                <a:path w="2085" h="1989" extrusionOk="0">
                  <a:moveTo>
                    <a:pt x="995" y="1"/>
                  </a:moveTo>
                  <a:cubicBezTo>
                    <a:pt x="488" y="1"/>
                    <a:pt x="1" y="395"/>
                    <a:pt x="1" y="989"/>
                  </a:cubicBezTo>
                  <a:cubicBezTo>
                    <a:pt x="1" y="1591"/>
                    <a:pt x="489" y="1988"/>
                    <a:pt x="997" y="1988"/>
                  </a:cubicBezTo>
                  <a:cubicBezTo>
                    <a:pt x="1241" y="1988"/>
                    <a:pt x="1490" y="1896"/>
                    <a:pt x="1691" y="1691"/>
                  </a:cubicBezTo>
                  <a:cubicBezTo>
                    <a:pt x="2084" y="1310"/>
                    <a:pt x="2084" y="679"/>
                    <a:pt x="1691" y="298"/>
                  </a:cubicBezTo>
                  <a:cubicBezTo>
                    <a:pt x="1490" y="93"/>
                    <a:pt x="1240" y="1"/>
                    <a:pt x="9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20" name="Google Shape;1320;p18"/>
            <p:cNvSpPr/>
            <p:nvPr/>
          </p:nvSpPr>
          <p:spPr>
            <a:xfrm>
              <a:off x="916175" y="2620000"/>
              <a:ext cx="52125" cy="49750"/>
            </a:xfrm>
            <a:custGeom>
              <a:avLst/>
              <a:gdLst/>
              <a:ahLst/>
              <a:cxnLst/>
              <a:rect l="l" t="t" r="r" b="b"/>
              <a:pathLst>
                <a:path w="2085" h="1990" extrusionOk="0">
                  <a:moveTo>
                    <a:pt x="1006" y="1"/>
                  </a:moveTo>
                  <a:cubicBezTo>
                    <a:pt x="492" y="1"/>
                    <a:pt x="0" y="396"/>
                    <a:pt x="0" y="993"/>
                  </a:cubicBezTo>
                  <a:cubicBezTo>
                    <a:pt x="0" y="1589"/>
                    <a:pt x="492" y="1989"/>
                    <a:pt x="1005" y="1989"/>
                  </a:cubicBezTo>
                  <a:cubicBezTo>
                    <a:pt x="1250" y="1989"/>
                    <a:pt x="1499" y="1899"/>
                    <a:pt x="1703" y="1695"/>
                  </a:cubicBezTo>
                  <a:cubicBezTo>
                    <a:pt x="2084" y="1314"/>
                    <a:pt x="2084" y="683"/>
                    <a:pt x="1703" y="290"/>
                  </a:cubicBezTo>
                  <a:cubicBezTo>
                    <a:pt x="1500" y="90"/>
                    <a:pt x="1250" y="1"/>
                    <a:pt x="10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21" name="Google Shape;1321;p18"/>
            <p:cNvSpPr/>
            <p:nvPr/>
          </p:nvSpPr>
          <p:spPr>
            <a:xfrm>
              <a:off x="989400" y="2693225"/>
              <a:ext cx="52100" cy="49750"/>
            </a:xfrm>
            <a:custGeom>
              <a:avLst/>
              <a:gdLst/>
              <a:ahLst/>
              <a:cxnLst/>
              <a:rect l="l" t="t" r="r" b="b"/>
              <a:pathLst>
                <a:path w="2084" h="1990" extrusionOk="0">
                  <a:moveTo>
                    <a:pt x="1002" y="1"/>
                  </a:moveTo>
                  <a:cubicBezTo>
                    <a:pt x="492" y="1"/>
                    <a:pt x="0" y="396"/>
                    <a:pt x="0" y="992"/>
                  </a:cubicBezTo>
                  <a:cubicBezTo>
                    <a:pt x="0" y="1589"/>
                    <a:pt x="492" y="1989"/>
                    <a:pt x="1002" y="1989"/>
                  </a:cubicBezTo>
                  <a:cubicBezTo>
                    <a:pt x="1244" y="1989"/>
                    <a:pt x="1491" y="1899"/>
                    <a:pt x="1691" y="1695"/>
                  </a:cubicBezTo>
                  <a:cubicBezTo>
                    <a:pt x="2084" y="1314"/>
                    <a:pt x="2084" y="683"/>
                    <a:pt x="1691" y="290"/>
                  </a:cubicBezTo>
                  <a:cubicBezTo>
                    <a:pt x="1491" y="90"/>
                    <a:pt x="1245" y="1"/>
                    <a:pt x="10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322" name="Google Shape;1322;p18"/>
          <p:cNvGrpSpPr/>
          <p:nvPr/>
        </p:nvGrpSpPr>
        <p:grpSpPr>
          <a:xfrm>
            <a:off x="-678245" y="897314"/>
            <a:ext cx="1368801" cy="1825068"/>
            <a:chOff x="1653302" y="685777"/>
            <a:chExt cx="824828" cy="824828"/>
          </a:xfrm>
        </p:grpSpPr>
        <p:sp>
          <p:nvSpPr>
            <p:cNvPr id="1323" name="Google Shape;1323;p18"/>
            <p:cNvSpPr/>
            <p:nvPr/>
          </p:nvSpPr>
          <p:spPr>
            <a:xfrm>
              <a:off x="1685230" y="717705"/>
              <a:ext cx="792900" cy="792900"/>
            </a:xfrm>
            <a:prstGeom prst="donut">
              <a:avLst>
                <a:gd name="adj" fmla="val 22098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24" name="Google Shape;1324;p18"/>
            <p:cNvSpPr/>
            <p:nvPr/>
          </p:nvSpPr>
          <p:spPr>
            <a:xfrm>
              <a:off x="1653302" y="685777"/>
              <a:ext cx="792900" cy="792900"/>
            </a:xfrm>
            <a:prstGeom prst="donut">
              <a:avLst>
                <a:gd name="adj" fmla="val 22098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325" name="Google Shape;1325;p18"/>
          <p:cNvSpPr txBox="1">
            <a:spLocks noGrp="1"/>
          </p:cNvSpPr>
          <p:nvPr>
            <p:ph type="title" idx="13"/>
          </p:nvPr>
        </p:nvSpPr>
        <p:spPr>
          <a:xfrm>
            <a:off x="1445425" y="634896"/>
            <a:ext cx="6253200" cy="5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5057308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1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7" name="Google Shape;1327;p19"/>
          <p:cNvSpPr txBox="1">
            <a:spLocks noGrp="1"/>
          </p:cNvSpPr>
          <p:nvPr>
            <p:ph type="title"/>
          </p:nvPr>
        </p:nvSpPr>
        <p:spPr>
          <a:xfrm>
            <a:off x="1445425" y="634896"/>
            <a:ext cx="6253200" cy="5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328" name="Google Shape;1328;p19"/>
          <p:cNvSpPr txBox="1">
            <a:spLocks noGrp="1"/>
          </p:cNvSpPr>
          <p:nvPr>
            <p:ph type="subTitle" idx="1"/>
          </p:nvPr>
        </p:nvSpPr>
        <p:spPr>
          <a:xfrm>
            <a:off x="1154663" y="2605400"/>
            <a:ext cx="1961100" cy="44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600" b="1">
                <a:highlight>
                  <a:schemeClr val="accent5"/>
                </a:highlight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329" name="Google Shape;1329;p19"/>
          <p:cNvSpPr txBox="1">
            <a:spLocks noGrp="1"/>
          </p:cNvSpPr>
          <p:nvPr>
            <p:ph type="subTitle" idx="2"/>
          </p:nvPr>
        </p:nvSpPr>
        <p:spPr>
          <a:xfrm>
            <a:off x="1081013" y="2923067"/>
            <a:ext cx="2108400" cy="109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330" name="Google Shape;1330;p19"/>
          <p:cNvSpPr txBox="1">
            <a:spLocks noGrp="1"/>
          </p:cNvSpPr>
          <p:nvPr>
            <p:ph type="subTitle" idx="3"/>
          </p:nvPr>
        </p:nvSpPr>
        <p:spPr>
          <a:xfrm>
            <a:off x="3591475" y="2605400"/>
            <a:ext cx="1961100" cy="44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1">
                <a:highlight>
                  <a:schemeClr val="accent5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331" name="Google Shape;1331;p19"/>
          <p:cNvSpPr txBox="1">
            <a:spLocks noGrp="1"/>
          </p:cNvSpPr>
          <p:nvPr>
            <p:ph type="subTitle" idx="4"/>
          </p:nvPr>
        </p:nvSpPr>
        <p:spPr>
          <a:xfrm>
            <a:off x="3517825" y="2923067"/>
            <a:ext cx="2108400" cy="109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332" name="Google Shape;1332;p19"/>
          <p:cNvSpPr txBox="1">
            <a:spLocks noGrp="1"/>
          </p:cNvSpPr>
          <p:nvPr>
            <p:ph type="subTitle" idx="5"/>
          </p:nvPr>
        </p:nvSpPr>
        <p:spPr>
          <a:xfrm>
            <a:off x="6028263" y="2605400"/>
            <a:ext cx="1961100" cy="44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1">
                <a:highlight>
                  <a:schemeClr val="accent5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333" name="Google Shape;1333;p19"/>
          <p:cNvSpPr txBox="1">
            <a:spLocks noGrp="1"/>
          </p:cNvSpPr>
          <p:nvPr>
            <p:ph type="subTitle" idx="6"/>
          </p:nvPr>
        </p:nvSpPr>
        <p:spPr>
          <a:xfrm>
            <a:off x="5954700" y="2923067"/>
            <a:ext cx="2108400" cy="109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334" name="Google Shape;1334;p19"/>
          <p:cNvSpPr txBox="1">
            <a:spLocks noGrp="1"/>
          </p:cNvSpPr>
          <p:nvPr>
            <p:ph type="subTitle" idx="7"/>
          </p:nvPr>
        </p:nvSpPr>
        <p:spPr>
          <a:xfrm>
            <a:off x="1154663" y="4652600"/>
            <a:ext cx="1961100" cy="44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1">
                <a:highlight>
                  <a:schemeClr val="accent5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335" name="Google Shape;1335;p19"/>
          <p:cNvSpPr txBox="1">
            <a:spLocks noGrp="1"/>
          </p:cNvSpPr>
          <p:nvPr>
            <p:ph type="subTitle" idx="8"/>
          </p:nvPr>
        </p:nvSpPr>
        <p:spPr>
          <a:xfrm>
            <a:off x="1081013" y="4970267"/>
            <a:ext cx="2108400" cy="109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336" name="Google Shape;1336;p19"/>
          <p:cNvSpPr txBox="1">
            <a:spLocks noGrp="1"/>
          </p:cNvSpPr>
          <p:nvPr>
            <p:ph type="subTitle" idx="9"/>
          </p:nvPr>
        </p:nvSpPr>
        <p:spPr>
          <a:xfrm>
            <a:off x="3591480" y="4652600"/>
            <a:ext cx="1961100" cy="44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1">
                <a:highlight>
                  <a:schemeClr val="accent5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337" name="Google Shape;1337;p19"/>
          <p:cNvSpPr txBox="1">
            <a:spLocks noGrp="1"/>
          </p:cNvSpPr>
          <p:nvPr>
            <p:ph type="subTitle" idx="13"/>
          </p:nvPr>
        </p:nvSpPr>
        <p:spPr>
          <a:xfrm>
            <a:off x="3517825" y="4970267"/>
            <a:ext cx="2108400" cy="109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338" name="Google Shape;1338;p19"/>
          <p:cNvSpPr txBox="1">
            <a:spLocks noGrp="1"/>
          </p:cNvSpPr>
          <p:nvPr>
            <p:ph type="subTitle" idx="14"/>
          </p:nvPr>
        </p:nvSpPr>
        <p:spPr>
          <a:xfrm>
            <a:off x="6028263" y="4652600"/>
            <a:ext cx="1961100" cy="44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1">
                <a:highlight>
                  <a:schemeClr val="accent5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339" name="Google Shape;1339;p19"/>
          <p:cNvSpPr txBox="1">
            <a:spLocks noGrp="1"/>
          </p:cNvSpPr>
          <p:nvPr>
            <p:ph type="subTitle" idx="15"/>
          </p:nvPr>
        </p:nvSpPr>
        <p:spPr>
          <a:xfrm>
            <a:off x="5954612" y="4970267"/>
            <a:ext cx="2108400" cy="109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grpSp>
        <p:nvGrpSpPr>
          <p:cNvPr id="1340" name="Google Shape;1340;p19"/>
          <p:cNvGrpSpPr/>
          <p:nvPr/>
        </p:nvGrpSpPr>
        <p:grpSpPr>
          <a:xfrm>
            <a:off x="-1022395" y="-149669"/>
            <a:ext cx="10416046" cy="7595375"/>
            <a:chOff x="-1022395" y="-112252"/>
            <a:chExt cx="10416046" cy="5696531"/>
          </a:xfrm>
        </p:grpSpPr>
        <p:grpSp>
          <p:nvGrpSpPr>
            <p:cNvPr id="1341" name="Google Shape;1341;p19"/>
            <p:cNvGrpSpPr/>
            <p:nvPr/>
          </p:nvGrpSpPr>
          <p:grpSpPr>
            <a:xfrm>
              <a:off x="-1022395" y="-112252"/>
              <a:ext cx="1368801" cy="1368801"/>
              <a:chOff x="1653302" y="685777"/>
              <a:chExt cx="824828" cy="824828"/>
            </a:xfrm>
          </p:grpSpPr>
          <p:sp>
            <p:nvSpPr>
              <p:cNvPr id="1342" name="Google Shape;1342;p19"/>
              <p:cNvSpPr/>
              <p:nvPr/>
            </p:nvSpPr>
            <p:spPr>
              <a:xfrm>
                <a:off x="1685230" y="717705"/>
                <a:ext cx="792900" cy="792900"/>
              </a:xfrm>
              <a:prstGeom prst="donut">
                <a:avLst>
                  <a:gd name="adj" fmla="val 22098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343" name="Google Shape;1343;p19"/>
              <p:cNvSpPr/>
              <p:nvPr/>
            </p:nvSpPr>
            <p:spPr>
              <a:xfrm>
                <a:off x="1653302" y="685777"/>
                <a:ext cx="792900" cy="792900"/>
              </a:xfrm>
              <a:prstGeom prst="donut">
                <a:avLst>
                  <a:gd name="adj" fmla="val 22098"/>
                </a:avLst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344" name="Google Shape;1344;p19"/>
            <p:cNvGrpSpPr/>
            <p:nvPr/>
          </p:nvGrpSpPr>
          <p:grpSpPr>
            <a:xfrm>
              <a:off x="-1008079" y="3603626"/>
              <a:ext cx="1679059" cy="1662819"/>
              <a:chOff x="468200" y="1667900"/>
              <a:chExt cx="1085575" cy="1075075"/>
            </a:xfrm>
          </p:grpSpPr>
          <p:sp>
            <p:nvSpPr>
              <p:cNvPr id="1345" name="Google Shape;1345;p19"/>
              <p:cNvSpPr/>
              <p:nvPr/>
            </p:nvSpPr>
            <p:spPr>
              <a:xfrm>
                <a:off x="989100" y="1667900"/>
                <a:ext cx="52125" cy="49725"/>
              </a:xfrm>
              <a:custGeom>
                <a:avLst/>
                <a:gdLst/>
                <a:ahLst/>
                <a:cxnLst/>
                <a:rect l="l" t="t" r="r" b="b"/>
                <a:pathLst>
                  <a:path w="2085" h="1989" extrusionOk="0">
                    <a:moveTo>
                      <a:pt x="997" y="1"/>
                    </a:moveTo>
                    <a:cubicBezTo>
                      <a:pt x="489" y="1"/>
                      <a:pt x="0" y="398"/>
                      <a:pt x="0" y="1000"/>
                    </a:cubicBezTo>
                    <a:cubicBezTo>
                      <a:pt x="0" y="1595"/>
                      <a:pt x="488" y="1988"/>
                      <a:pt x="995" y="1988"/>
                    </a:cubicBezTo>
                    <a:cubicBezTo>
                      <a:pt x="1240" y="1988"/>
                      <a:pt x="1490" y="1896"/>
                      <a:pt x="1691" y="1691"/>
                    </a:cubicBezTo>
                    <a:cubicBezTo>
                      <a:pt x="2084" y="1310"/>
                      <a:pt x="2084" y="679"/>
                      <a:pt x="1691" y="298"/>
                    </a:cubicBezTo>
                    <a:cubicBezTo>
                      <a:pt x="1490" y="93"/>
                      <a:pt x="1241" y="1"/>
                      <a:pt x="99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346" name="Google Shape;1346;p19"/>
              <p:cNvSpPr/>
              <p:nvPr/>
            </p:nvSpPr>
            <p:spPr>
              <a:xfrm>
                <a:off x="1062325" y="1741025"/>
                <a:ext cx="51825" cy="49750"/>
              </a:xfrm>
              <a:custGeom>
                <a:avLst/>
                <a:gdLst/>
                <a:ahLst/>
                <a:cxnLst/>
                <a:rect l="l" t="t" r="r" b="b"/>
                <a:pathLst>
                  <a:path w="2073" h="1990" extrusionOk="0">
                    <a:moveTo>
                      <a:pt x="997" y="1"/>
                    </a:moveTo>
                    <a:cubicBezTo>
                      <a:pt x="487" y="1"/>
                      <a:pt x="0" y="396"/>
                      <a:pt x="0" y="992"/>
                    </a:cubicBezTo>
                    <a:cubicBezTo>
                      <a:pt x="0" y="1589"/>
                      <a:pt x="487" y="1989"/>
                      <a:pt x="996" y="1989"/>
                    </a:cubicBezTo>
                    <a:cubicBezTo>
                      <a:pt x="1239" y="1989"/>
                      <a:pt x="1487" y="1899"/>
                      <a:pt x="1691" y="1695"/>
                    </a:cubicBezTo>
                    <a:cubicBezTo>
                      <a:pt x="2072" y="1314"/>
                      <a:pt x="2072" y="683"/>
                      <a:pt x="1691" y="290"/>
                    </a:cubicBezTo>
                    <a:cubicBezTo>
                      <a:pt x="1488" y="90"/>
                      <a:pt x="1239" y="1"/>
                      <a:pt x="99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347" name="Google Shape;1347;p19"/>
              <p:cNvSpPr/>
              <p:nvPr/>
            </p:nvSpPr>
            <p:spPr>
              <a:xfrm>
                <a:off x="907550" y="1741125"/>
                <a:ext cx="66400" cy="49650"/>
              </a:xfrm>
              <a:custGeom>
                <a:avLst/>
                <a:gdLst/>
                <a:ahLst/>
                <a:cxnLst/>
                <a:rect l="l" t="t" r="r" b="b"/>
                <a:pathLst>
                  <a:path w="2656" h="1986" extrusionOk="0">
                    <a:moveTo>
                      <a:pt x="1334" y="0"/>
                    </a:moveTo>
                    <a:cubicBezTo>
                      <a:pt x="453" y="0"/>
                      <a:pt x="0" y="1072"/>
                      <a:pt x="631" y="1691"/>
                    </a:cubicBezTo>
                    <a:cubicBezTo>
                      <a:pt x="822" y="1887"/>
                      <a:pt x="1075" y="1986"/>
                      <a:pt x="1328" y="1986"/>
                    </a:cubicBezTo>
                    <a:cubicBezTo>
                      <a:pt x="1581" y="1986"/>
                      <a:pt x="1834" y="1887"/>
                      <a:pt x="2024" y="1691"/>
                    </a:cubicBezTo>
                    <a:cubicBezTo>
                      <a:pt x="2655" y="1072"/>
                      <a:pt x="2215" y="0"/>
                      <a:pt x="1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348" name="Google Shape;1348;p19"/>
              <p:cNvSpPr/>
              <p:nvPr/>
            </p:nvSpPr>
            <p:spPr>
              <a:xfrm>
                <a:off x="1135850" y="1814550"/>
                <a:ext cx="52100" cy="49600"/>
              </a:xfrm>
              <a:custGeom>
                <a:avLst/>
                <a:gdLst/>
                <a:ahLst/>
                <a:cxnLst/>
                <a:rect l="l" t="t" r="r" b="b"/>
                <a:pathLst>
                  <a:path w="2084" h="1984" extrusionOk="0">
                    <a:moveTo>
                      <a:pt x="1002" y="1"/>
                    </a:moveTo>
                    <a:cubicBezTo>
                      <a:pt x="492" y="1"/>
                      <a:pt x="0" y="395"/>
                      <a:pt x="0" y="992"/>
                    </a:cubicBezTo>
                    <a:cubicBezTo>
                      <a:pt x="0" y="1589"/>
                      <a:pt x="492" y="1984"/>
                      <a:pt x="1002" y="1984"/>
                    </a:cubicBezTo>
                    <a:cubicBezTo>
                      <a:pt x="1245" y="1984"/>
                      <a:pt x="1491" y="1894"/>
                      <a:pt x="1691" y="1695"/>
                    </a:cubicBezTo>
                    <a:cubicBezTo>
                      <a:pt x="2084" y="1314"/>
                      <a:pt x="2084" y="683"/>
                      <a:pt x="1691" y="290"/>
                    </a:cubicBezTo>
                    <a:cubicBezTo>
                      <a:pt x="1491" y="90"/>
                      <a:pt x="1245" y="1"/>
                      <a:pt x="100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349" name="Google Shape;1349;p19"/>
              <p:cNvSpPr/>
              <p:nvPr/>
            </p:nvSpPr>
            <p:spPr>
              <a:xfrm>
                <a:off x="1209075" y="1887775"/>
                <a:ext cx="51800" cy="49600"/>
              </a:xfrm>
              <a:custGeom>
                <a:avLst/>
                <a:gdLst/>
                <a:ahLst/>
                <a:cxnLst/>
                <a:rect l="l" t="t" r="r" b="b"/>
                <a:pathLst>
                  <a:path w="2072" h="1984" extrusionOk="0">
                    <a:moveTo>
                      <a:pt x="996" y="1"/>
                    </a:moveTo>
                    <a:cubicBezTo>
                      <a:pt x="487" y="1"/>
                      <a:pt x="0" y="395"/>
                      <a:pt x="0" y="992"/>
                    </a:cubicBezTo>
                    <a:cubicBezTo>
                      <a:pt x="0" y="1589"/>
                      <a:pt x="487" y="1984"/>
                      <a:pt x="996" y="1984"/>
                    </a:cubicBezTo>
                    <a:cubicBezTo>
                      <a:pt x="1239" y="1984"/>
                      <a:pt x="1487" y="1894"/>
                      <a:pt x="1691" y="1695"/>
                    </a:cubicBezTo>
                    <a:cubicBezTo>
                      <a:pt x="2072" y="1302"/>
                      <a:pt x="2072" y="683"/>
                      <a:pt x="1691" y="290"/>
                    </a:cubicBezTo>
                    <a:cubicBezTo>
                      <a:pt x="1487" y="90"/>
                      <a:pt x="1239" y="1"/>
                      <a:pt x="99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350" name="Google Shape;1350;p19"/>
              <p:cNvSpPr/>
              <p:nvPr/>
            </p:nvSpPr>
            <p:spPr>
              <a:xfrm>
                <a:off x="1282300" y="1960875"/>
                <a:ext cx="51800" cy="49725"/>
              </a:xfrm>
              <a:custGeom>
                <a:avLst/>
                <a:gdLst/>
                <a:ahLst/>
                <a:cxnLst/>
                <a:rect l="l" t="t" r="r" b="b"/>
                <a:pathLst>
                  <a:path w="2072" h="1989" extrusionOk="0">
                    <a:moveTo>
                      <a:pt x="1001" y="0"/>
                    </a:moveTo>
                    <a:cubicBezTo>
                      <a:pt x="492" y="0"/>
                      <a:pt x="0" y="400"/>
                      <a:pt x="0" y="997"/>
                    </a:cubicBezTo>
                    <a:cubicBezTo>
                      <a:pt x="0" y="1594"/>
                      <a:pt x="492" y="1989"/>
                      <a:pt x="1002" y="1989"/>
                    </a:cubicBezTo>
                    <a:cubicBezTo>
                      <a:pt x="1244" y="1989"/>
                      <a:pt x="1491" y="1899"/>
                      <a:pt x="1691" y="1700"/>
                    </a:cubicBezTo>
                    <a:cubicBezTo>
                      <a:pt x="2072" y="1307"/>
                      <a:pt x="2072" y="676"/>
                      <a:pt x="1691" y="295"/>
                    </a:cubicBezTo>
                    <a:cubicBezTo>
                      <a:pt x="1491" y="91"/>
                      <a:pt x="1244" y="0"/>
                      <a:pt x="10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351" name="Google Shape;1351;p19"/>
              <p:cNvSpPr/>
              <p:nvPr/>
            </p:nvSpPr>
            <p:spPr>
              <a:xfrm>
                <a:off x="1355225" y="2034025"/>
                <a:ext cx="52100" cy="49700"/>
              </a:xfrm>
              <a:custGeom>
                <a:avLst/>
                <a:gdLst/>
                <a:ahLst/>
                <a:cxnLst/>
                <a:rect l="l" t="t" r="r" b="b"/>
                <a:pathLst>
                  <a:path w="2084" h="1988" extrusionOk="0">
                    <a:moveTo>
                      <a:pt x="996" y="1"/>
                    </a:moveTo>
                    <a:cubicBezTo>
                      <a:pt x="488" y="1"/>
                      <a:pt x="0" y="397"/>
                      <a:pt x="0" y="1000"/>
                    </a:cubicBezTo>
                    <a:cubicBezTo>
                      <a:pt x="0" y="1594"/>
                      <a:pt x="487" y="1988"/>
                      <a:pt x="995" y="1988"/>
                    </a:cubicBezTo>
                    <a:cubicBezTo>
                      <a:pt x="1240" y="1988"/>
                      <a:pt x="1489" y="1896"/>
                      <a:pt x="1691" y="1691"/>
                    </a:cubicBezTo>
                    <a:cubicBezTo>
                      <a:pt x="2084" y="1310"/>
                      <a:pt x="2084" y="679"/>
                      <a:pt x="1691" y="298"/>
                    </a:cubicBezTo>
                    <a:cubicBezTo>
                      <a:pt x="1490" y="93"/>
                      <a:pt x="1241" y="1"/>
                      <a:pt x="99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352" name="Google Shape;1352;p19"/>
              <p:cNvSpPr/>
              <p:nvPr/>
            </p:nvSpPr>
            <p:spPr>
              <a:xfrm>
                <a:off x="1428750" y="2107550"/>
                <a:ext cx="52100" cy="49800"/>
              </a:xfrm>
              <a:custGeom>
                <a:avLst/>
                <a:gdLst/>
                <a:ahLst/>
                <a:cxnLst/>
                <a:rect l="l" t="t" r="r" b="b"/>
                <a:pathLst>
                  <a:path w="2084" h="1992" extrusionOk="0">
                    <a:moveTo>
                      <a:pt x="996" y="0"/>
                    </a:moveTo>
                    <a:cubicBezTo>
                      <a:pt x="488" y="0"/>
                      <a:pt x="0" y="397"/>
                      <a:pt x="0" y="1000"/>
                    </a:cubicBezTo>
                    <a:cubicBezTo>
                      <a:pt x="0" y="1597"/>
                      <a:pt x="492" y="1991"/>
                      <a:pt x="1002" y="1991"/>
                    </a:cubicBezTo>
                    <a:cubicBezTo>
                      <a:pt x="1244" y="1991"/>
                      <a:pt x="1491" y="1902"/>
                      <a:pt x="1691" y="1702"/>
                    </a:cubicBezTo>
                    <a:cubicBezTo>
                      <a:pt x="2084" y="1309"/>
                      <a:pt x="2084" y="678"/>
                      <a:pt x="1691" y="297"/>
                    </a:cubicBezTo>
                    <a:cubicBezTo>
                      <a:pt x="1490" y="92"/>
                      <a:pt x="1241" y="0"/>
                      <a:pt x="99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353" name="Google Shape;1353;p19"/>
              <p:cNvSpPr/>
              <p:nvPr/>
            </p:nvSpPr>
            <p:spPr>
              <a:xfrm>
                <a:off x="1501950" y="2180750"/>
                <a:ext cx="51825" cy="49650"/>
              </a:xfrm>
              <a:custGeom>
                <a:avLst/>
                <a:gdLst/>
                <a:ahLst/>
                <a:cxnLst/>
                <a:rect l="l" t="t" r="r" b="b"/>
                <a:pathLst>
                  <a:path w="2073" h="1986" extrusionOk="0">
                    <a:moveTo>
                      <a:pt x="990" y="1"/>
                    </a:moveTo>
                    <a:cubicBezTo>
                      <a:pt x="483" y="1"/>
                      <a:pt x="1" y="395"/>
                      <a:pt x="1" y="989"/>
                    </a:cubicBezTo>
                    <a:cubicBezTo>
                      <a:pt x="1" y="1586"/>
                      <a:pt x="487" y="1986"/>
                      <a:pt x="997" y="1986"/>
                    </a:cubicBezTo>
                    <a:cubicBezTo>
                      <a:pt x="1240" y="1986"/>
                      <a:pt x="1488" y="1895"/>
                      <a:pt x="1692" y="1691"/>
                    </a:cubicBezTo>
                    <a:cubicBezTo>
                      <a:pt x="2073" y="1310"/>
                      <a:pt x="2073" y="679"/>
                      <a:pt x="1692" y="298"/>
                    </a:cubicBezTo>
                    <a:cubicBezTo>
                      <a:pt x="1486" y="93"/>
                      <a:pt x="1235" y="1"/>
                      <a:pt x="99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354" name="Google Shape;1354;p19"/>
              <p:cNvSpPr/>
              <p:nvPr/>
            </p:nvSpPr>
            <p:spPr>
              <a:xfrm>
                <a:off x="989100" y="1814250"/>
                <a:ext cx="52125" cy="49600"/>
              </a:xfrm>
              <a:custGeom>
                <a:avLst/>
                <a:gdLst/>
                <a:ahLst/>
                <a:cxnLst/>
                <a:rect l="l" t="t" r="r" b="b"/>
                <a:pathLst>
                  <a:path w="2085" h="1984" extrusionOk="0">
                    <a:moveTo>
                      <a:pt x="1002" y="1"/>
                    </a:moveTo>
                    <a:cubicBezTo>
                      <a:pt x="492" y="1"/>
                      <a:pt x="0" y="395"/>
                      <a:pt x="0" y="992"/>
                    </a:cubicBezTo>
                    <a:cubicBezTo>
                      <a:pt x="0" y="1589"/>
                      <a:pt x="492" y="1984"/>
                      <a:pt x="1002" y="1984"/>
                    </a:cubicBezTo>
                    <a:cubicBezTo>
                      <a:pt x="1245" y="1984"/>
                      <a:pt x="1491" y="1895"/>
                      <a:pt x="1691" y="1695"/>
                    </a:cubicBezTo>
                    <a:cubicBezTo>
                      <a:pt x="2084" y="1302"/>
                      <a:pt x="2084" y="683"/>
                      <a:pt x="1691" y="290"/>
                    </a:cubicBezTo>
                    <a:cubicBezTo>
                      <a:pt x="1491" y="90"/>
                      <a:pt x="1245" y="1"/>
                      <a:pt x="100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355" name="Google Shape;1355;p19"/>
              <p:cNvSpPr/>
              <p:nvPr/>
            </p:nvSpPr>
            <p:spPr>
              <a:xfrm>
                <a:off x="1062925" y="1887775"/>
                <a:ext cx="51800" cy="49600"/>
              </a:xfrm>
              <a:custGeom>
                <a:avLst/>
                <a:gdLst/>
                <a:ahLst/>
                <a:cxnLst/>
                <a:rect l="l" t="t" r="r" b="b"/>
                <a:pathLst>
                  <a:path w="2072" h="1984" extrusionOk="0">
                    <a:moveTo>
                      <a:pt x="997" y="1"/>
                    </a:moveTo>
                    <a:cubicBezTo>
                      <a:pt x="487" y="1"/>
                      <a:pt x="0" y="395"/>
                      <a:pt x="0" y="992"/>
                    </a:cubicBezTo>
                    <a:cubicBezTo>
                      <a:pt x="0" y="1589"/>
                      <a:pt x="487" y="1984"/>
                      <a:pt x="997" y="1984"/>
                    </a:cubicBezTo>
                    <a:cubicBezTo>
                      <a:pt x="1239" y="1984"/>
                      <a:pt x="1487" y="1894"/>
                      <a:pt x="1691" y="1695"/>
                    </a:cubicBezTo>
                    <a:cubicBezTo>
                      <a:pt x="2072" y="1302"/>
                      <a:pt x="2072" y="683"/>
                      <a:pt x="1691" y="290"/>
                    </a:cubicBezTo>
                    <a:cubicBezTo>
                      <a:pt x="1487" y="90"/>
                      <a:pt x="1239" y="1"/>
                      <a:pt x="99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356" name="Google Shape;1356;p19"/>
              <p:cNvSpPr/>
              <p:nvPr/>
            </p:nvSpPr>
            <p:spPr>
              <a:xfrm>
                <a:off x="1135850" y="1961000"/>
                <a:ext cx="52100" cy="49600"/>
              </a:xfrm>
              <a:custGeom>
                <a:avLst/>
                <a:gdLst/>
                <a:ahLst/>
                <a:cxnLst/>
                <a:rect l="l" t="t" r="r" b="b"/>
                <a:pathLst>
                  <a:path w="2084" h="1984" extrusionOk="0">
                    <a:moveTo>
                      <a:pt x="1002" y="1"/>
                    </a:moveTo>
                    <a:cubicBezTo>
                      <a:pt x="492" y="1"/>
                      <a:pt x="0" y="395"/>
                      <a:pt x="0" y="992"/>
                    </a:cubicBezTo>
                    <a:cubicBezTo>
                      <a:pt x="0" y="1589"/>
                      <a:pt x="492" y="1984"/>
                      <a:pt x="1002" y="1984"/>
                    </a:cubicBezTo>
                    <a:cubicBezTo>
                      <a:pt x="1245" y="1984"/>
                      <a:pt x="1491" y="1894"/>
                      <a:pt x="1691" y="1695"/>
                    </a:cubicBezTo>
                    <a:cubicBezTo>
                      <a:pt x="2084" y="1302"/>
                      <a:pt x="2084" y="671"/>
                      <a:pt x="1691" y="290"/>
                    </a:cubicBezTo>
                    <a:cubicBezTo>
                      <a:pt x="1491" y="90"/>
                      <a:pt x="1245" y="1"/>
                      <a:pt x="100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357" name="Google Shape;1357;p19"/>
              <p:cNvSpPr/>
              <p:nvPr/>
            </p:nvSpPr>
            <p:spPr>
              <a:xfrm>
                <a:off x="1209075" y="2034025"/>
                <a:ext cx="51800" cy="49700"/>
              </a:xfrm>
              <a:custGeom>
                <a:avLst/>
                <a:gdLst/>
                <a:ahLst/>
                <a:cxnLst/>
                <a:rect l="l" t="t" r="r" b="b"/>
                <a:pathLst>
                  <a:path w="2072" h="1988" extrusionOk="0">
                    <a:moveTo>
                      <a:pt x="991" y="1"/>
                    </a:moveTo>
                    <a:cubicBezTo>
                      <a:pt x="483" y="1"/>
                      <a:pt x="0" y="397"/>
                      <a:pt x="0" y="1000"/>
                    </a:cubicBezTo>
                    <a:cubicBezTo>
                      <a:pt x="0" y="1594"/>
                      <a:pt x="482" y="1988"/>
                      <a:pt x="989" y="1988"/>
                    </a:cubicBezTo>
                    <a:cubicBezTo>
                      <a:pt x="1234" y="1988"/>
                      <a:pt x="1485" y="1896"/>
                      <a:pt x="1691" y="1691"/>
                    </a:cubicBezTo>
                    <a:cubicBezTo>
                      <a:pt x="2072" y="1310"/>
                      <a:pt x="2072" y="679"/>
                      <a:pt x="1691" y="298"/>
                    </a:cubicBezTo>
                    <a:cubicBezTo>
                      <a:pt x="1486" y="93"/>
                      <a:pt x="1236" y="1"/>
                      <a:pt x="99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358" name="Google Shape;1358;p19"/>
              <p:cNvSpPr/>
              <p:nvPr/>
            </p:nvSpPr>
            <p:spPr>
              <a:xfrm>
                <a:off x="1282300" y="2107250"/>
                <a:ext cx="51800" cy="49700"/>
              </a:xfrm>
              <a:custGeom>
                <a:avLst/>
                <a:gdLst/>
                <a:ahLst/>
                <a:cxnLst/>
                <a:rect l="l" t="t" r="r" b="b"/>
                <a:pathLst>
                  <a:path w="2072" h="1988" extrusionOk="0">
                    <a:moveTo>
                      <a:pt x="995" y="0"/>
                    </a:moveTo>
                    <a:cubicBezTo>
                      <a:pt x="487" y="0"/>
                      <a:pt x="0" y="394"/>
                      <a:pt x="0" y="988"/>
                    </a:cubicBezTo>
                    <a:cubicBezTo>
                      <a:pt x="0" y="1591"/>
                      <a:pt x="488" y="1988"/>
                      <a:pt x="996" y="1988"/>
                    </a:cubicBezTo>
                    <a:cubicBezTo>
                      <a:pt x="1241" y="1988"/>
                      <a:pt x="1490" y="1896"/>
                      <a:pt x="1691" y="1691"/>
                    </a:cubicBezTo>
                    <a:cubicBezTo>
                      <a:pt x="2072" y="1310"/>
                      <a:pt x="2072" y="679"/>
                      <a:pt x="1691" y="298"/>
                    </a:cubicBezTo>
                    <a:cubicBezTo>
                      <a:pt x="1489" y="92"/>
                      <a:pt x="1240" y="0"/>
                      <a:pt x="99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359" name="Google Shape;1359;p19"/>
              <p:cNvSpPr/>
              <p:nvPr/>
            </p:nvSpPr>
            <p:spPr>
              <a:xfrm>
                <a:off x="1355525" y="2180750"/>
                <a:ext cx="52100" cy="49725"/>
              </a:xfrm>
              <a:custGeom>
                <a:avLst/>
                <a:gdLst/>
                <a:ahLst/>
                <a:cxnLst/>
                <a:rect l="l" t="t" r="r" b="b"/>
                <a:pathLst>
                  <a:path w="2084" h="1989" extrusionOk="0">
                    <a:moveTo>
                      <a:pt x="998" y="1"/>
                    </a:moveTo>
                    <a:cubicBezTo>
                      <a:pt x="487" y="1"/>
                      <a:pt x="0" y="395"/>
                      <a:pt x="0" y="989"/>
                    </a:cubicBezTo>
                    <a:cubicBezTo>
                      <a:pt x="0" y="1592"/>
                      <a:pt x="488" y="1988"/>
                      <a:pt x="1000" y="1988"/>
                    </a:cubicBezTo>
                    <a:cubicBezTo>
                      <a:pt x="1246" y="1988"/>
                      <a:pt x="1498" y="1896"/>
                      <a:pt x="1703" y="1691"/>
                    </a:cubicBezTo>
                    <a:cubicBezTo>
                      <a:pt x="2084" y="1310"/>
                      <a:pt x="2084" y="679"/>
                      <a:pt x="1703" y="298"/>
                    </a:cubicBezTo>
                    <a:cubicBezTo>
                      <a:pt x="1497" y="93"/>
                      <a:pt x="1245" y="1"/>
                      <a:pt x="9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360" name="Google Shape;1360;p19"/>
              <p:cNvSpPr/>
              <p:nvPr/>
            </p:nvSpPr>
            <p:spPr>
              <a:xfrm>
                <a:off x="1428750" y="2253900"/>
                <a:ext cx="52100" cy="49600"/>
              </a:xfrm>
              <a:custGeom>
                <a:avLst/>
                <a:gdLst/>
                <a:ahLst/>
                <a:cxnLst/>
                <a:rect l="l" t="t" r="r" b="b"/>
                <a:pathLst>
                  <a:path w="2084" h="1984" extrusionOk="0">
                    <a:moveTo>
                      <a:pt x="1002" y="0"/>
                    </a:moveTo>
                    <a:cubicBezTo>
                      <a:pt x="492" y="0"/>
                      <a:pt x="0" y="395"/>
                      <a:pt x="0" y="992"/>
                    </a:cubicBezTo>
                    <a:cubicBezTo>
                      <a:pt x="0" y="1589"/>
                      <a:pt x="492" y="1983"/>
                      <a:pt x="1002" y="1983"/>
                    </a:cubicBezTo>
                    <a:cubicBezTo>
                      <a:pt x="1244" y="1983"/>
                      <a:pt x="1491" y="1894"/>
                      <a:pt x="1691" y="1694"/>
                    </a:cubicBezTo>
                    <a:cubicBezTo>
                      <a:pt x="2084" y="1301"/>
                      <a:pt x="2084" y="682"/>
                      <a:pt x="1691" y="289"/>
                    </a:cubicBezTo>
                    <a:cubicBezTo>
                      <a:pt x="1491" y="90"/>
                      <a:pt x="1244" y="0"/>
                      <a:pt x="100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361" name="Google Shape;1361;p19"/>
              <p:cNvSpPr/>
              <p:nvPr/>
            </p:nvSpPr>
            <p:spPr>
              <a:xfrm>
                <a:off x="842650" y="1814550"/>
                <a:ext cx="51825" cy="49600"/>
              </a:xfrm>
              <a:custGeom>
                <a:avLst/>
                <a:gdLst/>
                <a:ahLst/>
                <a:cxnLst/>
                <a:rect l="l" t="t" r="r" b="b"/>
                <a:pathLst>
                  <a:path w="2073" h="1984" extrusionOk="0">
                    <a:moveTo>
                      <a:pt x="997" y="1"/>
                    </a:moveTo>
                    <a:cubicBezTo>
                      <a:pt x="487" y="1"/>
                      <a:pt x="1" y="395"/>
                      <a:pt x="1" y="992"/>
                    </a:cubicBezTo>
                    <a:cubicBezTo>
                      <a:pt x="1" y="1589"/>
                      <a:pt x="487" y="1984"/>
                      <a:pt x="997" y="1984"/>
                    </a:cubicBezTo>
                    <a:cubicBezTo>
                      <a:pt x="1240" y="1984"/>
                      <a:pt x="1488" y="1894"/>
                      <a:pt x="1691" y="1695"/>
                    </a:cubicBezTo>
                    <a:cubicBezTo>
                      <a:pt x="2072" y="1302"/>
                      <a:pt x="2072" y="671"/>
                      <a:pt x="1691" y="290"/>
                    </a:cubicBezTo>
                    <a:cubicBezTo>
                      <a:pt x="1488" y="90"/>
                      <a:pt x="1240" y="1"/>
                      <a:pt x="99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362" name="Google Shape;1362;p19"/>
              <p:cNvSpPr/>
              <p:nvPr/>
            </p:nvSpPr>
            <p:spPr>
              <a:xfrm>
                <a:off x="915575" y="1887575"/>
                <a:ext cx="49725" cy="49725"/>
              </a:xfrm>
              <a:custGeom>
                <a:avLst/>
                <a:gdLst/>
                <a:ahLst/>
                <a:cxnLst/>
                <a:rect l="l" t="t" r="r" b="b"/>
                <a:pathLst>
                  <a:path w="1989" h="1989" extrusionOk="0">
                    <a:moveTo>
                      <a:pt x="1001" y="0"/>
                    </a:moveTo>
                    <a:cubicBezTo>
                      <a:pt x="453" y="0"/>
                      <a:pt x="1" y="453"/>
                      <a:pt x="1" y="1000"/>
                    </a:cubicBezTo>
                    <a:cubicBezTo>
                      <a:pt x="1" y="1536"/>
                      <a:pt x="453" y="1988"/>
                      <a:pt x="1001" y="1988"/>
                    </a:cubicBezTo>
                    <a:cubicBezTo>
                      <a:pt x="1548" y="1988"/>
                      <a:pt x="1989" y="1536"/>
                      <a:pt x="1989" y="1000"/>
                    </a:cubicBezTo>
                    <a:cubicBezTo>
                      <a:pt x="1989" y="453"/>
                      <a:pt x="1548" y="0"/>
                      <a:pt x="10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363" name="Google Shape;1363;p19"/>
              <p:cNvSpPr/>
              <p:nvPr/>
            </p:nvSpPr>
            <p:spPr>
              <a:xfrm>
                <a:off x="761100" y="1887575"/>
                <a:ext cx="66400" cy="49650"/>
              </a:xfrm>
              <a:custGeom>
                <a:avLst/>
                <a:gdLst/>
                <a:ahLst/>
                <a:cxnLst/>
                <a:rect l="l" t="t" r="r" b="b"/>
                <a:pathLst>
                  <a:path w="2656" h="1986" extrusionOk="0">
                    <a:moveTo>
                      <a:pt x="1322" y="0"/>
                    </a:moveTo>
                    <a:cubicBezTo>
                      <a:pt x="441" y="0"/>
                      <a:pt x="0" y="1072"/>
                      <a:pt x="619" y="1691"/>
                    </a:cubicBezTo>
                    <a:cubicBezTo>
                      <a:pt x="816" y="1887"/>
                      <a:pt x="1072" y="1985"/>
                      <a:pt x="1326" y="1985"/>
                    </a:cubicBezTo>
                    <a:cubicBezTo>
                      <a:pt x="1581" y="1985"/>
                      <a:pt x="1834" y="1887"/>
                      <a:pt x="2024" y="1691"/>
                    </a:cubicBezTo>
                    <a:cubicBezTo>
                      <a:pt x="2655" y="1072"/>
                      <a:pt x="2203" y="0"/>
                      <a:pt x="132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364" name="Google Shape;1364;p19"/>
              <p:cNvSpPr/>
              <p:nvPr/>
            </p:nvSpPr>
            <p:spPr>
              <a:xfrm>
                <a:off x="989400" y="1961300"/>
                <a:ext cx="51825" cy="49600"/>
              </a:xfrm>
              <a:custGeom>
                <a:avLst/>
                <a:gdLst/>
                <a:ahLst/>
                <a:cxnLst/>
                <a:rect l="l" t="t" r="r" b="b"/>
                <a:pathLst>
                  <a:path w="2073" h="1984" extrusionOk="0">
                    <a:moveTo>
                      <a:pt x="997" y="0"/>
                    </a:moveTo>
                    <a:cubicBezTo>
                      <a:pt x="487" y="0"/>
                      <a:pt x="0" y="395"/>
                      <a:pt x="0" y="992"/>
                    </a:cubicBezTo>
                    <a:cubicBezTo>
                      <a:pt x="0" y="1589"/>
                      <a:pt x="487" y="1984"/>
                      <a:pt x="997" y="1984"/>
                    </a:cubicBezTo>
                    <a:cubicBezTo>
                      <a:pt x="1239" y="1984"/>
                      <a:pt x="1488" y="1894"/>
                      <a:pt x="1691" y="1694"/>
                    </a:cubicBezTo>
                    <a:cubicBezTo>
                      <a:pt x="2072" y="1302"/>
                      <a:pt x="2072" y="671"/>
                      <a:pt x="1691" y="290"/>
                    </a:cubicBezTo>
                    <a:cubicBezTo>
                      <a:pt x="1488" y="90"/>
                      <a:pt x="1239" y="0"/>
                      <a:pt x="99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365" name="Google Shape;1365;p19"/>
              <p:cNvSpPr/>
              <p:nvPr/>
            </p:nvSpPr>
            <p:spPr>
              <a:xfrm>
                <a:off x="1062625" y="2034325"/>
                <a:ext cx="51800" cy="49625"/>
              </a:xfrm>
              <a:custGeom>
                <a:avLst/>
                <a:gdLst/>
                <a:ahLst/>
                <a:cxnLst/>
                <a:rect l="l" t="t" r="r" b="b"/>
                <a:pathLst>
                  <a:path w="2072" h="1985" extrusionOk="0">
                    <a:moveTo>
                      <a:pt x="986" y="0"/>
                    </a:moveTo>
                    <a:cubicBezTo>
                      <a:pt x="482" y="0"/>
                      <a:pt x="0" y="394"/>
                      <a:pt x="0" y="988"/>
                    </a:cubicBezTo>
                    <a:cubicBezTo>
                      <a:pt x="0" y="1585"/>
                      <a:pt x="486" y="1985"/>
                      <a:pt x="993" y="1985"/>
                    </a:cubicBezTo>
                    <a:cubicBezTo>
                      <a:pt x="1234" y="1985"/>
                      <a:pt x="1479" y="1894"/>
                      <a:pt x="1679" y="1691"/>
                    </a:cubicBezTo>
                    <a:cubicBezTo>
                      <a:pt x="2072" y="1310"/>
                      <a:pt x="2072" y="678"/>
                      <a:pt x="1679" y="297"/>
                    </a:cubicBezTo>
                    <a:cubicBezTo>
                      <a:pt x="1477" y="92"/>
                      <a:pt x="1229" y="0"/>
                      <a:pt x="98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366" name="Google Shape;1366;p19"/>
              <p:cNvSpPr/>
              <p:nvPr/>
            </p:nvSpPr>
            <p:spPr>
              <a:xfrm>
                <a:off x="1135550" y="2107450"/>
                <a:ext cx="52100" cy="49600"/>
              </a:xfrm>
              <a:custGeom>
                <a:avLst/>
                <a:gdLst/>
                <a:ahLst/>
                <a:cxnLst/>
                <a:rect l="l" t="t" r="r" b="b"/>
                <a:pathLst>
                  <a:path w="2084" h="1984" extrusionOk="0">
                    <a:moveTo>
                      <a:pt x="1002" y="0"/>
                    </a:moveTo>
                    <a:cubicBezTo>
                      <a:pt x="492" y="0"/>
                      <a:pt x="0" y="395"/>
                      <a:pt x="0" y="992"/>
                    </a:cubicBezTo>
                    <a:cubicBezTo>
                      <a:pt x="0" y="1589"/>
                      <a:pt x="492" y="1984"/>
                      <a:pt x="1002" y="1984"/>
                    </a:cubicBezTo>
                    <a:cubicBezTo>
                      <a:pt x="1245" y="1984"/>
                      <a:pt x="1491" y="1894"/>
                      <a:pt x="1691" y="1694"/>
                    </a:cubicBezTo>
                    <a:cubicBezTo>
                      <a:pt x="2084" y="1313"/>
                      <a:pt x="2084" y="682"/>
                      <a:pt x="1691" y="290"/>
                    </a:cubicBezTo>
                    <a:cubicBezTo>
                      <a:pt x="1491" y="90"/>
                      <a:pt x="1245" y="0"/>
                      <a:pt x="100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367" name="Google Shape;1367;p19"/>
              <p:cNvSpPr/>
              <p:nvPr/>
            </p:nvSpPr>
            <p:spPr>
              <a:xfrm>
                <a:off x="1208775" y="2180675"/>
                <a:ext cx="51800" cy="49600"/>
              </a:xfrm>
              <a:custGeom>
                <a:avLst/>
                <a:gdLst/>
                <a:ahLst/>
                <a:cxnLst/>
                <a:rect l="l" t="t" r="r" b="b"/>
                <a:pathLst>
                  <a:path w="2072" h="1984" extrusionOk="0">
                    <a:moveTo>
                      <a:pt x="997" y="0"/>
                    </a:moveTo>
                    <a:cubicBezTo>
                      <a:pt x="487" y="0"/>
                      <a:pt x="0" y="395"/>
                      <a:pt x="0" y="992"/>
                    </a:cubicBezTo>
                    <a:cubicBezTo>
                      <a:pt x="0" y="1589"/>
                      <a:pt x="487" y="1984"/>
                      <a:pt x="997" y="1984"/>
                    </a:cubicBezTo>
                    <a:cubicBezTo>
                      <a:pt x="1239" y="1984"/>
                      <a:pt x="1487" y="1894"/>
                      <a:pt x="1691" y="1694"/>
                    </a:cubicBezTo>
                    <a:cubicBezTo>
                      <a:pt x="2072" y="1301"/>
                      <a:pt x="2072" y="682"/>
                      <a:pt x="1691" y="289"/>
                    </a:cubicBezTo>
                    <a:cubicBezTo>
                      <a:pt x="1487" y="90"/>
                      <a:pt x="1239" y="0"/>
                      <a:pt x="99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368" name="Google Shape;1368;p19"/>
              <p:cNvSpPr/>
              <p:nvPr/>
            </p:nvSpPr>
            <p:spPr>
              <a:xfrm>
                <a:off x="1282300" y="2254200"/>
                <a:ext cx="52100" cy="49600"/>
              </a:xfrm>
              <a:custGeom>
                <a:avLst/>
                <a:gdLst/>
                <a:ahLst/>
                <a:cxnLst/>
                <a:rect l="l" t="t" r="r" b="b"/>
                <a:pathLst>
                  <a:path w="2084" h="1984" extrusionOk="0">
                    <a:moveTo>
                      <a:pt x="1002" y="0"/>
                    </a:moveTo>
                    <a:cubicBezTo>
                      <a:pt x="492" y="0"/>
                      <a:pt x="0" y="395"/>
                      <a:pt x="0" y="992"/>
                    </a:cubicBezTo>
                    <a:cubicBezTo>
                      <a:pt x="0" y="1589"/>
                      <a:pt x="492" y="1983"/>
                      <a:pt x="1002" y="1983"/>
                    </a:cubicBezTo>
                    <a:cubicBezTo>
                      <a:pt x="1244" y="1983"/>
                      <a:pt x="1491" y="1894"/>
                      <a:pt x="1691" y="1694"/>
                    </a:cubicBezTo>
                    <a:cubicBezTo>
                      <a:pt x="2084" y="1301"/>
                      <a:pt x="2084" y="682"/>
                      <a:pt x="1691" y="289"/>
                    </a:cubicBezTo>
                    <a:cubicBezTo>
                      <a:pt x="1491" y="90"/>
                      <a:pt x="1244" y="0"/>
                      <a:pt x="100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369" name="Google Shape;1369;p19"/>
              <p:cNvSpPr/>
              <p:nvPr/>
            </p:nvSpPr>
            <p:spPr>
              <a:xfrm>
                <a:off x="1355525" y="2327275"/>
                <a:ext cx="51800" cy="49750"/>
              </a:xfrm>
              <a:custGeom>
                <a:avLst/>
                <a:gdLst/>
                <a:ahLst/>
                <a:cxnLst/>
                <a:rect l="l" t="t" r="r" b="b"/>
                <a:pathLst>
                  <a:path w="2072" h="1990" extrusionOk="0">
                    <a:moveTo>
                      <a:pt x="996" y="1"/>
                    </a:moveTo>
                    <a:cubicBezTo>
                      <a:pt x="486" y="1"/>
                      <a:pt x="0" y="401"/>
                      <a:pt x="0" y="998"/>
                    </a:cubicBezTo>
                    <a:cubicBezTo>
                      <a:pt x="0" y="1595"/>
                      <a:pt x="486" y="1989"/>
                      <a:pt x="996" y="1989"/>
                    </a:cubicBezTo>
                    <a:cubicBezTo>
                      <a:pt x="1239" y="1989"/>
                      <a:pt x="1487" y="1900"/>
                      <a:pt x="1691" y="1700"/>
                    </a:cubicBezTo>
                    <a:cubicBezTo>
                      <a:pt x="2072" y="1307"/>
                      <a:pt x="2072" y="676"/>
                      <a:pt x="1691" y="295"/>
                    </a:cubicBezTo>
                    <a:cubicBezTo>
                      <a:pt x="1487" y="92"/>
                      <a:pt x="1239" y="1"/>
                      <a:pt x="99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370" name="Google Shape;1370;p19"/>
              <p:cNvSpPr/>
              <p:nvPr/>
            </p:nvSpPr>
            <p:spPr>
              <a:xfrm>
                <a:off x="842650" y="1960700"/>
                <a:ext cx="51825" cy="49600"/>
              </a:xfrm>
              <a:custGeom>
                <a:avLst/>
                <a:gdLst/>
                <a:ahLst/>
                <a:cxnLst/>
                <a:rect l="l" t="t" r="r" b="b"/>
                <a:pathLst>
                  <a:path w="2073" h="1984" extrusionOk="0">
                    <a:moveTo>
                      <a:pt x="997" y="1"/>
                    </a:moveTo>
                    <a:cubicBezTo>
                      <a:pt x="487" y="1"/>
                      <a:pt x="1" y="395"/>
                      <a:pt x="1" y="992"/>
                    </a:cubicBezTo>
                    <a:cubicBezTo>
                      <a:pt x="1" y="1589"/>
                      <a:pt x="487" y="1984"/>
                      <a:pt x="997" y="1984"/>
                    </a:cubicBezTo>
                    <a:cubicBezTo>
                      <a:pt x="1240" y="1984"/>
                      <a:pt x="1488" y="1894"/>
                      <a:pt x="1691" y="1695"/>
                    </a:cubicBezTo>
                    <a:cubicBezTo>
                      <a:pt x="2072" y="1314"/>
                      <a:pt x="2072" y="683"/>
                      <a:pt x="1691" y="290"/>
                    </a:cubicBezTo>
                    <a:cubicBezTo>
                      <a:pt x="1488" y="90"/>
                      <a:pt x="1240" y="1"/>
                      <a:pt x="99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371" name="Google Shape;1371;p19"/>
              <p:cNvSpPr/>
              <p:nvPr/>
            </p:nvSpPr>
            <p:spPr>
              <a:xfrm>
                <a:off x="916175" y="2034325"/>
                <a:ext cx="51825" cy="49625"/>
              </a:xfrm>
              <a:custGeom>
                <a:avLst/>
                <a:gdLst/>
                <a:ahLst/>
                <a:cxnLst/>
                <a:rect l="l" t="t" r="r" b="b"/>
                <a:pathLst>
                  <a:path w="2073" h="1985" extrusionOk="0">
                    <a:moveTo>
                      <a:pt x="990" y="0"/>
                    </a:moveTo>
                    <a:cubicBezTo>
                      <a:pt x="482" y="0"/>
                      <a:pt x="0" y="394"/>
                      <a:pt x="0" y="988"/>
                    </a:cubicBezTo>
                    <a:cubicBezTo>
                      <a:pt x="0" y="1585"/>
                      <a:pt x="487" y="1985"/>
                      <a:pt x="996" y="1985"/>
                    </a:cubicBezTo>
                    <a:cubicBezTo>
                      <a:pt x="1239" y="1985"/>
                      <a:pt x="1488" y="1894"/>
                      <a:pt x="1691" y="1691"/>
                    </a:cubicBezTo>
                    <a:cubicBezTo>
                      <a:pt x="2072" y="1310"/>
                      <a:pt x="2072" y="678"/>
                      <a:pt x="1691" y="297"/>
                    </a:cubicBezTo>
                    <a:cubicBezTo>
                      <a:pt x="1486" y="92"/>
                      <a:pt x="1235" y="0"/>
                      <a:pt x="99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372" name="Google Shape;1372;p19"/>
              <p:cNvSpPr/>
              <p:nvPr/>
            </p:nvSpPr>
            <p:spPr>
              <a:xfrm>
                <a:off x="989400" y="2107450"/>
                <a:ext cx="51825" cy="49600"/>
              </a:xfrm>
              <a:custGeom>
                <a:avLst/>
                <a:gdLst/>
                <a:ahLst/>
                <a:cxnLst/>
                <a:rect l="l" t="t" r="r" b="b"/>
                <a:pathLst>
                  <a:path w="2073" h="1984" extrusionOk="0">
                    <a:moveTo>
                      <a:pt x="997" y="0"/>
                    </a:moveTo>
                    <a:cubicBezTo>
                      <a:pt x="487" y="0"/>
                      <a:pt x="0" y="395"/>
                      <a:pt x="0" y="992"/>
                    </a:cubicBezTo>
                    <a:cubicBezTo>
                      <a:pt x="0" y="1589"/>
                      <a:pt x="487" y="1984"/>
                      <a:pt x="997" y="1984"/>
                    </a:cubicBezTo>
                    <a:cubicBezTo>
                      <a:pt x="1239" y="1984"/>
                      <a:pt x="1488" y="1894"/>
                      <a:pt x="1691" y="1694"/>
                    </a:cubicBezTo>
                    <a:cubicBezTo>
                      <a:pt x="2072" y="1313"/>
                      <a:pt x="2072" y="682"/>
                      <a:pt x="1691" y="290"/>
                    </a:cubicBezTo>
                    <a:cubicBezTo>
                      <a:pt x="1488" y="90"/>
                      <a:pt x="1239" y="0"/>
                      <a:pt x="99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373" name="Google Shape;1373;p19"/>
              <p:cNvSpPr/>
              <p:nvPr/>
            </p:nvSpPr>
            <p:spPr>
              <a:xfrm>
                <a:off x="1062325" y="2180675"/>
                <a:ext cx="52100" cy="49600"/>
              </a:xfrm>
              <a:custGeom>
                <a:avLst/>
                <a:gdLst/>
                <a:ahLst/>
                <a:cxnLst/>
                <a:rect l="l" t="t" r="r" b="b"/>
                <a:pathLst>
                  <a:path w="2084" h="1984" extrusionOk="0">
                    <a:moveTo>
                      <a:pt x="1002" y="0"/>
                    </a:moveTo>
                    <a:cubicBezTo>
                      <a:pt x="492" y="0"/>
                      <a:pt x="0" y="395"/>
                      <a:pt x="0" y="992"/>
                    </a:cubicBezTo>
                    <a:cubicBezTo>
                      <a:pt x="0" y="1589"/>
                      <a:pt x="492" y="1984"/>
                      <a:pt x="1002" y="1984"/>
                    </a:cubicBezTo>
                    <a:cubicBezTo>
                      <a:pt x="1245" y="1984"/>
                      <a:pt x="1491" y="1894"/>
                      <a:pt x="1691" y="1694"/>
                    </a:cubicBezTo>
                    <a:cubicBezTo>
                      <a:pt x="2084" y="1301"/>
                      <a:pt x="2084" y="670"/>
                      <a:pt x="1691" y="289"/>
                    </a:cubicBezTo>
                    <a:cubicBezTo>
                      <a:pt x="1491" y="90"/>
                      <a:pt x="1245" y="0"/>
                      <a:pt x="100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374" name="Google Shape;1374;p19"/>
              <p:cNvSpPr/>
              <p:nvPr/>
            </p:nvSpPr>
            <p:spPr>
              <a:xfrm>
                <a:off x="1135550" y="2253700"/>
                <a:ext cx="52100" cy="49800"/>
              </a:xfrm>
              <a:custGeom>
                <a:avLst/>
                <a:gdLst/>
                <a:ahLst/>
                <a:cxnLst/>
                <a:rect l="l" t="t" r="r" b="b"/>
                <a:pathLst>
                  <a:path w="2084" h="1992" extrusionOk="0">
                    <a:moveTo>
                      <a:pt x="996" y="0"/>
                    </a:moveTo>
                    <a:cubicBezTo>
                      <a:pt x="489" y="0"/>
                      <a:pt x="0" y="397"/>
                      <a:pt x="0" y="1000"/>
                    </a:cubicBezTo>
                    <a:cubicBezTo>
                      <a:pt x="0" y="1597"/>
                      <a:pt x="492" y="1991"/>
                      <a:pt x="1002" y="1991"/>
                    </a:cubicBezTo>
                    <a:cubicBezTo>
                      <a:pt x="1245" y="1991"/>
                      <a:pt x="1491" y="1902"/>
                      <a:pt x="1691" y="1702"/>
                    </a:cubicBezTo>
                    <a:cubicBezTo>
                      <a:pt x="2084" y="1309"/>
                      <a:pt x="2084" y="678"/>
                      <a:pt x="1691" y="297"/>
                    </a:cubicBezTo>
                    <a:cubicBezTo>
                      <a:pt x="1490" y="92"/>
                      <a:pt x="1241" y="0"/>
                      <a:pt x="99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375" name="Google Shape;1375;p19"/>
              <p:cNvSpPr/>
              <p:nvPr/>
            </p:nvSpPr>
            <p:spPr>
              <a:xfrm>
                <a:off x="1209075" y="2327275"/>
                <a:ext cx="52100" cy="49750"/>
              </a:xfrm>
              <a:custGeom>
                <a:avLst/>
                <a:gdLst/>
                <a:ahLst/>
                <a:cxnLst/>
                <a:rect l="l" t="t" r="r" b="b"/>
                <a:pathLst>
                  <a:path w="2084" h="1990" extrusionOk="0">
                    <a:moveTo>
                      <a:pt x="1001" y="1"/>
                    </a:moveTo>
                    <a:cubicBezTo>
                      <a:pt x="492" y="1"/>
                      <a:pt x="0" y="401"/>
                      <a:pt x="0" y="998"/>
                    </a:cubicBezTo>
                    <a:cubicBezTo>
                      <a:pt x="0" y="1595"/>
                      <a:pt x="492" y="1989"/>
                      <a:pt x="1002" y="1989"/>
                    </a:cubicBezTo>
                    <a:cubicBezTo>
                      <a:pt x="1244" y="1989"/>
                      <a:pt x="1491" y="1900"/>
                      <a:pt x="1691" y="1700"/>
                    </a:cubicBezTo>
                    <a:cubicBezTo>
                      <a:pt x="2084" y="1307"/>
                      <a:pt x="2084" y="676"/>
                      <a:pt x="1691" y="295"/>
                    </a:cubicBezTo>
                    <a:cubicBezTo>
                      <a:pt x="1491" y="92"/>
                      <a:pt x="1244" y="1"/>
                      <a:pt x="100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376" name="Google Shape;1376;p19"/>
              <p:cNvSpPr/>
              <p:nvPr/>
            </p:nvSpPr>
            <p:spPr>
              <a:xfrm>
                <a:off x="1282300" y="2400450"/>
                <a:ext cx="51800" cy="49800"/>
              </a:xfrm>
              <a:custGeom>
                <a:avLst/>
                <a:gdLst/>
                <a:ahLst/>
                <a:cxnLst/>
                <a:rect l="l" t="t" r="r" b="b"/>
                <a:pathLst>
                  <a:path w="2072" h="1992" extrusionOk="0">
                    <a:moveTo>
                      <a:pt x="996" y="0"/>
                    </a:moveTo>
                    <a:cubicBezTo>
                      <a:pt x="488" y="0"/>
                      <a:pt x="0" y="397"/>
                      <a:pt x="0" y="1000"/>
                    </a:cubicBezTo>
                    <a:cubicBezTo>
                      <a:pt x="0" y="1597"/>
                      <a:pt x="492" y="1991"/>
                      <a:pt x="1002" y="1991"/>
                    </a:cubicBezTo>
                    <a:cubicBezTo>
                      <a:pt x="1244" y="1991"/>
                      <a:pt x="1491" y="1902"/>
                      <a:pt x="1691" y="1702"/>
                    </a:cubicBezTo>
                    <a:cubicBezTo>
                      <a:pt x="2072" y="1309"/>
                      <a:pt x="2072" y="678"/>
                      <a:pt x="1691" y="297"/>
                    </a:cubicBezTo>
                    <a:cubicBezTo>
                      <a:pt x="1490" y="92"/>
                      <a:pt x="1241" y="0"/>
                      <a:pt x="99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377" name="Google Shape;1377;p19"/>
              <p:cNvSpPr/>
              <p:nvPr/>
            </p:nvSpPr>
            <p:spPr>
              <a:xfrm>
                <a:off x="696200" y="1960700"/>
                <a:ext cx="52125" cy="49800"/>
              </a:xfrm>
              <a:custGeom>
                <a:avLst/>
                <a:gdLst/>
                <a:ahLst/>
                <a:cxnLst/>
                <a:rect l="l" t="t" r="r" b="b"/>
                <a:pathLst>
                  <a:path w="2085" h="1992" extrusionOk="0">
                    <a:moveTo>
                      <a:pt x="1002" y="1"/>
                    </a:moveTo>
                    <a:cubicBezTo>
                      <a:pt x="493" y="1"/>
                      <a:pt x="1" y="395"/>
                      <a:pt x="1" y="992"/>
                    </a:cubicBezTo>
                    <a:cubicBezTo>
                      <a:pt x="1" y="1595"/>
                      <a:pt x="489" y="1992"/>
                      <a:pt x="997" y="1992"/>
                    </a:cubicBezTo>
                    <a:cubicBezTo>
                      <a:pt x="1241" y="1992"/>
                      <a:pt x="1490" y="1900"/>
                      <a:pt x="1691" y="1695"/>
                    </a:cubicBezTo>
                    <a:cubicBezTo>
                      <a:pt x="2084" y="1314"/>
                      <a:pt x="2084" y="683"/>
                      <a:pt x="1691" y="290"/>
                    </a:cubicBezTo>
                    <a:cubicBezTo>
                      <a:pt x="1492" y="90"/>
                      <a:pt x="1245" y="1"/>
                      <a:pt x="100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378" name="Google Shape;1378;p19"/>
              <p:cNvSpPr/>
              <p:nvPr/>
            </p:nvSpPr>
            <p:spPr>
              <a:xfrm>
                <a:off x="769425" y="2033925"/>
                <a:ext cx="52125" cy="49600"/>
              </a:xfrm>
              <a:custGeom>
                <a:avLst/>
                <a:gdLst/>
                <a:ahLst/>
                <a:cxnLst/>
                <a:rect l="l" t="t" r="r" b="b"/>
                <a:pathLst>
                  <a:path w="2085" h="1984" extrusionOk="0">
                    <a:moveTo>
                      <a:pt x="1002" y="1"/>
                    </a:moveTo>
                    <a:cubicBezTo>
                      <a:pt x="492" y="1"/>
                      <a:pt x="1" y="395"/>
                      <a:pt x="1" y="992"/>
                    </a:cubicBezTo>
                    <a:cubicBezTo>
                      <a:pt x="1" y="1589"/>
                      <a:pt x="492" y="1984"/>
                      <a:pt x="1002" y="1984"/>
                    </a:cubicBezTo>
                    <a:cubicBezTo>
                      <a:pt x="1245" y="1984"/>
                      <a:pt x="1492" y="1894"/>
                      <a:pt x="1691" y="1695"/>
                    </a:cubicBezTo>
                    <a:cubicBezTo>
                      <a:pt x="2084" y="1302"/>
                      <a:pt x="2084" y="683"/>
                      <a:pt x="1691" y="290"/>
                    </a:cubicBezTo>
                    <a:cubicBezTo>
                      <a:pt x="1492" y="90"/>
                      <a:pt x="1245" y="1"/>
                      <a:pt x="100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379" name="Google Shape;1379;p19"/>
              <p:cNvSpPr/>
              <p:nvPr/>
            </p:nvSpPr>
            <p:spPr>
              <a:xfrm>
                <a:off x="614650" y="2034000"/>
                <a:ext cx="66400" cy="49450"/>
              </a:xfrm>
              <a:custGeom>
                <a:avLst/>
                <a:gdLst/>
                <a:ahLst/>
                <a:cxnLst/>
                <a:rect l="l" t="t" r="r" b="b"/>
                <a:pathLst>
                  <a:path w="2656" h="1978" extrusionOk="0">
                    <a:moveTo>
                      <a:pt x="1334" y="1"/>
                    </a:moveTo>
                    <a:cubicBezTo>
                      <a:pt x="453" y="1"/>
                      <a:pt x="0" y="1061"/>
                      <a:pt x="631" y="1692"/>
                    </a:cubicBezTo>
                    <a:cubicBezTo>
                      <a:pt x="822" y="1882"/>
                      <a:pt x="1075" y="1977"/>
                      <a:pt x="1329" y="1977"/>
                    </a:cubicBezTo>
                    <a:cubicBezTo>
                      <a:pt x="1584" y="1977"/>
                      <a:pt x="1840" y="1882"/>
                      <a:pt x="2036" y="1692"/>
                    </a:cubicBezTo>
                    <a:cubicBezTo>
                      <a:pt x="2656" y="1061"/>
                      <a:pt x="2215" y="1"/>
                      <a:pt x="13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380" name="Google Shape;1380;p19"/>
              <p:cNvSpPr/>
              <p:nvPr/>
            </p:nvSpPr>
            <p:spPr>
              <a:xfrm>
                <a:off x="842950" y="2107450"/>
                <a:ext cx="52125" cy="49600"/>
              </a:xfrm>
              <a:custGeom>
                <a:avLst/>
                <a:gdLst/>
                <a:ahLst/>
                <a:cxnLst/>
                <a:rect l="l" t="t" r="r" b="b"/>
                <a:pathLst>
                  <a:path w="2085" h="1984" extrusionOk="0">
                    <a:moveTo>
                      <a:pt x="1002" y="0"/>
                    </a:moveTo>
                    <a:cubicBezTo>
                      <a:pt x="492" y="0"/>
                      <a:pt x="1" y="395"/>
                      <a:pt x="1" y="992"/>
                    </a:cubicBezTo>
                    <a:cubicBezTo>
                      <a:pt x="1" y="1589"/>
                      <a:pt x="492" y="1984"/>
                      <a:pt x="1002" y="1984"/>
                    </a:cubicBezTo>
                    <a:cubicBezTo>
                      <a:pt x="1245" y="1984"/>
                      <a:pt x="1492" y="1894"/>
                      <a:pt x="1691" y="1694"/>
                    </a:cubicBezTo>
                    <a:cubicBezTo>
                      <a:pt x="2084" y="1302"/>
                      <a:pt x="2084" y="682"/>
                      <a:pt x="1691" y="290"/>
                    </a:cubicBezTo>
                    <a:cubicBezTo>
                      <a:pt x="1492" y="90"/>
                      <a:pt x="1245" y="0"/>
                      <a:pt x="100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381" name="Google Shape;1381;p19"/>
              <p:cNvSpPr/>
              <p:nvPr/>
            </p:nvSpPr>
            <p:spPr>
              <a:xfrm>
                <a:off x="916175" y="2180675"/>
                <a:ext cx="51825" cy="49600"/>
              </a:xfrm>
              <a:custGeom>
                <a:avLst/>
                <a:gdLst/>
                <a:ahLst/>
                <a:cxnLst/>
                <a:rect l="l" t="t" r="r" b="b"/>
                <a:pathLst>
                  <a:path w="2073" h="1984" extrusionOk="0">
                    <a:moveTo>
                      <a:pt x="997" y="0"/>
                    </a:moveTo>
                    <a:cubicBezTo>
                      <a:pt x="487" y="0"/>
                      <a:pt x="0" y="395"/>
                      <a:pt x="0" y="992"/>
                    </a:cubicBezTo>
                    <a:cubicBezTo>
                      <a:pt x="0" y="1589"/>
                      <a:pt x="487" y="1984"/>
                      <a:pt x="997" y="1984"/>
                    </a:cubicBezTo>
                    <a:cubicBezTo>
                      <a:pt x="1239" y="1984"/>
                      <a:pt x="1488" y="1894"/>
                      <a:pt x="1691" y="1694"/>
                    </a:cubicBezTo>
                    <a:cubicBezTo>
                      <a:pt x="2072" y="1301"/>
                      <a:pt x="2072" y="670"/>
                      <a:pt x="1691" y="289"/>
                    </a:cubicBezTo>
                    <a:cubicBezTo>
                      <a:pt x="1488" y="90"/>
                      <a:pt x="1239" y="0"/>
                      <a:pt x="99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382" name="Google Shape;1382;p19"/>
              <p:cNvSpPr/>
              <p:nvPr/>
            </p:nvSpPr>
            <p:spPr>
              <a:xfrm>
                <a:off x="989400" y="2253700"/>
                <a:ext cx="51825" cy="49800"/>
              </a:xfrm>
              <a:custGeom>
                <a:avLst/>
                <a:gdLst/>
                <a:ahLst/>
                <a:cxnLst/>
                <a:rect l="l" t="t" r="r" b="b"/>
                <a:pathLst>
                  <a:path w="2073" h="1992" extrusionOk="0">
                    <a:moveTo>
                      <a:pt x="991" y="0"/>
                    </a:moveTo>
                    <a:cubicBezTo>
                      <a:pt x="483" y="0"/>
                      <a:pt x="0" y="397"/>
                      <a:pt x="0" y="1000"/>
                    </a:cubicBezTo>
                    <a:cubicBezTo>
                      <a:pt x="0" y="1597"/>
                      <a:pt x="487" y="1991"/>
                      <a:pt x="997" y="1991"/>
                    </a:cubicBezTo>
                    <a:cubicBezTo>
                      <a:pt x="1239" y="1991"/>
                      <a:pt x="1488" y="1902"/>
                      <a:pt x="1691" y="1702"/>
                    </a:cubicBezTo>
                    <a:cubicBezTo>
                      <a:pt x="2072" y="1309"/>
                      <a:pt x="2072" y="678"/>
                      <a:pt x="1691" y="297"/>
                    </a:cubicBezTo>
                    <a:cubicBezTo>
                      <a:pt x="1486" y="92"/>
                      <a:pt x="1236" y="0"/>
                      <a:pt x="9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383" name="Google Shape;1383;p19"/>
              <p:cNvSpPr/>
              <p:nvPr/>
            </p:nvSpPr>
            <p:spPr>
              <a:xfrm>
                <a:off x="1062625" y="2326825"/>
                <a:ext cx="51800" cy="49600"/>
              </a:xfrm>
              <a:custGeom>
                <a:avLst/>
                <a:gdLst/>
                <a:ahLst/>
                <a:cxnLst/>
                <a:rect l="l" t="t" r="r" b="b"/>
                <a:pathLst>
                  <a:path w="2072" h="1984" extrusionOk="0">
                    <a:moveTo>
                      <a:pt x="993" y="0"/>
                    </a:moveTo>
                    <a:cubicBezTo>
                      <a:pt x="487" y="0"/>
                      <a:pt x="0" y="395"/>
                      <a:pt x="0" y="992"/>
                    </a:cubicBezTo>
                    <a:cubicBezTo>
                      <a:pt x="0" y="1589"/>
                      <a:pt x="487" y="1983"/>
                      <a:pt x="993" y="1983"/>
                    </a:cubicBezTo>
                    <a:cubicBezTo>
                      <a:pt x="1234" y="1983"/>
                      <a:pt x="1479" y="1894"/>
                      <a:pt x="1679" y="1694"/>
                    </a:cubicBezTo>
                    <a:cubicBezTo>
                      <a:pt x="2072" y="1313"/>
                      <a:pt x="2072" y="682"/>
                      <a:pt x="1679" y="289"/>
                    </a:cubicBezTo>
                    <a:cubicBezTo>
                      <a:pt x="1479" y="90"/>
                      <a:pt x="1234" y="0"/>
                      <a:pt x="99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384" name="Google Shape;1384;p19"/>
              <p:cNvSpPr/>
              <p:nvPr/>
            </p:nvSpPr>
            <p:spPr>
              <a:xfrm>
                <a:off x="1135850" y="2400450"/>
                <a:ext cx="52100" cy="49800"/>
              </a:xfrm>
              <a:custGeom>
                <a:avLst/>
                <a:gdLst/>
                <a:ahLst/>
                <a:cxnLst/>
                <a:rect l="l" t="t" r="r" b="b"/>
                <a:pathLst>
                  <a:path w="2084" h="1992" extrusionOk="0">
                    <a:moveTo>
                      <a:pt x="1000" y="0"/>
                    </a:moveTo>
                    <a:cubicBezTo>
                      <a:pt x="489" y="0"/>
                      <a:pt x="0" y="397"/>
                      <a:pt x="0" y="1000"/>
                    </a:cubicBezTo>
                    <a:cubicBezTo>
                      <a:pt x="0" y="1597"/>
                      <a:pt x="492" y="1991"/>
                      <a:pt x="1006" y="1991"/>
                    </a:cubicBezTo>
                    <a:cubicBezTo>
                      <a:pt x="1250" y="1991"/>
                      <a:pt x="1499" y="1902"/>
                      <a:pt x="1703" y="1702"/>
                    </a:cubicBezTo>
                    <a:cubicBezTo>
                      <a:pt x="2084" y="1309"/>
                      <a:pt x="2084" y="678"/>
                      <a:pt x="1703" y="297"/>
                    </a:cubicBezTo>
                    <a:cubicBezTo>
                      <a:pt x="1498" y="92"/>
                      <a:pt x="1246" y="0"/>
                      <a:pt x="100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385" name="Google Shape;1385;p19"/>
              <p:cNvSpPr/>
              <p:nvPr/>
            </p:nvSpPr>
            <p:spPr>
              <a:xfrm>
                <a:off x="1209075" y="2473575"/>
                <a:ext cx="52100" cy="49600"/>
              </a:xfrm>
              <a:custGeom>
                <a:avLst/>
                <a:gdLst/>
                <a:ahLst/>
                <a:cxnLst/>
                <a:rect l="l" t="t" r="r" b="b"/>
                <a:pathLst>
                  <a:path w="2084" h="1984" extrusionOk="0">
                    <a:moveTo>
                      <a:pt x="1002" y="0"/>
                    </a:moveTo>
                    <a:cubicBezTo>
                      <a:pt x="492" y="0"/>
                      <a:pt x="0" y="395"/>
                      <a:pt x="0" y="992"/>
                    </a:cubicBezTo>
                    <a:cubicBezTo>
                      <a:pt x="0" y="1589"/>
                      <a:pt x="492" y="1983"/>
                      <a:pt x="1002" y="1983"/>
                    </a:cubicBezTo>
                    <a:cubicBezTo>
                      <a:pt x="1244" y="1983"/>
                      <a:pt x="1491" y="1894"/>
                      <a:pt x="1691" y="1694"/>
                    </a:cubicBezTo>
                    <a:cubicBezTo>
                      <a:pt x="2084" y="1313"/>
                      <a:pt x="2084" y="682"/>
                      <a:pt x="1691" y="289"/>
                    </a:cubicBezTo>
                    <a:cubicBezTo>
                      <a:pt x="1491" y="89"/>
                      <a:pt x="1244" y="0"/>
                      <a:pt x="100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386" name="Google Shape;1386;p19"/>
              <p:cNvSpPr/>
              <p:nvPr/>
            </p:nvSpPr>
            <p:spPr>
              <a:xfrm>
                <a:off x="696200" y="2107025"/>
                <a:ext cx="52125" cy="49725"/>
              </a:xfrm>
              <a:custGeom>
                <a:avLst/>
                <a:gdLst/>
                <a:ahLst/>
                <a:cxnLst/>
                <a:rect l="l" t="t" r="r" b="b"/>
                <a:pathLst>
                  <a:path w="2085" h="1989" extrusionOk="0">
                    <a:moveTo>
                      <a:pt x="1002" y="0"/>
                    </a:moveTo>
                    <a:cubicBezTo>
                      <a:pt x="492" y="0"/>
                      <a:pt x="1" y="400"/>
                      <a:pt x="1" y="997"/>
                    </a:cubicBezTo>
                    <a:cubicBezTo>
                      <a:pt x="1" y="1594"/>
                      <a:pt x="493" y="1989"/>
                      <a:pt x="1002" y="1989"/>
                    </a:cubicBezTo>
                    <a:cubicBezTo>
                      <a:pt x="1245" y="1989"/>
                      <a:pt x="1492" y="1899"/>
                      <a:pt x="1691" y="1700"/>
                    </a:cubicBezTo>
                    <a:cubicBezTo>
                      <a:pt x="2084" y="1307"/>
                      <a:pt x="2084" y="676"/>
                      <a:pt x="1691" y="295"/>
                    </a:cubicBezTo>
                    <a:cubicBezTo>
                      <a:pt x="1492" y="91"/>
                      <a:pt x="1245" y="0"/>
                      <a:pt x="100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387" name="Google Shape;1387;p19"/>
              <p:cNvSpPr/>
              <p:nvPr/>
            </p:nvSpPr>
            <p:spPr>
              <a:xfrm>
                <a:off x="769725" y="2180675"/>
                <a:ext cx="52125" cy="49600"/>
              </a:xfrm>
              <a:custGeom>
                <a:avLst/>
                <a:gdLst/>
                <a:ahLst/>
                <a:cxnLst/>
                <a:rect l="l" t="t" r="r" b="b"/>
                <a:pathLst>
                  <a:path w="2085" h="1984" extrusionOk="0">
                    <a:moveTo>
                      <a:pt x="1006" y="0"/>
                    </a:moveTo>
                    <a:cubicBezTo>
                      <a:pt x="492" y="0"/>
                      <a:pt x="1" y="395"/>
                      <a:pt x="1" y="992"/>
                    </a:cubicBezTo>
                    <a:cubicBezTo>
                      <a:pt x="1" y="1589"/>
                      <a:pt x="492" y="1984"/>
                      <a:pt x="1006" y="1984"/>
                    </a:cubicBezTo>
                    <a:cubicBezTo>
                      <a:pt x="1250" y="1984"/>
                      <a:pt x="1500" y="1894"/>
                      <a:pt x="1703" y="1694"/>
                    </a:cubicBezTo>
                    <a:cubicBezTo>
                      <a:pt x="2084" y="1301"/>
                      <a:pt x="2084" y="682"/>
                      <a:pt x="1703" y="289"/>
                    </a:cubicBezTo>
                    <a:cubicBezTo>
                      <a:pt x="1500" y="90"/>
                      <a:pt x="1250" y="0"/>
                      <a:pt x="100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388" name="Google Shape;1388;p19"/>
              <p:cNvSpPr/>
              <p:nvPr/>
            </p:nvSpPr>
            <p:spPr>
              <a:xfrm>
                <a:off x="842950" y="2253700"/>
                <a:ext cx="52125" cy="49800"/>
              </a:xfrm>
              <a:custGeom>
                <a:avLst/>
                <a:gdLst/>
                <a:ahLst/>
                <a:cxnLst/>
                <a:rect l="l" t="t" r="r" b="b"/>
                <a:pathLst>
                  <a:path w="2085" h="1992" extrusionOk="0">
                    <a:moveTo>
                      <a:pt x="997" y="0"/>
                    </a:moveTo>
                    <a:cubicBezTo>
                      <a:pt x="489" y="0"/>
                      <a:pt x="1" y="397"/>
                      <a:pt x="1" y="1000"/>
                    </a:cubicBezTo>
                    <a:cubicBezTo>
                      <a:pt x="1" y="1597"/>
                      <a:pt x="492" y="1991"/>
                      <a:pt x="1002" y="1991"/>
                    </a:cubicBezTo>
                    <a:cubicBezTo>
                      <a:pt x="1245" y="1991"/>
                      <a:pt x="1492" y="1902"/>
                      <a:pt x="1691" y="1702"/>
                    </a:cubicBezTo>
                    <a:cubicBezTo>
                      <a:pt x="2084" y="1309"/>
                      <a:pt x="2084" y="678"/>
                      <a:pt x="1691" y="297"/>
                    </a:cubicBezTo>
                    <a:cubicBezTo>
                      <a:pt x="1490" y="92"/>
                      <a:pt x="1241" y="0"/>
                      <a:pt x="99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389" name="Google Shape;1389;p19"/>
              <p:cNvSpPr/>
              <p:nvPr/>
            </p:nvSpPr>
            <p:spPr>
              <a:xfrm>
                <a:off x="916175" y="2326825"/>
                <a:ext cx="51825" cy="49600"/>
              </a:xfrm>
              <a:custGeom>
                <a:avLst/>
                <a:gdLst/>
                <a:ahLst/>
                <a:cxnLst/>
                <a:rect l="l" t="t" r="r" b="b"/>
                <a:pathLst>
                  <a:path w="2073" h="1984" extrusionOk="0">
                    <a:moveTo>
                      <a:pt x="997" y="0"/>
                    </a:moveTo>
                    <a:cubicBezTo>
                      <a:pt x="487" y="0"/>
                      <a:pt x="0" y="395"/>
                      <a:pt x="0" y="992"/>
                    </a:cubicBezTo>
                    <a:cubicBezTo>
                      <a:pt x="0" y="1589"/>
                      <a:pt x="487" y="1983"/>
                      <a:pt x="997" y="1983"/>
                    </a:cubicBezTo>
                    <a:cubicBezTo>
                      <a:pt x="1239" y="1983"/>
                      <a:pt x="1488" y="1894"/>
                      <a:pt x="1691" y="1694"/>
                    </a:cubicBezTo>
                    <a:cubicBezTo>
                      <a:pt x="2072" y="1313"/>
                      <a:pt x="2072" y="682"/>
                      <a:pt x="1691" y="289"/>
                    </a:cubicBezTo>
                    <a:cubicBezTo>
                      <a:pt x="1488" y="90"/>
                      <a:pt x="1239" y="0"/>
                      <a:pt x="99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390" name="Google Shape;1390;p19"/>
              <p:cNvSpPr/>
              <p:nvPr/>
            </p:nvSpPr>
            <p:spPr>
              <a:xfrm>
                <a:off x="989400" y="2400050"/>
                <a:ext cx="51825" cy="49600"/>
              </a:xfrm>
              <a:custGeom>
                <a:avLst/>
                <a:gdLst/>
                <a:ahLst/>
                <a:cxnLst/>
                <a:rect l="l" t="t" r="r" b="b"/>
                <a:pathLst>
                  <a:path w="2073" h="1984" extrusionOk="0">
                    <a:moveTo>
                      <a:pt x="997" y="0"/>
                    </a:moveTo>
                    <a:cubicBezTo>
                      <a:pt x="487" y="0"/>
                      <a:pt x="0" y="395"/>
                      <a:pt x="0" y="992"/>
                    </a:cubicBezTo>
                    <a:cubicBezTo>
                      <a:pt x="0" y="1589"/>
                      <a:pt x="487" y="1983"/>
                      <a:pt x="997" y="1983"/>
                    </a:cubicBezTo>
                    <a:cubicBezTo>
                      <a:pt x="1239" y="1983"/>
                      <a:pt x="1488" y="1894"/>
                      <a:pt x="1691" y="1694"/>
                    </a:cubicBezTo>
                    <a:cubicBezTo>
                      <a:pt x="2072" y="1301"/>
                      <a:pt x="2072" y="682"/>
                      <a:pt x="1691" y="289"/>
                    </a:cubicBezTo>
                    <a:cubicBezTo>
                      <a:pt x="1488" y="90"/>
                      <a:pt x="1239" y="0"/>
                      <a:pt x="99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391" name="Google Shape;1391;p19"/>
              <p:cNvSpPr/>
              <p:nvPr/>
            </p:nvSpPr>
            <p:spPr>
              <a:xfrm>
                <a:off x="1062925" y="2473575"/>
                <a:ext cx="51800" cy="49600"/>
              </a:xfrm>
              <a:custGeom>
                <a:avLst/>
                <a:gdLst/>
                <a:ahLst/>
                <a:cxnLst/>
                <a:rect l="l" t="t" r="r" b="b"/>
                <a:pathLst>
                  <a:path w="2072" h="1984" extrusionOk="0">
                    <a:moveTo>
                      <a:pt x="997" y="0"/>
                    </a:moveTo>
                    <a:cubicBezTo>
                      <a:pt x="487" y="0"/>
                      <a:pt x="0" y="395"/>
                      <a:pt x="0" y="992"/>
                    </a:cubicBezTo>
                    <a:cubicBezTo>
                      <a:pt x="0" y="1589"/>
                      <a:pt x="487" y="1983"/>
                      <a:pt x="997" y="1983"/>
                    </a:cubicBezTo>
                    <a:cubicBezTo>
                      <a:pt x="1239" y="1983"/>
                      <a:pt x="1487" y="1894"/>
                      <a:pt x="1691" y="1694"/>
                    </a:cubicBezTo>
                    <a:cubicBezTo>
                      <a:pt x="2072" y="1313"/>
                      <a:pt x="2072" y="682"/>
                      <a:pt x="1691" y="289"/>
                    </a:cubicBezTo>
                    <a:cubicBezTo>
                      <a:pt x="1487" y="89"/>
                      <a:pt x="1239" y="0"/>
                      <a:pt x="99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392" name="Google Shape;1392;p19"/>
              <p:cNvSpPr/>
              <p:nvPr/>
            </p:nvSpPr>
            <p:spPr>
              <a:xfrm>
                <a:off x="1136150" y="2546775"/>
                <a:ext cx="51800" cy="49625"/>
              </a:xfrm>
              <a:custGeom>
                <a:avLst/>
                <a:gdLst/>
                <a:ahLst/>
                <a:cxnLst/>
                <a:rect l="l" t="t" r="r" b="b"/>
                <a:pathLst>
                  <a:path w="2072" h="1985" extrusionOk="0">
                    <a:moveTo>
                      <a:pt x="996" y="1"/>
                    </a:moveTo>
                    <a:cubicBezTo>
                      <a:pt x="487" y="1"/>
                      <a:pt x="0" y="396"/>
                      <a:pt x="0" y="993"/>
                    </a:cubicBezTo>
                    <a:cubicBezTo>
                      <a:pt x="0" y="1589"/>
                      <a:pt x="487" y="1984"/>
                      <a:pt x="996" y="1984"/>
                    </a:cubicBezTo>
                    <a:cubicBezTo>
                      <a:pt x="1239" y="1984"/>
                      <a:pt x="1487" y="1895"/>
                      <a:pt x="1691" y="1695"/>
                    </a:cubicBezTo>
                    <a:cubicBezTo>
                      <a:pt x="2072" y="1302"/>
                      <a:pt x="2072" y="683"/>
                      <a:pt x="1691" y="290"/>
                    </a:cubicBezTo>
                    <a:cubicBezTo>
                      <a:pt x="1487" y="90"/>
                      <a:pt x="1239" y="1"/>
                      <a:pt x="99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393" name="Google Shape;1393;p19"/>
              <p:cNvSpPr/>
              <p:nvPr/>
            </p:nvSpPr>
            <p:spPr>
              <a:xfrm>
                <a:off x="549750" y="2107250"/>
                <a:ext cx="52125" cy="49800"/>
              </a:xfrm>
              <a:custGeom>
                <a:avLst/>
                <a:gdLst/>
                <a:ahLst/>
                <a:cxnLst/>
                <a:rect l="l" t="t" r="r" b="b"/>
                <a:pathLst>
                  <a:path w="2085" h="1992" extrusionOk="0">
                    <a:moveTo>
                      <a:pt x="997" y="1"/>
                    </a:moveTo>
                    <a:cubicBezTo>
                      <a:pt x="489" y="1"/>
                      <a:pt x="1" y="397"/>
                      <a:pt x="1" y="1000"/>
                    </a:cubicBezTo>
                    <a:cubicBezTo>
                      <a:pt x="1" y="1597"/>
                      <a:pt x="493" y="1992"/>
                      <a:pt x="1002" y="1992"/>
                    </a:cubicBezTo>
                    <a:cubicBezTo>
                      <a:pt x="1245" y="1992"/>
                      <a:pt x="1492" y="1902"/>
                      <a:pt x="1692" y="1702"/>
                    </a:cubicBezTo>
                    <a:cubicBezTo>
                      <a:pt x="2084" y="1310"/>
                      <a:pt x="2084" y="679"/>
                      <a:pt x="1692" y="298"/>
                    </a:cubicBezTo>
                    <a:cubicBezTo>
                      <a:pt x="1490" y="92"/>
                      <a:pt x="1241" y="1"/>
                      <a:pt x="99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394" name="Google Shape;1394;p19"/>
              <p:cNvSpPr/>
              <p:nvPr/>
            </p:nvSpPr>
            <p:spPr>
              <a:xfrm>
                <a:off x="622975" y="2180475"/>
                <a:ext cx="51825" cy="49700"/>
              </a:xfrm>
              <a:custGeom>
                <a:avLst/>
                <a:gdLst/>
                <a:ahLst/>
                <a:cxnLst/>
                <a:rect l="l" t="t" r="r" b="b"/>
                <a:pathLst>
                  <a:path w="2073" h="1988" extrusionOk="0">
                    <a:moveTo>
                      <a:pt x="990" y="0"/>
                    </a:moveTo>
                    <a:cubicBezTo>
                      <a:pt x="483" y="0"/>
                      <a:pt x="1" y="394"/>
                      <a:pt x="1" y="988"/>
                    </a:cubicBezTo>
                    <a:cubicBezTo>
                      <a:pt x="1" y="1591"/>
                      <a:pt x="484" y="1987"/>
                      <a:pt x="992" y="1987"/>
                    </a:cubicBezTo>
                    <a:cubicBezTo>
                      <a:pt x="1236" y="1987"/>
                      <a:pt x="1486" y="1896"/>
                      <a:pt x="1691" y="1690"/>
                    </a:cubicBezTo>
                    <a:cubicBezTo>
                      <a:pt x="2072" y="1309"/>
                      <a:pt x="2072" y="678"/>
                      <a:pt x="1691" y="297"/>
                    </a:cubicBezTo>
                    <a:cubicBezTo>
                      <a:pt x="1486" y="92"/>
                      <a:pt x="1235" y="0"/>
                      <a:pt x="99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395" name="Google Shape;1395;p19"/>
              <p:cNvSpPr/>
              <p:nvPr/>
            </p:nvSpPr>
            <p:spPr>
              <a:xfrm>
                <a:off x="468200" y="2180450"/>
                <a:ext cx="66400" cy="49675"/>
              </a:xfrm>
              <a:custGeom>
                <a:avLst/>
                <a:gdLst/>
                <a:ahLst/>
                <a:cxnLst/>
                <a:rect l="l" t="t" r="r" b="b"/>
                <a:pathLst>
                  <a:path w="2656" h="1987" extrusionOk="0">
                    <a:moveTo>
                      <a:pt x="1322" y="1"/>
                    </a:moveTo>
                    <a:cubicBezTo>
                      <a:pt x="441" y="1"/>
                      <a:pt x="1" y="1072"/>
                      <a:pt x="632" y="1691"/>
                    </a:cubicBezTo>
                    <a:cubicBezTo>
                      <a:pt x="822" y="1888"/>
                      <a:pt x="1075" y="1986"/>
                      <a:pt x="1328" y="1986"/>
                    </a:cubicBezTo>
                    <a:cubicBezTo>
                      <a:pt x="1581" y="1986"/>
                      <a:pt x="1834" y="1888"/>
                      <a:pt x="2025" y="1691"/>
                    </a:cubicBezTo>
                    <a:cubicBezTo>
                      <a:pt x="2656" y="1072"/>
                      <a:pt x="2203" y="1"/>
                      <a:pt x="13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396" name="Google Shape;1396;p19"/>
              <p:cNvSpPr/>
              <p:nvPr/>
            </p:nvSpPr>
            <p:spPr>
              <a:xfrm>
                <a:off x="696500" y="2253975"/>
                <a:ext cx="51825" cy="49725"/>
              </a:xfrm>
              <a:custGeom>
                <a:avLst/>
                <a:gdLst/>
                <a:ahLst/>
                <a:cxnLst/>
                <a:rect l="l" t="t" r="r" b="b"/>
                <a:pathLst>
                  <a:path w="2073" h="1989" extrusionOk="0">
                    <a:moveTo>
                      <a:pt x="990" y="1"/>
                    </a:moveTo>
                    <a:cubicBezTo>
                      <a:pt x="482" y="1"/>
                      <a:pt x="1" y="395"/>
                      <a:pt x="1" y="989"/>
                    </a:cubicBezTo>
                    <a:cubicBezTo>
                      <a:pt x="1" y="1592"/>
                      <a:pt x="484" y="1988"/>
                      <a:pt x="991" y="1988"/>
                    </a:cubicBezTo>
                    <a:cubicBezTo>
                      <a:pt x="1236" y="1988"/>
                      <a:pt x="1486" y="1896"/>
                      <a:pt x="1691" y="1691"/>
                    </a:cubicBezTo>
                    <a:cubicBezTo>
                      <a:pt x="2072" y="1310"/>
                      <a:pt x="2072" y="679"/>
                      <a:pt x="1691" y="298"/>
                    </a:cubicBezTo>
                    <a:cubicBezTo>
                      <a:pt x="1486" y="93"/>
                      <a:pt x="1235" y="1"/>
                      <a:pt x="99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397" name="Google Shape;1397;p19"/>
              <p:cNvSpPr/>
              <p:nvPr/>
            </p:nvSpPr>
            <p:spPr>
              <a:xfrm>
                <a:off x="769425" y="2327125"/>
                <a:ext cx="52125" cy="49725"/>
              </a:xfrm>
              <a:custGeom>
                <a:avLst/>
                <a:gdLst/>
                <a:ahLst/>
                <a:cxnLst/>
                <a:rect l="l" t="t" r="r" b="b"/>
                <a:pathLst>
                  <a:path w="2085" h="1989" extrusionOk="0">
                    <a:moveTo>
                      <a:pt x="1006" y="0"/>
                    </a:moveTo>
                    <a:cubicBezTo>
                      <a:pt x="492" y="0"/>
                      <a:pt x="1" y="395"/>
                      <a:pt x="1" y="992"/>
                    </a:cubicBezTo>
                    <a:cubicBezTo>
                      <a:pt x="1" y="1589"/>
                      <a:pt x="492" y="1989"/>
                      <a:pt x="1006" y="1989"/>
                    </a:cubicBezTo>
                    <a:cubicBezTo>
                      <a:pt x="1250" y="1989"/>
                      <a:pt x="1500" y="1898"/>
                      <a:pt x="1703" y="1694"/>
                    </a:cubicBezTo>
                    <a:cubicBezTo>
                      <a:pt x="2084" y="1313"/>
                      <a:pt x="2084" y="682"/>
                      <a:pt x="1703" y="289"/>
                    </a:cubicBezTo>
                    <a:cubicBezTo>
                      <a:pt x="1500" y="90"/>
                      <a:pt x="1250" y="0"/>
                      <a:pt x="100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398" name="Google Shape;1398;p19"/>
              <p:cNvSpPr/>
              <p:nvPr/>
            </p:nvSpPr>
            <p:spPr>
              <a:xfrm>
                <a:off x="842650" y="2400350"/>
                <a:ext cx="52125" cy="49600"/>
              </a:xfrm>
              <a:custGeom>
                <a:avLst/>
                <a:gdLst/>
                <a:ahLst/>
                <a:cxnLst/>
                <a:rect l="l" t="t" r="r" b="b"/>
                <a:pathLst>
                  <a:path w="2085" h="1984" extrusionOk="0">
                    <a:moveTo>
                      <a:pt x="1002" y="0"/>
                    </a:moveTo>
                    <a:cubicBezTo>
                      <a:pt x="492" y="0"/>
                      <a:pt x="1" y="395"/>
                      <a:pt x="1" y="992"/>
                    </a:cubicBezTo>
                    <a:cubicBezTo>
                      <a:pt x="1" y="1589"/>
                      <a:pt x="492" y="1983"/>
                      <a:pt x="1002" y="1983"/>
                    </a:cubicBezTo>
                    <a:cubicBezTo>
                      <a:pt x="1245" y="1983"/>
                      <a:pt x="1492" y="1894"/>
                      <a:pt x="1691" y="1694"/>
                    </a:cubicBezTo>
                    <a:cubicBezTo>
                      <a:pt x="2084" y="1301"/>
                      <a:pt x="2084" y="682"/>
                      <a:pt x="1691" y="289"/>
                    </a:cubicBezTo>
                    <a:cubicBezTo>
                      <a:pt x="1492" y="90"/>
                      <a:pt x="1245" y="0"/>
                      <a:pt x="100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399" name="Google Shape;1399;p19"/>
              <p:cNvSpPr/>
              <p:nvPr/>
            </p:nvSpPr>
            <p:spPr>
              <a:xfrm>
                <a:off x="915875" y="2473575"/>
                <a:ext cx="52125" cy="49600"/>
              </a:xfrm>
              <a:custGeom>
                <a:avLst/>
                <a:gdLst/>
                <a:ahLst/>
                <a:cxnLst/>
                <a:rect l="l" t="t" r="r" b="b"/>
                <a:pathLst>
                  <a:path w="2085" h="1984" extrusionOk="0">
                    <a:moveTo>
                      <a:pt x="1002" y="0"/>
                    </a:moveTo>
                    <a:cubicBezTo>
                      <a:pt x="492" y="0"/>
                      <a:pt x="1" y="395"/>
                      <a:pt x="1" y="992"/>
                    </a:cubicBezTo>
                    <a:cubicBezTo>
                      <a:pt x="1" y="1589"/>
                      <a:pt x="492" y="1983"/>
                      <a:pt x="1002" y="1983"/>
                    </a:cubicBezTo>
                    <a:cubicBezTo>
                      <a:pt x="1245" y="1983"/>
                      <a:pt x="1492" y="1894"/>
                      <a:pt x="1691" y="1694"/>
                    </a:cubicBezTo>
                    <a:cubicBezTo>
                      <a:pt x="2084" y="1301"/>
                      <a:pt x="2084" y="670"/>
                      <a:pt x="1691" y="289"/>
                    </a:cubicBezTo>
                    <a:cubicBezTo>
                      <a:pt x="1492" y="89"/>
                      <a:pt x="1245" y="0"/>
                      <a:pt x="100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400" name="Google Shape;1400;p19"/>
              <p:cNvSpPr/>
              <p:nvPr/>
            </p:nvSpPr>
            <p:spPr>
              <a:xfrm>
                <a:off x="989400" y="2546950"/>
                <a:ext cx="52100" cy="49750"/>
              </a:xfrm>
              <a:custGeom>
                <a:avLst/>
                <a:gdLst/>
                <a:ahLst/>
                <a:cxnLst/>
                <a:rect l="l" t="t" r="r" b="b"/>
                <a:pathLst>
                  <a:path w="2084" h="1990" extrusionOk="0">
                    <a:moveTo>
                      <a:pt x="1002" y="1"/>
                    </a:moveTo>
                    <a:cubicBezTo>
                      <a:pt x="492" y="1"/>
                      <a:pt x="0" y="401"/>
                      <a:pt x="0" y="997"/>
                    </a:cubicBezTo>
                    <a:cubicBezTo>
                      <a:pt x="0" y="1594"/>
                      <a:pt x="492" y="1989"/>
                      <a:pt x="1002" y="1989"/>
                    </a:cubicBezTo>
                    <a:cubicBezTo>
                      <a:pt x="1245" y="1989"/>
                      <a:pt x="1491" y="1900"/>
                      <a:pt x="1691" y="1700"/>
                    </a:cubicBezTo>
                    <a:cubicBezTo>
                      <a:pt x="2084" y="1307"/>
                      <a:pt x="2084" y="676"/>
                      <a:pt x="1691" y="295"/>
                    </a:cubicBezTo>
                    <a:cubicBezTo>
                      <a:pt x="1491" y="91"/>
                      <a:pt x="1244" y="1"/>
                      <a:pt x="100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401" name="Google Shape;1401;p19"/>
              <p:cNvSpPr/>
              <p:nvPr/>
            </p:nvSpPr>
            <p:spPr>
              <a:xfrm>
                <a:off x="1062925" y="2620000"/>
                <a:ext cx="51800" cy="49625"/>
              </a:xfrm>
              <a:custGeom>
                <a:avLst/>
                <a:gdLst/>
                <a:ahLst/>
                <a:cxnLst/>
                <a:rect l="l" t="t" r="r" b="b"/>
                <a:pathLst>
                  <a:path w="2072" h="1985" extrusionOk="0">
                    <a:moveTo>
                      <a:pt x="997" y="1"/>
                    </a:moveTo>
                    <a:cubicBezTo>
                      <a:pt x="487" y="1"/>
                      <a:pt x="0" y="396"/>
                      <a:pt x="0" y="993"/>
                    </a:cubicBezTo>
                    <a:cubicBezTo>
                      <a:pt x="0" y="1589"/>
                      <a:pt x="487" y="1984"/>
                      <a:pt x="997" y="1984"/>
                    </a:cubicBezTo>
                    <a:cubicBezTo>
                      <a:pt x="1239" y="1984"/>
                      <a:pt x="1487" y="1895"/>
                      <a:pt x="1691" y="1695"/>
                    </a:cubicBezTo>
                    <a:cubicBezTo>
                      <a:pt x="2072" y="1314"/>
                      <a:pt x="2072" y="683"/>
                      <a:pt x="1691" y="290"/>
                    </a:cubicBezTo>
                    <a:cubicBezTo>
                      <a:pt x="1487" y="90"/>
                      <a:pt x="1239" y="1"/>
                      <a:pt x="99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402" name="Google Shape;1402;p19"/>
              <p:cNvSpPr/>
              <p:nvPr/>
            </p:nvSpPr>
            <p:spPr>
              <a:xfrm>
                <a:off x="549750" y="2253600"/>
                <a:ext cx="52125" cy="49600"/>
              </a:xfrm>
              <a:custGeom>
                <a:avLst/>
                <a:gdLst/>
                <a:ahLst/>
                <a:cxnLst/>
                <a:rect l="l" t="t" r="r" b="b"/>
                <a:pathLst>
                  <a:path w="2085" h="1984" extrusionOk="0">
                    <a:moveTo>
                      <a:pt x="1002" y="0"/>
                    </a:moveTo>
                    <a:cubicBezTo>
                      <a:pt x="493" y="0"/>
                      <a:pt x="1" y="395"/>
                      <a:pt x="1" y="992"/>
                    </a:cubicBezTo>
                    <a:cubicBezTo>
                      <a:pt x="1" y="1589"/>
                      <a:pt x="493" y="1984"/>
                      <a:pt x="1002" y="1984"/>
                    </a:cubicBezTo>
                    <a:cubicBezTo>
                      <a:pt x="1245" y="1984"/>
                      <a:pt x="1492" y="1894"/>
                      <a:pt x="1692" y="1694"/>
                    </a:cubicBezTo>
                    <a:cubicBezTo>
                      <a:pt x="2084" y="1302"/>
                      <a:pt x="2084" y="682"/>
                      <a:pt x="1692" y="289"/>
                    </a:cubicBezTo>
                    <a:cubicBezTo>
                      <a:pt x="1492" y="90"/>
                      <a:pt x="1245" y="0"/>
                      <a:pt x="100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403" name="Google Shape;1403;p19"/>
              <p:cNvSpPr/>
              <p:nvPr/>
            </p:nvSpPr>
            <p:spPr>
              <a:xfrm>
                <a:off x="623275" y="2327125"/>
                <a:ext cx="52125" cy="49600"/>
              </a:xfrm>
              <a:custGeom>
                <a:avLst/>
                <a:gdLst/>
                <a:ahLst/>
                <a:cxnLst/>
                <a:rect l="l" t="t" r="r" b="b"/>
                <a:pathLst>
                  <a:path w="2085" h="1984" extrusionOk="0">
                    <a:moveTo>
                      <a:pt x="1002" y="0"/>
                    </a:moveTo>
                    <a:cubicBezTo>
                      <a:pt x="493" y="0"/>
                      <a:pt x="1" y="395"/>
                      <a:pt x="1" y="992"/>
                    </a:cubicBezTo>
                    <a:cubicBezTo>
                      <a:pt x="1" y="1589"/>
                      <a:pt x="493" y="1983"/>
                      <a:pt x="1002" y="1983"/>
                    </a:cubicBezTo>
                    <a:cubicBezTo>
                      <a:pt x="1245" y="1983"/>
                      <a:pt x="1492" y="1894"/>
                      <a:pt x="1691" y="1694"/>
                    </a:cubicBezTo>
                    <a:cubicBezTo>
                      <a:pt x="2084" y="1313"/>
                      <a:pt x="2084" y="682"/>
                      <a:pt x="1691" y="289"/>
                    </a:cubicBezTo>
                    <a:cubicBezTo>
                      <a:pt x="1492" y="90"/>
                      <a:pt x="1245" y="0"/>
                      <a:pt x="100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404" name="Google Shape;1404;p19"/>
              <p:cNvSpPr/>
              <p:nvPr/>
            </p:nvSpPr>
            <p:spPr>
              <a:xfrm>
                <a:off x="696500" y="2400350"/>
                <a:ext cx="51825" cy="49600"/>
              </a:xfrm>
              <a:custGeom>
                <a:avLst/>
                <a:gdLst/>
                <a:ahLst/>
                <a:cxnLst/>
                <a:rect l="l" t="t" r="r" b="b"/>
                <a:pathLst>
                  <a:path w="2073" h="1984" extrusionOk="0">
                    <a:moveTo>
                      <a:pt x="997" y="0"/>
                    </a:moveTo>
                    <a:cubicBezTo>
                      <a:pt x="487" y="0"/>
                      <a:pt x="1" y="395"/>
                      <a:pt x="1" y="992"/>
                    </a:cubicBezTo>
                    <a:cubicBezTo>
                      <a:pt x="1" y="1589"/>
                      <a:pt x="487" y="1983"/>
                      <a:pt x="997" y="1983"/>
                    </a:cubicBezTo>
                    <a:cubicBezTo>
                      <a:pt x="1240" y="1983"/>
                      <a:pt x="1488" y="1894"/>
                      <a:pt x="1691" y="1694"/>
                    </a:cubicBezTo>
                    <a:cubicBezTo>
                      <a:pt x="2072" y="1301"/>
                      <a:pt x="2072" y="682"/>
                      <a:pt x="1691" y="289"/>
                    </a:cubicBezTo>
                    <a:cubicBezTo>
                      <a:pt x="1488" y="90"/>
                      <a:pt x="1240" y="0"/>
                      <a:pt x="99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405" name="Google Shape;1405;p19"/>
              <p:cNvSpPr/>
              <p:nvPr/>
            </p:nvSpPr>
            <p:spPr>
              <a:xfrm>
                <a:off x="769425" y="2473375"/>
                <a:ext cx="52125" cy="49800"/>
              </a:xfrm>
              <a:custGeom>
                <a:avLst/>
                <a:gdLst/>
                <a:ahLst/>
                <a:cxnLst/>
                <a:rect l="l" t="t" r="r" b="b"/>
                <a:pathLst>
                  <a:path w="2085" h="1992" extrusionOk="0">
                    <a:moveTo>
                      <a:pt x="1000" y="0"/>
                    </a:moveTo>
                    <a:cubicBezTo>
                      <a:pt x="489" y="0"/>
                      <a:pt x="1" y="397"/>
                      <a:pt x="1" y="1000"/>
                    </a:cubicBezTo>
                    <a:cubicBezTo>
                      <a:pt x="1" y="1597"/>
                      <a:pt x="492" y="1991"/>
                      <a:pt x="1006" y="1991"/>
                    </a:cubicBezTo>
                    <a:cubicBezTo>
                      <a:pt x="1250" y="1991"/>
                      <a:pt x="1500" y="1902"/>
                      <a:pt x="1703" y="1702"/>
                    </a:cubicBezTo>
                    <a:cubicBezTo>
                      <a:pt x="2084" y="1309"/>
                      <a:pt x="2084" y="678"/>
                      <a:pt x="1703" y="297"/>
                    </a:cubicBezTo>
                    <a:cubicBezTo>
                      <a:pt x="1498" y="92"/>
                      <a:pt x="1247" y="0"/>
                      <a:pt x="100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406" name="Google Shape;1406;p19"/>
              <p:cNvSpPr/>
              <p:nvPr/>
            </p:nvSpPr>
            <p:spPr>
              <a:xfrm>
                <a:off x="842650" y="2546575"/>
                <a:ext cx="52125" cy="49725"/>
              </a:xfrm>
              <a:custGeom>
                <a:avLst/>
                <a:gdLst/>
                <a:ahLst/>
                <a:cxnLst/>
                <a:rect l="l" t="t" r="r" b="b"/>
                <a:pathLst>
                  <a:path w="2085" h="1989" extrusionOk="0">
                    <a:moveTo>
                      <a:pt x="995" y="1"/>
                    </a:moveTo>
                    <a:cubicBezTo>
                      <a:pt x="488" y="1"/>
                      <a:pt x="1" y="395"/>
                      <a:pt x="1" y="989"/>
                    </a:cubicBezTo>
                    <a:cubicBezTo>
                      <a:pt x="1" y="1591"/>
                      <a:pt x="489" y="1988"/>
                      <a:pt x="997" y="1988"/>
                    </a:cubicBezTo>
                    <a:cubicBezTo>
                      <a:pt x="1241" y="1988"/>
                      <a:pt x="1490" y="1896"/>
                      <a:pt x="1691" y="1691"/>
                    </a:cubicBezTo>
                    <a:cubicBezTo>
                      <a:pt x="2084" y="1310"/>
                      <a:pt x="2084" y="679"/>
                      <a:pt x="1691" y="298"/>
                    </a:cubicBezTo>
                    <a:cubicBezTo>
                      <a:pt x="1490" y="93"/>
                      <a:pt x="1240" y="1"/>
                      <a:pt x="99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407" name="Google Shape;1407;p19"/>
              <p:cNvSpPr/>
              <p:nvPr/>
            </p:nvSpPr>
            <p:spPr>
              <a:xfrm>
                <a:off x="916175" y="2620000"/>
                <a:ext cx="52125" cy="49750"/>
              </a:xfrm>
              <a:custGeom>
                <a:avLst/>
                <a:gdLst/>
                <a:ahLst/>
                <a:cxnLst/>
                <a:rect l="l" t="t" r="r" b="b"/>
                <a:pathLst>
                  <a:path w="2085" h="1990" extrusionOk="0">
                    <a:moveTo>
                      <a:pt x="1006" y="1"/>
                    </a:moveTo>
                    <a:cubicBezTo>
                      <a:pt x="492" y="1"/>
                      <a:pt x="0" y="396"/>
                      <a:pt x="0" y="993"/>
                    </a:cubicBezTo>
                    <a:cubicBezTo>
                      <a:pt x="0" y="1589"/>
                      <a:pt x="492" y="1989"/>
                      <a:pt x="1005" y="1989"/>
                    </a:cubicBezTo>
                    <a:cubicBezTo>
                      <a:pt x="1250" y="1989"/>
                      <a:pt x="1499" y="1899"/>
                      <a:pt x="1703" y="1695"/>
                    </a:cubicBezTo>
                    <a:cubicBezTo>
                      <a:pt x="2084" y="1314"/>
                      <a:pt x="2084" y="683"/>
                      <a:pt x="1703" y="290"/>
                    </a:cubicBezTo>
                    <a:cubicBezTo>
                      <a:pt x="1500" y="90"/>
                      <a:pt x="1250" y="1"/>
                      <a:pt x="100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408" name="Google Shape;1408;p19"/>
              <p:cNvSpPr/>
              <p:nvPr/>
            </p:nvSpPr>
            <p:spPr>
              <a:xfrm>
                <a:off x="989400" y="2693225"/>
                <a:ext cx="52100" cy="49750"/>
              </a:xfrm>
              <a:custGeom>
                <a:avLst/>
                <a:gdLst/>
                <a:ahLst/>
                <a:cxnLst/>
                <a:rect l="l" t="t" r="r" b="b"/>
                <a:pathLst>
                  <a:path w="2084" h="1990" extrusionOk="0">
                    <a:moveTo>
                      <a:pt x="1002" y="1"/>
                    </a:moveTo>
                    <a:cubicBezTo>
                      <a:pt x="492" y="1"/>
                      <a:pt x="0" y="396"/>
                      <a:pt x="0" y="992"/>
                    </a:cubicBezTo>
                    <a:cubicBezTo>
                      <a:pt x="0" y="1589"/>
                      <a:pt x="492" y="1989"/>
                      <a:pt x="1002" y="1989"/>
                    </a:cubicBezTo>
                    <a:cubicBezTo>
                      <a:pt x="1244" y="1989"/>
                      <a:pt x="1491" y="1899"/>
                      <a:pt x="1691" y="1695"/>
                    </a:cubicBezTo>
                    <a:cubicBezTo>
                      <a:pt x="2084" y="1314"/>
                      <a:pt x="2084" y="683"/>
                      <a:pt x="1691" y="290"/>
                    </a:cubicBezTo>
                    <a:cubicBezTo>
                      <a:pt x="1491" y="90"/>
                      <a:pt x="1245" y="1"/>
                      <a:pt x="100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sp>
          <p:nvSpPr>
            <p:cNvPr id="1409" name="Google Shape;1409;p19"/>
            <p:cNvSpPr/>
            <p:nvPr/>
          </p:nvSpPr>
          <p:spPr>
            <a:xfrm rot="-5400000">
              <a:off x="7701885" y="3280260"/>
              <a:ext cx="402900" cy="2813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10" name="Google Shape;1410;p19"/>
            <p:cNvSpPr/>
            <p:nvPr/>
          </p:nvSpPr>
          <p:spPr>
            <a:xfrm rot="-5400000">
              <a:off x="7785501" y="3363875"/>
              <a:ext cx="402900" cy="28134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11" name="Google Shape;1411;p19"/>
            <p:cNvSpPr/>
            <p:nvPr/>
          </p:nvSpPr>
          <p:spPr>
            <a:xfrm>
              <a:off x="8613973" y="338888"/>
              <a:ext cx="696059" cy="668953"/>
            </a:xfrm>
            <a:custGeom>
              <a:avLst/>
              <a:gdLst/>
              <a:ahLst/>
              <a:cxnLst/>
              <a:rect l="l" t="t" r="r" b="b"/>
              <a:pathLst>
                <a:path w="21647" h="20804" extrusionOk="0">
                  <a:moveTo>
                    <a:pt x="4732" y="1"/>
                  </a:moveTo>
                  <a:cubicBezTo>
                    <a:pt x="3629" y="1"/>
                    <a:pt x="2525" y="420"/>
                    <a:pt x="1680" y="1260"/>
                  </a:cubicBezTo>
                  <a:cubicBezTo>
                    <a:pt x="1" y="2951"/>
                    <a:pt x="1" y="5677"/>
                    <a:pt x="1680" y="7356"/>
                  </a:cubicBezTo>
                  <a:lnTo>
                    <a:pt x="4728" y="10404"/>
                  </a:lnTo>
                  <a:lnTo>
                    <a:pt x="1680" y="13452"/>
                  </a:lnTo>
                  <a:cubicBezTo>
                    <a:pt x="1" y="15131"/>
                    <a:pt x="1" y="17857"/>
                    <a:pt x="1680" y="19536"/>
                  </a:cubicBezTo>
                  <a:cubicBezTo>
                    <a:pt x="2525" y="20375"/>
                    <a:pt x="3629" y="20795"/>
                    <a:pt x="4732" y="20795"/>
                  </a:cubicBezTo>
                  <a:cubicBezTo>
                    <a:pt x="5835" y="20795"/>
                    <a:pt x="6936" y="20375"/>
                    <a:pt x="7776" y="19536"/>
                  </a:cubicBezTo>
                  <a:lnTo>
                    <a:pt x="10824" y="16500"/>
                  </a:lnTo>
                  <a:lnTo>
                    <a:pt x="13872" y="19536"/>
                  </a:lnTo>
                  <a:cubicBezTo>
                    <a:pt x="14711" y="20381"/>
                    <a:pt x="15812" y="20804"/>
                    <a:pt x="16914" y="20804"/>
                  </a:cubicBezTo>
                  <a:cubicBezTo>
                    <a:pt x="18015" y="20804"/>
                    <a:pt x="19116" y="20381"/>
                    <a:pt x="19956" y="19536"/>
                  </a:cubicBezTo>
                  <a:cubicBezTo>
                    <a:pt x="21647" y="17857"/>
                    <a:pt x="21647" y="15131"/>
                    <a:pt x="19956" y="13452"/>
                  </a:cubicBezTo>
                  <a:lnTo>
                    <a:pt x="16920" y="10404"/>
                  </a:lnTo>
                  <a:lnTo>
                    <a:pt x="19956" y="7356"/>
                  </a:lnTo>
                  <a:cubicBezTo>
                    <a:pt x="21635" y="5677"/>
                    <a:pt x="21635" y="2951"/>
                    <a:pt x="19956" y="1260"/>
                  </a:cubicBezTo>
                  <a:cubicBezTo>
                    <a:pt x="19116" y="420"/>
                    <a:pt x="18015" y="1"/>
                    <a:pt x="16914" y="1"/>
                  </a:cubicBezTo>
                  <a:cubicBezTo>
                    <a:pt x="15812" y="1"/>
                    <a:pt x="14711" y="420"/>
                    <a:pt x="13872" y="1260"/>
                  </a:cubicBezTo>
                  <a:lnTo>
                    <a:pt x="10824" y="4308"/>
                  </a:lnTo>
                  <a:lnTo>
                    <a:pt x="7776" y="1260"/>
                  </a:lnTo>
                  <a:cubicBezTo>
                    <a:pt x="6936" y="420"/>
                    <a:pt x="5835" y="1"/>
                    <a:pt x="47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12" name="Google Shape;1412;p19"/>
            <p:cNvSpPr/>
            <p:nvPr/>
          </p:nvSpPr>
          <p:spPr>
            <a:xfrm>
              <a:off x="8613973" y="387013"/>
              <a:ext cx="696059" cy="668953"/>
            </a:xfrm>
            <a:custGeom>
              <a:avLst/>
              <a:gdLst/>
              <a:ahLst/>
              <a:cxnLst/>
              <a:rect l="l" t="t" r="r" b="b"/>
              <a:pathLst>
                <a:path w="21647" h="20804" extrusionOk="0">
                  <a:moveTo>
                    <a:pt x="4732" y="1"/>
                  </a:moveTo>
                  <a:cubicBezTo>
                    <a:pt x="3629" y="1"/>
                    <a:pt x="2525" y="420"/>
                    <a:pt x="1680" y="1260"/>
                  </a:cubicBezTo>
                  <a:cubicBezTo>
                    <a:pt x="1" y="2951"/>
                    <a:pt x="1" y="5677"/>
                    <a:pt x="1680" y="7356"/>
                  </a:cubicBezTo>
                  <a:lnTo>
                    <a:pt x="4728" y="10404"/>
                  </a:lnTo>
                  <a:lnTo>
                    <a:pt x="1680" y="13452"/>
                  </a:lnTo>
                  <a:cubicBezTo>
                    <a:pt x="1" y="15131"/>
                    <a:pt x="1" y="17857"/>
                    <a:pt x="1680" y="19536"/>
                  </a:cubicBezTo>
                  <a:cubicBezTo>
                    <a:pt x="2525" y="20375"/>
                    <a:pt x="3629" y="20795"/>
                    <a:pt x="4732" y="20795"/>
                  </a:cubicBezTo>
                  <a:cubicBezTo>
                    <a:pt x="5835" y="20795"/>
                    <a:pt x="6936" y="20375"/>
                    <a:pt x="7776" y="19536"/>
                  </a:cubicBezTo>
                  <a:lnTo>
                    <a:pt x="10824" y="16500"/>
                  </a:lnTo>
                  <a:lnTo>
                    <a:pt x="13872" y="19536"/>
                  </a:lnTo>
                  <a:cubicBezTo>
                    <a:pt x="14711" y="20381"/>
                    <a:pt x="15812" y="20804"/>
                    <a:pt x="16914" y="20804"/>
                  </a:cubicBezTo>
                  <a:cubicBezTo>
                    <a:pt x="18015" y="20804"/>
                    <a:pt x="19116" y="20381"/>
                    <a:pt x="19956" y="19536"/>
                  </a:cubicBezTo>
                  <a:cubicBezTo>
                    <a:pt x="21647" y="17857"/>
                    <a:pt x="21647" y="15131"/>
                    <a:pt x="19956" y="13452"/>
                  </a:cubicBezTo>
                  <a:lnTo>
                    <a:pt x="16920" y="10404"/>
                  </a:lnTo>
                  <a:lnTo>
                    <a:pt x="19956" y="7356"/>
                  </a:lnTo>
                  <a:cubicBezTo>
                    <a:pt x="21635" y="5677"/>
                    <a:pt x="21635" y="2951"/>
                    <a:pt x="19956" y="1260"/>
                  </a:cubicBezTo>
                  <a:cubicBezTo>
                    <a:pt x="19116" y="420"/>
                    <a:pt x="18015" y="1"/>
                    <a:pt x="16914" y="1"/>
                  </a:cubicBezTo>
                  <a:cubicBezTo>
                    <a:pt x="15812" y="1"/>
                    <a:pt x="14711" y="420"/>
                    <a:pt x="13872" y="1260"/>
                  </a:cubicBezTo>
                  <a:lnTo>
                    <a:pt x="10824" y="4308"/>
                  </a:lnTo>
                  <a:lnTo>
                    <a:pt x="7776" y="1260"/>
                  </a:lnTo>
                  <a:cubicBezTo>
                    <a:pt x="6936" y="420"/>
                    <a:pt x="5835" y="1"/>
                    <a:pt x="4732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13" name="Google Shape;1413;p19"/>
            <p:cNvSpPr/>
            <p:nvPr/>
          </p:nvSpPr>
          <p:spPr>
            <a:xfrm rot="-2502279">
              <a:off x="1734061" y="4686855"/>
              <a:ext cx="785498" cy="728429"/>
            </a:xfrm>
            <a:custGeom>
              <a:avLst/>
              <a:gdLst/>
              <a:ahLst/>
              <a:cxnLst/>
              <a:rect l="l" t="t" r="r" b="b"/>
              <a:pathLst>
                <a:path w="29909" h="27736" extrusionOk="0">
                  <a:moveTo>
                    <a:pt x="16169" y="0"/>
                  </a:moveTo>
                  <a:cubicBezTo>
                    <a:pt x="15407" y="0"/>
                    <a:pt x="14645" y="289"/>
                    <a:pt x="14061" y="866"/>
                  </a:cubicBezTo>
                  <a:cubicBezTo>
                    <a:pt x="12895" y="2033"/>
                    <a:pt x="12895" y="3914"/>
                    <a:pt x="14061" y="5081"/>
                  </a:cubicBezTo>
                  <a:lnTo>
                    <a:pt x="19562" y="10582"/>
                  </a:lnTo>
                  <a:lnTo>
                    <a:pt x="2977" y="10582"/>
                  </a:lnTo>
                  <a:cubicBezTo>
                    <a:pt x="1334" y="10582"/>
                    <a:pt x="0" y="11903"/>
                    <a:pt x="0" y="13558"/>
                  </a:cubicBezTo>
                  <a:cubicBezTo>
                    <a:pt x="0" y="15201"/>
                    <a:pt x="1334" y="16535"/>
                    <a:pt x="2977" y="16535"/>
                  </a:cubicBezTo>
                  <a:lnTo>
                    <a:pt x="19657" y="16535"/>
                  </a:lnTo>
                  <a:lnTo>
                    <a:pt x="13538" y="22655"/>
                  </a:lnTo>
                  <a:cubicBezTo>
                    <a:pt x="12371" y="23822"/>
                    <a:pt x="12371" y="25703"/>
                    <a:pt x="13538" y="26870"/>
                  </a:cubicBezTo>
                  <a:cubicBezTo>
                    <a:pt x="14115" y="27447"/>
                    <a:pt x="14877" y="27736"/>
                    <a:pt x="15639" y="27736"/>
                  </a:cubicBezTo>
                  <a:cubicBezTo>
                    <a:pt x="16401" y="27736"/>
                    <a:pt x="17163" y="27447"/>
                    <a:pt x="17741" y="26870"/>
                  </a:cubicBezTo>
                  <a:lnTo>
                    <a:pt x="28373" y="16237"/>
                  </a:lnTo>
                  <a:cubicBezTo>
                    <a:pt x="28456" y="16142"/>
                    <a:pt x="28539" y="16047"/>
                    <a:pt x="28623" y="15952"/>
                  </a:cubicBezTo>
                  <a:cubicBezTo>
                    <a:pt x="28718" y="15880"/>
                    <a:pt x="28813" y="15797"/>
                    <a:pt x="28897" y="15701"/>
                  </a:cubicBezTo>
                  <a:cubicBezTo>
                    <a:pt x="29599" y="14999"/>
                    <a:pt x="29909" y="13987"/>
                    <a:pt x="29718" y="13011"/>
                  </a:cubicBezTo>
                  <a:cubicBezTo>
                    <a:pt x="29575" y="12284"/>
                    <a:pt x="29171" y="11630"/>
                    <a:pt x="28587" y="11177"/>
                  </a:cubicBezTo>
                  <a:lnTo>
                    <a:pt x="18276" y="866"/>
                  </a:lnTo>
                  <a:cubicBezTo>
                    <a:pt x="17693" y="289"/>
                    <a:pt x="16931" y="0"/>
                    <a:pt x="161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14" name="Google Shape;1414;p19"/>
            <p:cNvSpPr/>
            <p:nvPr/>
          </p:nvSpPr>
          <p:spPr>
            <a:xfrm rot="-2502279">
              <a:off x="1717580" y="4654485"/>
              <a:ext cx="785498" cy="728429"/>
            </a:xfrm>
            <a:custGeom>
              <a:avLst/>
              <a:gdLst/>
              <a:ahLst/>
              <a:cxnLst/>
              <a:rect l="l" t="t" r="r" b="b"/>
              <a:pathLst>
                <a:path w="29909" h="27736" extrusionOk="0">
                  <a:moveTo>
                    <a:pt x="16169" y="0"/>
                  </a:moveTo>
                  <a:cubicBezTo>
                    <a:pt x="15407" y="0"/>
                    <a:pt x="14645" y="289"/>
                    <a:pt x="14061" y="866"/>
                  </a:cubicBezTo>
                  <a:cubicBezTo>
                    <a:pt x="12895" y="2033"/>
                    <a:pt x="12895" y="3914"/>
                    <a:pt x="14061" y="5081"/>
                  </a:cubicBezTo>
                  <a:lnTo>
                    <a:pt x="19562" y="10582"/>
                  </a:lnTo>
                  <a:lnTo>
                    <a:pt x="2977" y="10582"/>
                  </a:lnTo>
                  <a:cubicBezTo>
                    <a:pt x="1334" y="10582"/>
                    <a:pt x="0" y="11903"/>
                    <a:pt x="0" y="13558"/>
                  </a:cubicBezTo>
                  <a:cubicBezTo>
                    <a:pt x="0" y="15201"/>
                    <a:pt x="1334" y="16535"/>
                    <a:pt x="2977" y="16535"/>
                  </a:cubicBezTo>
                  <a:lnTo>
                    <a:pt x="19657" y="16535"/>
                  </a:lnTo>
                  <a:lnTo>
                    <a:pt x="13538" y="22655"/>
                  </a:lnTo>
                  <a:cubicBezTo>
                    <a:pt x="12371" y="23822"/>
                    <a:pt x="12371" y="25703"/>
                    <a:pt x="13538" y="26870"/>
                  </a:cubicBezTo>
                  <a:cubicBezTo>
                    <a:pt x="14115" y="27447"/>
                    <a:pt x="14877" y="27736"/>
                    <a:pt x="15639" y="27736"/>
                  </a:cubicBezTo>
                  <a:cubicBezTo>
                    <a:pt x="16401" y="27736"/>
                    <a:pt x="17163" y="27447"/>
                    <a:pt x="17741" y="26870"/>
                  </a:cubicBezTo>
                  <a:lnTo>
                    <a:pt x="28373" y="16237"/>
                  </a:lnTo>
                  <a:cubicBezTo>
                    <a:pt x="28456" y="16142"/>
                    <a:pt x="28539" y="16047"/>
                    <a:pt x="28623" y="15952"/>
                  </a:cubicBezTo>
                  <a:cubicBezTo>
                    <a:pt x="28718" y="15880"/>
                    <a:pt x="28813" y="15797"/>
                    <a:pt x="28897" y="15701"/>
                  </a:cubicBezTo>
                  <a:cubicBezTo>
                    <a:pt x="29599" y="14999"/>
                    <a:pt x="29909" y="13987"/>
                    <a:pt x="29718" y="13011"/>
                  </a:cubicBezTo>
                  <a:cubicBezTo>
                    <a:pt x="29575" y="12284"/>
                    <a:pt x="29171" y="11630"/>
                    <a:pt x="28587" y="11177"/>
                  </a:cubicBezTo>
                  <a:lnTo>
                    <a:pt x="18276" y="866"/>
                  </a:lnTo>
                  <a:cubicBezTo>
                    <a:pt x="17693" y="289"/>
                    <a:pt x="16931" y="0"/>
                    <a:pt x="16169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9400217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2">
  <p:cSld name="Title and six columns 2">
    <p:spTree>
      <p:nvGrpSpPr>
        <p:cNvPr id="1" name="Shape 1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6" name="Google Shape;1416;p20"/>
          <p:cNvSpPr txBox="1">
            <a:spLocks noGrp="1"/>
          </p:cNvSpPr>
          <p:nvPr>
            <p:ph type="title"/>
          </p:nvPr>
        </p:nvSpPr>
        <p:spPr>
          <a:xfrm>
            <a:off x="1445425" y="634896"/>
            <a:ext cx="6253200" cy="5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17" name="Google Shape;1417;p20"/>
          <p:cNvSpPr txBox="1">
            <a:spLocks noGrp="1"/>
          </p:cNvSpPr>
          <p:nvPr>
            <p:ph type="subTitle" idx="1"/>
          </p:nvPr>
        </p:nvSpPr>
        <p:spPr>
          <a:xfrm>
            <a:off x="1154663" y="2808600"/>
            <a:ext cx="1961100" cy="4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1">
                <a:highlight>
                  <a:schemeClr val="accent5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418" name="Google Shape;1418;p20"/>
          <p:cNvSpPr txBox="1">
            <a:spLocks noGrp="1"/>
          </p:cNvSpPr>
          <p:nvPr>
            <p:ph type="subTitle" idx="2"/>
          </p:nvPr>
        </p:nvSpPr>
        <p:spPr>
          <a:xfrm>
            <a:off x="1154663" y="1880885"/>
            <a:ext cx="1961100" cy="109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419" name="Google Shape;1419;p20"/>
          <p:cNvSpPr txBox="1">
            <a:spLocks noGrp="1"/>
          </p:cNvSpPr>
          <p:nvPr>
            <p:ph type="subTitle" idx="3"/>
          </p:nvPr>
        </p:nvSpPr>
        <p:spPr>
          <a:xfrm>
            <a:off x="3591480" y="2808600"/>
            <a:ext cx="1961100" cy="4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1">
                <a:highlight>
                  <a:schemeClr val="accent5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420" name="Google Shape;1420;p20"/>
          <p:cNvSpPr txBox="1">
            <a:spLocks noGrp="1"/>
          </p:cNvSpPr>
          <p:nvPr>
            <p:ph type="subTitle" idx="4"/>
          </p:nvPr>
        </p:nvSpPr>
        <p:spPr>
          <a:xfrm>
            <a:off x="3591479" y="1880885"/>
            <a:ext cx="1961100" cy="109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421" name="Google Shape;1421;p20"/>
          <p:cNvSpPr txBox="1">
            <a:spLocks noGrp="1"/>
          </p:cNvSpPr>
          <p:nvPr>
            <p:ph type="subTitle" idx="5"/>
          </p:nvPr>
        </p:nvSpPr>
        <p:spPr>
          <a:xfrm>
            <a:off x="6028263" y="2808600"/>
            <a:ext cx="1961100" cy="4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1">
                <a:highlight>
                  <a:schemeClr val="accent5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422" name="Google Shape;1422;p20"/>
          <p:cNvSpPr txBox="1">
            <a:spLocks noGrp="1"/>
          </p:cNvSpPr>
          <p:nvPr>
            <p:ph type="subTitle" idx="6"/>
          </p:nvPr>
        </p:nvSpPr>
        <p:spPr>
          <a:xfrm>
            <a:off x="6028263" y="1880885"/>
            <a:ext cx="1961100" cy="109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423" name="Google Shape;1423;p20"/>
          <p:cNvSpPr txBox="1">
            <a:spLocks noGrp="1"/>
          </p:cNvSpPr>
          <p:nvPr>
            <p:ph type="subTitle" idx="7"/>
          </p:nvPr>
        </p:nvSpPr>
        <p:spPr>
          <a:xfrm>
            <a:off x="1154663" y="4855800"/>
            <a:ext cx="1961100" cy="4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1">
                <a:highlight>
                  <a:schemeClr val="accent5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424" name="Google Shape;1424;p20"/>
          <p:cNvSpPr txBox="1">
            <a:spLocks noGrp="1"/>
          </p:cNvSpPr>
          <p:nvPr>
            <p:ph type="subTitle" idx="8"/>
          </p:nvPr>
        </p:nvSpPr>
        <p:spPr>
          <a:xfrm>
            <a:off x="1154663" y="3928085"/>
            <a:ext cx="1961100" cy="109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425" name="Google Shape;1425;p20"/>
          <p:cNvSpPr txBox="1">
            <a:spLocks noGrp="1"/>
          </p:cNvSpPr>
          <p:nvPr>
            <p:ph type="subTitle" idx="9"/>
          </p:nvPr>
        </p:nvSpPr>
        <p:spPr>
          <a:xfrm>
            <a:off x="3591480" y="4855800"/>
            <a:ext cx="1961100" cy="4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1">
                <a:highlight>
                  <a:schemeClr val="accent5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426" name="Google Shape;1426;p20"/>
          <p:cNvSpPr txBox="1">
            <a:spLocks noGrp="1"/>
          </p:cNvSpPr>
          <p:nvPr>
            <p:ph type="subTitle" idx="13"/>
          </p:nvPr>
        </p:nvSpPr>
        <p:spPr>
          <a:xfrm>
            <a:off x="3591479" y="3928085"/>
            <a:ext cx="1961100" cy="109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427" name="Google Shape;1427;p20"/>
          <p:cNvSpPr txBox="1">
            <a:spLocks noGrp="1"/>
          </p:cNvSpPr>
          <p:nvPr>
            <p:ph type="subTitle" idx="14"/>
          </p:nvPr>
        </p:nvSpPr>
        <p:spPr>
          <a:xfrm>
            <a:off x="6028263" y="4855800"/>
            <a:ext cx="1961100" cy="4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1">
                <a:highlight>
                  <a:schemeClr val="accent5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428" name="Google Shape;1428;p20"/>
          <p:cNvSpPr txBox="1">
            <a:spLocks noGrp="1"/>
          </p:cNvSpPr>
          <p:nvPr>
            <p:ph type="subTitle" idx="15"/>
          </p:nvPr>
        </p:nvSpPr>
        <p:spPr>
          <a:xfrm>
            <a:off x="6028263" y="3928085"/>
            <a:ext cx="1961100" cy="109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429" name="Google Shape;1429;p20"/>
          <p:cNvSpPr/>
          <p:nvPr/>
        </p:nvSpPr>
        <p:spPr>
          <a:xfrm rot="-5400000">
            <a:off x="8555275" y="5222977"/>
            <a:ext cx="537200" cy="2052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30" name="Google Shape;1430;p20"/>
          <p:cNvSpPr/>
          <p:nvPr/>
        </p:nvSpPr>
        <p:spPr>
          <a:xfrm>
            <a:off x="8613974" y="451852"/>
            <a:ext cx="696059" cy="891937"/>
          </a:xfrm>
          <a:custGeom>
            <a:avLst/>
            <a:gdLst/>
            <a:ahLst/>
            <a:cxnLst/>
            <a:rect l="l" t="t" r="r" b="b"/>
            <a:pathLst>
              <a:path w="21647" h="20804" extrusionOk="0">
                <a:moveTo>
                  <a:pt x="4732" y="1"/>
                </a:moveTo>
                <a:cubicBezTo>
                  <a:pt x="3629" y="1"/>
                  <a:pt x="2525" y="420"/>
                  <a:pt x="1680" y="1260"/>
                </a:cubicBezTo>
                <a:cubicBezTo>
                  <a:pt x="1" y="2951"/>
                  <a:pt x="1" y="5677"/>
                  <a:pt x="1680" y="7356"/>
                </a:cubicBezTo>
                <a:lnTo>
                  <a:pt x="4728" y="10404"/>
                </a:lnTo>
                <a:lnTo>
                  <a:pt x="1680" y="13452"/>
                </a:lnTo>
                <a:cubicBezTo>
                  <a:pt x="1" y="15131"/>
                  <a:pt x="1" y="17857"/>
                  <a:pt x="1680" y="19536"/>
                </a:cubicBezTo>
                <a:cubicBezTo>
                  <a:pt x="2525" y="20375"/>
                  <a:pt x="3629" y="20795"/>
                  <a:pt x="4732" y="20795"/>
                </a:cubicBezTo>
                <a:cubicBezTo>
                  <a:pt x="5835" y="20795"/>
                  <a:pt x="6936" y="20375"/>
                  <a:pt x="7776" y="19536"/>
                </a:cubicBezTo>
                <a:lnTo>
                  <a:pt x="10824" y="16500"/>
                </a:lnTo>
                <a:lnTo>
                  <a:pt x="13872" y="19536"/>
                </a:lnTo>
                <a:cubicBezTo>
                  <a:pt x="14711" y="20381"/>
                  <a:pt x="15812" y="20804"/>
                  <a:pt x="16914" y="20804"/>
                </a:cubicBezTo>
                <a:cubicBezTo>
                  <a:pt x="18015" y="20804"/>
                  <a:pt x="19116" y="20381"/>
                  <a:pt x="19956" y="19536"/>
                </a:cubicBezTo>
                <a:cubicBezTo>
                  <a:pt x="21647" y="17857"/>
                  <a:pt x="21647" y="15131"/>
                  <a:pt x="19956" y="13452"/>
                </a:cubicBezTo>
                <a:lnTo>
                  <a:pt x="16920" y="10404"/>
                </a:lnTo>
                <a:lnTo>
                  <a:pt x="19956" y="7356"/>
                </a:lnTo>
                <a:cubicBezTo>
                  <a:pt x="21635" y="5677"/>
                  <a:pt x="21635" y="2951"/>
                  <a:pt x="19956" y="1260"/>
                </a:cubicBezTo>
                <a:cubicBezTo>
                  <a:pt x="19116" y="420"/>
                  <a:pt x="18015" y="1"/>
                  <a:pt x="16914" y="1"/>
                </a:cubicBezTo>
                <a:cubicBezTo>
                  <a:pt x="15812" y="1"/>
                  <a:pt x="14711" y="420"/>
                  <a:pt x="13872" y="1260"/>
                </a:cubicBezTo>
                <a:lnTo>
                  <a:pt x="10824" y="4308"/>
                </a:lnTo>
                <a:lnTo>
                  <a:pt x="7776" y="1260"/>
                </a:lnTo>
                <a:cubicBezTo>
                  <a:pt x="6936" y="420"/>
                  <a:pt x="5835" y="1"/>
                  <a:pt x="473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31" name="Google Shape;1431;p20"/>
          <p:cNvSpPr/>
          <p:nvPr/>
        </p:nvSpPr>
        <p:spPr>
          <a:xfrm>
            <a:off x="8613974" y="516018"/>
            <a:ext cx="696059" cy="891937"/>
          </a:xfrm>
          <a:custGeom>
            <a:avLst/>
            <a:gdLst/>
            <a:ahLst/>
            <a:cxnLst/>
            <a:rect l="l" t="t" r="r" b="b"/>
            <a:pathLst>
              <a:path w="21647" h="20804" extrusionOk="0">
                <a:moveTo>
                  <a:pt x="4732" y="1"/>
                </a:moveTo>
                <a:cubicBezTo>
                  <a:pt x="3629" y="1"/>
                  <a:pt x="2525" y="420"/>
                  <a:pt x="1680" y="1260"/>
                </a:cubicBezTo>
                <a:cubicBezTo>
                  <a:pt x="1" y="2951"/>
                  <a:pt x="1" y="5677"/>
                  <a:pt x="1680" y="7356"/>
                </a:cubicBezTo>
                <a:lnTo>
                  <a:pt x="4728" y="10404"/>
                </a:lnTo>
                <a:lnTo>
                  <a:pt x="1680" y="13452"/>
                </a:lnTo>
                <a:cubicBezTo>
                  <a:pt x="1" y="15131"/>
                  <a:pt x="1" y="17857"/>
                  <a:pt x="1680" y="19536"/>
                </a:cubicBezTo>
                <a:cubicBezTo>
                  <a:pt x="2525" y="20375"/>
                  <a:pt x="3629" y="20795"/>
                  <a:pt x="4732" y="20795"/>
                </a:cubicBezTo>
                <a:cubicBezTo>
                  <a:pt x="5835" y="20795"/>
                  <a:pt x="6936" y="20375"/>
                  <a:pt x="7776" y="19536"/>
                </a:cubicBezTo>
                <a:lnTo>
                  <a:pt x="10824" y="16500"/>
                </a:lnTo>
                <a:lnTo>
                  <a:pt x="13872" y="19536"/>
                </a:lnTo>
                <a:cubicBezTo>
                  <a:pt x="14711" y="20381"/>
                  <a:pt x="15812" y="20804"/>
                  <a:pt x="16914" y="20804"/>
                </a:cubicBezTo>
                <a:cubicBezTo>
                  <a:pt x="18015" y="20804"/>
                  <a:pt x="19116" y="20381"/>
                  <a:pt x="19956" y="19536"/>
                </a:cubicBezTo>
                <a:cubicBezTo>
                  <a:pt x="21647" y="17857"/>
                  <a:pt x="21647" y="15131"/>
                  <a:pt x="19956" y="13452"/>
                </a:cubicBezTo>
                <a:lnTo>
                  <a:pt x="16920" y="10404"/>
                </a:lnTo>
                <a:lnTo>
                  <a:pt x="19956" y="7356"/>
                </a:lnTo>
                <a:cubicBezTo>
                  <a:pt x="21635" y="5677"/>
                  <a:pt x="21635" y="2951"/>
                  <a:pt x="19956" y="1260"/>
                </a:cubicBezTo>
                <a:cubicBezTo>
                  <a:pt x="19116" y="420"/>
                  <a:pt x="18015" y="1"/>
                  <a:pt x="16914" y="1"/>
                </a:cubicBezTo>
                <a:cubicBezTo>
                  <a:pt x="15812" y="1"/>
                  <a:pt x="14711" y="420"/>
                  <a:pt x="13872" y="1260"/>
                </a:cubicBezTo>
                <a:lnTo>
                  <a:pt x="10824" y="4308"/>
                </a:lnTo>
                <a:lnTo>
                  <a:pt x="7776" y="1260"/>
                </a:lnTo>
                <a:cubicBezTo>
                  <a:pt x="6936" y="420"/>
                  <a:pt x="5835" y="1"/>
                  <a:pt x="4732" y="1"/>
                </a:cubicBezTo>
                <a:close/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32" name="Google Shape;1432;p20"/>
          <p:cNvSpPr/>
          <p:nvPr/>
        </p:nvSpPr>
        <p:spPr>
          <a:xfrm rot="-2502279">
            <a:off x="1734061" y="6249141"/>
            <a:ext cx="785498" cy="971239"/>
          </a:xfrm>
          <a:custGeom>
            <a:avLst/>
            <a:gdLst/>
            <a:ahLst/>
            <a:cxnLst/>
            <a:rect l="l" t="t" r="r" b="b"/>
            <a:pathLst>
              <a:path w="29909" h="27736" extrusionOk="0">
                <a:moveTo>
                  <a:pt x="16169" y="0"/>
                </a:moveTo>
                <a:cubicBezTo>
                  <a:pt x="15407" y="0"/>
                  <a:pt x="14645" y="289"/>
                  <a:pt x="14061" y="866"/>
                </a:cubicBezTo>
                <a:cubicBezTo>
                  <a:pt x="12895" y="2033"/>
                  <a:pt x="12895" y="3914"/>
                  <a:pt x="14061" y="5081"/>
                </a:cubicBezTo>
                <a:lnTo>
                  <a:pt x="19562" y="10582"/>
                </a:lnTo>
                <a:lnTo>
                  <a:pt x="2977" y="10582"/>
                </a:lnTo>
                <a:cubicBezTo>
                  <a:pt x="1334" y="10582"/>
                  <a:pt x="0" y="11903"/>
                  <a:pt x="0" y="13558"/>
                </a:cubicBezTo>
                <a:cubicBezTo>
                  <a:pt x="0" y="15201"/>
                  <a:pt x="1334" y="16535"/>
                  <a:pt x="2977" y="16535"/>
                </a:cubicBezTo>
                <a:lnTo>
                  <a:pt x="19657" y="16535"/>
                </a:lnTo>
                <a:lnTo>
                  <a:pt x="13538" y="22655"/>
                </a:lnTo>
                <a:cubicBezTo>
                  <a:pt x="12371" y="23822"/>
                  <a:pt x="12371" y="25703"/>
                  <a:pt x="13538" y="26870"/>
                </a:cubicBezTo>
                <a:cubicBezTo>
                  <a:pt x="14115" y="27447"/>
                  <a:pt x="14877" y="27736"/>
                  <a:pt x="15639" y="27736"/>
                </a:cubicBezTo>
                <a:cubicBezTo>
                  <a:pt x="16401" y="27736"/>
                  <a:pt x="17163" y="27447"/>
                  <a:pt x="17741" y="26870"/>
                </a:cubicBezTo>
                <a:lnTo>
                  <a:pt x="28373" y="16237"/>
                </a:lnTo>
                <a:cubicBezTo>
                  <a:pt x="28456" y="16142"/>
                  <a:pt x="28539" y="16047"/>
                  <a:pt x="28623" y="15952"/>
                </a:cubicBezTo>
                <a:cubicBezTo>
                  <a:pt x="28718" y="15880"/>
                  <a:pt x="28813" y="15797"/>
                  <a:pt x="28897" y="15701"/>
                </a:cubicBezTo>
                <a:cubicBezTo>
                  <a:pt x="29599" y="14999"/>
                  <a:pt x="29909" y="13987"/>
                  <a:pt x="29718" y="13011"/>
                </a:cubicBezTo>
                <a:cubicBezTo>
                  <a:pt x="29575" y="12284"/>
                  <a:pt x="29171" y="11630"/>
                  <a:pt x="28587" y="11177"/>
                </a:cubicBezTo>
                <a:lnTo>
                  <a:pt x="18276" y="866"/>
                </a:lnTo>
                <a:cubicBezTo>
                  <a:pt x="17693" y="289"/>
                  <a:pt x="16931" y="0"/>
                  <a:pt x="1616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33" name="Google Shape;1433;p20"/>
          <p:cNvSpPr/>
          <p:nvPr/>
        </p:nvSpPr>
        <p:spPr>
          <a:xfrm rot="-2502279">
            <a:off x="1717580" y="6205981"/>
            <a:ext cx="785498" cy="971239"/>
          </a:xfrm>
          <a:custGeom>
            <a:avLst/>
            <a:gdLst/>
            <a:ahLst/>
            <a:cxnLst/>
            <a:rect l="l" t="t" r="r" b="b"/>
            <a:pathLst>
              <a:path w="29909" h="27736" extrusionOk="0">
                <a:moveTo>
                  <a:pt x="16169" y="0"/>
                </a:moveTo>
                <a:cubicBezTo>
                  <a:pt x="15407" y="0"/>
                  <a:pt x="14645" y="289"/>
                  <a:pt x="14061" y="866"/>
                </a:cubicBezTo>
                <a:cubicBezTo>
                  <a:pt x="12895" y="2033"/>
                  <a:pt x="12895" y="3914"/>
                  <a:pt x="14061" y="5081"/>
                </a:cubicBezTo>
                <a:lnTo>
                  <a:pt x="19562" y="10582"/>
                </a:lnTo>
                <a:lnTo>
                  <a:pt x="2977" y="10582"/>
                </a:lnTo>
                <a:cubicBezTo>
                  <a:pt x="1334" y="10582"/>
                  <a:pt x="0" y="11903"/>
                  <a:pt x="0" y="13558"/>
                </a:cubicBezTo>
                <a:cubicBezTo>
                  <a:pt x="0" y="15201"/>
                  <a:pt x="1334" y="16535"/>
                  <a:pt x="2977" y="16535"/>
                </a:cubicBezTo>
                <a:lnTo>
                  <a:pt x="19657" y="16535"/>
                </a:lnTo>
                <a:lnTo>
                  <a:pt x="13538" y="22655"/>
                </a:lnTo>
                <a:cubicBezTo>
                  <a:pt x="12371" y="23822"/>
                  <a:pt x="12371" y="25703"/>
                  <a:pt x="13538" y="26870"/>
                </a:cubicBezTo>
                <a:cubicBezTo>
                  <a:pt x="14115" y="27447"/>
                  <a:pt x="14877" y="27736"/>
                  <a:pt x="15639" y="27736"/>
                </a:cubicBezTo>
                <a:cubicBezTo>
                  <a:pt x="16401" y="27736"/>
                  <a:pt x="17163" y="27447"/>
                  <a:pt x="17741" y="26870"/>
                </a:cubicBezTo>
                <a:lnTo>
                  <a:pt x="28373" y="16237"/>
                </a:lnTo>
                <a:cubicBezTo>
                  <a:pt x="28456" y="16142"/>
                  <a:pt x="28539" y="16047"/>
                  <a:pt x="28623" y="15952"/>
                </a:cubicBezTo>
                <a:cubicBezTo>
                  <a:pt x="28718" y="15880"/>
                  <a:pt x="28813" y="15797"/>
                  <a:pt x="28897" y="15701"/>
                </a:cubicBezTo>
                <a:cubicBezTo>
                  <a:pt x="29599" y="14999"/>
                  <a:pt x="29909" y="13987"/>
                  <a:pt x="29718" y="13011"/>
                </a:cubicBezTo>
                <a:cubicBezTo>
                  <a:pt x="29575" y="12284"/>
                  <a:pt x="29171" y="11630"/>
                  <a:pt x="28587" y="11177"/>
                </a:cubicBezTo>
                <a:lnTo>
                  <a:pt x="18276" y="866"/>
                </a:lnTo>
                <a:cubicBezTo>
                  <a:pt x="17693" y="289"/>
                  <a:pt x="16931" y="0"/>
                  <a:pt x="16169" y="0"/>
                </a:cubicBezTo>
                <a:close/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34" name="Google Shape;1434;p20"/>
          <p:cNvSpPr/>
          <p:nvPr/>
        </p:nvSpPr>
        <p:spPr>
          <a:xfrm>
            <a:off x="-491025" y="5568567"/>
            <a:ext cx="867375" cy="1112767"/>
          </a:xfrm>
          <a:custGeom>
            <a:avLst/>
            <a:gdLst/>
            <a:ahLst/>
            <a:cxnLst/>
            <a:rect l="l" t="t" r="r" b="b"/>
            <a:pathLst>
              <a:path w="34695" h="33383" extrusionOk="0">
                <a:moveTo>
                  <a:pt x="18002" y="0"/>
                </a:moveTo>
                <a:cubicBezTo>
                  <a:pt x="11251" y="0"/>
                  <a:pt x="5167" y="4072"/>
                  <a:pt x="2584" y="10311"/>
                </a:cubicBezTo>
                <a:cubicBezTo>
                  <a:pt x="0" y="16538"/>
                  <a:pt x="1429" y="23717"/>
                  <a:pt x="6203" y="28492"/>
                </a:cubicBezTo>
                <a:cubicBezTo>
                  <a:pt x="9397" y="31686"/>
                  <a:pt x="13667" y="33382"/>
                  <a:pt x="18008" y="33382"/>
                </a:cubicBezTo>
                <a:cubicBezTo>
                  <a:pt x="20157" y="33382"/>
                  <a:pt x="22322" y="32967"/>
                  <a:pt x="24384" y="32111"/>
                </a:cubicBezTo>
                <a:cubicBezTo>
                  <a:pt x="30623" y="29528"/>
                  <a:pt x="34695" y="23444"/>
                  <a:pt x="34695" y="16693"/>
                </a:cubicBezTo>
                <a:cubicBezTo>
                  <a:pt x="34683" y="7477"/>
                  <a:pt x="27218" y="0"/>
                  <a:pt x="1800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1435" name="Google Shape;1435;p20"/>
          <p:cNvGrpSpPr/>
          <p:nvPr/>
        </p:nvGrpSpPr>
        <p:grpSpPr>
          <a:xfrm>
            <a:off x="-555650" y="930934"/>
            <a:ext cx="1085575" cy="1433433"/>
            <a:chOff x="468200" y="1667900"/>
            <a:chExt cx="1085575" cy="1075075"/>
          </a:xfrm>
        </p:grpSpPr>
        <p:sp>
          <p:nvSpPr>
            <p:cNvPr id="1436" name="Google Shape;1436;p20"/>
            <p:cNvSpPr/>
            <p:nvPr/>
          </p:nvSpPr>
          <p:spPr>
            <a:xfrm>
              <a:off x="989100" y="1667900"/>
              <a:ext cx="52125" cy="49725"/>
            </a:xfrm>
            <a:custGeom>
              <a:avLst/>
              <a:gdLst/>
              <a:ahLst/>
              <a:cxnLst/>
              <a:rect l="l" t="t" r="r" b="b"/>
              <a:pathLst>
                <a:path w="2085" h="1989" extrusionOk="0">
                  <a:moveTo>
                    <a:pt x="997" y="1"/>
                  </a:moveTo>
                  <a:cubicBezTo>
                    <a:pt x="489" y="1"/>
                    <a:pt x="0" y="398"/>
                    <a:pt x="0" y="1000"/>
                  </a:cubicBezTo>
                  <a:cubicBezTo>
                    <a:pt x="0" y="1595"/>
                    <a:pt x="488" y="1988"/>
                    <a:pt x="995" y="1988"/>
                  </a:cubicBezTo>
                  <a:cubicBezTo>
                    <a:pt x="1240" y="1988"/>
                    <a:pt x="1490" y="1896"/>
                    <a:pt x="1691" y="1691"/>
                  </a:cubicBezTo>
                  <a:cubicBezTo>
                    <a:pt x="2084" y="1310"/>
                    <a:pt x="2084" y="679"/>
                    <a:pt x="1691" y="298"/>
                  </a:cubicBezTo>
                  <a:cubicBezTo>
                    <a:pt x="1490" y="93"/>
                    <a:pt x="1241" y="1"/>
                    <a:pt x="9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37" name="Google Shape;1437;p20"/>
            <p:cNvSpPr/>
            <p:nvPr/>
          </p:nvSpPr>
          <p:spPr>
            <a:xfrm>
              <a:off x="1062325" y="1741025"/>
              <a:ext cx="51825" cy="49750"/>
            </a:xfrm>
            <a:custGeom>
              <a:avLst/>
              <a:gdLst/>
              <a:ahLst/>
              <a:cxnLst/>
              <a:rect l="l" t="t" r="r" b="b"/>
              <a:pathLst>
                <a:path w="2073" h="1990" extrusionOk="0">
                  <a:moveTo>
                    <a:pt x="997" y="1"/>
                  </a:moveTo>
                  <a:cubicBezTo>
                    <a:pt x="487" y="1"/>
                    <a:pt x="0" y="396"/>
                    <a:pt x="0" y="992"/>
                  </a:cubicBezTo>
                  <a:cubicBezTo>
                    <a:pt x="0" y="1589"/>
                    <a:pt x="487" y="1989"/>
                    <a:pt x="996" y="1989"/>
                  </a:cubicBezTo>
                  <a:cubicBezTo>
                    <a:pt x="1239" y="1989"/>
                    <a:pt x="1487" y="1899"/>
                    <a:pt x="1691" y="1695"/>
                  </a:cubicBezTo>
                  <a:cubicBezTo>
                    <a:pt x="2072" y="1314"/>
                    <a:pt x="2072" y="683"/>
                    <a:pt x="1691" y="290"/>
                  </a:cubicBezTo>
                  <a:cubicBezTo>
                    <a:pt x="1488" y="90"/>
                    <a:pt x="1239" y="1"/>
                    <a:pt x="9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38" name="Google Shape;1438;p20"/>
            <p:cNvSpPr/>
            <p:nvPr/>
          </p:nvSpPr>
          <p:spPr>
            <a:xfrm>
              <a:off x="907550" y="1741125"/>
              <a:ext cx="66400" cy="49650"/>
            </a:xfrm>
            <a:custGeom>
              <a:avLst/>
              <a:gdLst/>
              <a:ahLst/>
              <a:cxnLst/>
              <a:rect l="l" t="t" r="r" b="b"/>
              <a:pathLst>
                <a:path w="2656" h="1986" extrusionOk="0">
                  <a:moveTo>
                    <a:pt x="1334" y="0"/>
                  </a:moveTo>
                  <a:cubicBezTo>
                    <a:pt x="453" y="0"/>
                    <a:pt x="0" y="1072"/>
                    <a:pt x="631" y="1691"/>
                  </a:cubicBezTo>
                  <a:cubicBezTo>
                    <a:pt x="822" y="1887"/>
                    <a:pt x="1075" y="1986"/>
                    <a:pt x="1328" y="1986"/>
                  </a:cubicBezTo>
                  <a:cubicBezTo>
                    <a:pt x="1581" y="1986"/>
                    <a:pt x="1834" y="1887"/>
                    <a:pt x="2024" y="1691"/>
                  </a:cubicBezTo>
                  <a:cubicBezTo>
                    <a:pt x="2655" y="1072"/>
                    <a:pt x="2215" y="0"/>
                    <a:pt x="1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39" name="Google Shape;1439;p20"/>
            <p:cNvSpPr/>
            <p:nvPr/>
          </p:nvSpPr>
          <p:spPr>
            <a:xfrm>
              <a:off x="1135850" y="1814550"/>
              <a:ext cx="52100" cy="49600"/>
            </a:xfrm>
            <a:custGeom>
              <a:avLst/>
              <a:gdLst/>
              <a:ahLst/>
              <a:cxnLst/>
              <a:rect l="l" t="t" r="r" b="b"/>
              <a:pathLst>
                <a:path w="2084" h="1984" extrusionOk="0">
                  <a:moveTo>
                    <a:pt x="1002" y="1"/>
                  </a:moveTo>
                  <a:cubicBezTo>
                    <a:pt x="492" y="1"/>
                    <a:pt x="0" y="395"/>
                    <a:pt x="0" y="992"/>
                  </a:cubicBezTo>
                  <a:cubicBezTo>
                    <a:pt x="0" y="1589"/>
                    <a:pt x="492" y="1984"/>
                    <a:pt x="1002" y="1984"/>
                  </a:cubicBezTo>
                  <a:cubicBezTo>
                    <a:pt x="1245" y="1984"/>
                    <a:pt x="1491" y="1894"/>
                    <a:pt x="1691" y="1695"/>
                  </a:cubicBezTo>
                  <a:cubicBezTo>
                    <a:pt x="2084" y="1314"/>
                    <a:pt x="2084" y="683"/>
                    <a:pt x="1691" y="290"/>
                  </a:cubicBezTo>
                  <a:cubicBezTo>
                    <a:pt x="1491" y="90"/>
                    <a:pt x="1245" y="1"/>
                    <a:pt x="10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40" name="Google Shape;1440;p20"/>
            <p:cNvSpPr/>
            <p:nvPr/>
          </p:nvSpPr>
          <p:spPr>
            <a:xfrm>
              <a:off x="1209075" y="1887775"/>
              <a:ext cx="51800" cy="49600"/>
            </a:xfrm>
            <a:custGeom>
              <a:avLst/>
              <a:gdLst/>
              <a:ahLst/>
              <a:cxnLst/>
              <a:rect l="l" t="t" r="r" b="b"/>
              <a:pathLst>
                <a:path w="2072" h="1984" extrusionOk="0">
                  <a:moveTo>
                    <a:pt x="996" y="1"/>
                  </a:moveTo>
                  <a:cubicBezTo>
                    <a:pt x="487" y="1"/>
                    <a:pt x="0" y="395"/>
                    <a:pt x="0" y="992"/>
                  </a:cubicBezTo>
                  <a:cubicBezTo>
                    <a:pt x="0" y="1589"/>
                    <a:pt x="487" y="1984"/>
                    <a:pt x="996" y="1984"/>
                  </a:cubicBezTo>
                  <a:cubicBezTo>
                    <a:pt x="1239" y="1984"/>
                    <a:pt x="1487" y="1894"/>
                    <a:pt x="1691" y="1695"/>
                  </a:cubicBezTo>
                  <a:cubicBezTo>
                    <a:pt x="2072" y="1302"/>
                    <a:pt x="2072" y="683"/>
                    <a:pt x="1691" y="290"/>
                  </a:cubicBezTo>
                  <a:cubicBezTo>
                    <a:pt x="1487" y="90"/>
                    <a:pt x="1239" y="1"/>
                    <a:pt x="9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41" name="Google Shape;1441;p20"/>
            <p:cNvSpPr/>
            <p:nvPr/>
          </p:nvSpPr>
          <p:spPr>
            <a:xfrm>
              <a:off x="1282300" y="1960875"/>
              <a:ext cx="51800" cy="49725"/>
            </a:xfrm>
            <a:custGeom>
              <a:avLst/>
              <a:gdLst/>
              <a:ahLst/>
              <a:cxnLst/>
              <a:rect l="l" t="t" r="r" b="b"/>
              <a:pathLst>
                <a:path w="2072" h="1989" extrusionOk="0">
                  <a:moveTo>
                    <a:pt x="1001" y="0"/>
                  </a:moveTo>
                  <a:cubicBezTo>
                    <a:pt x="492" y="0"/>
                    <a:pt x="0" y="400"/>
                    <a:pt x="0" y="997"/>
                  </a:cubicBezTo>
                  <a:cubicBezTo>
                    <a:pt x="0" y="1594"/>
                    <a:pt x="492" y="1989"/>
                    <a:pt x="1002" y="1989"/>
                  </a:cubicBezTo>
                  <a:cubicBezTo>
                    <a:pt x="1244" y="1989"/>
                    <a:pt x="1491" y="1899"/>
                    <a:pt x="1691" y="1700"/>
                  </a:cubicBezTo>
                  <a:cubicBezTo>
                    <a:pt x="2072" y="1307"/>
                    <a:pt x="2072" y="676"/>
                    <a:pt x="1691" y="295"/>
                  </a:cubicBezTo>
                  <a:cubicBezTo>
                    <a:pt x="1491" y="91"/>
                    <a:pt x="1244" y="0"/>
                    <a:pt x="10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42" name="Google Shape;1442;p20"/>
            <p:cNvSpPr/>
            <p:nvPr/>
          </p:nvSpPr>
          <p:spPr>
            <a:xfrm>
              <a:off x="1355225" y="2034025"/>
              <a:ext cx="52100" cy="49700"/>
            </a:xfrm>
            <a:custGeom>
              <a:avLst/>
              <a:gdLst/>
              <a:ahLst/>
              <a:cxnLst/>
              <a:rect l="l" t="t" r="r" b="b"/>
              <a:pathLst>
                <a:path w="2084" h="1988" extrusionOk="0">
                  <a:moveTo>
                    <a:pt x="996" y="1"/>
                  </a:moveTo>
                  <a:cubicBezTo>
                    <a:pt x="488" y="1"/>
                    <a:pt x="0" y="397"/>
                    <a:pt x="0" y="1000"/>
                  </a:cubicBezTo>
                  <a:cubicBezTo>
                    <a:pt x="0" y="1594"/>
                    <a:pt x="487" y="1988"/>
                    <a:pt x="995" y="1988"/>
                  </a:cubicBezTo>
                  <a:cubicBezTo>
                    <a:pt x="1240" y="1988"/>
                    <a:pt x="1489" y="1896"/>
                    <a:pt x="1691" y="1691"/>
                  </a:cubicBezTo>
                  <a:cubicBezTo>
                    <a:pt x="2084" y="1310"/>
                    <a:pt x="2084" y="679"/>
                    <a:pt x="1691" y="298"/>
                  </a:cubicBezTo>
                  <a:cubicBezTo>
                    <a:pt x="1490" y="93"/>
                    <a:pt x="1241" y="1"/>
                    <a:pt x="9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43" name="Google Shape;1443;p20"/>
            <p:cNvSpPr/>
            <p:nvPr/>
          </p:nvSpPr>
          <p:spPr>
            <a:xfrm>
              <a:off x="1428750" y="2107550"/>
              <a:ext cx="52100" cy="49800"/>
            </a:xfrm>
            <a:custGeom>
              <a:avLst/>
              <a:gdLst/>
              <a:ahLst/>
              <a:cxnLst/>
              <a:rect l="l" t="t" r="r" b="b"/>
              <a:pathLst>
                <a:path w="2084" h="1992" extrusionOk="0">
                  <a:moveTo>
                    <a:pt x="996" y="0"/>
                  </a:moveTo>
                  <a:cubicBezTo>
                    <a:pt x="488" y="0"/>
                    <a:pt x="0" y="397"/>
                    <a:pt x="0" y="1000"/>
                  </a:cubicBezTo>
                  <a:cubicBezTo>
                    <a:pt x="0" y="1597"/>
                    <a:pt x="492" y="1991"/>
                    <a:pt x="1002" y="1991"/>
                  </a:cubicBezTo>
                  <a:cubicBezTo>
                    <a:pt x="1244" y="1991"/>
                    <a:pt x="1491" y="1902"/>
                    <a:pt x="1691" y="1702"/>
                  </a:cubicBezTo>
                  <a:cubicBezTo>
                    <a:pt x="2084" y="1309"/>
                    <a:pt x="2084" y="678"/>
                    <a:pt x="1691" y="297"/>
                  </a:cubicBezTo>
                  <a:cubicBezTo>
                    <a:pt x="1490" y="92"/>
                    <a:pt x="1241" y="0"/>
                    <a:pt x="9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44" name="Google Shape;1444;p20"/>
            <p:cNvSpPr/>
            <p:nvPr/>
          </p:nvSpPr>
          <p:spPr>
            <a:xfrm>
              <a:off x="1501950" y="2180750"/>
              <a:ext cx="51825" cy="49650"/>
            </a:xfrm>
            <a:custGeom>
              <a:avLst/>
              <a:gdLst/>
              <a:ahLst/>
              <a:cxnLst/>
              <a:rect l="l" t="t" r="r" b="b"/>
              <a:pathLst>
                <a:path w="2073" h="1986" extrusionOk="0">
                  <a:moveTo>
                    <a:pt x="990" y="1"/>
                  </a:moveTo>
                  <a:cubicBezTo>
                    <a:pt x="483" y="1"/>
                    <a:pt x="1" y="395"/>
                    <a:pt x="1" y="989"/>
                  </a:cubicBezTo>
                  <a:cubicBezTo>
                    <a:pt x="1" y="1586"/>
                    <a:pt x="487" y="1986"/>
                    <a:pt x="997" y="1986"/>
                  </a:cubicBezTo>
                  <a:cubicBezTo>
                    <a:pt x="1240" y="1986"/>
                    <a:pt x="1488" y="1895"/>
                    <a:pt x="1692" y="1691"/>
                  </a:cubicBezTo>
                  <a:cubicBezTo>
                    <a:pt x="2073" y="1310"/>
                    <a:pt x="2073" y="679"/>
                    <a:pt x="1692" y="298"/>
                  </a:cubicBezTo>
                  <a:cubicBezTo>
                    <a:pt x="1486" y="93"/>
                    <a:pt x="1235" y="1"/>
                    <a:pt x="9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45" name="Google Shape;1445;p20"/>
            <p:cNvSpPr/>
            <p:nvPr/>
          </p:nvSpPr>
          <p:spPr>
            <a:xfrm>
              <a:off x="989100" y="1814250"/>
              <a:ext cx="52125" cy="49600"/>
            </a:xfrm>
            <a:custGeom>
              <a:avLst/>
              <a:gdLst/>
              <a:ahLst/>
              <a:cxnLst/>
              <a:rect l="l" t="t" r="r" b="b"/>
              <a:pathLst>
                <a:path w="2085" h="1984" extrusionOk="0">
                  <a:moveTo>
                    <a:pt x="1002" y="1"/>
                  </a:moveTo>
                  <a:cubicBezTo>
                    <a:pt x="492" y="1"/>
                    <a:pt x="0" y="395"/>
                    <a:pt x="0" y="992"/>
                  </a:cubicBezTo>
                  <a:cubicBezTo>
                    <a:pt x="0" y="1589"/>
                    <a:pt x="492" y="1984"/>
                    <a:pt x="1002" y="1984"/>
                  </a:cubicBezTo>
                  <a:cubicBezTo>
                    <a:pt x="1245" y="1984"/>
                    <a:pt x="1491" y="1895"/>
                    <a:pt x="1691" y="1695"/>
                  </a:cubicBezTo>
                  <a:cubicBezTo>
                    <a:pt x="2084" y="1302"/>
                    <a:pt x="2084" y="683"/>
                    <a:pt x="1691" y="290"/>
                  </a:cubicBezTo>
                  <a:cubicBezTo>
                    <a:pt x="1491" y="90"/>
                    <a:pt x="1245" y="1"/>
                    <a:pt x="10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46" name="Google Shape;1446;p20"/>
            <p:cNvSpPr/>
            <p:nvPr/>
          </p:nvSpPr>
          <p:spPr>
            <a:xfrm>
              <a:off x="1062925" y="1887775"/>
              <a:ext cx="51800" cy="49600"/>
            </a:xfrm>
            <a:custGeom>
              <a:avLst/>
              <a:gdLst/>
              <a:ahLst/>
              <a:cxnLst/>
              <a:rect l="l" t="t" r="r" b="b"/>
              <a:pathLst>
                <a:path w="2072" h="1984" extrusionOk="0">
                  <a:moveTo>
                    <a:pt x="997" y="1"/>
                  </a:moveTo>
                  <a:cubicBezTo>
                    <a:pt x="487" y="1"/>
                    <a:pt x="0" y="395"/>
                    <a:pt x="0" y="992"/>
                  </a:cubicBezTo>
                  <a:cubicBezTo>
                    <a:pt x="0" y="1589"/>
                    <a:pt x="487" y="1984"/>
                    <a:pt x="997" y="1984"/>
                  </a:cubicBezTo>
                  <a:cubicBezTo>
                    <a:pt x="1239" y="1984"/>
                    <a:pt x="1487" y="1894"/>
                    <a:pt x="1691" y="1695"/>
                  </a:cubicBezTo>
                  <a:cubicBezTo>
                    <a:pt x="2072" y="1302"/>
                    <a:pt x="2072" y="683"/>
                    <a:pt x="1691" y="290"/>
                  </a:cubicBezTo>
                  <a:cubicBezTo>
                    <a:pt x="1487" y="90"/>
                    <a:pt x="1239" y="1"/>
                    <a:pt x="9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47" name="Google Shape;1447;p20"/>
            <p:cNvSpPr/>
            <p:nvPr/>
          </p:nvSpPr>
          <p:spPr>
            <a:xfrm>
              <a:off x="1135850" y="1961000"/>
              <a:ext cx="52100" cy="49600"/>
            </a:xfrm>
            <a:custGeom>
              <a:avLst/>
              <a:gdLst/>
              <a:ahLst/>
              <a:cxnLst/>
              <a:rect l="l" t="t" r="r" b="b"/>
              <a:pathLst>
                <a:path w="2084" h="1984" extrusionOk="0">
                  <a:moveTo>
                    <a:pt x="1002" y="1"/>
                  </a:moveTo>
                  <a:cubicBezTo>
                    <a:pt x="492" y="1"/>
                    <a:pt x="0" y="395"/>
                    <a:pt x="0" y="992"/>
                  </a:cubicBezTo>
                  <a:cubicBezTo>
                    <a:pt x="0" y="1589"/>
                    <a:pt x="492" y="1984"/>
                    <a:pt x="1002" y="1984"/>
                  </a:cubicBezTo>
                  <a:cubicBezTo>
                    <a:pt x="1245" y="1984"/>
                    <a:pt x="1491" y="1894"/>
                    <a:pt x="1691" y="1695"/>
                  </a:cubicBezTo>
                  <a:cubicBezTo>
                    <a:pt x="2084" y="1302"/>
                    <a:pt x="2084" y="671"/>
                    <a:pt x="1691" y="290"/>
                  </a:cubicBezTo>
                  <a:cubicBezTo>
                    <a:pt x="1491" y="90"/>
                    <a:pt x="1245" y="1"/>
                    <a:pt x="10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48" name="Google Shape;1448;p20"/>
            <p:cNvSpPr/>
            <p:nvPr/>
          </p:nvSpPr>
          <p:spPr>
            <a:xfrm>
              <a:off x="1209075" y="2034025"/>
              <a:ext cx="51800" cy="49700"/>
            </a:xfrm>
            <a:custGeom>
              <a:avLst/>
              <a:gdLst/>
              <a:ahLst/>
              <a:cxnLst/>
              <a:rect l="l" t="t" r="r" b="b"/>
              <a:pathLst>
                <a:path w="2072" h="1988" extrusionOk="0">
                  <a:moveTo>
                    <a:pt x="991" y="1"/>
                  </a:moveTo>
                  <a:cubicBezTo>
                    <a:pt x="483" y="1"/>
                    <a:pt x="0" y="397"/>
                    <a:pt x="0" y="1000"/>
                  </a:cubicBezTo>
                  <a:cubicBezTo>
                    <a:pt x="0" y="1594"/>
                    <a:pt x="482" y="1988"/>
                    <a:pt x="989" y="1988"/>
                  </a:cubicBezTo>
                  <a:cubicBezTo>
                    <a:pt x="1234" y="1988"/>
                    <a:pt x="1485" y="1896"/>
                    <a:pt x="1691" y="1691"/>
                  </a:cubicBezTo>
                  <a:cubicBezTo>
                    <a:pt x="2072" y="1310"/>
                    <a:pt x="2072" y="679"/>
                    <a:pt x="1691" y="298"/>
                  </a:cubicBezTo>
                  <a:cubicBezTo>
                    <a:pt x="1486" y="93"/>
                    <a:pt x="1236" y="1"/>
                    <a:pt x="9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49" name="Google Shape;1449;p20"/>
            <p:cNvSpPr/>
            <p:nvPr/>
          </p:nvSpPr>
          <p:spPr>
            <a:xfrm>
              <a:off x="1282300" y="2107250"/>
              <a:ext cx="51800" cy="49700"/>
            </a:xfrm>
            <a:custGeom>
              <a:avLst/>
              <a:gdLst/>
              <a:ahLst/>
              <a:cxnLst/>
              <a:rect l="l" t="t" r="r" b="b"/>
              <a:pathLst>
                <a:path w="2072" h="1988" extrusionOk="0">
                  <a:moveTo>
                    <a:pt x="995" y="0"/>
                  </a:moveTo>
                  <a:cubicBezTo>
                    <a:pt x="487" y="0"/>
                    <a:pt x="0" y="394"/>
                    <a:pt x="0" y="988"/>
                  </a:cubicBezTo>
                  <a:cubicBezTo>
                    <a:pt x="0" y="1591"/>
                    <a:pt x="488" y="1988"/>
                    <a:pt x="996" y="1988"/>
                  </a:cubicBezTo>
                  <a:cubicBezTo>
                    <a:pt x="1241" y="1988"/>
                    <a:pt x="1490" y="1896"/>
                    <a:pt x="1691" y="1691"/>
                  </a:cubicBezTo>
                  <a:cubicBezTo>
                    <a:pt x="2072" y="1310"/>
                    <a:pt x="2072" y="679"/>
                    <a:pt x="1691" y="298"/>
                  </a:cubicBezTo>
                  <a:cubicBezTo>
                    <a:pt x="1489" y="92"/>
                    <a:pt x="1240" y="0"/>
                    <a:pt x="9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50" name="Google Shape;1450;p20"/>
            <p:cNvSpPr/>
            <p:nvPr/>
          </p:nvSpPr>
          <p:spPr>
            <a:xfrm>
              <a:off x="1355525" y="2180750"/>
              <a:ext cx="52100" cy="49725"/>
            </a:xfrm>
            <a:custGeom>
              <a:avLst/>
              <a:gdLst/>
              <a:ahLst/>
              <a:cxnLst/>
              <a:rect l="l" t="t" r="r" b="b"/>
              <a:pathLst>
                <a:path w="2084" h="1989" extrusionOk="0">
                  <a:moveTo>
                    <a:pt x="998" y="1"/>
                  </a:moveTo>
                  <a:cubicBezTo>
                    <a:pt x="487" y="1"/>
                    <a:pt x="0" y="395"/>
                    <a:pt x="0" y="989"/>
                  </a:cubicBezTo>
                  <a:cubicBezTo>
                    <a:pt x="0" y="1592"/>
                    <a:pt x="488" y="1988"/>
                    <a:pt x="1000" y="1988"/>
                  </a:cubicBezTo>
                  <a:cubicBezTo>
                    <a:pt x="1246" y="1988"/>
                    <a:pt x="1498" y="1896"/>
                    <a:pt x="1703" y="1691"/>
                  </a:cubicBezTo>
                  <a:cubicBezTo>
                    <a:pt x="2084" y="1310"/>
                    <a:pt x="2084" y="679"/>
                    <a:pt x="1703" y="298"/>
                  </a:cubicBezTo>
                  <a:cubicBezTo>
                    <a:pt x="1497" y="93"/>
                    <a:pt x="1245" y="1"/>
                    <a:pt x="9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51" name="Google Shape;1451;p20"/>
            <p:cNvSpPr/>
            <p:nvPr/>
          </p:nvSpPr>
          <p:spPr>
            <a:xfrm>
              <a:off x="1428750" y="2253900"/>
              <a:ext cx="52100" cy="49600"/>
            </a:xfrm>
            <a:custGeom>
              <a:avLst/>
              <a:gdLst/>
              <a:ahLst/>
              <a:cxnLst/>
              <a:rect l="l" t="t" r="r" b="b"/>
              <a:pathLst>
                <a:path w="2084" h="1984" extrusionOk="0">
                  <a:moveTo>
                    <a:pt x="1002" y="0"/>
                  </a:moveTo>
                  <a:cubicBezTo>
                    <a:pt x="492" y="0"/>
                    <a:pt x="0" y="395"/>
                    <a:pt x="0" y="992"/>
                  </a:cubicBezTo>
                  <a:cubicBezTo>
                    <a:pt x="0" y="1589"/>
                    <a:pt x="492" y="1983"/>
                    <a:pt x="1002" y="1983"/>
                  </a:cubicBezTo>
                  <a:cubicBezTo>
                    <a:pt x="1244" y="1983"/>
                    <a:pt x="1491" y="1894"/>
                    <a:pt x="1691" y="1694"/>
                  </a:cubicBezTo>
                  <a:cubicBezTo>
                    <a:pt x="2084" y="1301"/>
                    <a:pt x="2084" y="682"/>
                    <a:pt x="1691" y="289"/>
                  </a:cubicBezTo>
                  <a:cubicBezTo>
                    <a:pt x="1491" y="90"/>
                    <a:pt x="1244" y="0"/>
                    <a:pt x="10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52" name="Google Shape;1452;p20"/>
            <p:cNvSpPr/>
            <p:nvPr/>
          </p:nvSpPr>
          <p:spPr>
            <a:xfrm>
              <a:off x="842650" y="1814550"/>
              <a:ext cx="51825" cy="49600"/>
            </a:xfrm>
            <a:custGeom>
              <a:avLst/>
              <a:gdLst/>
              <a:ahLst/>
              <a:cxnLst/>
              <a:rect l="l" t="t" r="r" b="b"/>
              <a:pathLst>
                <a:path w="2073" h="1984" extrusionOk="0">
                  <a:moveTo>
                    <a:pt x="997" y="1"/>
                  </a:moveTo>
                  <a:cubicBezTo>
                    <a:pt x="487" y="1"/>
                    <a:pt x="1" y="395"/>
                    <a:pt x="1" y="992"/>
                  </a:cubicBezTo>
                  <a:cubicBezTo>
                    <a:pt x="1" y="1589"/>
                    <a:pt x="487" y="1984"/>
                    <a:pt x="997" y="1984"/>
                  </a:cubicBezTo>
                  <a:cubicBezTo>
                    <a:pt x="1240" y="1984"/>
                    <a:pt x="1488" y="1894"/>
                    <a:pt x="1691" y="1695"/>
                  </a:cubicBezTo>
                  <a:cubicBezTo>
                    <a:pt x="2072" y="1302"/>
                    <a:pt x="2072" y="671"/>
                    <a:pt x="1691" y="290"/>
                  </a:cubicBezTo>
                  <a:cubicBezTo>
                    <a:pt x="1488" y="90"/>
                    <a:pt x="1240" y="1"/>
                    <a:pt x="9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53" name="Google Shape;1453;p20"/>
            <p:cNvSpPr/>
            <p:nvPr/>
          </p:nvSpPr>
          <p:spPr>
            <a:xfrm>
              <a:off x="915575" y="1887575"/>
              <a:ext cx="49725" cy="49725"/>
            </a:xfrm>
            <a:custGeom>
              <a:avLst/>
              <a:gdLst/>
              <a:ahLst/>
              <a:cxnLst/>
              <a:rect l="l" t="t" r="r" b="b"/>
              <a:pathLst>
                <a:path w="1989" h="1989" extrusionOk="0">
                  <a:moveTo>
                    <a:pt x="1001" y="0"/>
                  </a:moveTo>
                  <a:cubicBezTo>
                    <a:pt x="453" y="0"/>
                    <a:pt x="1" y="453"/>
                    <a:pt x="1" y="1000"/>
                  </a:cubicBezTo>
                  <a:cubicBezTo>
                    <a:pt x="1" y="1536"/>
                    <a:pt x="453" y="1988"/>
                    <a:pt x="1001" y="1988"/>
                  </a:cubicBezTo>
                  <a:cubicBezTo>
                    <a:pt x="1548" y="1988"/>
                    <a:pt x="1989" y="1536"/>
                    <a:pt x="1989" y="1000"/>
                  </a:cubicBezTo>
                  <a:cubicBezTo>
                    <a:pt x="1989" y="453"/>
                    <a:pt x="1548" y="0"/>
                    <a:pt x="10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54" name="Google Shape;1454;p20"/>
            <p:cNvSpPr/>
            <p:nvPr/>
          </p:nvSpPr>
          <p:spPr>
            <a:xfrm>
              <a:off x="761100" y="1887575"/>
              <a:ext cx="66400" cy="49650"/>
            </a:xfrm>
            <a:custGeom>
              <a:avLst/>
              <a:gdLst/>
              <a:ahLst/>
              <a:cxnLst/>
              <a:rect l="l" t="t" r="r" b="b"/>
              <a:pathLst>
                <a:path w="2656" h="1986" extrusionOk="0">
                  <a:moveTo>
                    <a:pt x="1322" y="0"/>
                  </a:moveTo>
                  <a:cubicBezTo>
                    <a:pt x="441" y="0"/>
                    <a:pt x="0" y="1072"/>
                    <a:pt x="619" y="1691"/>
                  </a:cubicBezTo>
                  <a:cubicBezTo>
                    <a:pt x="816" y="1887"/>
                    <a:pt x="1072" y="1985"/>
                    <a:pt x="1326" y="1985"/>
                  </a:cubicBezTo>
                  <a:cubicBezTo>
                    <a:pt x="1581" y="1985"/>
                    <a:pt x="1834" y="1887"/>
                    <a:pt x="2024" y="1691"/>
                  </a:cubicBezTo>
                  <a:cubicBezTo>
                    <a:pt x="2655" y="1072"/>
                    <a:pt x="2203" y="0"/>
                    <a:pt x="13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55" name="Google Shape;1455;p20"/>
            <p:cNvSpPr/>
            <p:nvPr/>
          </p:nvSpPr>
          <p:spPr>
            <a:xfrm>
              <a:off x="989400" y="1961300"/>
              <a:ext cx="51825" cy="49600"/>
            </a:xfrm>
            <a:custGeom>
              <a:avLst/>
              <a:gdLst/>
              <a:ahLst/>
              <a:cxnLst/>
              <a:rect l="l" t="t" r="r" b="b"/>
              <a:pathLst>
                <a:path w="2073" h="1984" extrusionOk="0">
                  <a:moveTo>
                    <a:pt x="997" y="0"/>
                  </a:moveTo>
                  <a:cubicBezTo>
                    <a:pt x="487" y="0"/>
                    <a:pt x="0" y="395"/>
                    <a:pt x="0" y="992"/>
                  </a:cubicBezTo>
                  <a:cubicBezTo>
                    <a:pt x="0" y="1589"/>
                    <a:pt x="487" y="1984"/>
                    <a:pt x="997" y="1984"/>
                  </a:cubicBezTo>
                  <a:cubicBezTo>
                    <a:pt x="1239" y="1984"/>
                    <a:pt x="1488" y="1894"/>
                    <a:pt x="1691" y="1694"/>
                  </a:cubicBezTo>
                  <a:cubicBezTo>
                    <a:pt x="2072" y="1302"/>
                    <a:pt x="2072" y="671"/>
                    <a:pt x="1691" y="290"/>
                  </a:cubicBezTo>
                  <a:cubicBezTo>
                    <a:pt x="1488" y="90"/>
                    <a:pt x="1239" y="0"/>
                    <a:pt x="9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56" name="Google Shape;1456;p20"/>
            <p:cNvSpPr/>
            <p:nvPr/>
          </p:nvSpPr>
          <p:spPr>
            <a:xfrm>
              <a:off x="1062625" y="2034325"/>
              <a:ext cx="51800" cy="49625"/>
            </a:xfrm>
            <a:custGeom>
              <a:avLst/>
              <a:gdLst/>
              <a:ahLst/>
              <a:cxnLst/>
              <a:rect l="l" t="t" r="r" b="b"/>
              <a:pathLst>
                <a:path w="2072" h="1985" extrusionOk="0">
                  <a:moveTo>
                    <a:pt x="986" y="0"/>
                  </a:moveTo>
                  <a:cubicBezTo>
                    <a:pt x="482" y="0"/>
                    <a:pt x="0" y="394"/>
                    <a:pt x="0" y="988"/>
                  </a:cubicBezTo>
                  <a:cubicBezTo>
                    <a:pt x="0" y="1585"/>
                    <a:pt x="486" y="1985"/>
                    <a:pt x="993" y="1985"/>
                  </a:cubicBezTo>
                  <a:cubicBezTo>
                    <a:pt x="1234" y="1985"/>
                    <a:pt x="1479" y="1894"/>
                    <a:pt x="1679" y="1691"/>
                  </a:cubicBezTo>
                  <a:cubicBezTo>
                    <a:pt x="2072" y="1310"/>
                    <a:pt x="2072" y="678"/>
                    <a:pt x="1679" y="297"/>
                  </a:cubicBezTo>
                  <a:cubicBezTo>
                    <a:pt x="1477" y="92"/>
                    <a:pt x="1229" y="0"/>
                    <a:pt x="9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57" name="Google Shape;1457;p20"/>
            <p:cNvSpPr/>
            <p:nvPr/>
          </p:nvSpPr>
          <p:spPr>
            <a:xfrm>
              <a:off x="1135550" y="2107450"/>
              <a:ext cx="52100" cy="49600"/>
            </a:xfrm>
            <a:custGeom>
              <a:avLst/>
              <a:gdLst/>
              <a:ahLst/>
              <a:cxnLst/>
              <a:rect l="l" t="t" r="r" b="b"/>
              <a:pathLst>
                <a:path w="2084" h="1984" extrusionOk="0">
                  <a:moveTo>
                    <a:pt x="1002" y="0"/>
                  </a:moveTo>
                  <a:cubicBezTo>
                    <a:pt x="492" y="0"/>
                    <a:pt x="0" y="395"/>
                    <a:pt x="0" y="992"/>
                  </a:cubicBezTo>
                  <a:cubicBezTo>
                    <a:pt x="0" y="1589"/>
                    <a:pt x="492" y="1984"/>
                    <a:pt x="1002" y="1984"/>
                  </a:cubicBezTo>
                  <a:cubicBezTo>
                    <a:pt x="1245" y="1984"/>
                    <a:pt x="1491" y="1894"/>
                    <a:pt x="1691" y="1694"/>
                  </a:cubicBezTo>
                  <a:cubicBezTo>
                    <a:pt x="2084" y="1313"/>
                    <a:pt x="2084" y="682"/>
                    <a:pt x="1691" y="290"/>
                  </a:cubicBezTo>
                  <a:cubicBezTo>
                    <a:pt x="1491" y="90"/>
                    <a:pt x="1245" y="0"/>
                    <a:pt x="10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58" name="Google Shape;1458;p20"/>
            <p:cNvSpPr/>
            <p:nvPr/>
          </p:nvSpPr>
          <p:spPr>
            <a:xfrm>
              <a:off x="1208775" y="2180675"/>
              <a:ext cx="51800" cy="49600"/>
            </a:xfrm>
            <a:custGeom>
              <a:avLst/>
              <a:gdLst/>
              <a:ahLst/>
              <a:cxnLst/>
              <a:rect l="l" t="t" r="r" b="b"/>
              <a:pathLst>
                <a:path w="2072" h="1984" extrusionOk="0">
                  <a:moveTo>
                    <a:pt x="997" y="0"/>
                  </a:moveTo>
                  <a:cubicBezTo>
                    <a:pt x="487" y="0"/>
                    <a:pt x="0" y="395"/>
                    <a:pt x="0" y="992"/>
                  </a:cubicBezTo>
                  <a:cubicBezTo>
                    <a:pt x="0" y="1589"/>
                    <a:pt x="487" y="1984"/>
                    <a:pt x="997" y="1984"/>
                  </a:cubicBezTo>
                  <a:cubicBezTo>
                    <a:pt x="1239" y="1984"/>
                    <a:pt x="1487" y="1894"/>
                    <a:pt x="1691" y="1694"/>
                  </a:cubicBezTo>
                  <a:cubicBezTo>
                    <a:pt x="2072" y="1301"/>
                    <a:pt x="2072" y="682"/>
                    <a:pt x="1691" y="289"/>
                  </a:cubicBezTo>
                  <a:cubicBezTo>
                    <a:pt x="1487" y="90"/>
                    <a:pt x="1239" y="0"/>
                    <a:pt x="9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59" name="Google Shape;1459;p20"/>
            <p:cNvSpPr/>
            <p:nvPr/>
          </p:nvSpPr>
          <p:spPr>
            <a:xfrm>
              <a:off x="1282300" y="2254200"/>
              <a:ext cx="52100" cy="49600"/>
            </a:xfrm>
            <a:custGeom>
              <a:avLst/>
              <a:gdLst/>
              <a:ahLst/>
              <a:cxnLst/>
              <a:rect l="l" t="t" r="r" b="b"/>
              <a:pathLst>
                <a:path w="2084" h="1984" extrusionOk="0">
                  <a:moveTo>
                    <a:pt x="1002" y="0"/>
                  </a:moveTo>
                  <a:cubicBezTo>
                    <a:pt x="492" y="0"/>
                    <a:pt x="0" y="395"/>
                    <a:pt x="0" y="992"/>
                  </a:cubicBezTo>
                  <a:cubicBezTo>
                    <a:pt x="0" y="1589"/>
                    <a:pt x="492" y="1983"/>
                    <a:pt x="1002" y="1983"/>
                  </a:cubicBezTo>
                  <a:cubicBezTo>
                    <a:pt x="1244" y="1983"/>
                    <a:pt x="1491" y="1894"/>
                    <a:pt x="1691" y="1694"/>
                  </a:cubicBezTo>
                  <a:cubicBezTo>
                    <a:pt x="2084" y="1301"/>
                    <a:pt x="2084" y="682"/>
                    <a:pt x="1691" y="289"/>
                  </a:cubicBezTo>
                  <a:cubicBezTo>
                    <a:pt x="1491" y="90"/>
                    <a:pt x="1244" y="0"/>
                    <a:pt x="10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60" name="Google Shape;1460;p20"/>
            <p:cNvSpPr/>
            <p:nvPr/>
          </p:nvSpPr>
          <p:spPr>
            <a:xfrm>
              <a:off x="1355525" y="2327275"/>
              <a:ext cx="51800" cy="49750"/>
            </a:xfrm>
            <a:custGeom>
              <a:avLst/>
              <a:gdLst/>
              <a:ahLst/>
              <a:cxnLst/>
              <a:rect l="l" t="t" r="r" b="b"/>
              <a:pathLst>
                <a:path w="2072" h="1990" extrusionOk="0">
                  <a:moveTo>
                    <a:pt x="996" y="1"/>
                  </a:moveTo>
                  <a:cubicBezTo>
                    <a:pt x="486" y="1"/>
                    <a:pt x="0" y="401"/>
                    <a:pt x="0" y="998"/>
                  </a:cubicBezTo>
                  <a:cubicBezTo>
                    <a:pt x="0" y="1595"/>
                    <a:pt x="486" y="1989"/>
                    <a:pt x="996" y="1989"/>
                  </a:cubicBezTo>
                  <a:cubicBezTo>
                    <a:pt x="1239" y="1989"/>
                    <a:pt x="1487" y="1900"/>
                    <a:pt x="1691" y="1700"/>
                  </a:cubicBezTo>
                  <a:cubicBezTo>
                    <a:pt x="2072" y="1307"/>
                    <a:pt x="2072" y="676"/>
                    <a:pt x="1691" y="295"/>
                  </a:cubicBezTo>
                  <a:cubicBezTo>
                    <a:pt x="1487" y="92"/>
                    <a:pt x="1239" y="1"/>
                    <a:pt x="9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61" name="Google Shape;1461;p20"/>
            <p:cNvSpPr/>
            <p:nvPr/>
          </p:nvSpPr>
          <p:spPr>
            <a:xfrm>
              <a:off x="842650" y="1960700"/>
              <a:ext cx="51825" cy="49600"/>
            </a:xfrm>
            <a:custGeom>
              <a:avLst/>
              <a:gdLst/>
              <a:ahLst/>
              <a:cxnLst/>
              <a:rect l="l" t="t" r="r" b="b"/>
              <a:pathLst>
                <a:path w="2073" h="1984" extrusionOk="0">
                  <a:moveTo>
                    <a:pt x="997" y="1"/>
                  </a:moveTo>
                  <a:cubicBezTo>
                    <a:pt x="487" y="1"/>
                    <a:pt x="1" y="395"/>
                    <a:pt x="1" y="992"/>
                  </a:cubicBezTo>
                  <a:cubicBezTo>
                    <a:pt x="1" y="1589"/>
                    <a:pt x="487" y="1984"/>
                    <a:pt x="997" y="1984"/>
                  </a:cubicBezTo>
                  <a:cubicBezTo>
                    <a:pt x="1240" y="1984"/>
                    <a:pt x="1488" y="1894"/>
                    <a:pt x="1691" y="1695"/>
                  </a:cubicBezTo>
                  <a:cubicBezTo>
                    <a:pt x="2072" y="1314"/>
                    <a:pt x="2072" y="683"/>
                    <a:pt x="1691" y="290"/>
                  </a:cubicBezTo>
                  <a:cubicBezTo>
                    <a:pt x="1488" y="90"/>
                    <a:pt x="1240" y="1"/>
                    <a:pt x="9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62" name="Google Shape;1462;p20"/>
            <p:cNvSpPr/>
            <p:nvPr/>
          </p:nvSpPr>
          <p:spPr>
            <a:xfrm>
              <a:off x="916175" y="2034325"/>
              <a:ext cx="51825" cy="49625"/>
            </a:xfrm>
            <a:custGeom>
              <a:avLst/>
              <a:gdLst/>
              <a:ahLst/>
              <a:cxnLst/>
              <a:rect l="l" t="t" r="r" b="b"/>
              <a:pathLst>
                <a:path w="2073" h="1985" extrusionOk="0">
                  <a:moveTo>
                    <a:pt x="990" y="0"/>
                  </a:moveTo>
                  <a:cubicBezTo>
                    <a:pt x="482" y="0"/>
                    <a:pt x="0" y="394"/>
                    <a:pt x="0" y="988"/>
                  </a:cubicBezTo>
                  <a:cubicBezTo>
                    <a:pt x="0" y="1585"/>
                    <a:pt x="487" y="1985"/>
                    <a:pt x="996" y="1985"/>
                  </a:cubicBezTo>
                  <a:cubicBezTo>
                    <a:pt x="1239" y="1985"/>
                    <a:pt x="1488" y="1894"/>
                    <a:pt x="1691" y="1691"/>
                  </a:cubicBezTo>
                  <a:cubicBezTo>
                    <a:pt x="2072" y="1310"/>
                    <a:pt x="2072" y="678"/>
                    <a:pt x="1691" y="297"/>
                  </a:cubicBezTo>
                  <a:cubicBezTo>
                    <a:pt x="1486" y="92"/>
                    <a:pt x="1235" y="0"/>
                    <a:pt x="9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63" name="Google Shape;1463;p20"/>
            <p:cNvSpPr/>
            <p:nvPr/>
          </p:nvSpPr>
          <p:spPr>
            <a:xfrm>
              <a:off x="989400" y="2107450"/>
              <a:ext cx="51825" cy="49600"/>
            </a:xfrm>
            <a:custGeom>
              <a:avLst/>
              <a:gdLst/>
              <a:ahLst/>
              <a:cxnLst/>
              <a:rect l="l" t="t" r="r" b="b"/>
              <a:pathLst>
                <a:path w="2073" h="1984" extrusionOk="0">
                  <a:moveTo>
                    <a:pt x="997" y="0"/>
                  </a:moveTo>
                  <a:cubicBezTo>
                    <a:pt x="487" y="0"/>
                    <a:pt x="0" y="395"/>
                    <a:pt x="0" y="992"/>
                  </a:cubicBezTo>
                  <a:cubicBezTo>
                    <a:pt x="0" y="1589"/>
                    <a:pt x="487" y="1984"/>
                    <a:pt x="997" y="1984"/>
                  </a:cubicBezTo>
                  <a:cubicBezTo>
                    <a:pt x="1239" y="1984"/>
                    <a:pt x="1488" y="1894"/>
                    <a:pt x="1691" y="1694"/>
                  </a:cubicBezTo>
                  <a:cubicBezTo>
                    <a:pt x="2072" y="1313"/>
                    <a:pt x="2072" y="682"/>
                    <a:pt x="1691" y="290"/>
                  </a:cubicBezTo>
                  <a:cubicBezTo>
                    <a:pt x="1488" y="90"/>
                    <a:pt x="1239" y="0"/>
                    <a:pt x="9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64" name="Google Shape;1464;p20"/>
            <p:cNvSpPr/>
            <p:nvPr/>
          </p:nvSpPr>
          <p:spPr>
            <a:xfrm>
              <a:off x="1062325" y="2180675"/>
              <a:ext cx="52100" cy="49600"/>
            </a:xfrm>
            <a:custGeom>
              <a:avLst/>
              <a:gdLst/>
              <a:ahLst/>
              <a:cxnLst/>
              <a:rect l="l" t="t" r="r" b="b"/>
              <a:pathLst>
                <a:path w="2084" h="1984" extrusionOk="0">
                  <a:moveTo>
                    <a:pt x="1002" y="0"/>
                  </a:moveTo>
                  <a:cubicBezTo>
                    <a:pt x="492" y="0"/>
                    <a:pt x="0" y="395"/>
                    <a:pt x="0" y="992"/>
                  </a:cubicBezTo>
                  <a:cubicBezTo>
                    <a:pt x="0" y="1589"/>
                    <a:pt x="492" y="1984"/>
                    <a:pt x="1002" y="1984"/>
                  </a:cubicBezTo>
                  <a:cubicBezTo>
                    <a:pt x="1245" y="1984"/>
                    <a:pt x="1491" y="1894"/>
                    <a:pt x="1691" y="1694"/>
                  </a:cubicBezTo>
                  <a:cubicBezTo>
                    <a:pt x="2084" y="1301"/>
                    <a:pt x="2084" y="670"/>
                    <a:pt x="1691" y="289"/>
                  </a:cubicBezTo>
                  <a:cubicBezTo>
                    <a:pt x="1491" y="90"/>
                    <a:pt x="1245" y="0"/>
                    <a:pt x="10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65" name="Google Shape;1465;p20"/>
            <p:cNvSpPr/>
            <p:nvPr/>
          </p:nvSpPr>
          <p:spPr>
            <a:xfrm>
              <a:off x="1135550" y="2253700"/>
              <a:ext cx="52100" cy="49800"/>
            </a:xfrm>
            <a:custGeom>
              <a:avLst/>
              <a:gdLst/>
              <a:ahLst/>
              <a:cxnLst/>
              <a:rect l="l" t="t" r="r" b="b"/>
              <a:pathLst>
                <a:path w="2084" h="1992" extrusionOk="0">
                  <a:moveTo>
                    <a:pt x="996" y="0"/>
                  </a:moveTo>
                  <a:cubicBezTo>
                    <a:pt x="489" y="0"/>
                    <a:pt x="0" y="397"/>
                    <a:pt x="0" y="1000"/>
                  </a:cubicBezTo>
                  <a:cubicBezTo>
                    <a:pt x="0" y="1597"/>
                    <a:pt x="492" y="1991"/>
                    <a:pt x="1002" y="1991"/>
                  </a:cubicBezTo>
                  <a:cubicBezTo>
                    <a:pt x="1245" y="1991"/>
                    <a:pt x="1491" y="1902"/>
                    <a:pt x="1691" y="1702"/>
                  </a:cubicBezTo>
                  <a:cubicBezTo>
                    <a:pt x="2084" y="1309"/>
                    <a:pt x="2084" y="678"/>
                    <a:pt x="1691" y="297"/>
                  </a:cubicBezTo>
                  <a:cubicBezTo>
                    <a:pt x="1490" y="92"/>
                    <a:pt x="1241" y="0"/>
                    <a:pt x="9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66" name="Google Shape;1466;p20"/>
            <p:cNvSpPr/>
            <p:nvPr/>
          </p:nvSpPr>
          <p:spPr>
            <a:xfrm>
              <a:off x="1209075" y="2327275"/>
              <a:ext cx="52100" cy="49750"/>
            </a:xfrm>
            <a:custGeom>
              <a:avLst/>
              <a:gdLst/>
              <a:ahLst/>
              <a:cxnLst/>
              <a:rect l="l" t="t" r="r" b="b"/>
              <a:pathLst>
                <a:path w="2084" h="1990" extrusionOk="0">
                  <a:moveTo>
                    <a:pt x="1001" y="1"/>
                  </a:moveTo>
                  <a:cubicBezTo>
                    <a:pt x="492" y="1"/>
                    <a:pt x="0" y="401"/>
                    <a:pt x="0" y="998"/>
                  </a:cubicBezTo>
                  <a:cubicBezTo>
                    <a:pt x="0" y="1595"/>
                    <a:pt x="492" y="1989"/>
                    <a:pt x="1002" y="1989"/>
                  </a:cubicBezTo>
                  <a:cubicBezTo>
                    <a:pt x="1244" y="1989"/>
                    <a:pt x="1491" y="1900"/>
                    <a:pt x="1691" y="1700"/>
                  </a:cubicBezTo>
                  <a:cubicBezTo>
                    <a:pt x="2084" y="1307"/>
                    <a:pt x="2084" y="676"/>
                    <a:pt x="1691" y="295"/>
                  </a:cubicBezTo>
                  <a:cubicBezTo>
                    <a:pt x="1491" y="92"/>
                    <a:pt x="1244" y="1"/>
                    <a:pt x="10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67" name="Google Shape;1467;p20"/>
            <p:cNvSpPr/>
            <p:nvPr/>
          </p:nvSpPr>
          <p:spPr>
            <a:xfrm>
              <a:off x="1282300" y="2400450"/>
              <a:ext cx="51800" cy="49800"/>
            </a:xfrm>
            <a:custGeom>
              <a:avLst/>
              <a:gdLst/>
              <a:ahLst/>
              <a:cxnLst/>
              <a:rect l="l" t="t" r="r" b="b"/>
              <a:pathLst>
                <a:path w="2072" h="1992" extrusionOk="0">
                  <a:moveTo>
                    <a:pt x="996" y="0"/>
                  </a:moveTo>
                  <a:cubicBezTo>
                    <a:pt x="488" y="0"/>
                    <a:pt x="0" y="397"/>
                    <a:pt x="0" y="1000"/>
                  </a:cubicBezTo>
                  <a:cubicBezTo>
                    <a:pt x="0" y="1597"/>
                    <a:pt x="492" y="1991"/>
                    <a:pt x="1002" y="1991"/>
                  </a:cubicBezTo>
                  <a:cubicBezTo>
                    <a:pt x="1244" y="1991"/>
                    <a:pt x="1491" y="1902"/>
                    <a:pt x="1691" y="1702"/>
                  </a:cubicBezTo>
                  <a:cubicBezTo>
                    <a:pt x="2072" y="1309"/>
                    <a:pt x="2072" y="678"/>
                    <a:pt x="1691" y="297"/>
                  </a:cubicBezTo>
                  <a:cubicBezTo>
                    <a:pt x="1490" y="92"/>
                    <a:pt x="1241" y="0"/>
                    <a:pt x="9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68" name="Google Shape;1468;p20"/>
            <p:cNvSpPr/>
            <p:nvPr/>
          </p:nvSpPr>
          <p:spPr>
            <a:xfrm>
              <a:off x="696200" y="1960700"/>
              <a:ext cx="52125" cy="49800"/>
            </a:xfrm>
            <a:custGeom>
              <a:avLst/>
              <a:gdLst/>
              <a:ahLst/>
              <a:cxnLst/>
              <a:rect l="l" t="t" r="r" b="b"/>
              <a:pathLst>
                <a:path w="2085" h="1992" extrusionOk="0">
                  <a:moveTo>
                    <a:pt x="1002" y="1"/>
                  </a:moveTo>
                  <a:cubicBezTo>
                    <a:pt x="493" y="1"/>
                    <a:pt x="1" y="395"/>
                    <a:pt x="1" y="992"/>
                  </a:cubicBezTo>
                  <a:cubicBezTo>
                    <a:pt x="1" y="1595"/>
                    <a:pt x="489" y="1992"/>
                    <a:pt x="997" y="1992"/>
                  </a:cubicBezTo>
                  <a:cubicBezTo>
                    <a:pt x="1241" y="1992"/>
                    <a:pt x="1490" y="1900"/>
                    <a:pt x="1691" y="1695"/>
                  </a:cubicBezTo>
                  <a:cubicBezTo>
                    <a:pt x="2084" y="1314"/>
                    <a:pt x="2084" y="683"/>
                    <a:pt x="1691" y="290"/>
                  </a:cubicBezTo>
                  <a:cubicBezTo>
                    <a:pt x="1492" y="90"/>
                    <a:pt x="1245" y="1"/>
                    <a:pt x="10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69" name="Google Shape;1469;p20"/>
            <p:cNvSpPr/>
            <p:nvPr/>
          </p:nvSpPr>
          <p:spPr>
            <a:xfrm>
              <a:off x="769425" y="2033925"/>
              <a:ext cx="52125" cy="49600"/>
            </a:xfrm>
            <a:custGeom>
              <a:avLst/>
              <a:gdLst/>
              <a:ahLst/>
              <a:cxnLst/>
              <a:rect l="l" t="t" r="r" b="b"/>
              <a:pathLst>
                <a:path w="2085" h="1984" extrusionOk="0">
                  <a:moveTo>
                    <a:pt x="1002" y="1"/>
                  </a:moveTo>
                  <a:cubicBezTo>
                    <a:pt x="492" y="1"/>
                    <a:pt x="1" y="395"/>
                    <a:pt x="1" y="992"/>
                  </a:cubicBezTo>
                  <a:cubicBezTo>
                    <a:pt x="1" y="1589"/>
                    <a:pt x="492" y="1984"/>
                    <a:pt x="1002" y="1984"/>
                  </a:cubicBezTo>
                  <a:cubicBezTo>
                    <a:pt x="1245" y="1984"/>
                    <a:pt x="1492" y="1894"/>
                    <a:pt x="1691" y="1695"/>
                  </a:cubicBezTo>
                  <a:cubicBezTo>
                    <a:pt x="2084" y="1302"/>
                    <a:pt x="2084" y="683"/>
                    <a:pt x="1691" y="290"/>
                  </a:cubicBezTo>
                  <a:cubicBezTo>
                    <a:pt x="1492" y="90"/>
                    <a:pt x="1245" y="1"/>
                    <a:pt x="10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70" name="Google Shape;1470;p20"/>
            <p:cNvSpPr/>
            <p:nvPr/>
          </p:nvSpPr>
          <p:spPr>
            <a:xfrm>
              <a:off x="614650" y="2034000"/>
              <a:ext cx="66400" cy="49450"/>
            </a:xfrm>
            <a:custGeom>
              <a:avLst/>
              <a:gdLst/>
              <a:ahLst/>
              <a:cxnLst/>
              <a:rect l="l" t="t" r="r" b="b"/>
              <a:pathLst>
                <a:path w="2656" h="1978" extrusionOk="0">
                  <a:moveTo>
                    <a:pt x="1334" y="1"/>
                  </a:moveTo>
                  <a:cubicBezTo>
                    <a:pt x="453" y="1"/>
                    <a:pt x="0" y="1061"/>
                    <a:pt x="631" y="1692"/>
                  </a:cubicBezTo>
                  <a:cubicBezTo>
                    <a:pt x="822" y="1882"/>
                    <a:pt x="1075" y="1977"/>
                    <a:pt x="1329" y="1977"/>
                  </a:cubicBezTo>
                  <a:cubicBezTo>
                    <a:pt x="1584" y="1977"/>
                    <a:pt x="1840" y="1882"/>
                    <a:pt x="2036" y="1692"/>
                  </a:cubicBezTo>
                  <a:cubicBezTo>
                    <a:pt x="2656" y="1061"/>
                    <a:pt x="2215" y="1"/>
                    <a:pt x="1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71" name="Google Shape;1471;p20"/>
            <p:cNvSpPr/>
            <p:nvPr/>
          </p:nvSpPr>
          <p:spPr>
            <a:xfrm>
              <a:off x="842950" y="2107450"/>
              <a:ext cx="52125" cy="49600"/>
            </a:xfrm>
            <a:custGeom>
              <a:avLst/>
              <a:gdLst/>
              <a:ahLst/>
              <a:cxnLst/>
              <a:rect l="l" t="t" r="r" b="b"/>
              <a:pathLst>
                <a:path w="2085" h="1984" extrusionOk="0">
                  <a:moveTo>
                    <a:pt x="1002" y="0"/>
                  </a:moveTo>
                  <a:cubicBezTo>
                    <a:pt x="492" y="0"/>
                    <a:pt x="1" y="395"/>
                    <a:pt x="1" y="992"/>
                  </a:cubicBezTo>
                  <a:cubicBezTo>
                    <a:pt x="1" y="1589"/>
                    <a:pt x="492" y="1984"/>
                    <a:pt x="1002" y="1984"/>
                  </a:cubicBezTo>
                  <a:cubicBezTo>
                    <a:pt x="1245" y="1984"/>
                    <a:pt x="1492" y="1894"/>
                    <a:pt x="1691" y="1694"/>
                  </a:cubicBezTo>
                  <a:cubicBezTo>
                    <a:pt x="2084" y="1302"/>
                    <a:pt x="2084" y="682"/>
                    <a:pt x="1691" y="290"/>
                  </a:cubicBezTo>
                  <a:cubicBezTo>
                    <a:pt x="1492" y="90"/>
                    <a:pt x="1245" y="0"/>
                    <a:pt x="10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72" name="Google Shape;1472;p20"/>
            <p:cNvSpPr/>
            <p:nvPr/>
          </p:nvSpPr>
          <p:spPr>
            <a:xfrm>
              <a:off x="916175" y="2180675"/>
              <a:ext cx="51825" cy="49600"/>
            </a:xfrm>
            <a:custGeom>
              <a:avLst/>
              <a:gdLst/>
              <a:ahLst/>
              <a:cxnLst/>
              <a:rect l="l" t="t" r="r" b="b"/>
              <a:pathLst>
                <a:path w="2073" h="1984" extrusionOk="0">
                  <a:moveTo>
                    <a:pt x="997" y="0"/>
                  </a:moveTo>
                  <a:cubicBezTo>
                    <a:pt x="487" y="0"/>
                    <a:pt x="0" y="395"/>
                    <a:pt x="0" y="992"/>
                  </a:cubicBezTo>
                  <a:cubicBezTo>
                    <a:pt x="0" y="1589"/>
                    <a:pt x="487" y="1984"/>
                    <a:pt x="997" y="1984"/>
                  </a:cubicBezTo>
                  <a:cubicBezTo>
                    <a:pt x="1239" y="1984"/>
                    <a:pt x="1488" y="1894"/>
                    <a:pt x="1691" y="1694"/>
                  </a:cubicBezTo>
                  <a:cubicBezTo>
                    <a:pt x="2072" y="1301"/>
                    <a:pt x="2072" y="670"/>
                    <a:pt x="1691" y="289"/>
                  </a:cubicBezTo>
                  <a:cubicBezTo>
                    <a:pt x="1488" y="90"/>
                    <a:pt x="1239" y="0"/>
                    <a:pt x="9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73" name="Google Shape;1473;p20"/>
            <p:cNvSpPr/>
            <p:nvPr/>
          </p:nvSpPr>
          <p:spPr>
            <a:xfrm>
              <a:off x="989400" y="2253700"/>
              <a:ext cx="51825" cy="49800"/>
            </a:xfrm>
            <a:custGeom>
              <a:avLst/>
              <a:gdLst/>
              <a:ahLst/>
              <a:cxnLst/>
              <a:rect l="l" t="t" r="r" b="b"/>
              <a:pathLst>
                <a:path w="2073" h="1992" extrusionOk="0">
                  <a:moveTo>
                    <a:pt x="991" y="0"/>
                  </a:moveTo>
                  <a:cubicBezTo>
                    <a:pt x="483" y="0"/>
                    <a:pt x="0" y="397"/>
                    <a:pt x="0" y="1000"/>
                  </a:cubicBezTo>
                  <a:cubicBezTo>
                    <a:pt x="0" y="1597"/>
                    <a:pt x="487" y="1991"/>
                    <a:pt x="997" y="1991"/>
                  </a:cubicBezTo>
                  <a:cubicBezTo>
                    <a:pt x="1239" y="1991"/>
                    <a:pt x="1488" y="1902"/>
                    <a:pt x="1691" y="1702"/>
                  </a:cubicBezTo>
                  <a:cubicBezTo>
                    <a:pt x="2072" y="1309"/>
                    <a:pt x="2072" y="678"/>
                    <a:pt x="1691" y="297"/>
                  </a:cubicBezTo>
                  <a:cubicBezTo>
                    <a:pt x="1486" y="92"/>
                    <a:pt x="1236" y="0"/>
                    <a:pt x="9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74" name="Google Shape;1474;p20"/>
            <p:cNvSpPr/>
            <p:nvPr/>
          </p:nvSpPr>
          <p:spPr>
            <a:xfrm>
              <a:off x="1062625" y="2326825"/>
              <a:ext cx="51800" cy="49600"/>
            </a:xfrm>
            <a:custGeom>
              <a:avLst/>
              <a:gdLst/>
              <a:ahLst/>
              <a:cxnLst/>
              <a:rect l="l" t="t" r="r" b="b"/>
              <a:pathLst>
                <a:path w="2072" h="1984" extrusionOk="0">
                  <a:moveTo>
                    <a:pt x="993" y="0"/>
                  </a:moveTo>
                  <a:cubicBezTo>
                    <a:pt x="487" y="0"/>
                    <a:pt x="0" y="395"/>
                    <a:pt x="0" y="992"/>
                  </a:cubicBezTo>
                  <a:cubicBezTo>
                    <a:pt x="0" y="1589"/>
                    <a:pt x="487" y="1983"/>
                    <a:pt x="993" y="1983"/>
                  </a:cubicBezTo>
                  <a:cubicBezTo>
                    <a:pt x="1234" y="1983"/>
                    <a:pt x="1479" y="1894"/>
                    <a:pt x="1679" y="1694"/>
                  </a:cubicBezTo>
                  <a:cubicBezTo>
                    <a:pt x="2072" y="1313"/>
                    <a:pt x="2072" y="682"/>
                    <a:pt x="1679" y="289"/>
                  </a:cubicBezTo>
                  <a:cubicBezTo>
                    <a:pt x="1479" y="90"/>
                    <a:pt x="1234" y="0"/>
                    <a:pt x="9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75" name="Google Shape;1475;p20"/>
            <p:cNvSpPr/>
            <p:nvPr/>
          </p:nvSpPr>
          <p:spPr>
            <a:xfrm>
              <a:off x="1135850" y="2400450"/>
              <a:ext cx="52100" cy="49800"/>
            </a:xfrm>
            <a:custGeom>
              <a:avLst/>
              <a:gdLst/>
              <a:ahLst/>
              <a:cxnLst/>
              <a:rect l="l" t="t" r="r" b="b"/>
              <a:pathLst>
                <a:path w="2084" h="1992" extrusionOk="0">
                  <a:moveTo>
                    <a:pt x="1000" y="0"/>
                  </a:moveTo>
                  <a:cubicBezTo>
                    <a:pt x="489" y="0"/>
                    <a:pt x="0" y="397"/>
                    <a:pt x="0" y="1000"/>
                  </a:cubicBezTo>
                  <a:cubicBezTo>
                    <a:pt x="0" y="1597"/>
                    <a:pt x="492" y="1991"/>
                    <a:pt x="1006" y="1991"/>
                  </a:cubicBezTo>
                  <a:cubicBezTo>
                    <a:pt x="1250" y="1991"/>
                    <a:pt x="1499" y="1902"/>
                    <a:pt x="1703" y="1702"/>
                  </a:cubicBezTo>
                  <a:cubicBezTo>
                    <a:pt x="2084" y="1309"/>
                    <a:pt x="2084" y="678"/>
                    <a:pt x="1703" y="297"/>
                  </a:cubicBezTo>
                  <a:cubicBezTo>
                    <a:pt x="1498" y="92"/>
                    <a:pt x="1246" y="0"/>
                    <a:pt x="10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76" name="Google Shape;1476;p20"/>
            <p:cNvSpPr/>
            <p:nvPr/>
          </p:nvSpPr>
          <p:spPr>
            <a:xfrm>
              <a:off x="1209075" y="2473575"/>
              <a:ext cx="52100" cy="49600"/>
            </a:xfrm>
            <a:custGeom>
              <a:avLst/>
              <a:gdLst/>
              <a:ahLst/>
              <a:cxnLst/>
              <a:rect l="l" t="t" r="r" b="b"/>
              <a:pathLst>
                <a:path w="2084" h="1984" extrusionOk="0">
                  <a:moveTo>
                    <a:pt x="1002" y="0"/>
                  </a:moveTo>
                  <a:cubicBezTo>
                    <a:pt x="492" y="0"/>
                    <a:pt x="0" y="395"/>
                    <a:pt x="0" y="992"/>
                  </a:cubicBezTo>
                  <a:cubicBezTo>
                    <a:pt x="0" y="1589"/>
                    <a:pt x="492" y="1983"/>
                    <a:pt x="1002" y="1983"/>
                  </a:cubicBezTo>
                  <a:cubicBezTo>
                    <a:pt x="1244" y="1983"/>
                    <a:pt x="1491" y="1894"/>
                    <a:pt x="1691" y="1694"/>
                  </a:cubicBezTo>
                  <a:cubicBezTo>
                    <a:pt x="2084" y="1313"/>
                    <a:pt x="2084" y="682"/>
                    <a:pt x="1691" y="289"/>
                  </a:cubicBezTo>
                  <a:cubicBezTo>
                    <a:pt x="1491" y="89"/>
                    <a:pt x="1244" y="0"/>
                    <a:pt x="10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77" name="Google Shape;1477;p20"/>
            <p:cNvSpPr/>
            <p:nvPr/>
          </p:nvSpPr>
          <p:spPr>
            <a:xfrm>
              <a:off x="696200" y="2107025"/>
              <a:ext cx="52125" cy="49725"/>
            </a:xfrm>
            <a:custGeom>
              <a:avLst/>
              <a:gdLst/>
              <a:ahLst/>
              <a:cxnLst/>
              <a:rect l="l" t="t" r="r" b="b"/>
              <a:pathLst>
                <a:path w="2085" h="1989" extrusionOk="0">
                  <a:moveTo>
                    <a:pt x="1002" y="0"/>
                  </a:moveTo>
                  <a:cubicBezTo>
                    <a:pt x="492" y="0"/>
                    <a:pt x="1" y="400"/>
                    <a:pt x="1" y="997"/>
                  </a:cubicBezTo>
                  <a:cubicBezTo>
                    <a:pt x="1" y="1594"/>
                    <a:pt x="493" y="1989"/>
                    <a:pt x="1002" y="1989"/>
                  </a:cubicBezTo>
                  <a:cubicBezTo>
                    <a:pt x="1245" y="1989"/>
                    <a:pt x="1492" y="1899"/>
                    <a:pt x="1691" y="1700"/>
                  </a:cubicBezTo>
                  <a:cubicBezTo>
                    <a:pt x="2084" y="1307"/>
                    <a:pt x="2084" y="676"/>
                    <a:pt x="1691" y="295"/>
                  </a:cubicBezTo>
                  <a:cubicBezTo>
                    <a:pt x="1492" y="91"/>
                    <a:pt x="1245" y="0"/>
                    <a:pt x="10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78" name="Google Shape;1478;p20"/>
            <p:cNvSpPr/>
            <p:nvPr/>
          </p:nvSpPr>
          <p:spPr>
            <a:xfrm>
              <a:off x="769725" y="2180675"/>
              <a:ext cx="52125" cy="49600"/>
            </a:xfrm>
            <a:custGeom>
              <a:avLst/>
              <a:gdLst/>
              <a:ahLst/>
              <a:cxnLst/>
              <a:rect l="l" t="t" r="r" b="b"/>
              <a:pathLst>
                <a:path w="2085" h="1984" extrusionOk="0">
                  <a:moveTo>
                    <a:pt x="1006" y="0"/>
                  </a:moveTo>
                  <a:cubicBezTo>
                    <a:pt x="492" y="0"/>
                    <a:pt x="1" y="395"/>
                    <a:pt x="1" y="992"/>
                  </a:cubicBezTo>
                  <a:cubicBezTo>
                    <a:pt x="1" y="1589"/>
                    <a:pt x="492" y="1984"/>
                    <a:pt x="1006" y="1984"/>
                  </a:cubicBezTo>
                  <a:cubicBezTo>
                    <a:pt x="1250" y="1984"/>
                    <a:pt x="1500" y="1894"/>
                    <a:pt x="1703" y="1694"/>
                  </a:cubicBezTo>
                  <a:cubicBezTo>
                    <a:pt x="2084" y="1301"/>
                    <a:pt x="2084" y="682"/>
                    <a:pt x="1703" y="289"/>
                  </a:cubicBezTo>
                  <a:cubicBezTo>
                    <a:pt x="1500" y="90"/>
                    <a:pt x="1250" y="0"/>
                    <a:pt x="10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79" name="Google Shape;1479;p20"/>
            <p:cNvSpPr/>
            <p:nvPr/>
          </p:nvSpPr>
          <p:spPr>
            <a:xfrm>
              <a:off x="842950" y="2253700"/>
              <a:ext cx="52125" cy="49800"/>
            </a:xfrm>
            <a:custGeom>
              <a:avLst/>
              <a:gdLst/>
              <a:ahLst/>
              <a:cxnLst/>
              <a:rect l="l" t="t" r="r" b="b"/>
              <a:pathLst>
                <a:path w="2085" h="1992" extrusionOk="0">
                  <a:moveTo>
                    <a:pt x="997" y="0"/>
                  </a:moveTo>
                  <a:cubicBezTo>
                    <a:pt x="489" y="0"/>
                    <a:pt x="1" y="397"/>
                    <a:pt x="1" y="1000"/>
                  </a:cubicBezTo>
                  <a:cubicBezTo>
                    <a:pt x="1" y="1597"/>
                    <a:pt x="492" y="1991"/>
                    <a:pt x="1002" y="1991"/>
                  </a:cubicBezTo>
                  <a:cubicBezTo>
                    <a:pt x="1245" y="1991"/>
                    <a:pt x="1492" y="1902"/>
                    <a:pt x="1691" y="1702"/>
                  </a:cubicBezTo>
                  <a:cubicBezTo>
                    <a:pt x="2084" y="1309"/>
                    <a:pt x="2084" y="678"/>
                    <a:pt x="1691" y="297"/>
                  </a:cubicBezTo>
                  <a:cubicBezTo>
                    <a:pt x="1490" y="92"/>
                    <a:pt x="1241" y="0"/>
                    <a:pt x="9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80" name="Google Shape;1480;p20"/>
            <p:cNvSpPr/>
            <p:nvPr/>
          </p:nvSpPr>
          <p:spPr>
            <a:xfrm>
              <a:off x="916175" y="2326825"/>
              <a:ext cx="51825" cy="49600"/>
            </a:xfrm>
            <a:custGeom>
              <a:avLst/>
              <a:gdLst/>
              <a:ahLst/>
              <a:cxnLst/>
              <a:rect l="l" t="t" r="r" b="b"/>
              <a:pathLst>
                <a:path w="2073" h="1984" extrusionOk="0">
                  <a:moveTo>
                    <a:pt x="997" y="0"/>
                  </a:moveTo>
                  <a:cubicBezTo>
                    <a:pt x="487" y="0"/>
                    <a:pt x="0" y="395"/>
                    <a:pt x="0" y="992"/>
                  </a:cubicBezTo>
                  <a:cubicBezTo>
                    <a:pt x="0" y="1589"/>
                    <a:pt x="487" y="1983"/>
                    <a:pt x="997" y="1983"/>
                  </a:cubicBezTo>
                  <a:cubicBezTo>
                    <a:pt x="1239" y="1983"/>
                    <a:pt x="1488" y="1894"/>
                    <a:pt x="1691" y="1694"/>
                  </a:cubicBezTo>
                  <a:cubicBezTo>
                    <a:pt x="2072" y="1313"/>
                    <a:pt x="2072" y="682"/>
                    <a:pt x="1691" y="289"/>
                  </a:cubicBezTo>
                  <a:cubicBezTo>
                    <a:pt x="1488" y="90"/>
                    <a:pt x="1239" y="0"/>
                    <a:pt x="9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81" name="Google Shape;1481;p20"/>
            <p:cNvSpPr/>
            <p:nvPr/>
          </p:nvSpPr>
          <p:spPr>
            <a:xfrm>
              <a:off x="989400" y="2400050"/>
              <a:ext cx="51825" cy="49600"/>
            </a:xfrm>
            <a:custGeom>
              <a:avLst/>
              <a:gdLst/>
              <a:ahLst/>
              <a:cxnLst/>
              <a:rect l="l" t="t" r="r" b="b"/>
              <a:pathLst>
                <a:path w="2073" h="1984" extrusionOk="0">
                  <a:moveTo>
                    <a:pt x="997" y="0"/>
                  </a:moveTo>
                  <a:cubicBezTo>
                    <a:pt x="487" y="0"/>
                    <a:pt x="0" y="395"/>
                    <a:pt x="0" y="992"/>
                  </a:cubicBezTo>
                  <a:cubicBezTo>
                    <a:pt x="0" y="1589"/>
                    <a:pt x="487" y="1983"/>
                    <a:pt x="997" y="1983"/>
                  </a:cubicBezTo>
                  <a:cubicBezTo>
                    <a:pt x="1239" y="1983"/>
                    <a:pt x="1488" y="1894"/>
                    <a:pt x="1691" y="1694"/>
                  </a:cubicBezTo>
                  <a:cubicBezTo>
                    <a:pt x="2072" y="1301"/>
                    <a:pt x="2072" y="682"/>
                    <a:pt x="1691" y="289"/>
                  </a:cubicBezTo>
                  <a:cubicBezTo>
                    <a:pt x="1488" y="90"/>
                    <a:pt x="1239" y="0"/>
                    <a:pt x="9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82" name="Google Shape;1482;p20"/>
            <p:cNvSpPr/>
            <p:nvPr/>
          </p:nvSpPr>
          <p:spPr>
            <a:xfrm>
              <a:off x="1062925" y="2473575"/>
              <a:ext cx="51800" cy="49600"/>
            </a:xfrm>
            <a:custGeom>
              <a:avLst/>
              <a:gdLst/>
              <a:ahLst/>
              <a:cxnLst/>
              <a:rect l="l" t="t" r="r" b="b"/>
              <a:pathLst>
                <a:path w="2072" h="1984" extrusionOk="0">
                  <a:moveTo>
                    <a:pt x="997" y="0"/>
                  </a:moveTo>
                  <a:cubicBezTo>
                    <a:pt x="487" y="0"/>
                    <a:pt x="0" y="395"/>
                    <a:pt x="0" y="992"/>
                  </a:cubicBezTo>
                  <a:cubicBezTo>
                    <a:pt x="0" y="1589"/>
                    <a:pt x="487" y="1983"/>
                    <a:pt x="997" y="1983"/>
                  </a:cubicBezTo>
                  <a:cubicBezTo>
                    <a:pt x="1239" y="1983"/>
                    <a:pt x="1487" y="1894"/>
                    <a:pt x="1691" y="1694"/>
                  </a:cubicBezTo>
                  <a:cubicBezTo>
                    <a:pt x="2072" y="1313"/>
                    <a:pt x="2072" y="682"/>
                    <a:pt x="1691" y="289"/>
                  </a:cubicBezTo>
                  <a:cubicBezTo>
                    <a:pt x="1487" y="89"/>
                    <a:pt x="1239" y="0"/>
                    <a:pt x="9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83" name="Google Shape;1483;p20"/>
            <p:cNvSpPr/>
            <p:nvPr/>
          </p:nvSpPr>
          <p:spPr>
            <a:xfrm>
              <a:off x="1136150" y="2546775"/>
              <a:ext cx="51800" cy="49625"/>
            </a:xfrm>
            <a:custGeom>
              <a:avLst/>
              <a:gdLst/>
              <a:ahLst/>
              <a:cxnLst/>
              <a:rect l="l" t="t" r="r" b="b"/>
              <a:pathLst>
                <a:path w="2072" h="1985" extrusionOk="0">
                  <a:moveTo>
                    <a:pt x="996" y="1"/>
                  </a:moveTo>
                  <a:cubicBezTo>
                    <a:pt x="487" y="1"/>
                    <a:pt x="0" y="396"/>
                    <a:pt x="0" y="993"/>
                  </a:cubicBezTo>
                  <a:cubicBezTo>
                    <a:pt x="0" y="1589"/>
                    <a:pt x="487" y="1984"/>
                    <a:pt x="996" y="1984"/>
                  </a:cubicBezTo>
                  <a:cubicBezTo>
                    <a:pt x="1239" y="1984"/>
                    <a:pt x="1487" y="1895"/>
                    <a:pt x="1691" y="1695"/>
                  </a:cubicBezTo>
                  <a:cubicBezTo>
                    <a:pt x="2072" y="1302"/>
                    <a:pt x="2072" y="683"/>
                    <a:pt x="1691" y="290"/>
                  </a:cubicBezTo>
                  <a:cubicBezTo>
                    <a:pt x="1487" y="90"/>
                    <a:pt x="1239" y="1"/>
                    <a:pt x="9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84" name="Google Shape;1484;p20"/>
            <p:cNvSpPr/>
            <p:nvPr/>
          </p:nvSpPr>
          <p:spPr>
            <a:xfrm>
              <a:off x="549750" y="2107250"/>
              <a:ext cx="52125" cy="49800"/>
            </a:xfrm>
            <a:custGeom>
              <a:avLst/>
              <a:gdLst/>
              <a:ahLst/>
              <a:cxnLst/>
              <a:rect l="l" t="t" r="r" b="b"/>
              <a:pathLst>
                <a:path w="2085" h="1992" extrusionOk="0">
                  <a:moveTo>
                    <a:pt x="997" y="1"/>
                  </a:moveTo>
                  <a:cubicBezTo>
                    <a:pt x="489" y="1"/>
                    <a:pt x="1" y="397"/>
                    <a:pt x="1" y="1000"/>
                  </a:cubicBezTo>
                  <a:cubicBezTo>
                    <a:pt x="1" y="1597"/>
                    <a:pt x="493" y="1992"/>
                    <a:pt x="1002" y="1992"/>
                  </a:cubicBezTo>
                  <a:cubicBezTo>
                    <a:pt x="1245" y="1992"/>
                    <a:pt x="1492" y="1902"/>
                    <a:pt x="1692" y="1702"/>
                  </a:cubicBezTo>
                  <a:cubicBezTo>
                    <a:pt x="2084" y="1310"/>
                    <a:pt x="2084" y="679"/>
                    <a:pt x="1692" y="298"/>
                  </a:cubicBezTo>
                  <a:cubicBezTo>
                    <a:pt x="1490" y="92"/>
                    <a:pt x="1241" y="1"/>
                    <a:pt x="9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85" name="Google Shape;1485;p20"/>
            <p:cNvSpPr/>
            <p:nvPr/>
          </p:nvSpPr>
          <p:spPr>
            <a:xfrm>
              <a:off x="622975" y="2180475"/>
              <a:ext cx="51825" cy="49700"/>
            </a:xfrm>
            <a:custGeom>
              <a:avLst/>
              <a:gdLst/>
              <a:ahLst/>
              <a:cxnLst/>
              <a:rect l="l" t="t" r="r" b="b"/>
              <a:pathLst>
                <a:path w="2073" h="1988" extrusionOk="0">
                  <a:moveTo>
                    <a:pt x="990" y="0"/>
                  </a:moveTo>
                  <a:cubicBezTo>
                    <a:pt x="483" y="0"/>
                    <a:pt x="1" y="394"/>
                    <a:pt x="1" y="988"/>
                  </a:cubicBezTo>
                  <a:cubicBezTo>
                    <a:pt x="1" y="1591"/>
                    <a:pt x="484" y="1987"/>
                    <a:pt x="992" y="1987"/>
                  </a:cubicBezTo>
                  <a:cubicBezTo>
                    <a:pt x="1236" y="1987"/>
                    <a:pt x="1486" y="1896"/>
                    <a:pt x="1691" y="1690"/>
                  </a:cubicBezTo>
                  <a:cubicBezTo>
                    <a:pt x="2072" y="1309"/>
                    <a:pt x="2072" y="678"/>
                    <a:pt x="1691" y="297"/>
                  </a:cubicBezTo>
                  <a:cubicBezTo>
                    <a:pt x="1486" y="92"/>
                    <a:pt x="1235" y="0"/>
                    <a:pt x="9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86" name="Google Shape;1486;p20"/>
            <p:cNvSpPr/>
            <p:nvPr/>
          </p:nvSpPr>
          <p:spPr>
            <a:xfrm>
              <a:off x="468200" y="2180450"/>
              <a:ext cx="66400" cy="49675"/>
            </a:xfrm>
            <a:custGeom>
              <a:avLst/>
              <a:gdLst/>
              <a:ahLst/>
              <a:cxnLst/>
              <a:rect l="l" t="t" r="r" b="b"/>
              <a:pathLst>
                <a:path w="2656" h="1987" extrusionOk="0">
                  <a:moveTo>
                    <a:pt x="1322" y="1"/>
                  </a:moveTo>
                  <a:cubicBezTo>
                    <a:pt x="441" y="1"/>
                    <a:pt x="1" y="1072"/>
                    <a:pt x="632" y="1691"/>
                  </a:cubicBezTo>
                  <a:cubicBezTo>
                    <a:pt x="822" y="1888"/>
                    <a:pt x="1075" y="1986"/>
                    <a:pt x="1328" y="1986"/>
                  </a:cubicBezTo>
                  <a:cubicBezTo>
                    <a:pt x="1581" y="1986"/>
                    <a:pt x="1834" y="1888"/>
                    <a:pt x="2025" y="1691"/>
                  </a:cubicBezTo>
                  <a:cubicBezTo>
                    <a:pt x="2656" y="1072"/>
                    <a:pt x="2203" y="1"/>
                    <a:pt x="13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87" name="Google Shape;1487;p20"/>
            <p:cNvSpPr/>
            <p:nvPr/>
          </p:nvSpPr>
          <p:spPr>
            <a:xfrm>
              <a:off x="696500" y="2253975"/>
              <a:ext cx="51825" cy="49725"/>
            </a:xfrm>
            <a:custGeom>
              <a:avLst/>
              <a:gdLst/>
              <a:ahLst/>
              <a:cxnLst/>
              <a:rect l="l" t="t" r="r" b="b"/>
              <a:pathLst>
                <a:path w="2073" h="1989" extrusionOk="0">
                  <a:moveTo>
                    <a:pt x="990" y="1"/>
                  </a:moveTo>
                  <a:cubicBezTo>
                    <a:pt x="482" y="1"/>
                    <a:pt x="1" y="395"/>
                    <a:pt x="1" y="989"/>
                  </a:cubicBezTo>
                  <a:cubicBezTo>
                    <a:pt x="1" y="1592"/>
                    <a:pt x="484" y="1988"/>
                    <a:pt x="991" y="1988"/>
                  </a:cubicBezTo>
                  <a:cubicBezTo>
                    <a:pt x="1236" y="1988"/>
                    <a:pt x="1486" y="1896"/>
                    <a:pt x="1691" y="1691"/>
                  </a:cubicBezTo>
                  <a:cubicBezTo>
                    <a:pt x="2072" y="1310"/>
                    <a:pt x="2072" y="679"/>
                    <a:pt x="1691" y="298"/>
                  </a:cubicBezTo>
                  <a:cubicBezTo>
                    <a:pt x="1486" y="93"/>
                    <a:pt x="1235" y="1"/>
                    <a:pt x="9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88" name="Google Shape;1488;p20"/>
            <p:cNvSpPr/>
            <p:nvPr/>
          </p:nvSpPr>
          <p:spPr>
            <a:xfrm>
              <a:off x="769425" y="2327125"/>
              <a:ext cx="52125" cy="49725"/>
            </a:xfrm>
            <a:custGeom>
              <a:avLst/>
              <a:gdLst/>
              <a:ahLst/>
              <a:cxnLst/>
              <a:rect l="l" t="t" r="r" b="b"/>
              <a:pathLst>
                <a:path w="2085" h="1989" extrusionOk="0">
                  <a:moveTo>
                    <a:pt x="1006" y="0"/>
                  </a:moveTo>
                  <a:cubicBezTo>
                    <a:pt x="492" y="0"/>
                    <a:pt x="1" y="395"/>
                    <a:pt x="1" y="992"/>
                  </a:cubicBezTo>
                  <a:cubicBezTo>
                    <a:pt x="1" y="1589"/>
                    <a:pt x="492" y="1989"/>
                    <a:pt x="1006" y="1989"/>
                  </a:cubicBezTo>
                  <a:cubicBezTo>
                    <a:pt x="1250" y="1989"/>
                    <a:pt x="1500" y="1898"/>
                    <a:pt x="1703" y="1694"/>
                  </a:cubicBezTo>
                  <a:cubicBezTo>
                    <a:pt x="2084" y="1313"/>
                    <a:pt x="2084" y="682"/>
                    <a:pt x="1703" y="289"/>
                  </a:cubicBezTo>
                  <a:cubicBezTo>
                    <a:pt x="1500" y="90"/>
                    <a:pt x="1250" y="0"/>
                    <a:pt x="10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89" name="Google Shape;1489;p20"/>
            <p:cNvSpPr/>
            <p:nvPr/>
          </p:nvSpPr>
          <p:spPr>
            <a:xfrm>
              <a:off x="842650" y="2400350"/>
              <a:ext cx="52125" cy="49600"/>
            </a:xfrm>
            <a:custGeom>
              <a:avLst/>
              <a:gdLst/>
              <a:ahLst/>
              <a:cxnLst/>
              <a:rect l="l" t="t" r="r" b="b"/>
              <a:pathLst>
                <a:path w="2085" h="1984" extrusionOk="0">
                  <a:moveTo>
                    <a:pt x="1002" y="0"/>
                  </a:moveTo>
                  <a:cubicBezTo>
                    <a:pt x="492" y="0"/>
                    <a:pt x="1" y="395"/>
                    <a:pt x="1" y="992"/>
                  </a:cubicBezTo>
                  <a:cubicBezTo>
                    <a:pt x="1" y="1589"/>
                    <a:pt x="492" y="1983"/>
                    <a:pt x="1002" y="1983"/>
                  </a:cubicBezTo>
                  <a:cubicBezTo>
                    <a:pt x="1245" y="1983"/>
                    <a:pt x="1492" y="1894"/>
                    <a:pt x="1691" y="1694"/>
                  </a:cubicBezTo>
                  <a:cubicBezTo>
                    <a:pt x="2084" y="1301"/>
                    <a:pt x="2084" y="682"/>
                    <a:pt x="1691" y="289"/>
                  </a:cubicBezTo>
                  <a:cubicBezTo>
                    <a:pt x="1492" y="90"/>
                    <a:pt x="1245" y="0"/>
                    <a:pt x="10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90" name="Google Shape;1490;p20"/>
            <p:cNvSpPr/>
            <p:nvPr/>
          </p:nvSpPr>
          <p:spPr>
            <a:xfrm>
              <a:off x="915875" y="2473575"/>
              <a:ext cx="52125" cy="49600"/>
            </a:xfrm>
            <a:custGeom>
              <a:avLst/>
              <a:gdLst/>
              <a:ahLst/>
              <a:cxnLst/>
              <a:rect l="l" t="t" r="r" b="b"/>
              <a:pathLst>
                <a:path w="2085" h="1984" extrusionOk="0">
                  <a:moveTo>
                    <a:pt x="1002" y="0"/>
                  </a:moveTo>
                  <a:cubicBezTo>
                    <a:pt x="492" y="0"/>
                    <a:pt x="1" y="395"/>
                    <a:pt x="1" y="992"/>
                  </a:cubicBezTo>
                  <a:cubicBezTo>
                    <a:pt x="1" y="1589"/>
                    <a:pt x="492" y="1983"/>
                    <a:pt x="1002" y="1983"/>
                  </a:cubicBezTo>
                  <a:cubicBezTo>
                    <a:pt x="1245" y="1983"/>
                    <a:pt x="1492" y="1894"/>
                    <a:pt x="1691" y="1694"/>
                  </a:cubicBezTo>
                  <a:cubicBezTo>
                    <a:pt x="2084" y="1301"/>
                    <a:pt x="2084" y="670"/>
                    <a:pt x="1691" y="289"/>
                  </a:cubicBezTo>
                  <a:cubicBezTo>
                    <a:pt x="1492" y="89"/>
                    <a:pt x="1245" y="0"/>
                    <a:pt x="10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91" name="Google Shape;1491;p20"/>
            <p:cNvSpPr/>
            <p:nvPr/>
          </p:nvSpPr>
          <p:spPr>
            <a:xfrm>
              <a:off x="989400" y="2546950"/>
              <a:ext cx="52100" cy="49750"/>
            </a:xfrm>
            <a:custGeom>
              <a:avLst/>
              <a:gdLst/>
              <a:ahLst/>
              <a:cxnLst/>
              <a:rect l="l" t="t" r="r" b="b"/>
              <a:pathLst>
                <a:path w="2084" h="1990" extrusionOk="0">
                  <a:moveTo>
                    <a:pt x="1002" y="1"/>
                  </a:moveTo>
                  <a:cubicBezTo>
                    <a:pt x="492" y="1"/>
                    <a:pt x="0" y="401"/>
                    <a:pt x="0" y="997"/>
                  </a:cubicBezTo>
                  <a:cubicBezTo>
                    <a:pt x="0" y="1594"/>
                    <a:pt x="492" y="1989"/>
                    <a:pt x="1002" y="1989"/>
                  </a:cubicBezTo>
                  <a:cubicBezTo>
                    <a:pt x="1245" y="1989"/>
                    <a:pt x="1491" y="1900"/>
                    <a:pt x="1691" y="1700"/>
                  </a:cubicBezTo>
                  <a:cubicBezTo>
                    <a:pt x="2084" y="1307"/>
                    <a:pt x="2084" y="676"/>
                    <a:pt x="1691" y="295"/>
                  </a:cubicBezTo>
                  <a:cubicBezTo>
                    <a:pt x="1491" y="91"/>
                    <a:pt x="1244" y="1"/>
                    <a:pt x="10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92" name="Google Shape;1492;p20"/>
            <p:cNvSpPr/>
            <p:nvPr/>
          </p:nvSpPr>
          <p:spPr>
            <a:xfrm>
              <a:off x="1062925" y="2620000"/>
              <a:ext cx="51800" cy="49625"/>
            </a:xfrm>
            <a:custGeom>
              <a:avLst/>
              <a:gdLst/>
              <a:ahLst/>
              <a:cxnLst/>
              <a:rect l="l" t="t" r="r" b="b"/>
              <a:pathLst>
                <a:path w="2072" h="1985" extrusionOk="0">
                  <a:moveTo>
                    <a:pt x="997" y="1"/>
                  </a:moveTo>
                  <a:cubicBezTo>
                    <a:pt x="487" y="1"/>
                    <a:pt x="0" y="396"/>
                    <a:pt x="0" y="993"/>
                  </a:cubicBezTo>
                  <a:cubicBezTo>
                    <a:pt x="0" y="1589"/>
                    <a:pt x="487" y="1984"/>
                    <a:pt x="997" y="1984"/>
                  </a:cubicBezTo>
                  <a:cubicBezTo>
                    <a:pt x="1239" y="1984"/>
                    <a:pt x="1487" y="1895"/>
                    <a:pt x="1691" y="1695"/>
                  </a:cubicBezTo>
                  <a:cubicBezTo>
                    <a:pt x="2072" y="1314"/>
                    <a:pt x="2072" y="683"/>
                    <a:pt x="1691" y="290"/>
                  </a:cubicBezTo>
                  <a:cubicBezTo>
                    <a:pt x="1487" y="90"/>
                    <a:pt x="1239" y="1"/>
                    <a:pt x="9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93" name="Google Shape;1493;p20"/>
            <p:cNvSpPr/>
            <p:nvPr/>
          </p:nvSpPr>
          <p:spPr>
            <a:xfrm>
              <a:off x="549750" y="2253600"/>
              <a:ext cx="52125" cy="49600"/>
            </a:xfrm>
            <a:custGeom>
              <a:avLst/>
              <a:gdLst/>
              <a:ahLst/>
              <a:cxnLst/>
              <a:rect l="l" t="t" r="r" b="b"/>
              <a:pathLst>
                <a:path w="2085" h="1984" extrusionOk="0">
                  <a:moveTo>
                    <a:pt x="1002" y="0"/>
                  </a:moveTo>
                  <a:cubicBezTo>
                    <a:pt x="493" y="0"/>
                    <a:pt x="1" y="395"/>
                    <a:pt x="1" y="992"/>
                  </a:cubicBezTo>
                  <a:cubicBezTo>
                    <a:pt x="1" y="1589"/>
                    <a:pt x="493" y="1984"/>
                    <a:pt x="1002" y="1984"/>
                  </a:cubicBezTo>
                  <a:cubicBezTo>
                    <a:pt x="1245" y="1984"/>
                    <a:pt x="1492" y="1894"/>
                    <a:pt x="1692" y="1694"/>
                  </a:cubicBezTo>
                  <a:cubicBezTo>
                    <a:pt x="2084" y="1302"/>
                    <a:pt x="2084" y="682"/>
                    <a:pt x="1692" y="289"/>
                  </a:cubicBezTo>
                  <a:cubicBezTo>
                    <a:pt x="1492" y="90"/>
                    <a:pt x="1245" y="0"/>
                    <a:pt x="10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94" name="Google Shape;1494;p20"/>
            <p:cNvSpPr/>
            <p:nvPr/>
          </p:nvSpPr>
          <p:spPr>
            <a:xfrm>
              <a:off x="623275" y="2327125"/>
              <a:ext cx="52125" cy="49600"/>
            </a:xfrm>
            <a:custGeom>
              <a:avLst/>
              <a:gdLst/>
              <a:ahLst/>
              <a:cxnLst/>
              <a:rect l="l" t="t" r="r" b="b"/>
              <a:pathLst>
                <a:path w="2085" h="1984" extrusionOk="0">
                  <a:moveTo>
                    <a:pt x="1002" y="0"/>
                  </a:moveTo>
                  <a:cubicBezTo>
                    <a:pt x="493" y="0"/>
                    <a:pt x="1" y="395"/>
                    <a:pt x="1" y="992"/>
                  </a:cubicBezTo>
                  <a:cubicBezTo>
                    <a:pt x="1" y="1589"/>
                    <a:pt x="493" y="1983"/>
                    <a:pt x="1002" y="1983"/>
                  </a:cubicBezTo>
                  <a:cubicBezTo>
                    <a:pt x="1245" y="1983"/>
                    <a:pt x="1492" y="1894"/>
                    <a:pt x="1691" y="1694"/>
                  </a:cubicBezTo>
                  <a:cubicBezTo>
                    <a:pt x="2084" y="1313"/>
                    <a:pt x="2084" y="682"/>
                    <a:pt x="1691" y="289"/>
                  </a:cubicBezTo>
                  <a:cubicBezTo>
                    <a:pt x="1492" y="90"/>
                    <a:pt x="1245" y="0"/>
                    <a:pt x="10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95" name="Google Shape;1495;p20"/>
            <p:cNvSpPr/>
            <p:nvPr/>
          </p:nvSpPr>
          <p:spPr>
            <a:xfrm>
              <a:off x="696500" y="2400350"/>
              <a:ext cx="51825" cy="49600"/>
            </a:xfrm>
            <a:custGeom>
              <a:avLst/>
              <a:gdLst/>
              <a:ahLst/>
              <a:cxnLst/>
              <a:rect l="l" t="t" r="r" b="b"/>
              <a:pathLst>
                <a:path w="2073" h="1984" extrusionOk="0">
                  <a:moveTo>
                    <a:pt x="997" y="0"/>
                  </a:moveTo>
                  <a:cubicBezTo>
                    <a:pt x="487" y="0"/>
                    <a:pt x="1" y="395"/>
                    <a:pt x="1" y="992"/>
                  </a:cubicBezTo>
                  <a:cubicBezTo>
                    <a:pt x="1" y="1589"/>
                    <a:pt x="487" y="1983"/>
                    <a:pt x="997" y="1983"/>
                  </a:cubicBezTo>
                  <a:cubicBezTo>
                    <a:pt x="1240" y="1983"/>
                    <a:pt x="1488" y="1894"/>
                    <a:pt x="1691" y="1694"/>
                  </a:cubicBezTo>
                  <a:cubicBezTo>
                    <a:pt x="2072" y="1301"/>
                    <a:pt x="2072" y="682"/>
                    <a:pt x="1691" y="289"/>
                  </a:cubicBezTo>
                  <a:cubicBezTo>
                    <a:pt x="1488" y="90"/>
                    <a:pt x="1240" y="0"/>
                    <a:pt x="9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96" name="Google Shape;1496;p20"/>
            <p:cNvSpPr/>
            <p:nvPr/>
          </p:nvSpPr>
          <p:spPr>
            <a:xfrm>
              <a:off x="769425" y="2473375"/>
              <a:ext cx="52125" cy="49800"/>
            </a:xfrm>
            <a:custGeom>
              <a:avLst/>
              <a:gdLst/>
              <a:ahLst/>
              <a:cxnLst/>
              <a:rect l="l" t="t" r="r" b="b"/>
              <a:pathLst>
                <a:path w="2085" h="1992" extrusionOk="0">
                  <a:moveTo>
                    <a:pt x="1000" y="0"/>
                  </a:moveTo>
                  <a:cubicBezTo>
                    <a:pt x="489" y="0"/>
                    <a:pt x="1" y="397"/>
                    <a:pt x="1" y="1000"/>
                  </a:cubicBezTo>
                  <a:cubicBezTo>
                    <a:pt x="1" y="1597"/>
                    <a:pt x="492" y="1991"/>
                    <a:pt x="1006" y="1991"/>
                  </a:cubicBezTo>
                  <a:cubicBezTo>
                    <a:pt x="1250" y="1991"/>
                    <a:pt x="1500" y="1902"/>
                    <a:pt x="1703" y="1702"/>
                  </a:cubicBezTo>
                  <a:cubicBezTo>
                    <a:pt x="2084" y="1309"/>
                    <a:pt x="2084" y="678"/>
                    <a:pt x="1703" y="297"/>
                  </a:cubicBezTo>
                  <a:cubicBezTo>
                    <a:pt x="1498" y="92"/>
                    <a:pt x="1247" y="0"/>
                    <a:pt x="10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97" name="Google Shape;1497;p20"/>
            <p:cNvSpPr/>
            <p:nvPr/>
          </p:nvSpPr>
          <p:spPr>
            <a:xfrm>
              <a:off x="842650" y="2546575"/>
              <a:ext cx="52125" cy="49725"/>
            </a:xfrm>
            <a:custGeom>
              <a:avLst/>
              <a:gdLst/>
              <a:ahLst/>
              <a:cxnLst/>
              <a:rect l="l" t="t" r="r" b="b"/>
              <a:pathLst>
                <a:path w="2085" h="1989" extrusionOk="0">
                  <a:moveTo>
                    <a:pt x="995" y="1"/>
                  </a:moveTo>
                  <a:cubicBezTo>
                    <a:pt x="488" y="1"/>
                    <a:pt x="1" y="395"/>
                    <a:pt x="1" y="989"/>
                  </a:cubicBezTo>
                  <a:cubicBezTo>
                    <a:pt x="1" y="1591"/>
                    <a:pt x="489" y="1988"/>
                    <a:pt x="997" y="1988"/>
                  </a:cubicBezTo>
                  <a:cubicBezTo>
                    <a:pt x="1241" y="1988"/>
                    <a:pt x="1490" y="1896"/>
                    <a:pt x="1691" y="1691"/>
                  </a:cubicBezTo>
                  <a:cubicBezTo>
                    <a:pt x="2084" y="1310"/>
                    <a:pt x="2084" y="679"/>
                    <a:pt x="1691" y="298"/>
                  </a:cubicBezTo>
                  <a:cubicBezTo>
                    <a:pt x="1490" y="93"/>
                    <a:pt x="1240" y="1"/>
                    <a:pt x="9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98" name="Google Shape;1498;p20"/>
            <p:cNvSpPr/>
            <p:nvPr/>
          </p:nvSpPr>
          <p:spPr>
            <a:xfrm>
              <a:off x="916175" y="2620000"/>
              <a:ext cx="52125" cy="49750"/>
            </a:xfrm>
            <a:custGeom>
              <a:avLst/>
              <a:gdLst/>
              <a:ahLst/>
              <a:cxnLst/>
              <a:rect l="l" t="t" r="r" b="b"/>
              <a:pathLst>
                <a:path w="2085" h="1990" extrusionOk="0">
                  <a:moveTo>
                    <a:pt x="1006" y="1"/>
                  </a:moveTo>
                  <a:cubicBezTo>
                    <a:pt x="492" y="1"/>
                    <a:pt x="0" y="396"/>
                    <a:pt x="0" y="993"/>
                  </a:cubicBezTo>
                  <a:cubicBezTo>
                    <a:pt x="0" y="1589"/>
                    <a:pt x="492" y="1989"/>
                    <a:pt x="1005" y="1989"/>
                  </a:cubicBezTo>
                  <a:cubicBezTo>
                    <a:pt x="1250" y="1989"/>
                    <a:pt x="1499" y="1899"/>
                    <a:pt x="1703" y="1695"/>
                  </a:cubicBezTo>
                  <a:cubicBezTo>
                    <a:pt x="2084" y="1314"/>
                    <a:pt x="2084" y="683"/>
                    <a:pt x="1703" y="290"/>
                  </a:cubicBezTo>
                  <a:cubicBezTo>
                    <a:pt x="1500" y="90"/>
                    <a:pt x="1250" y="1"/>
                    <a:pt x="10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99" name="Google Shape;1499;p20"/>
            <p:cNvSpPr/>
            <p:nvPr/>
          </p:nvSpPr>
          <p:spPr>
            <a:xfrm>
              <a:off x="989400" y="2693225"/>
              <a:ext cx="52100" cy="49750"/>
            </a:xfrm>
            <a:custGeom>
              <a:avLst/>
              <a:gdLst/>
              <a:ahLst/>
              <a:cxnLst/>
              <a:rect l="l" t="t" r="r" b="b"/>
              <a:pathLst>
                <a:path w="2084" h="1990" extrusionOk="0">
                  <a:moveTo>
                    <a:pt x="1002" y="1"/>
                  </a:moveTo>
                  <a:cubicBezTo>
                    <a:pt x="492" y="1"/>
                    <a:pt x="0" y="396"/>
                    <a:pt x="0" y="992"/>
                  </a:cubicBezTo>
                  <a:cubicBezTo>
                    <a:pt x="0" y="1589"/>
                    <a:pt x="492" y="1989"/>
                    <a:pt x="1002" y="1989"/>
                  </a:cubicBezTo>
                  <a:cubicBezTo>
                    <a:pt x="1244" y="1989"/>
                    <a:pt x="1491" y="1899"/>
                    <a:pt x="1691" y="1695"/>
                  </a:cubicBezTo>
                  <a:cubicBezTo>
                    <a:pt x="2084" y="1314"/>
                    <a:pt x="2084" y="683"/>
                    <a:pt x="1691" y="290"/>
                  </a:cubicBezTo>
                  <a:cubicBezTo>
                    <a:pt x="1491" y="90"/>
                    <a:pt x="1245" y="1"/>
                    <a:pt x="10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500" name="Google Shape;1500;p20"/>
          <p:cNvGrpSpPr/>
          <p:nvPr/>
        </p:nvGrpSpPr>
        <p:grpSpPr>
          <a:xfrm>
            <a:off x="8462876" y="5722234"/>
            <a:ext cx="804875" cy="527833"/>
            <a:chOff x="583100" y="2948450"/>
            <a:chExt cx="804875" cy="395875"/>
          </a:xfrm>
        </p:grpSpPr>
        <p:sp>
          <p:nvSpPr>
            <p:cNvPr id="1501" name="Google Shape;1501;p20"/>
            <p:cNvSpPr/>
            <p:nvPr/>
          </p:nvSpPr>
          <p:spPr>
            <a:xfrm>
              <a:off x="583100" y="2948450"/>
              <a:ext cx="46750" cy="39875"/>
            </a:xfrm>
            <a:custGeom>
              <a:avLst/>
              <a:gdLst/>
              <a:ahLst/>
              <a:cxnLst/>
              <a:rect l="l" t="t" r="r" b="b"/>
              <a:pathLst>
                <a:path w="1870" h="1595" extrusionOk="0">
                  <a:moveTo>
                    <a:pt x="1072" y="142"/>
                  </a:moveTo>
                  <a:cubicBezTo>
                    <a:pt x="1429" y="142"/>
                    <a:pt x="1727" y="427"/>
                    <a:pt x="1727" y="797"/>
                  </a:cubicBezTo>
                  <a:cubicBezTo>
                    <a:pt x="1727" y="1192"/>
                    <a:pt x="1405" y="1456"/>
                    <a:pt x="1067" y="1456"/>
                  </a:cubicBezTo>
                  <a:cubicBezTo>
                    <a:pt x="907" y="1456"/>
                    <a:pt x="742" y="1395"/>
                    <a:pt x="608" y="1261"/>
                  </a:cubicBezTo>
                  <a:cubicBezTo>
                    <a:pt x="191" y="844"/>
                    <a:pt x="489" y="142"/>
                    <a:pt x="1072" y="142"/>
                  </a:cubicBezTo>
                  <a:close/>
                  <a:moveTo>
                    <a:pt x="1070" y="1"/>
                  </a:moveTo>
                  <a:cubicBezTo>
                    <a:pt x="875" y="1"/>
                    <a:pt x="675" y="74"/>
                    <a:pt x="512" y="237"/>
                  </a:cubicBezTo>
                  <a:cubicBezTo>
                    <a:pt x="0" y="737"/>
                    <a:pt x="358" y="1594"/>
                    <a:pt x="1072" y="1594"/>
                  </a:cubicBezTo>
                  <a:cubicBezTo>
                    <a:pt x="1512" y="1582"/>
                    <a:pt x="1858" y="1237"/>
                    <a:pt x="1870" y="797"/>
                  </a:cubicBezTo>
                  <a:cubicBezTo>
                    <a:pt x="1862" y="315"/>
                    <a:pt x="1475" y="1"/>
                    <a:pt x="1070" y="1"/>
                  </a:cubicBezTo>
                  <a:close/>
                </a:path>
              </a:pathLst>
            </a:custGeom>
            <a:solidFill>
              <a:srgbClr val="09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02" name="Google Shape;1502;p20"/>
            <p:cNvSpPr/>
            <p:nvPr/>
          </p:nvSpPr>
          <p:spPr>
            <a:xfrm>
              <a:off x="709600" y="2948450"/>
              <a:ext cx="46450" cy="39875"/>
            </a:xfrm>
            <a:custGeom>
              <a:avLst/>
              <a:gdLst/>
              <a:ahLst/>
              <a:cxnLst/>
              <a:rect l="l" t="t" r="r" b="b"/>
              <a:pathLst>
                <a:path w="1858" h="1595" extrusionOk="0">
                  <a:moveTo>
                    <a:pt x="1060" y="142"/>
                  </a:moveTo>
                  <a:cubicBezTo>
                    <a:pt x="1429" y="142"/>
                    <a:pt x="1715" y="427"/>
                    <a:pt x="1727" y="797"/>
                  </a:cubicBezTo>
                  <a:cubicBezTo>
                    <a:pt x="1727" y="1192"/>
                    <a:pt x="1399" y="1456"/>
                    <a:pt x="1059" y="1456"/>
                  </a:cubicBezTo>
                  <a:cubicBezTo>
                    <a:pt x="896" y="1456"/>
                    <a:pt x="730" y="1395"/>
                    <a:pt x="596" y="1261"/>
                  </a:cubicBezTo>
                  <a:cubicBezTo>
                    <a:pt x="179" y="844"/>
                    <a:pt x="477" y="142"/>
                    <a:pt x="1060" y="142"/>
                  </a:cubicBezTo>
                  <a:close/>
                  <a:moveTo>
                    <a:pt x="1061" y="1"/>
                  </a:moveTo>
                  <a:cubicBezTo>
                    <a:pt x="864" y="1"/>
                    <a:pt x="663" y="74"/>
                    <a:pt x="501" y="237"/>
                  </a:cubicBezTo>
                  <a:cubicBezTo>
                    <a:pt x="1" y="737"/>
                    <a:pt x="358" y="1594"/>
                    <a:pt x="1060" y="1594"/>
                  </a:cubicBezTo>
                  <a:cubicBezTo>
                    <a:pt x="1501" y="1582"/>
                    <a:pt x="1858" y="1237"/>
                    <a:pt x="1858" y="797"/>
                  </a:cubicBezTo>
                  <a:cubicBezTo>
                    <a:pt x="1858" y="315"/>
                    <a:pt x="1468" y="1"/>
                    <a:pt x="1061" y="1"/>
                  </a:cubicBezTo>
                  <a:close/>
                </a:path>
              </a:pathLst>
            </a:custGeom>
            <a:solidFill>
              <a:srgbClr val="09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03" name="Google Shape;1503;p20"/>
            <p:cNvSpPr/>
            <p:nvPr/>
          </p:nvSpPr>
          <p:spPr>
            <a:xfrm>
              <a:off x="835800" y="2948450"/>
              <a:ext cx="46775" cy="39875"/>
            </a:xfrm>
            <a:custGeom>
              <a:avLst/>
              <a:gdLst/>
              <a:ahLst/>
              <a:cxnLst/>
              <a:rect l="l" t="t" r="r" b="b"/>
              <a:pathLst>
                <a:path w="1871" h="1595" extrusionOk="0">
                  <a:moveTo>
                    <a:pt x="1072" y="142"/>
                  </a:moveTo>
                  <a:cubicBezTo>
                    <a:pt x="1430" y="142"/>
                    <a:pt x="1727" y="427"/>
                    <a:pt x="1727" y="797"/>
                  </a:cubicBezTo>
                  <a:cubicBezTo>
                    <a:pt x="1727" y="1192"/>
                    <a:pt x="1405" y="1456"/>
                    <a:pt x="1068" y="1456"/>
                  </a:cubicBezTo>
                  <a:cubicBezTo>
                    <a:pt x="907" y="1456"/>
                    <a:pt x="743" y="1395"/>
                    <a:pt x="608" y="1261"/>
                  </a:cubicBezTo>
                  <a:cubicBezTo>
                    <a:pt x="191" y="844"/>
                    <a:pt x="489" y="142"/>
                    <a:pt x="1072" y="142"/>
                  </a:cubicBezTo>
                  <a:close/>
                  <a:moveTo>
                    <a:pt x="1070" y="1"/>
                  </a:moveTo>
                  <a:cubicBezTo>
                    <a:pt x="875" y="1"/>
                    <a:pt x="676" y="74"/>
                    <a:pt x="513" y="237"/>
                  </a:cubicBezTo>
                  <a:cubicBezTo>
                    <a:pt x="1" y="737"/>
                    <a:pt x="358" y="1594"/>
                    <a:pt x="1072" y="1594"/>
                  </a:cubicBezTo>
                  <a:cubicBezTo>
                    <a:pt x="1513" y="1582"/>
                    <a:pt x="1858" y="1237"/>
                    <a:pt x="1870" y="797"/>
                  </a:cubicBezTo>
                  <a:cubicBezTo>
                    <a:pt x="1862" y="315"/>
                    <a:pt x="1475" y="1"/>
                    <a:pt x="1070" y="1"/>
                  </a:cubicBezTo>
                  <a:close/>
                </a:path>
              </a:pathLst>
            </a:custGeom>
            <a:solidFill>
              <a:srgbClr val="09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04" name="Google Shape;1504;p20"/>
            <p:cNvSpPr/>
            <p:nvPr/>
          </p:nvSpPr>
          <p:spPr>
            <a:xfrm>
              <a:off x="962300" y="2948450"/>
              <a:ext cx="46475" cy="39875"/>
            </a:xfrm>
            <a:custGeom>
              <a:avLst/>
              <a:gdLst/>
              <a:ahLst/>
              <a:cxnLst/>
              <a:rect l="l" t="t" r="r" b="b"/>
              <a:pathLst>
                <a:path w="1859" h="1595" extrusionOk="0">
                  <a:moveTo>
                    <a:pt x="1061" y="142"/>
                  </a:moveTo>
                  <a:cubicBezTo>
                    <a:pt x="1430" y="142"/>
                    <a:pt x="1715" y="427"/>
                    <a:pt x="1727" y="797"/>
                  </a:cubicBezTo>
                  <a:cubicBezTo>
                    <a:pt x="1727" y="1192"/>
                    <a:pt x="1400" y="1456"/>
                    <a:pt x="1059" y="1456"/>
                  </a:cubicBezTo>
                  <a:cubicBezTo>
                    <a:pt x="896" y="1456"/>
                    <a:pt x="731" y="1395"/>
                    <a:pt x="596" y="1261"/>
                  </a:cubicBezTo>
                  <a:cubicBezTo>
                    <a:pt x="180" y="844"/>
                    <a:pt x="477" y="142"/>
                    <a:pt x="1061" y="142"/>
                  </a:cubicBezTo>
                  <a:close/>
                  <a:moveTo>
                    <a:pt x="1061" y="1"/>
                  </a:moveTo>
                  <a:cubicBezTo>
                    <a:pt x="865" y="1"/>
                    <a:pt x="664" y="74"/>
                    <a:pt x="501" y="237"/>
                  </a:cubicBezTo>
                  <a:cubicBezTo>
                    <a:pt x="1" y="737"/>
                    <a:pt x="358" y="1594"/>
                    <a:pt x="1061" y="1594"/>
                  </a:cubicBezTo>
                  <a:cubicBezTo>
                    <a:pt x="1501" y="1582"/>
                    <a:pt x="1858" y="1237"/>
                    <a:pt x="1858" y="797"/>
                  </a:cubicBezTo>
                  <a:cubicBezTo>
                    <a:pt x="1858" y="315"/>
                    <a:pt x="1468" y="1"/>
                    <a:pt x="1061" y="1"/>
                  </a:cubicBezTo>
                  <a:close/>
                </a:path>
              </a:pathLst>
            </a:custGeom>
            <a:solidFill>
              <a:srgbClr val="09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05" name="Google Shape;1505;p20"/>
            <p:cNvSpPr/>
            <p:nvPr/>
          </p:nvSpPr>
          <p:spPr>
            <a:xfrm>
              <a:off x="1088525" y="2948450"/>
              <a:ext cx="46750" cy="39875"/>
            </a:xfrm>
            <a:custGeom>
              <a:avLst/>
              <a:gdLst/>
              <a:ahLst/>
              <a:cxnLst/>
              <a:rect l="l" t="t" r="r" b="b"/>
              <a:pathLst>
                <a:path w="1870" h="1595" extrusionOk="0">
                  <a:moveTo>
                    <a:pt x="1072" y="142"/>
                  </a:moveTo>
                  <a:cubicBezTo>
                    <a:pt x="1429" y="142"/>
                    <a:pt x="1727" y="427"/>
                    <a:pt x="1727" y="797"/>
                  </a:cubicBezTo>
                  <a:cubicBezTo>
                    <a:pt x="1727" y="1192"/>
                    <a:pt x="1405" y="1456"/>
                    <a:pt x="1067" y="1456"/>
                  </a:cubicBezTo>
                  <a:cubicBezTo>
                    <a:pt x="906" y="1456"/>
                    <a:pt x="742" y="1395"/>
                    <a:pt x="607" y="1261"/>
                  </a:cubicBezTo>
                  <a:cubicBezTo>
                    <a:pt x="191" y="844"/>
                    <a:pt x="488" y="142"/>
                    <a:pt x="1072" y="142"/>
                  </a:cubicBezTo>
                  <a:close/>
                  <a:moveTo>
                    <a:pt x="1070" y="1"/>
                  </a:moveTo>
                  <a:cubicBezTo>
                    <a:pt x="874" y="1"/>
                    <a:pt x="675" y="74"/>
                    <a:pt x="512" y="237"/>
                  </a:cubicBezTo>
                  <a:cubicBezTo>
                    <a:pt x="0" y="737"/>
                    <a:pt x="357" y="1594"/>
                    <a:pt x="1072" y="1594"/>
                  </a:cubicBezTo>
                  <a:cubicBezTo>
                    <a:pt x="1512" y="1582"/>
                    <a:pt x="1858" y="1237"/>
                    <a:pt x="1869" y="797"/>
                  </a:cubicBezTo>
                  <a:cubicBezTo>
                    <a:pt x="1861" y="315"/>
                    <a:pt x="1474" y="1"/>
                    <a:pt x="1070" y="1"/>
                  </a:cubicBezTo>
                  <a:close/>
                </a:path>
              </a:pathLst>
            </a:custGeom>
            <a:solidFill>
              <a:srgbClr val="09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06" name="Google Shape;1506;p20"/>
            <p:cNvSpPr/>
            <p:nvPr/>
          </p:nvSpPr>
          <p:spPr>
            <a:xfrm>
              <a:off x="1215025" y="2948450"/>
              <a:ext cx="46450" cy="39875"/>
            </a:xfrm>
            <a:custGeom>
              <a:avLst/>
              <a:gdLst/>
              <a:ahLst/>
              <a:cxnLst/>
              <a:rect l="l" t="t" r="r" b="b"/>
              <a:pathLst>
                <a:path w="1858" h="1595" extrusionOk="0">
                  <a:moveTo>
                    <a:pt x="1060" y="142"/>
                  </a:moveTo>
                  <a:cubicBezTo>
                    <a:pt x="1429" y="142"/>
                    <a:pt x="1715" y="427"/>
                    <a:pt x="1727" y="797"/>
                  </a:cubicBezTo>
                  <a:cubicBezTo>
                    <a:pt x="1727" y="1192"/>
                    <a:pt x="1399" y="1456"/>
                    <a:pt x="1058" y="1456"/>
                  </a:cubicBezTo>
                  <a:cubicBezTo>
                    <a:pt x="896" y="1456"/>
                    <a:pt x="730" y="1395"/>
                    <a:pt x="596" y="1261"/>
                  </a:cubicBezTo>
                  <a:cubicBezTo>
                    <a:pt x="179" y="844"/>
                    <a:pt x="477" y="142"/>
                    <a:pt x="1060" y="142"/>
                  </a:cubicBezTo>
                  <a:close/>
                  <a:moveTo>
                    <a:pt x="1061" y="1"/>
                  </a:moveTo>
                  <a:cubicBezTo>
                    <a:pt x="864" y="1"/>
                    <a:pt x="663" y="74"/>
                    <a:pt x="500" y="237"/>
                  </a:cubicBezTo>
                  <a:cubicBezTo>
                    <a:pt x="0" y="737"/>
                    <a:pt x="358" y="1594"/>
                    <a:pt x="1060" y="1594"/>
                  </a:cubicBezTo>
                  <a:cubicBezTo>
                    <a:pt x="1501" y="1582"/>
                    <a:pt x="1858" y="1237"/>
                    <a:pt x="1858" y="797"/>
                  </a:cubicBezTo>
                  <a:cubicBezTo>
                    <a:pt x="1858" y="315"/>
                    <a:pt x="1468" y="1"/>
                    <a:pt x="1061" y="1"/>
                  </a:cubicBezTo>
                  <a:close/>
                </a:path>
              </a:pathLst>
            </a:custGeom>
            <a:solidFill>
              <a:srgbClr val="09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07" name="Google Shape;1507;p20"/>
            <p:cNvSpPr/>
            <p:nvPr/>
          </p:nvSpPr>
          <p:spPr>
            <a:xfrm>
              <a:off x="1341225" y="2948450"/>
              <a:ext cx="46750" cy="39875"/>
            </a:xfrm>
            <a:custGeom>
              <a:avLst/>
              <a:gdLst/>
              <a:ahLst/>
              <a:cxnLst/>
              <a:rect l="l" t="t" r="r" b="b"/>
              <a:pathLst>
                <a:path w="1870" h="1595" extrusionOk="0">
                  <a:moveTo>
                    <a:pt x="1072" y="142"/>
                  </a:moveTo>
                  <a:cubicBezTo>
                    <a:pt x="1429" y="142"/>
                    <a:pt x="1727" y="427"/>
                    <a:pt x="1727" y="797"/>
                  </a:cubicBezTo>
                  <a:cubicBezTo>
                    <a:pt x="1727" y="1192"/>
                    <a:pt x="1405" y="1456"/>
                    <a:pt x="1068" y="1456"/>
                  </a:cubicBezTo>
                  <a:cubicBezTo>
                    <a:pt x="907" y="1456"/>
                    <a:pt x="742" y="1395"/>
                    <a:pt x="608" y="1261"/>
                  </a:cubicBezTo>
                  <a:cubicBezTo>
                    <a:pt x="191" y="844"/>
                    <a:pt x="489" y="142"/>
                    <a:pt x="1072" y="142"/>
                  </a:cubicBezTo>
                  <a:close/>
                  <a:moveTo>
                    <a:pt x="1070" y="1"/>
                  </a:moveTo>
                  <a:cubicBezTo>
                    <a:pt x="875" y="1"/>
                    <a:pt x="675" y="74"/>
                    <a:pt x="513" y="237"/>
                  </a:cubicBezTo>
                  <a:cubicBezTo>
                    <a:pt x="1" y="737"/>
                    <a:pt x="358" y="1594"/>
                    <a:pt x="1072" y="1594"/>
                  </a:cubicBezTo>
                  <a:cubicBezTo>
                    <a:pt x="1513" y="1582"/>
                    <a:pt x="1858" y="1237"/>
                    <a:pt x="1870" y="797"/>
                  </a:cubicBezTo>
                  <a:cubicBezTo>
                    <a:pt x="1862" y="315"/>
                    <a:pt x="1475" y="1"/>
                    <a:pt x="1070" y="1"/>
                  </a:cubicBezTo>
                  <a:close/>
                </a:path>
              </a:pathLst>
            </a:custGeom>
            <a:solidFill>
              <a:srgbClr val="09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08" name="Google Shape;1508;p20"/>
            <p:cNvSpPr/>
            <p:nvPr/>
          </p:nvSpPr>
          <p:spPr>
            <a:xfrm>
              <a:off x="583100" y="3067100"/>
              <a:ext cx="46750" cy="39975"/>
            </a:xfrm>
            <a:custGeom>
              <a:avLst/>
              <a:gdLst/>
              <a:ahLst/>
              <a:cxnLst/>
              <a:rect l="l" t="t" r="r" b="b"/>
              <a:pathLst>
                <a:path w="1870" h="1599" extrusionOk="0">
                  <a:moveTo>
                    <a:pt x="1072" y="146"/>
                  </a:moveTo>
                  <a:cubicBezTo>
                    <a:pt x="1429" y="146"/>
                    <a:pt x="1727" y="432"/>
                    <a:pt x="1727" y="801"/>
                  </a:cubicBezTo>
                  <a:cubicBezTo>
                    <a:pt x="1727" y="1196"/>
                    <a:pt x="1399" y="1460"/>
                    <a:pt x="1062" y="1460"/>
                  </a:cubicBezTo>
                  <a:cubicBezTo>
                    <a:pt x="901" y="1460"/>
                    <a:pt x="738" y="1400"/>
                    <a:pt x="608" y="1265"/>
                  </a:cubicBezTo>
                  <a:cubicBezTo>
                    <a:pt x="191" y="849"/>
                    <a:pt x="489" y="146"/>
                    <a:pt x="1072" y="146"/>
                  </a:cubicBezTo>
                  <a:close/>
                  <a:moveTo>
                    <a:pt x="1073" y="0"/>
                  </a:moveTo>
                  <a:cubicBezTo>
                    <a:pt x="876" y="0"/>
                    <a:pt x="675" y="75"/>
                    <a:pt x="512" y="242"/>
                  </a:cubicBezTo>
                  <a:cubicBezTo>
                    <a:pt x="0" y="742"/>
                    <a:pt x="358" y="1599"/>
                    <a:pt x="1072" y="1599"/>
                  </a:cubicBezTo>
                  <a:cubicBezTo>
                    <a:pt x="1512" y="1587"/>
                    <a:pt x="1858" y="1242"/>
                    <a:pt x="1870" y="801"/>
                  </a:cubicBezTo>
                  <a:cubicBezTo>
                    <a:pt x="1870" y="320"/>
                    <a:pt x="1480" y="0"/>
                    <a:pt x="1073" y="0"/>
                  </a:cubicBezTo>
                  <a:close/>
                </a:path>
              </a:pathLst>
            </a:custGeom>
            <a:solidFill>
              <a:srgbClr val="09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09" name="Google Shape;1509;p20"/>
            <p:cNvSpPr/>
            <p:nvPr/>
          </p:nvSpPr>
          <p:spPr>
            <a:xfrm>
              <a:off x="709600" y="3067100"/>
              <a:ext cx="46450" cy="39975"/>
            </a:xfrm>
            <a:custGeom>
              <a:avLst/>
              <a:gdLst/>
              <a:ahLst/>
              <a:cxnLst/>
              <a:rect l="l" t="t" r="r" b="b"/>
              <a:pathLst>
                <a:path w="1858" h="1599" extrusionOk="0">
                  <a:moveTo>
                    <a:pt x="1060" y="146"/>
                  </a:moveTo>
                  <a:cubicBezTo>
                    <a:pt x="1429" y="146"/>
                    <a:pt x="1727" y="432"/>
                    <a:pt x="1727" y="801"/>
                  </a:cubicBezTo>
                  <a:cubicBezTo>
                    <a:pt x="1719" y="1196"/>
                    <a:pt x="1394" y="1460"/>
                    <a:pt x="1056" y="1460"/>
                  </a:cubicBezTo>
                  <a:cubicBezTo>
                    <a:pt x="895" y="1460"/>
                    <a:pt x="730" y="1400"/>
                    <a:pt x="596" y="1265"/>
                  </a:cubicBezTo>
                  <a:cubicBezTo>
                    <a:pt x="179" y="849"/>
                    <a:pt x="477" y="146"/>
                    <a:pt x="1060" y="146"/>
                  </a:cubicBezTo>
                  <a:close/>
                  <a:moveTo>
                    <a:pt x="1061" y="0"/>
                  </a:moveTo>
                  <a:cubicBezTo>
                    <a:pt x="864" y="0"/>
                    <a:pt x="663" y="75"/>
                    <a:pt x="501" y="242"/>
                  </a:cubicBezTo>
                  <a:cubicBezTo>
                    <a:pt x="1" y="742"/>
                    <a:pt x="358" y="1599"/>
                    <a:pt x="1060" y="1599"/>
                  </a:cubicBezTo>
                  <a:cubicBezTo>
                    <a:pt x="1501" y="1587"/>
                    <a:pt x="1858" y="1242"/>
                    <a:pt x="1858" y="801"/>
                  </a:cubicBezTo>
                  <a:cubicBezTo>
                    <a:pt x="1858" y="320"/>
                    <a:pt x="1468" y="0"/>
                    <a:pt x="1061" y="0"/>
                  </a:cubicBezTo>
                  <a:close/>
                </a:path>
              </a:pathLst>
            </a:custGeom>
            <a:solidFill>
              <a:srgbClr val="09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10" name="Google Shape;1510;p20"/>
            <p:cNvSpPr/>
            <p:nvPr/>
          </p:nvSpPr>
          <p:spPr>
            <a:xfrm>
              <a:off x="835800" y="3067100"/>
              <a:ext cx="46775" cy="39975"/>
            </a:xfrm>
            <a:custGeom>
              <a:avLst/>
              <a:gdLst/>
              <a:ahLst/>
              <a:cxnLst/>
              <a:rect l="l" t="t" r="r" b="b"/>
              <a:pathLst>
                <a:path w="1871" h="1599" extrusionOk="0">
                  <a:moveTo>
                    <a:pt x="1072" y="146"/>
                  </a:moveTo>
                  <a:cubicBezTo>
                    <a:pt x="1430" y="146"/>
                    <a:pt x="1727" y="432"/>
                    <a:pt x="1727" y="801"/>
                  </a:cubicBezTo>
                  <a:cubicBezTo>
                    <a:pt x="1727" y="1196"/>
                    <a:pt x="1400" y="1460"/>
                    <a:pt x="1063" y="1460"/>
                  </a:cubicBezTo>
                  <a:cubicBezTo>
                    <a:pt x="902" y="1460"/>
                    <a:pt x="739" y="1400"/>
                    <a:pt x="608" y="1265"/>
                  </a:cubicBezTo>
                  <a:cubicBezTo>
                    <a:pt x="191" y="849"/>
                    <a:pt x="489" y="146"/>
                    <a:pt x="1072" y="146"/>
                  </a:cubicBezTo>
                  <a:close/>
                  <a:moveTo>
                    <a:pt x="1073" y="0"/>
                  </a:moveTo>
                  <a:cubicBezTo>
                    <a:pt x="876" y="0"/>
                    <a:pt x="676" y="75"/>
                    <a:pt x="513" y="242"/>
                  </a:cubicBezTo>
                  <a:cubicBezTo>
                    <a:pt x="1" y="742"/>
                    <a:pt x="358" y="1599"/>
                    <a:pt x="1072" y="1599"/>
                  </a:cubicBezTo>
                  <a:cubicBezTo>
                    <a:pt x="1513" y="1587"/>
                    <a:pt x="1858" y="1242"/>
                    <a:pt x="1870" y="801"/>
                  </a:cubicBezTo>
                  <a:cubicBezTo>
                    <a:pt x="1870" y="320"/>
                    <a:pt x="1480" y="0"/>
                    <a:pt x="1073" y="0"/>
                  </a:cubicBezTo>
                  <a:close/>
                </a:path>
              </a:pathLst>
            </a:custGeom>
            <a:solidFill>
              <a:srgbClr val="09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11" name="Google Shape;1511;p20"/>
            <p:cNvSpPr/>
            <p:nvPr/>
          </p:nvSpPr>
          <p:spPr>
            <a:xfrm>
              <a:off x="962300" y="3067100"/>
              <a:ext cx="46475" cy="39975"/>
            </a:xfrm>
            <a:custGeom>
              <a:avLst/>
              <a:gdLst/>
              <a:ahLst/>
              <a:cxnLst/>
              <a:rect l="l" t="t" r="r" b="b"/>
              <a:pathLst>
                <a:path w="1859" h="1599" extrusionOk="0">
                  <a:moveTo>
                    <a:pt x="1061" y="146"/>
                  </a:moveTo>
                  <a:cubicBezTo>
                    <a:pt x="1430" y="146"/>
                    <a:pt x="1727" y="432"/>
                    <a:pt x="1727" y="801"/>
                  </a:cubicBezTo>
                  <a:cubicBezTo>
                    <a:pt x="1719" y="1196"/>
                    <a:pt x="1395" y="1460"/>
                    <a:pt x="1056" y="1460"/>
                  </a:cubicBezTo>
                  <a:cubicBezTo>
                    <a:pt x="895" y="1460"/>
                    <a:pt x="731" y="1400"/>
                    <a:pt x="596" y="1265"/>
                  </a:cubicBezTo>
                  <a:cubicBezTo>
                    <a:pt x="180" y="849"/>
                    <a:pt x="477" y="146"/>
                    <a:pt x="1061" y="146"/>
                  </a:cubicBezTo>
                  <a:close/>
                  <a:moveTo>
                    <a:pt x="1061" y="0"/>
                  </a:moveTo>
                  <a:cubicBezTo>
                    <a:pt x="865" y="0"/>
                    <a:pt x="664" y="75"/>
                    <a:pt x="501" y="242"/>
                  </a:cubicBezTo>
                  <a:cubicBezTo>
                    <a:pt x="1" y="742"/>
                    <a:pt x="358" y="1599"/>
                    <a:pt x="1061" y="1599"/>
                  </a:cubicBezTo>
                  <a:cubicBezTo>
                    <a:pt x="1501" y="1587"/>
                    <a:pt x="1858" y="1242"/>
                    <a:pt x="1858" y="801"/>
                  </a:cubicBezTo>
                  <a:cubicBezTo>
                    <a:pt x="1858" y="320"/>
                    <a:pt x="1469" y="0"/>
                    <a:pt x="1061" y="0"/>
                  </a:cubicBezTo>
                  <a:close/>
                </a:path>
              </a:pathLst>
            </a:custGeom>
            <a:solidFill>
              <a:srgbClr val="09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12" name="Google Shape;1512;p20"/>
            <p:cNvSpPr/>
            <p:nvPr/>
          </p:nvSpPr>
          <p:spPr>
            <a:xfrm>
              <a:off x="1088525" y="3067100"/>
              <a:ext cx="46750" cy="39975"/>
            </a:xfrm>
            <a:custGeom>
              <a:avLst/>
              <a:gdLst/>
              <a:ahLst/>
              <a:cxnLst/>
              <a:rect l="l" t="t" r="r" b="b"/>
              <a:pathLst>
                <a:path w="1870" h="1599" extrusionOk="0">
                  <a:moveTo>
                    <a:pt x="1072" y="146"/>
                  </a:moveTo>
                  <a:cubicBezTo>
                    <a:pt x="1429" y="146"/>
                    <a:pt x="1727" y="432"/>
                    <a:pt x="1727" y="801"/>
                  </a:cubicBezTo>
                  <a:cubicBezTo>
                    <a:pt x="1727" y="1196"/>
                    <a:pt x="1399" y="1460"/>
                    <a:pt x="1062" y="1460"/>
                  </a:cubicBezTo>
                  <a:cubicBezTo>
                    <a:pt x="901" y="1460"/>
                    <a:pt x="738" y="1400"/>
                    <a:pt x="607" y="1265"/>
                  </a:cubicBezTo>
                  <a:cubicBezTo>
                    <a:pt x="191" y="849"/>
                    <a:pt x="488" y="146"/>
                    <a:pt x="1072" y="146"/>
                  </a:cubicBezTo>
                  <a:close/>
                  <a:moveTo>
                    <a:pt x="1073" y="0"/>
                  </a:moveTo>
                  <a:cubicBezTo>
                    <a:pt x="876" y="0"/>
                    <a:pt x="675" y="75"/>
                    <a:pt x="512" y="242"/>
                  </a:cubicBezTo>
                  <a:cubicBezTo>
                    <a:pt x="0" y="742"/>
                    <a:pt x="357" y="1599"/>
                    <a:pt x="1072" y="1599"/>
                  </a:cubicBezTo>
                  <a:cubicBezTo>
                    <a:pt x="1512" y="1587"/>
                    <a:pt x="1858" y="1242"/>
                    <a:pt x="1869" y="801"/>
                  </a:cubicBezTo>
                  <a:cubicBezTo>
                    <a:pt x="1869" y="320"/>
                    <a:pt x="1480" y="0"/>
                    <a:pt x="1073" y="0"/>
                  </a:cubicBezTo>
                  <a:close/>
                </a:path>
              </a:pathLst>
            </a:custGeom>
            <a:solidFill>
              <a:srgbClr val="09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13" name="Google Shape;1513;p20"/>
            <p:cNvSpPr/>
            <p:nvPr/>
          </p:nvSpPr>
          <p:spPr>
            <a:xfrm>
              <a:off x="1215025" y="3067100"/>
              <a:ext cx="46450" cy="39975"/>
            </a:xfrm>
            <a:custGeom>
              <a:avLst/>
              <a:gdLst/>
              <a:ahLst/>
              <a:cxnLst/>
              <a:rect l="l" t="t" r="r" b="b"/>
              <a:pathLst>
                <a:path w="1858" h="1599" extrusionOk="0">
                  <a:moveTo>
                    <a:pt x="1060" y="146"/>
                  </a:moveTo>
                  <a:cubicBezTo>
                    <a:pt x="1429" y="146"/>
                    <a:pt x="1727" y="432"/>
                    <a:pt x="1727" y="801"/>
                  </a:cubicBezTo>
                  <a:cubicBezTo>
                    <a:pt x="1719" y="1196"/>
                    <a:pt x="1394" y="1460"/>
                    <a:pt x="1056" y="1460"/>
                  </a:cubicBezTo>
                  <a:cubicBezTo>
                    <a:pt x="895" y="1460"/>
                    <a:pt x="730" y="1400"/>
                    <a:pt x="596" y="1265"/>
                  </a:cubicBezTo>
                  <a:cubicBezTo>
                    <a:pt x="179" y="849"/>
                    <a:pt x="477" y="146"/>
                    <a:pt x="1060" y="146"/>
                  </a:cubicBezTo>
                  <a:close/>
                  <a:moveTo>
                    <a:pt x="1061" y="0"/>
                  </a:moveTo>
                  <a:cubicBezTo>
                    <a:pt x="864" y="0"/>
                    <a:pt x="663" y="75"/>
                    <a:pt x="500" y="242"/>
                  </a:cubicBezTo>
                  <a:cubicBezTo>
                    <a:pt x="0" y="742"/>
                    <a:pt x="358" y="1599"/>
                    <a:pt x="1060" y="1599"/>
                  </a:cubicBezTo>
                  <a:cubicBezTo>
                    <a:pt x="1501" y="1587"/>
                    <a:pt x="1858" y="1242"/>
                    <a:pt x="1858" y="801"/>
                  </a:cubicBezTo>
                  <a:cubicBezTo>
                    <a:pt x="1858" y="320"/>
                    <a:pt x="1468" y="0"/>
                    <a:pt x="1061" y="0"/>
                  </a:cubicBezTo>
                  <a:close/>
                </a:path>
              </a:pathLst>
            </a:custGeom>
            <a:solidFill>
              <a:srgbClr val="09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14" name="Google Shape;1514;p20"/>
            <p:cNvSpPr/>
            <p:nvPr/>
          </p:nvSpPr>
          <p:spPr>
            <a:xfrm>
              <a:off x="1341225" y="3067100"/>
              <a:ext cx="46750" cy="39975"/>
            </a:xfrm>
            <a:custGeom>
              <a:avLst/>
              <a:gdLst/>
              <a:ahLst/>
              <a:cxnLst/>
              <a:rect l="l" t="t" r="r" b="b"/>
              <a:pathLst>
                <a:path w="1870" h="1599" extrusionOk="0">
                  <a:moveTo>
                    <a:pt x="1072" y="146"/>
                  </a:moveTo>
                  <a:cubicBezTo>
                    <a:pt x="1429" y="146"/>
                    <a:pt x="1727" y="432"/>
                    <a:pt x="1727" y="801"/>
                  </a:cubicBezTo>
                  <a:cubicBezTo>
                    <a:pt x="1727" y="1196"/>
                    <a:pt x="1400" y="1460"/>
                    <a:pt x="1062" y="1460"/>
                  </a:cubicBezTo>
                  <a:cubicBezTo>
                    <a:pt x="902" y="1460"/>
                    <a:pt x="739" y="1400"/>
                    <a:pt x="608" y="1265"/>
                  </a:cubicBezTo>
                  <a:cubicBezTo>
                    <a:pt x="191" y="849"/>
                    <a:pt x="489" y="146"/>
                    <a:pt x="1072" y="146"/>
                  </a:cubicBezTo>
                  <a:close/>
                  <a:moveTo>
                    <a:pt x="1073" y="0"/>
                  </a:moveTo>
                  <a:cubicBezTo>
                    <a:pt x="876" y="0"/>
                    <a:pt x="675" y="75"/>
                    <a:pt x="513" y="242"/>
                  </a:cubicBezTo>
                  <a:cubicBezTo>
                    <a:pt x="1" y="742"/>
                    <a:pt x="358" y="1599"/>
                    <a:pt x="1072" y="1599"/>
                  </a:cubicBezTo>
                  <a:cubicBezTo>
                    <a:pt x="1513" y="1587"/>
                    <a:pt x="1858" y="1242"/>
                    <a:pt x="1870" y="801"/>
                  </a:cubicBezTo>
                  <a:cubicBezTo>
                    <a:pt x="1870" y="320"/>
                    <a:pt x="1480" y="0"/>
                    <a:pt x="1073" y="0"/>
                  </a:cubicBezTo>
                  <a:close/>
                </a:path>
              </a:pathLst>
            </a:custGeom>
            <a:solidFill>
              <a:srgbClr val="09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15" name="Google Shape;1515;p20"/>
            <p:cNvSpPr/>
            <p:nvPr/>
          </p:nvSpPr>
          <p:spPr>
            <a:xfrm>
              <a:off x="583100" y="3185850"/>
              <a:ext cx="46750" cy="40000"/>
            </a:xfrm>
            <a:custGeom>
              <a:avLst/>
              <a:gdLst/>
              <a:ahLst/>
              <a:cxnLst/>
              <a:rect l="l" t="t" r="r" b="b"/>
              <a:pathLst>
                <a:path w="1870" h="1600" extrusionOk="0">
                  <a:moveTo>
                    <a:pt x="1072" y="147"/>
                  </a:moveTo>
                  <a:cubicBezTo>
                    <a:pt x="1429" y="147"/>
                    <a:pt x="1727" y="433"/>
                    <a:pt x="1727" y="802"/>
                  </a:cubicBezTo>
                  <a:cubicBezTo>
                    <a:pt x="1727" y="1197"/>
                    <a:pt x="1405" y="1461"/>
                    <a:pt x="1067" y="1461"/>
                  </a:cubicBezTo>
                  <a:cubicBezTo>
                    <a:pt x="907" y="1461"/>
                    <a:pt x="742" y="1401"/>
                    <a:pt x="608" y="1266"/>
                  </a:cubicBezTo>
                  <a:cubicBezTo>
                    <a:pt x="191" y="849"/>
                    <a:pt x="489" y="147"/>
                    <a:pt x="1072" y="147"/>
                  </a:cubicBezTo>
                  <a:close/>
                  <a:moveTo>
                    <a:pt x="1070" y="1"/>
                  </a:moveTo>
                  <a:cubicBezTo>
                    <a:pt x="875" y="1"/>
                    <a:pt x="675" y="75"/>
                    <a:pt x="512" y="242"/>
                  </a:cubicBezTo>
                  <a:cubicBezTo>
                    <a:pt x="0" y="742"/>
                    <a:pt x="358" y="1599"/>
                    <a:pt x="1072" y="1599"/>
                  </a:cubicBezTo>
                  <a:cubicBezTo>
                    <a:pt x="1512" y="1588"/>
                    <a:pt x="1858" y="1242"/>
                    <a:pt x="1870" y="802"/>
                  </a:cubicBezTo>
                  <a:cubicBezTo>
                    <a:pt x="1862" y="320"/>
                    <a:pt x="1475" y="1"/>
                    <a:pt x="1070" y="1"/>
                  </a:cubicBezTo>
                  <a:close/>
                </a:path>
              </a:pathLst>
            </a:custGeom>
            <a:solidFill>
              <a:srgbClr val="09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16" name="Google Shape;1516;p20"/>
            <p:cNvSpPr/>
            <p:nvPr/>
          </p:nvSpPr>
          <p:spPr>
            <a:xfrm>
              <a:off x="709600" y="3185850"/>
              <a:ext cx="46450" cy="40000"/>
            </a:xfrm>
            <a:custGeom>
              <a:avLst/>
              <a:gdLst/>
              <a:ahLst/>
              <a:cxnLst/>
              <a:rect l="l" t="t" r="r" b="b"/>
              <a:pathLst>
                <a:path w="1858" h="1600" extrusionOk="0">
                  <a:moveTo>
                    <a:pt x="1060" y="147"/>
                  </a:moveTo>
                  <a:cubicBezTo>
                    <a:pt x="1429" y="147"/>
                    <a:pt x="1715" y="433"/>
                    <a:pt x="1727" y="802"/>
                  </a:cubicBezTo>
                  <a:cubicBezTo>
                    <a:pt x="1727" y="1197"/>
                    <a:pt x="1399" y="1461"/>
                    <a:pt x="1059" y="1461"/>
                  </a:cubicBezTo>
                  <a:cubicBezTo>
                    <a:pt x="896" y="1461"/>
                    <a:pt x="730" y="1401"/>
                    <a:pt x="596" y="1266"/>
                  </a:cubicBezTo>
                  <a:cubicBezTo>
                    <a:pt x="179" y="849"/>
                    <a:pt x="477" y="147"/>
                    <a:pt x="1060" y="147"/>
                  </a:cubicBezTo>
                  <a:close/>
                  <a:moveTo>
                    <a:pt x="1061" y="1"/>
                  </a:moveTo>
                  <a:cubicBezTo>
                    <a:pt x="864" y="1"/>
                    <a:pt x="663" y="75"/>
                    <a:pt x="501" y="242"/>
                  </a:cubicBezTo>
                  <a:cubicBezTo>
                    <a:pt x="1" y="742"/>
                    <a:pt x="358" y="1599"/>
                    <a:pt x="1060" y="1599"/>
                  </a:cubicBezTo>
                  <a:cubicBezTo>
                    <a:pt x="1501" y="1588"/>
                    <a:pt x="1858" y="1242"/>
                    <a:pt x="1858" y="802"/>
                  </a:cubicBezTo>
                  <a:cubicBezTo>
                    <a:pt x="1858" y="320"/>
                    <a:pt x="1468" y="1"/>
                    <a:pt x="1061" y="1"/>
                  </a:cubicBezTo>
                  <a:close/>
                </a:path>
              </a:pathLst>
            </a:custGeom>
            <a:solidFill>
              <a:srgbClr val="09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17" name="Google Shape;1517;p20"/>
            <p:cNvSpPr/>
            <p:nvPr/>
          </p:nvSpPr>
          <p:spPr>
            <a:xfrm>
              <a:off x="835800" y="3185850"/>
              <a:ext cx="46775" cy="40000"/>
            </a:xfrm>
            <a:custGeom>
              <a:avLst/>
              <a:gdLst/>
              <a:ahLst/>
              <a:cxnLst/>
              <a:rect l="l" t="t" r="r" b="b"/>
              <a:pathLst>
                <a:path w="1871" h="1600" extrusionOk="0">
                  <a:moveTo>
                    <a:pt x="1072" y="147"/>
                  </a:moveTo>
                  <a:cubicBezTo>
                    <a:pt x="1430" y="147"/>
                    <a:pt x="1727" y="433"/>
                    <a:pt x="1727" y="802"/>
                  </a:cubicBezTo>
                  <a:cubicBezTo>
                    <a:pt x="1727" y="1197"/>
                    <a:pt x="1405" y="1461"/>
                    <a:pt x="1068" y="1461"/>
                  </a:cubicBezTo>
                  <a:cubicBezTo>
                    <a:pt x="907" y="1461"/>
                    <a:pt x="743" y="1401"/>
                    <a:pt x="608" y="1266"/>
                  </a:cubicBezTo>
                  <a:cubicBezTo>
                    <a:pt x="191" y="849"/>
                    <a:pt x="489" y="147"/>
                    <a:pt x="1072" y="147"/>
                  </a:cubicBezTo>
                  <a:close/>
                  <a:moveTo>
                    <a:pt x="1071" y="1"/>
                  </a:moveTo>
                  <a:cubicBezTo>
                    <a:pt x="875" y="1"/>
                    <a:pt x="676" y="75"/>
                    <a:pt x="513" y="242"/>
                  </a:cubicBezTo>
                  <a:cubicBezTo>
                    <a:pt x="1" y="742"/>
                    <a:pt x="358" y="1599"/>
                    <a:pt x="1072" y="1599"/>
                  </a:cubicBezTo>
                  <a:cubicBezTo>
                    <a:pt x="1513" y="1588"/>
                    <a:pt x="1858" y="1242"/>
                    <a:pt x="1870" y="802"/>
                  </a:cubicBezTo>
                  <a:cubicBezTo>
                    <a:pt x="1862" y="320"/>
                    <a:pt x="1475" y="1"/>
                    <a:pt x="1071" y="1"/>
                  </a:cubicBezTo>
                  <a:close/>
                </a:path>
              </a:pathLst>
            </a:custGeom>
            <a:solidFill>
              <a:srgbClr val="09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18" name="Google Shape;1518;p20"/>
            <p:cNvSpPr/>
            <p:nvPr/>
          </p:nvSpPr>
          <p:spPr>
            <a:xfrm>
              <a:off x="962300" y="3185850"/>
              <a:ext cx="46475" cy="40000"/>
            </a:xfrm>
            <a:custGeom>
              <a:avLst/>
              <a:gdLst/>
              <a:ahLst/>
              <a:cxnLst/>
              <a:rect l="l" t="t" r="r" b="b"/>
              <a:pathLst>
                <a:path w="1859" h="1600" extrusionOk="0">
                  <a:moveTo>
                    <a:pt x="1061" y="147"/>
                  </a:moveTo>
                  <a:cubicBezTo>
                    <a:pt x="1430" y="147"/>
                    <a:pt x="1715" y="433"/>
                    <a:pt x="1727" y="802"/>
                  </a:cubicBezTo>
                  <a:cubicBezTo>
                    <a:pt x="1727" y="1197"/>
                    <a:pt x="1400" y="1461"/>
                    <a:pt x="1059" y="1461"/>
                  </a:cubicBezTo>
                  <a:cubicBezTo>
                    <a:pt x="896" y="1461"/>
                    <a:pt x="731" y="1401"/>
                    <a:pt x="596" y="1266"/>
                  </a:cubicBezTo>
                  <a:cubicBezTo>
                    <a:pt x="180" y="849"/>
                    <a:pt x="477" y="147"/>
                    <a:pt x="1061" y="147"/>
                  </a:cubicBezTo>
                  <a:close/>
                  <a:moveTo>
                    <a:pt x="1061" y="1"/>
                  </a:moveTo>
                  <a:cubicBezTo>
                    <a:pt x="865" y="1"/>
                    <a:pt x="664" y="75"/>
                    <a:pt x="501" y="242"/>
                  </a:cubicBezTo>
                  <a:cubicBezTo>
                    <a:pt x="1" y="742"/>
                    <a:pt x="358" y="1599"/>
                    <a:pt x="1061" y="1599"/>
                  </a:cubicBezTo>
                  <a:cubicBezTo>
                    <a:pt x="1501" y="1588"/>
                    <a:pt x="1858" y="1242"/>
                    <a:pt x="1858" y="802"/>
                  </a:cubicBezTo>
                  <a:cubicBezTo>
                    <a:pt x="1858" y="320"/>
                    <a:pt x="1469" y="1"/>
                    <a:pt x="1061" y="1"/>
                  </a:cubicBezTo>
                  <a:close/>
                </a:path>
              </a:pathLst>
            </a:custGeom>
            <a:solidFill>
              <a:srgbClr val="09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19" name="Google Shape;1519;p20"/>
            <p:cNvSpPr/>
            <p:nvPr/>
          </p:nvSpPr>
          <p:spPr>
            <a:xfrm>
              <a:off x="1088525" y="3185850"/>
              <a:ext cx="46750" cy="40000"/>
            </a:xfrm>
            <a:custGeom>
              <a:avLst/>
              <a:gdLst/>
              <a:ahLst/>
              <a:cxnLst/>
              <a:rect l="l" t="t" r="r" b="b"/>
              <a:pathLst>
                <a:path w="1870" h="1600" extrusionOk="0">
                  <a:moveTo>
                    <a:pt x="1072" y="147"/>
                  </a:moveTo>
                  <a:cubicBezTo>
                    <a:pt x="1429" y="147"/>
                    <a:pt x="1727" y="433"/>
                    <a:pt x="1727" y="802"/>
                  </a:cubicBezTo>
                  <a:cubicBezTo>
                    <a:pt x="1727" y="1197"/>
                    <a:pt x="1405" y="1461"/>
                    <a:pt x="1067" y="1461"/>
                  </a:cubicBezTo>
                  <a:cubicBezTo>
                    <a:pt x="906" y="1461"/>
                    <a:pt x="742" y="1401"/>
                    <a:pt x="607" y="1266"/>
                  </a:cubicBezTo>
                  <a:cubicBezTo>
                    <a:pt x="191" y="849"/>
                    <a:pt x="488" y="147"/>
                    <a:pt x="1072" y="147"/>
                  </a:cubicBezTo>
                  <a:close/>
                  <a:moveTo>
                    <a:pt x="1070" y="1"/>
                  </a:moveTo>
                  <a:cubicBezTo>
                    <a:pt x="875" y="1"/>
                    <a:pt x="675" y="75"/>
                    <a:pt x="512" y="242"/>
                  </a:cubicBezTo>
                  <a:cubicBezTo>
                    <a:pt x="0" y="742"/>
                    <a:pt x="357" y="1599"/>
                    <a:pt x="1072" y="1599"/>
                  </a:cubicBezTo>
                  <a:cubicBezTo>
                    <a:pt x="1512" y="1588"/>
                    <a:pt x="1858" y="1242"/>
                    <a:pt x="1869" y="802"/>
                  </a:cubicBezTo>
                  <a:cubicBezTo>
                    <a:pt x="1861" y="320"/>
                    <a:pt x="1475" y="1"/>
                    <a:pt x="1070" y="1"/>
                  </a:cubicBezTo>
                  <a:close/>
                </a:path>
              </a:pathLst>
            </a:custGeom>
            <a:solidFill>
              <a:srgbClr val="09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20" name="Google Shape;1520;p20"/>
            <p:cNvSpPr/>
            <p:nvPr/>
          </p:nvSpPr>
          <p:spPr>
            <a:xfrm>
              <a:off x="1215025" y="3185850"/>
              <a:ext cx="46450" cy="40000"/>
            </a:xfrm>
            <a:custGeom>
              <a:avLst/>
              <a:gdLst/>
              <a:ahLst/>
              <a:cxnLst/>
              <a:rect l="l" t="t" r="r" b="b"/>
              <a:pathLst>
                <a:path w="1858" h="1600" extrusionOk="0">
                  <a:moveTo>
                    <a:pt x="1060" y="147"/>
                  </a:moveTo>
                  <a:cubicBezTo>
                    <a:pt x="1429" y="147"/>
                    <a:pt x="1715" y="433"/>
                    <a:pt x="1727" y="802"/>
                  </a:cubicBezTo>
                  <a:cubicBezTo>
                    <a:pt x="1727" y="1197"/>
                    <a:pt x="1399" y="1461"/>
                    <a:pt x="1058" y="1461"/>
                  </a:cubicBezTo>
                  <a:cubicBezTo>
                    <a:pt x="896" y="1461"/>
                    <a:pt x="730" y="1401"/>
                    <a:pt x="596" y="1266"/>
                  </a:cubicBezTo>
                  <a:cubicBezTo>
                    <a:pt x="179" y="849"/>
                    <a:pt x="477" y="147"/>
                    <a:pt x="1060" y="147"/>
                  </a:cubicBezTo>
                  <a:close/>
                  <a:moveTo>
                    <a:pt x="1061" y="1"/>
                  </a:moveTo>
                  <a:cubicBezTo>
                    <a:pt x="864" y="1"/>
                    <a:pt x="663" y="75"/>
                    <a:pt x="500" y="242"/>
                  </a:cubicBezTo>
                  <a:cubicBezTo>
                    <a:pt x="0" y="742"/>
                    <a:pt x="358" y="1599"/>
                    <a:pt x="1060" y="1599"/>
                  </a:cubicBezTo>
                  <a:cubicBezTo>
                    <a:pt x="1501" y="1588"/>
                    <a:pt x="1858" y="1242"/>
                    <a:pt x="1858" y="802"/>
                  </a:cubicBezTo>
                  <a:cubicBezTo>
                    <a:pt x="1858" y="320"/>
                    <a:pt x="1468" y="1"/>
                    <a:pt x="1061" y="1"/>
                  </a:cubicBezTo>
                  <a:close/>
                </a:path>
              </a:pathLst>
            </a:custGeom>
            <a:solidFill>
              <a:srgbClr val="09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21" name="Google Shape;1521;p20"/>
            <p:cNvSpPr/>
            <p:nvPr/>
          </p:nvSpPr>
          <p:spPr>
            <a:xfrm>
              <a:off x="1341225" y="3185850"/>
              <a:ext cx="46750" cy="40000"/>
            </a:xfrm>
            <a:custGeom>
              <a:avLst/>
              <a:gdLst/>
              <a:ahLst/>
              <a:cxnLst/>
              <a:rect l="l" t="t" r="r" b="b"/>
              <a:pathLst>
                <a:path w="1870" h="1600" extrusionOk="0">
                  <a:moveTo>
                    <a:pt x="1072" y="147"/>
                  </a:moveTo>
                  <a:cubicBezTo>
                    <a:pt x="1429" y="147"/>
                    <a:pt x="1727" y="433"/>
                    <a:pt x="1727" y="802"/>
                  </a:cubicBezTo>
                  <a:cubicBezTo>
                    <a:pt x="1727" y="1197"/>
                    <a:pt x="1405" y="1461"/>
                    <a:pt x="1068" y="1461"/>
                  </a:cubicBezTo>
                  <a:cubicBezTo>
                    <a:pt x="907" y="1461"/>
                    <a:pt x="742" y="1401"/>
                    <a:pt x="608" y="1266"/>
                  </a:cubicBezTo>
                  <a:cubicBezTo>
                    <a:pt x="191" y="849"/>
                    <a:pt x="489" y="147"/>
                    <a:pt x="1072" y="147"/>
                  </a:cubicBezTo>
                  <a:close/>
                  <a:moveTo>
                    <a:pt x="1070" y="1"/>
                  </a:moveTo>
                  <a:cubicBezTo>
                    <a:pt x="875" y="1"/>
                    <a:pt x="675" y="75"/>
                    <a:pt x="513" y="242"/>
                  </a:cubicBezTo>
                  <a:cubicBezTo>
                    <a:pt x="1" y="742"/>
                    <a:pt x="358" y="1599"/>
                    <a:pt x="1072" y="1599"/>
                  </a:cubicBezTo>
                  <a:cubicBezTo>
                    <a:pt x="1513" y="1588"/>
                    <a:pt x="1858" y="1242"/>
                    <a:pt x="1870" y="802"/>
                  </a:cubicBezTo>
                  <a:cubicBezTo>
                    <a:pt x="1862" y="320"/>
                    <a:pt x="1475" y="1"/>
                    <a:pt x="1070" y="1"/>
                  </a:cubicBezTo>
                  <a:close/>
                </a:path>
              </a:pathLst>
            </a:custGeom>
            <a:solidFill>
              <a:srgbClr val="09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22" name="Google Shape;1522;p20"/>
            <p:cNvSpPr/>
            <p:nvPr/>
          </p:nvSpPr>
          <p:spPr>
            <a:xfrm>
              <a:off x="583100" y="3304525"/>
              <a:ext cx="46750" cy="39800"/>
            </a:xfrm>
            <a:custGeom>
              <a:avLst/>
              <a:gdLst/>
              <a:ahLst/>
              <a:cxnLst/>
              <a:rect l="l" t="t" r="r" b="b"/>
              <a:pathLst>
                <a:path w="1870" h="1592" extrusionOk="0">
                  <a:moveTo>
                    <a:pt x="1058" y="150"/>
                  </a:moveTo>
                  <a:cubicBezTo>
                    <a:pt x="1062" y="150"/>
                    <a:pt x="1067" y="150"/>
                    <a:pt x="1072" y="150"/>
                  </a:cubicBezTo>
                  <a:cubicBezTo>
                    <a:pt x="1429" y="150"/>
                    <a:pt x="1727" y="436"/>
                    <a:pt x="1727" y="805"/>
                  </a:cubicBezTo>
                  <a:cubicBezTo>
                    <a:pt x="1727" y="1200"/>
                    <a:pt x="1399" y="1464"/>
                    <a:pt x="1062" y="1464"/>
                  </a:cubicBezTo>
                  <a:cubicBezTo>
                    <a:pt x="901" y="1464"/>
                    <a:pt x="738" y="1404"/>
                    <a:pt x="608" y="1270"/>
                  </a:cubicBezTo>
                  <a:cubicBezTo>
                    <a:pt x="194" y="856"/>
                    <a:pt x="484" y="150"/>
                    <a:pt x="1058" y="150"/>
                  </a:cubicBezTo>
                  <a:close/>
                  <a:moveTo>
                    <a:pt x="1066" y="1"/>
                  </a:moveTo>
                  <a:cubicBezTo>
                    <a:pt x="871" y="1"/>
                    <a:pt x="673" y="73"/>
                    <a:pt x="512" y="234"/>
                  </a:cubicBezTo>
                  <a:cubicBezTo>
                    <a:pt x="0" y="746"/>
                    <a:pt x="358" y="1591"/>
                    <a:pt x="1072" y="1591"/>
                  </a:cubicBezTo>
                  <a:cubicBezTo>
                    <a:pt x="1512" y="1591"/>
                    <a:pt x="1858" y="1246"/>
                    <a:pt x="1870" y="805"/>
                  </a:cubicBezTo>
                  <a:cubicBezTo>
                    <a:pt x="1870" y="321"/>
                    <a:pt x="1475" y="1"/>
                    <a:pt x="1066" y="1"/>
                  </a:cubicBezTo>
                  <a:close/>
                </a:path>
              </a:pathLst>
            </a:custGeom>
            <a:solidFill>
              <a:srgbClr val="09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23" name="Google Shape;1523;p20"/>
            <p:cNvSpPr/>
            <p:nvPr/>
          </p:nvSpPr>
          <p:spPr>
            <a:xfrm>
              <a:off x="709600" y="3304525"/>
              <a:ext cx="46450" cy="39800"/>
            </a:xfrm>
            <a:custGeom>
              <a:avLst/>
              <a:gdLst/>
              <a:ahLst/>
              <a:cxnLst/>
              <a:rect l="l" t="t" r="r" b="b"/>
              <a:pathLst>
                <a:path w="1858" h="1592" extrusionOk="0">
                  <a:moveTo>
                    <a:pt x="1046" y="150"/>
                  </a:moveTo>
                  <a:cubicBezTo>
                    <a:pt x="1051" y="150"/>
                    <a:pt x="1055" y="150"/>
                    <a:pt x="1060" y="150"/>
                  </a:cubicBezTo>
                  <a:cubicBezTo>
                    <a:pt x="1429" y="150"/>
                    <a:pt x="1727" y="436"/>
                    <a:pt x="1727" y="805"/>
                  </a:cubicBezTo>
                  <a:cubicBezTo>
                    <a:pt x="1719" y="1200"/>
                    <a:pt x="1394" y="1464"/>
                    <a:pt x="1056" y="1464"/>
                  </a:cubicBezTo>
                  <a:cubicBezTo>
                    <a:pt x="895" y="1464"/>
                    <a:pt x="730" y="1404"/>
                    <a:pt x="596" y="1270"/>
                  </a:cubicBezTo>
                  <a:cubicBezTo>
                    <a:pt x="183" y="856"/>
                    <a:pt x="472" y="150"/>
                    <a:pt x="1046" y="150"/>
                  </a:cubicBezTo>
                  <a:close/>
                  <a:moveTo>
                    <a:pt x="1054" y="1"/>
                  </a:moveTo>
                  <a:cubicBezTo>
                    <a:pt x="859" y="1"/>
                    <a:pt x="662" y="73"/>
                    <a:pt x="501" y="234"/>
                  </a:cubicBezTo>
                  <a:cubicBezTo>
                    <a:pt x="1" y="734"/>
                    <a:pt x="358" y="1591"/>
                    <a:pt x="1060" y="1591"/>
                  </a:cubicBezTo>
                  <a:cubicBezTo>
                    <a:pt x="1501" y="1591"/>
                    <a:pt x="1858" y="1246"/>
                    <a:pt x="1858" y="805"/>
                  </a:cubicBezTo>
                  <a:cubicBezTo>
                    <a:pt x="1858" y="321"/>
                    <a:pt x="1464" y="1"/>
                    <a:pt x="1054" y="1"/>
                  </a:cubicBezTo>
                  <a:close/>
                </a:path>
              </a:pathLst>
            </a:custGeom>
            <a:solidFill>
              <a:srgbClr val="09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24" name="Google Shape;1524;p20"/>
            <p:cNvSpPr/>
            <p:nvPr/>
          </p:nvSpPr>
          <p:spPr>
            <a:xfrm>
              <a:off x="835800" y="3304525"/>
              <a:ext cx="46775" cy="39800"/>
            </a:xfrm>
            <a:custGeom>
              <a:avLst/>
              <a:gdLst/>
              <a:ahLst/>
              <a:cxnLst/>
              <a:rect l="l" t="t" r="r" b="b"/>
              <a:pathLst>
                <a:path w="1871" h="1592" extrusionOk="0">
                  <a:moveTo>
                    <a:pt x="1058" y="150"/>
                  </a:moveTo>
                  <a:cubicBezTo>
                    <a:pt x="1063" y="150"/>
                    <a:pt x="1068" y="150"/>
                    <a:pt x="1072" y="150"/>
                  </a:cubicBezTo>
                  <a:cubicBezTo>
                    <a:pt x="1430" y="150"/>
                    <a:pt x="1727" y="436"/>
                    <a:pt x="1727" y="805"/>
                  </a:cubicBezTo>
                  <a:cubicBezTo>
                    <a:pt x="1727" y="1200"/>
                    <a:pt x="1400" y="1464"/>
                    <a:pt x="1063" y="1464"/>
                  </a:cubicBezTo>
                  <a:cubicBezTo>
                    <a:pt x="902" y="1464"/>
                    <a:pt x="739" y="1404"/>
                    <a:pt x="608" y="1270"/>
                  </a:cubicBezTo>
                  <a:cubicBezTo>
                    <a:pt x="195" y="856"/>
                    <a:pt x="484" y="150"/>
                    <a:pt x="1058" y="150"/>
                  </a:cubicBezTo>
                  <a:close/>
                  <a:moveTo>
                    <a:pt x="1066" y="1"/>
                  </a:moveTo>
                  <a:cubicBezTo>
                    <a:pt x="872" y="1"/>
                    <a:pt x="674" y="73"/>
                    <a:pt x="513" y="234"/>
                  </a:cubicBezTo>
                  <a:cubicBezTo>
                    <a:pt x="1" y="746"/>
                    <a:pt x="358" y="1591"/>
                    <a:pt x="1072" y="1591"/>
                  </a:cubicBezTo>
                  <a:cubicBezTo>
                    <a:pt x="1513" y="1591"/>
                    <a:pt x="1858" y="1246"/>
                    <a:pt x="1870" y="805"/>
                  </a:cubicBezTo>
                  <a:cubicBezTo>
                    <a:pt x="1870" y="321"/>
                    <a:pt x="1476" y="1"/>
                    <a:pt x="1066" y="1"/>
                  </a:cubicBezTo>
                  <a:close/>
                </a:path>
              </a:pathLst>
            </a:custGeom>
            <a:solidFill>
              <a:srgbClr val="09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25" name="Google Shape;1525;p20"/>
            <p:cNvSpPr/>
            <p:nvPr/>
          </p:nvSpPr>
          <p:spPr>
            <a:xfrm>
              <a:off x="962300" y="3304525"/>
              <a:ext cx="46475" cy="39800"/>
            </a:xfrm>
            <a:custGeom>
              <a:avLst/>
              <a:gdLst/>
              <a:ahLst/>
              <a:cxnLst/>
              <a:rect l="l" t="t" r="r" b="b"/>
              <a:pathLst>
                <a:path w="1859" h="1592" extrusionOk="0">
                  <a:moveTo>
                    <a:pt x="1046" y="150"/>
                  </a:moveTo>
                  <a:cubicBezTo>
                    <a:pt x="1051" y="150"/>
                    <a:pt x="1056" y="150"/>
                    <a:pt x="1061" y="150"/>
                  </a:cubicBezTo>
                  <a:cubicBezTo>
                    <a:pt x="1430" y="150"/>
                    <a:pt x="1727" y="436"/>
                    <a:pt x="1727" y="805"/>
                  </a:cubicBezTo>
                  <a:cubicBezTo>
                    <a:pt x="1719" y="1200"/>
                    <a:pt x="1395" y="1464"/>
                    <a:pt x="1056" y="1464"/>
                  </a:cubicBezTo>
                  <a:cubicBezTo>
                    <a:pt x="895" y="1464"/>
                    <a:pt x="731" y="1404"/>
                    <a:pt x="596" y="1270"/>
                  </a:cubicBezTo>
                  <a:cubicBezTo>
                    <a:pt x="183" y="856"/>
                    <a:pt x="472" y="150"/>
                    <a:pt x="1046" y="150"/>
                  </a:cubicBezTo>
                  <a:close/>
                  <a:moveTo>
                    <a:pt x="1054" y="1"/>
                  </a:moveTo>
                  <a:cubicBezTo>
                    <a:pt x="860" y="1"/>
                    <a:pt x="662" y="73"/>
                    <a:pt x="501" y="234"/>
                  </a:cubicBezTo>
                  <a:cubicBezTo>
                    <a:pt x="1" y="746"/>
                    <a:pt x="358" y="1591"/>
                    <a:pt x="1061" y="1591"/>
                  </a:cubicBezTo>
                  <a:cubicBezTo>
                    <a:pt x="1501" y="1591"/>
                    <a:pt x="1858" y="1246"/>
                    <a:pt x="1858" y="805"/>
                  </a:cubicBezTo>
                  <a:cubicBezTo>
                    <a:pt x="1858" y="321"/>
                    <a:pt x="1464" y="1"/>
                    <a:pt x="1054" y="1"/>
                  </a:cubicBezTo>
                  <a:close/>
                </a:path>
              </a:pathLst>
            </a:custGeom>
            <a:solidFill>
              <a:srgbClr val="09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26" name="Google Shape;1526;p20"/>
            <p:cNvSpPr/>
            <p:nvPr/>
          </p:nvSpPr>
          <p:spPr>
            <a:xfrm>
              <a:off x="1088525" y="3304525"/>
              <a:ext cx="46750" cy="39800"/>
            </a:xfrm>
            <a:custGeom>
              <a:avLst/>
              <a:gdLst/>
              <a:ahLst/>
              <a:cxnLst/>
              <a:rect l="l" t="t" r="r" b="b"/>
              <a:pathLst>
                <a:path w="1870" h="1592" extrusionOk="0">
                  <a:moveTo>
                    <a:pt x="1057" y="150"/>
                  </a:moveTo>
                  <a:cubicBezTo>
                    <a:pt x="1062" y="150"/>
                    <a:pt x="1067" y="150"/>
                    <a:pt x="1072" y="150"/>
                  </a:cubicBezTo>
                  <a:cubicBezTo>
                    <a:pt x="1429" y="150"/>
                    <a:pt x="1727" y="436"/>
                    <a:pt x="1727" y="805"/>
                  </a:cubicBezTo>
                  <a:cubicBezTo>
                    <a:pt x="1727" y="1200"/>
                    <a:pt x="1399" y="1464"/>
                    <a:pt x="1062" y="1464"/>
                  </a:cubicBezTo>
                  <a:cubicBezTo>
                    <a:pt x="901" y="1464"/>
                    <a:pt x="738" y="1404"/>
                    <a:pt x="607" y="1270"/>
                  </a:cubicBezTo>
                  <a:cubicBezTo>
                    <a:pt x="194" y="856"/>
                    <a:pt x="483" y="150"/>
                    <a:pt x="1057" y="150"/>
                  </a:cubicBezTo>
                  <a:close/>
                  <a:moveTo>
                    <a:pt x="1066" y="1"/>
                  </a:moveTo>
                  <a:cubicBezTo>
                    <a:pt x="871" y="1"/>
                    <a:pt x="673" y="73"/>
                    <a:pt x="512" y="234"/>
                  </a:cubicBezTo>
                  <a:cubicBezTo>
                    <a:pt x="0" y="746"/>
                    <a:pt x="357" y="1591"/>
                    <a:pt x="1072" y="1591"/>
                  </a:cubicBezTo>
                  <a:cubicBezTo>
                    <a:pt x="1512" y="1591"/>
                    <a:pt x="1858" y="1246"/>
                    <a:pt x="1869" y="805"/>
                  </a:cubicBezTo>
                  <a:cubicBezTo>
                    <a:pt x="1869" y="321"/>
                    <a:pt x="1475" y="1"/>
                    <a:pt x="1066" y="1"/>
                  </a:cubicBezTo>
                  <a:close/>
                </a:path>
              </a:pathLst>
            </a:custGeom>
            <a:solidFill>
              <a:srgbClr val="09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27" name="Google Shape;1527;p20"/>
            <p:cNvSpPr/>
            <p:nvPr/>
          </p:nvSpPr>
          <p:spPr>
            <a:xfrm>
              <a:off x="1214800" y="3304625"/>
              <a:ext cx="46675" cy="39700"/>
            </a:xfrm>
            <a:custGeom>
              <a:avLst/>
              <a:gdLst/>
              <a:ahLst/>
              <a:cxnLst/>
              <a:rect l="l" t="t" r="r" b="b"/>
              <a:pathLst>
                <a:path w="1867" h="1588" extrusionOk="0">
                  <a:moveTo>
                    <a:pt x="1055" y="146"/>
                  </a:moveTo>
                  <a:cubicBezTo>
                    <a:pt x="1059" y="146"/>
                    <a:pt x="1064" y="146"/>
                    <a:pt x="1069" y="146"/>
                  </a:cubicBezTo>
                  <a:cubicBezTo>
                    <a:pt x="1438" y="146"/>
                    <a:pt x="1736" y="432"/>
                    <a:pt x="1736" y="801"/>
                  </a:cubicBezTo>
                  <a:cubicBezTo>
                    <a:pt x="1728" y="1196"/>
                    <a:pt x="1403" y="1460"/>
                    <a:pt x="1065" y="1460"/>
                  </a:cubicBezTo>
                  <a:cubicBezTo>
                    <a:pt x="904" y="1460"/>
                    <a:pt x="739" y="1400"/>
                    <a:pt x="605" y="1266"/>
                  </a:cubicBezTo>
                  <a:cubicBezTo>
                    <a:pt x="191" y="852"/>
                    <a:pt x="481" y="146"/>
                    <a:pt x="1055" y="146"/>
                  </a:cubicBezTo>
                  <a:close/>
                  <a:moveTo>
                    <a:pt x="1066" y="0"/>
                  </a:moveTo>
                  <a:cubicBezTo>
                    <a:pt x="868" y="0"/>
                    <a:pt x="664" y="75"/>
                    <a:pt x="497" y="242"/>
                  </a:cubicBezTo>
                  <a:cubicBezTo>
                    <a:pt x="1" y="738"/>
                    <a:pt x="361" y="1587"/>
                    <a:pt x="1055" y="1587"/>
                  </a:cubicBezTo>
                  <a:cubicBezTo>
                    <a:pt x="1059" y="1587"/>
                    <a:pt x="1064" y="1587"/>
                    <a:pt x="1069" y="1587"/>
                  </a:cubicBezTo>
                  <a:cubicBezTo>
                    <a:pt x="1510" y="1587"/>
                    <a:pt x="1855" y="1230"/>
                    <a:pt x="1867" y="801"/>
                  </a:cubicBezTo>
                  <a:cubicBezTo>
                    <a:pt x="1867" y="320"/>
                    <a:pt x="1477" y="0"/>
                    <a:pt x="1066" y="0"/>
                  </a:cubicBezTo>
                  <a:close/>
                </a:path>
              </a:pathLst>
            </a:custGeom>
            <a:solidFill>
              <a:srgbClr val="09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28" name="Google Shape;1528;p20"/>
            <p:cNvSpPr/>
            <p:nvPr/>
          </p:nvSpPr>
          <p:spPr>
            <a:xfrm>
              <a:off x="1341225" y="3304525"/>
              <a:ext cx="46750" cy="39800"/>
            </a:xfrm>
            <a:custGeom>
              <a:avLst/>
              <a:gdLst/>
              <a:ahLst/>
              <a:cxnLst/>
              <a:rect l="l" t="t" r="r" b="b"/>
              <a:pathLst>
                <a:path w="1870" h="1592" extrusionOk="0">
                  <a:moveTo>
                    <a:pt x="1058" y="150"/>
                  </a:moveTo>
                  <a:cubicBezTo>
                    <a:pt x="1063" y="150"/>
                    <a:pt x="1067" y="150"/>
                    <a:pt x="1072" y="150"/>
                  </a:cubicBezTo>
                  <a:cubicBezTo>
                    <a:pt x="1429" y="150"/>
                    <a:pt x="1727" y="436"/>
                    <a:pt x="1727" y="805"/>
                  </a:cubicBezTo>
                  <a:cubicBezTo>
                    <a:pt x="1727" y="1200"/>
                    <a:pt x="1400" y="1464"/>
                    <a:pt x="1062" y="1464"/>
                  </a:cubicBezTo>
                  <a:cubicBezTo>
                    <a:pt x="902" y="1464"/>
                    <a:pt x="739" y="1404"/>
                    <a:pt x="608" y="1270"/>
                  </a:cubicBezTo>
                  <a:cubicBezTo>
                    <a:pt x="195" y="856"/>
                    <a:pt x="484" y="150"/>
                    <a:pt x="1058" y="150"/>
                  </a:cubicBezTo>
                  <a:close/>
                  <a:moveTo>
                    <a:pt x="1066" y="1"/>
                  </a:moveTo>
                  <a:cubicBezTo>
                    <a:pt x="871" y="1"/>
                    <a:pt x="673" y="73"/>
                    <a:pt x="513" y="234"/>
                  </a:cubicBezTo>
                  <a:cubicBezTo>
                    <a:pt x="1" y="734"/>
                    <a:pt x="358" y="1591"/>
                    <a:pt x="1072" y="1591"/>
                  </a:cubicBezTo>
                  <a:cubicBezTo>
                    <a:pt x="1513" y="1591"/>
                    <a:pt x="1858" y="1246"/>
                    <a:pt x="1870" y="805"/>
                  </a:cubicBezTo>
                  <a:cubicBezTo>
                    <a:pt x="1870" y="321"/>
                    <a:pt x="1476" y="1"/>
                    <a:pt x="1066" y="1"/>
                  </a:cubicBezTo>
                  <a:close/>
                </a:path>
              </a:pathLst>
            </a:custGeom>
            <a:solidFill>
              <a:srgbClr val="09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1760473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"/>
          <p:cNvSpPr txBox="1">
            <a:spLocks noGrp="1"/>
          </p:cNvSpPr>
          <p:nvPr>
            <p:ph type="title"/>
          </p:nvPr>
        </p:nvSpPr>
        <p:spPr>
          <a:xfrm>
            <a:off x="1630450" y="4323551"/>
            <a:ext cx="5883000" cy="77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90" name="Google Shape;190;p3"/>
          <p:cNvSpPr/>
          <p:nvPr/>
        </p:nvSpPr>
        <p:spPr>
          <a:xfrm rot="-5400000">
            <a:off x="-107475" y="5222977"/>
            <a:ext cx="537200" cy="2052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1" name="Google Shape;191;p3"/>
          <p:cNvSpPr/>
          <p:nvPr/>
        </p:nvSpPr>
        <p:spPr>
          <a:xfrm>
            <a:off x="-400752" y="451852"/>
            <a:ext cx="696059" cy="891937"/>
          </a:xfrm>
          <a:custGeom>
            <a:avLst/>
            <a:gdLst/>
            <a:ahLst/>
            <a:cxnLst/>
            <a:rect l="l" t="t" r="r" b="b"/>
            <a:pathLst>
              <a:path w="21647" h="20804" extrusionOk="0">
                <a:moveTo>
                  <a:pt x="4732" y="1"/>
                </a:moveTo>
                <a:cubicBezTo>
                  <a:pt x="3629" y="1"/>
                  <a:pt x="2525" y="420"/>
                  <a:pt x="1680" y="1260"/>
                </a:cubicBezTo>
                <a:cubicBezTo>
                  <a:pt x="1" y="2951"/>
                  <a:pt x="1" y="5677"/>
                  <a:pt x="1680" y="7356"/>
                </a:cubicBezTo>
                <a:lnTo>
                  <a:pt x="4728" y="10404"/>
                </a:lnTo>
                <a:lnTo>
                  <a:pt x="1680" y="13452"/>
                </a:lnTo>
                <a:cubicBezTo>
                  <a:pt x="1" y="15131"/>
                  <a:pt x="1" y="17857"/>
                  <a:pt x="1680" y="19536"/>
                </a:cubicBezTo>
                <a:cubicBezTo>
                  <a:pt x="2525" y="20375"/>
                  <a:pt x="3629" y="20795"/>
                  <a:pt x="4732" y="20795"/>
                </a:cubicBezTo>
                <a:cubicBezTo>
                  <a:pt x="5835" y="20795"/>
                  <a:pt x="6936" y="20375"/>
                  <a:pt x="7776" y="19536"/>
                </a:cubicBezTo>
                <a:lnTo>
                  <a:pt x="10824" y="16500"/>
                </a:lnTo>
                <a:lnTo>
                  <a:pt x="13872" y="19536"/>
                </a:lnTo>
                <a:cubicBezTo>
                  <a:pt x="14711" y="20381"/>
                  <a:pt x="15812" y="20804"/>
                  <a:pt x="16914" y="20804"/>
                </a:cubicBezTo>
                <a:cubicBezTo>
                  <a:pt x="18015" y="20804"/>
                  <a:pt x="19116" y="20381"/>
                  <a:pt x="19956" y="19536"/>
                </a:cubicBezTo>
                <a:cubicBezTo>
                  <a:pt x="21647" y="17857"/>
                  <a:pt x="21647" y="15131"/>
                  <a:pt x="19956" y="13452"/>
                </a:cubicBezTo>
                <a:lnTo>
                  <a:pt x="16920" y="10404"/>
                </a:lnTo>
                <a:lnTo>
                  <a:pt x="19956" y="7356"/>
                </a:lnTo>
                <a:cubicBezTo>
                  <a:pt x="21635" y="5677"/>
                  <a:pt x="21635" y="2951"/>
                  <a:pt x="19956" y="1260"/>
                </a:cubicBezTo>
                <a:cubicBezTo>
                  <a:pt x="19116" y="420"/>
                  <a:pt x="18015" y="1"/>
                  <a:pt x="16914" y="1"/>
                </a:cubicBezTo>
                <a:cubicBezTo>
                  <a:pt x="15812" y="1"/>
                  <a:pt x="14711" y="420"/>
                  <a:pt x="13872" y="1260"/>
                </a:cubicBezTo>
                <a:lnTo>
                  <a:pt x="10824" y="4308"/>
                </a:lnTo>
                <a:lnTo>
                  <a:pt x="7776" y="1260"/>
                </a:lnTo>
                <a:cubicBezTo>
                  <a:pt x="6936" y="420"/>
                  <a:pt x="5835" y="1"/>
                  <a:pt x="473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2" name="Google Shape;192;p3"/>
          <p:cNvSpPr/>
          <p:nvPr/>
        </p:nvSpPr>
        <p:spPr>
          <a:xfrm>
            <a:off x="-400752" y="516018"/>
            <a:ext cx="696059" cy="891937"/>
          </a:xfrm>
          <a:custGeom>
            <a:avLst/>
            <a:gdLst/>
            <a:ahLst/>
            <a:cxnLst/>
            <a:rect l="l" t="t" r="r" b="b"/>
            <a:pathLst>
              <a:path w="21647" h="20804" extrusionOk="0">
                <a:moveTo>
                  <a:pt x="4732" y="1"/>
                </a:moveTo>
                <a:cubicBezTo>
                  <a:pt x="3629" y="1"/>
                  <a:pt x="2525" y="420"/>
                  <a:pt x="1680" y="1260"/>
                </a:cubicBezTo>
                <a:cubicBezTo>
                  <a:pt x="1" y="2951"/>
                  <a:pt x="1" y="5677"/>
                  <a:pt x="1680" y="7356"/>
                </a:cubicBezTo>
                <a:lnTo>
                  <a:pt x="4728" y="10404"/>
                </a:lnTo>
                <a:lnTo>
                  <a:pt x="1680" y="13452"/>
                </a:lnTo>
                <a:cubicBezTo>
                  <a:pt x="1" y="15131"/>
                  <a:pt x="1" y="17857"/>
                  <a:pt x="1680" y="19536"/>
                </a:cubicBezTo>
                <a:cubicBezTo>
                  <a:pt x="2525" y="20375"/>
                  <a:pt x="3629" y="20795"/>
                  <a:pt x="4732" y="20795"/>
                </a:cubicBezTo>
                <a:cubicBezTo>
                  <a:pt x="5835" y="20795"/>
                  <a:pt x="6936" y="20375"/>
                  <a:pt x="7776" y="19536"/>
                </a:cubicBezTo>
                <a:lnTo>
                  <a:pt x="10824" y="16500"/>
                </a:lnTo>
                <a:lnTo>
                  <a:pt x="13872" y="19536"/>
                </a:lnTo>
                <a:cubicBezTo>
                  <a:pt x="14711" y="20381"/>
                  <a:pt x="15812" y="20804"/>
                  <a:pt x="16914" y="20804"/>
                </a:cubicBezTo>
                <a:cubicBezTo>
                  <a:pt x="18015" y="20804"/>
                  <a:pt x="19116" y="20381"/>
                  <a:pt x="19956" y="19536"/>
                </a:cubicBezTo>
                <a:cubicBezTo>
                  <a:pt x="21647" y="17857"/>
                  <a:pt x="21647" y="15131"/>
                  <a:pt x="19956" y="13452"/>
                </a:cubicBezTo>
                <a:lnTo>
                  <a:pt x="16920" y="10404"/>
                </a:lnTo>
                <a:lnTo>
                  <a:pt x="19956" y="7356"/>
                </a:lnTo>
                <a:cubicBezTo>
                  <a:pt x="21635" y="5677"/>
                  <a:pt x="21635" y="2951"/>
                  <a:pt x="19956" y="1260"/>
                </a:cubicBezTo>
                <a:cubicBezTo>
                  <a:pt x="19116" y="420"/>
                  <a:pt x="18015" y="1"/>
                  <a:pt x="16914" y="1"/>
                </a:cubicBezTo>
                <a:cubicBezTo>
                  <a:pt x="15812" y="1"/>
                  <a:pt x="14711" y="420"/>
                  <a:pt x="13872" y="1260"/>
                </a:cubicBezTo>
                <a:lnTo>
                  <a:pt x="10824" y="4308"/>
                </a:lnTo>
                <a:lnTo>
                  <a:pt x="7776" y="1260"/>
                </a:lnTo>
                <a:cubicBezTo>
                  <a:pt x="6936" y="420"/>
                  <a:pt x="5835" y="1"/>
                  <a:pt x="4732" y="1"/>
                </a:cubicBezTo>
                <a:close/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193" name="Google Shape;193;p3"/>
          <p:cNvGrpSpPr/>
          <p:nvPr/>
        </p:nvGrpSpPr>
        <p:grpSpPr>
          <a:xfrm>
            <a:off x="-199875" y="5722234"/>
            <a:ext cx="804875" cy="527833"/>
            <a:chOff x="583100" y="2948450"/>
            <a:chExt cx="804875" cy="395875"/>
          </a:xfrm>
        </p:grpSpPr>
        <p:sp>
          <p:nvSpPr>
            <p:cNvPr id="194" name="Google Shape;194;p3"/>
            <p:cNvSpPr/>
            <p:nvPr/>
          </p:nvSpPr>
          <p:spPr>
            <a:xfrm>
              <a:off x="583100" y="2948450"/>
              <a:ext cx="46750" cy="39875"/>
            </a:xfrm>
            <a:custGeom>
              <a:avLst/>
              <a:gdLst/>
              <a:ahLst/>
              <a:cxnLst/>
              <a:rect l="l" t="t" r="r" b="b"/>
              <a:pathLst>
                <a:path w="1870" h="1595" extrusionOk="0">
                  <a:moveTo>
                    <a:pt x="1072" y="142"/>
                  </a:moveTo>
                  <a:cubicBezTo>
                    <a:pt x="1429" y="142"/>
                    <a:pt x="1727" y="427"/>
                    <a:pt x="1727" y="797"/>
                  </a:cubicBezTo>
                  <a:cubicBezTo>
                    <a:pt x="1727" y="1192"/>
                    <a:pt x="1405" y="1456"/>
                    <a:pt x="1067" y="1456"/>
                  </a:cubicBezTo>
                  <a:cubicBezTo>
                    <a:pt x="907" y="1456"/>
                    <a:pt x="742" y="1395"/>
                    <a:pt x="608" y="1261"/>
                  </a:cubicBezTo>
                  <a:cubicBezTo>
                    <a:pt x="191" y="844"/>
                    <a:pt x="489" y="142"/>
                    <a:pt x="1072" y="142"/>
                  </a:cubicBezTo>
                  <a:close/>
                  <a:moveTo>
                    <a:pt x="1070" y="1"/>
                  </a:moveTo>
                  <a:cubicBezTo>
                    <a:pt x="875" y="1"/>
                    <a:pt x="675" y="74"/>
                    <a:pt x="512" y="237"/>
                  </a:cubicBezTo>
                  <a:cubicBezTo>
                    <a:pt x="0" y="737"/>
                    <a:pt x="358" y="1594"/>
                    <a:pt x="1072" y="1594"/>
                  </a:cubicBezTo>
                  <a:cubicBezTo>
                    <a:pt x="1512" y="1582"/>
                    <a:pt x="1858" y="1237"/>
                    <a:pt x="1870" y="797"/>
                  </a:cubicBezTo>
                  <a:cubicBezTo>
                    <a:pt x="1862" y="315"/>
                    <a:pt x="1475" y="1"/>
                    <a:pt x="1070" y="1"/>
                  </a:cubicBezTo>
                  <a:close/>
                </a:path>
              </a:pathLst>
            </a:custGeom>
            <a:solidFill>
              <a:srgbClr val="09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5" name="Google Shape;195;p3"/>
            <p:cNvSpPr/>
            <p:nvPr/>
          </p:nvSpPr>
          <p:spPr>
            <a:xfrm>
              <a:off x="709600" y="2948450"/>
              <a:ext cx="46450" cy="39875"/>
            </a:xfrm>
            <a:custGeom>
              <a:avLst/>
              <a:gdLst/>
              <a:ahLst/>
              <a:cxnLst/>
              <a:rect l="l" t="t" r="r" b="b"/>
              <a:pathLst>
                <a:path w="1858" h="1595" extrusionOk="0">
                  <a:moveTo>
                    <a:pt x="1060" y="142"/>
                  </a:moveTo>
                  <a:cubicBezTo>
                    <a:pt x="1429" y="142"/>
                    <a:pt x="1715" y="427"/>
                    <a:pt x="1727" y="797"/>
                  </a:cubicBezTo>
                  <a:cubicBezTo>
                    <a:pt x="1727" y="1192"/>
                    <a:pt x="1399" y="1456"/>
                    <a:pt x="1059" y="1456"/>
                  </a:cubicBezTo>
                  <a:cubicBezTo>
                    <a:pt x="896" y="1456"/>
                    <a:pt x="730" y="1395"/>
                    <a:pt x="596" y="1261"/>
                  </a:cubicBezTo>
                  <a:cubicBezTo>
                    <a:pt x="179" y="844"/>
                    <a:pt x="477" y="142"/>
                    <a:pt x="1060" y="142"/>
                  </a:cubicBezTo>
                  <a:close/>
                  <a:moveTo>
                    <a:pt x="1061" y="1"/>
                  </a:moveTo>
                  <a:cubicBezTo>
                    <a:pt x="864" y="1"/>
                    <a:pt x="663" y="74"/>
                    <a:pt x="501" y="237"/>
                  </a:cubicBezTo>
                  <a:cubicBezTo>
                    <a:pt x="1" y="737"/>
                    <a:pt x="358" y="1594"/>
                    <a:pt x="1060" y="1594"/>
                  </a:cubicBezTo>
                  <a:cubicBezTo>
                    <a:pt x="1501" y="1582"/>
                    <a:pt x="1858" y="1237"/>
                    <a:pt x="1858" y="797"/>
                  </a:cubicBezTo>
                  <a:cubicBezTo>
                    <a:pt x="1858" y="315"/>
                    <a:pt x="1468" y="1"/>
                    <a:pt x="1061" y="1"/>
                  </a:cubicBezTo>
                  <a:close/>
                </a:path>
              </a:pathLst>
            </a:custGeom>
            <a:solidFill>
              <a:srgbClr val="09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6" name="Google Shape;196;p3"/>
            <p:cNvSpPr/>
            <p:nvPr/>
          </p:nvSpPr>
          <p:spPr>
            <a:xfrm>
              <a:off x="835800" y="2948450"/>
              <a:ext cx="46775" cy="39875"/>
            </a:xfrm>
            <a:custGeom>
              <a:avLst/>
              <a:gdLst/>
              <a:ahLst/>
              <a:cxnLst/>
              <a:rect l="l" t="t" r="r" b="b"/>
              <a:pathLst>
                <a:path w="1871" h="1595" extrusionOk="0">
                  <a:moveTo>
                    <a:pt x="1072" y="142"/>
                  </a:moveTo>
                  <a:cubicBezTo>
                    <a:pt x="1430" y="142"/>
                    <a:pt x="1727" y="427"/>
                    <a:pt x="1727" y="797"/>
                  </a:cubicBezTo>
                  <a:cubicBezTo>
                    <a:pt x="1727" y="1192"/>
                    <a:pt x="1405" y="1456"/>
                    <a:pt x="1068" y="1456"/>
                  </a:cubicBezTo>
                  <a:cubicBezTo>
                    <a:pt x="907" y="1456"/>
                    <a:pt x="743" y="1395"/>
                    <a:pt x="608" y="1261"/>
                  </a:cubicBezTo>
                  <a:cubicBezTo>
                    <a:pt x="191" y="844"/>
                    <a:pt x="489" y="142"/>
                    <a:pt x="1072" y="142"/>
                  </a:cubicBezTo>
                  <a:close/>
                  <a:moveTo>
                    <a:pt x="1070" y="1"/>
                  </a:moveTo>
                  <a:cubicBezTo>
                    <a:pt x="875" y="1"/>
                    <a:pt x="676" y="74"/>
                    <a:pt x="513" y="237"/>
                  </a:cubicBezTo>
                  <a:cubicBezTo>
                    <a:pt x="1" y="737"/>
                    <a:pt x="358" y="1594"/>
                    <a:pt x="1072" y="1594"/>
                  </a:cubicBezTo>
                  <a:cubicBezTo>
                    <a:pt x="1513" y="1582"/>
                    <a:pt x="1858" y="1237"/>
                    <a:pt x="1870" y="797"/>
                  </a:cubicBezTo>
                  <a:cubicBezTo>
                    <a:pt x="1862" y="315"/>
                    <a:pt x="1475" y="1"/>
                    <a:pt x="1070" y="1"/>
                  </a:cubicBezTo>
                  <a:close/>
                </a:path>
              </a:pathLst>
            </a:custGeom>
            <a:solidFill>
              <a:srgbClr val="09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7" name="Google Shape;197;p3"/>
            <p:cNvSpPr/>
            <p:nvPr/>
          </p:nvSpPr>
          <p:spPr>
            <a:xfrm>
              <a:off x="962300" y="2948450"/>
              <a:ext cx="46475" cy="39875"/>
            </a:xfrm>
            <a:custGeom>
              <a:avLst/>
              <a:gdLst/>
              <a:ahLst/>
              <a:cxnLst/>
              <a:rect l="l" t="t" r="r" b="b"/>
              <a:pathLst>
                <a:path w="1859" h="1595" extrusionOk="0">
                  <a:moveTo>
                    <a:pt x="1061" y="142"/>
                  </a:moveTo>
                  <a:cubicBezTo>
                    <a:pt x="1430" y="142"/>
                    <a:pt x="1715" y="427"/>
                    <a:pt x="1727" y="797"/>
                  </a:cubicBezTo>
                  <a:cubicBezTo>
                    <a:pt x="1727" y="1192"/>
                    <a:pt x="1400" y="1456"/>
                    <a:pt x="1059" y="1456"/>
                  </a:cubicBezTo>
                  <a:cubicBezTo>
                    <a:pt x="896" y="1456"/>
                    <a:pt x="731" y="1395"/>
                    <a:pt x="596" y="1261"/>
                  </a:cubicBezTo>
                  <a:cubicBezTo>
                    <a:pt x="180" y="844"/>
                    <a:pt x="477" y="142"/>
                    <a:pt x="1061" y="142"/>
                  </a:cubicBezTo>
                  <a:close/>
                  <a:moveTo>
                    <a:pt x="1061" y="1"/>
                  </a:moveTo>
                  <a:cubicBezTo>
                    <a:pt x="865" y="1"/>
                    <a:pt x="664" y="74"/>
                    <a:pt x="501" y="237"/>
                  </a:cubicBezTo>
                  <a:cubicBezTo>
                    <a:pt x="1" y="737"/>
                    <a:pt x="358" y="1594"/>
                    <a:pt x="1061" y="1594"/>
                  </a:cubicBezTo>
                  <a:cubicBezTo>
                    <a:pt x="1501" y="1582"/>
                    <a:pt x="1858" y="1237"/>
                    <a:pt x="1858" y="797"/>
                  </a:cubicBezTo>
                  <a:cubicBezTo>
                    <a:pt x="1858" y="315"/>
                    <a:pt x="1468" y="1"/>
                    <a:pt x="1061" y="1"/>
                  </a:cubicBezTo>
                  <a:close/>
                </a:path>
              </a:pathLst>
            </a:custGeom>
            <a:solidFill>
              <a:srgbClr val="09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8" name="Google Shape;198;p3"/>
            <p:cNvSpPr/>
            <p:nvPr/>
          </p:nvSpPr>
          <p:spPr>
            <a:xfrm>
              <a:off x="1088525" y="2948450"/>
              <a:ext cx="46750" cy="39875"/>
            </a:xfrm>
            <a:custGeom>
              <a:avLst/>
              <a:gdLst/>
              <a:ahLst/>
              <a:cxnLst/>
              <a:rect l="l" t="t" r="r" b="b"/>
              <a:pathLst>
                <a:path w="1870" h="1595" extrusionOk="0">
                  <a:moveTo>
                    <a:pt x="1072" y="142"/>
                  </a:moveTo>
                  <a:cubicBezTo>
                    <a:pt x="1429" y="142"/>
                    <a:pt x="1727" y="427"/>
                    <a:pt x="1727" y="797"/>
                  </a:cubicBezTo>
                  <a:cubicBezTo>
                    <a:pt x="1727" y="1192"/>
                    <a:pt x="1405" y="1456"/>
                    <a:pt x="1067" y="1456"/>
                  </a:cubicBezTo>
                  <a:cubicBezTo>
                    <a:pt x="906" y="1456"/>
                    <a:pt x="742" y="1395"/>
                    <a:pt x="607" y="1261"/>
                  </a:cubicBezTo>
                  <a:cubicBezTo>
                    <a:pt x="191" y="844"/>
                    <a:pt x="488" y="142"/>
                    <a:pt x="1072" y="142"/>
                  </a:cubicBezTo>
                  <a:close/>
                  <a:moveTo>
                    <a:pt x="1070" y="1"/>
                  </a:moveTo>
                  <a:cubicBezTo>
                    <a:pt x="874" y="1"/>
                    <a:pt x="675" y="74"/>
                    <a:pt x="512" y="237"/>
                  </a:cubicBezTo>
                  <a:cubicBezTo>
                    <a:pt x="0" y="737"/>
                    <a:pt x="357" y="1594"/>
                    <a:pt x="1072" y="1594"/>
                  </a:cubicBezTo>
                  <a:cubicBezTo>
                    <a:pt x="1512" y="1582"/>
                    <a:pt x="1858" y="1237"/>
                    <a:pt x="1869" y="797"/>
                  </a:cubicBezTo>
                  <a:cubicBezTo>
                    <a:pt x="1861" y="315"/>
                    <a:pt x="1474" y="1"/>
                    <a:pt x="1070" y="1"/>
                  </a:cubicBezTo>
                  <a:close/>
                </a:path>
              </a:pathLst>
            </a:custGeom>
            <a:solidFill>
              <a:srgbClr val="09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9" name="Google Shape;199;p3"/>
            <p:cNvSpPr/>
            <p:nvPr/>
          </p:nvSpPr>
          <p:spPr>
            <a:xfrm>
              <a:off x="1215025" y="2948450"/>
              <a:ext cx="46450" cy="39875"/>
            </a:xfrm>
            <a:custGeom>
              <a:avLst/>
              <a:gdLst/>
              <a:ahLst/>
              <a:cxnLst/>
              <a:rect l="l" t="t" r="r" b="b"/>
              <a:pathLst>
                <a:path w="1858" h="1595" extrusionOk="0">
                  <a:moveTo>
                    <a:pt x="1060" y="142"/>
                  </a:moveTo>
                  <a:cubicBezTo>
                    <a:pt x="1429" y="142"/>
                    <a:pt x="1715" y="427"/>
                    <a:pt x="1727" y="797"/>
                  </a:cubicBezTo>
                  <a:cubicBezTo>
                    <a:pt x="1727" y="1192"/>
                    <a:pt x="1399" y="1456"/>
                    <a:pt x="1058" y="1456"/>
                  </a:cubicBezTo>
                  <a:cubicBezTo>
                    <a:pt x="896" y="1456"/>
                    <a:pt x="730" y="1395"/>
                    <a:pt x="596" y="1261"/>
                  </a:cubicBezTo>
                  <a:cubicBezTo>
                    <a:pt x="179" y="844"/>
                    <a:pt x="477" y="142"/>
                    <a:pt x="1060" y="142"/>
                  </a:cubicBezTo>
                  <a:close/>
                  <a:moveTo>
                    <a:pt x="1061" y="1"/>
                  </a:moveTo>
                  <a:cubicBezTo>
                    <a:pt x="864" y="1"/>
                    <a:pt x="663" y="74"/>
                    <a:pt x="500" y="237"/>
                  </a:cubicBezTo>
                  <a:cubicBezTo>
                    <a:pt x="0" y="737"/>
                    <a:pt x="358" y="1594"/>
                    <a:pt x="1060" y="1594"/>
                  </a:cubicBezTo>
                  <a:cubicBezTo>
                    <a:pt x="1501" y="1582"/>
                    <a:pt x="1858" y="1237"/>
                    <a:pt x="1858" y="797"/>
                  </a:cubicBezTo>
                  <a:cubicBezTo>
                    <a:pt x="1858" y="315"/>
                    <a:pt x="1468" y="1"/>
                    <a:pt x="1061" y="1"/>
                  </a:cubicBezTo>
                  <a:close/>
                </a:path>
              </a:pathLst>
            </a:custGeom>
            <a:solidFill>
              <a:srgbClr val="09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0" name="Google Shape;200;p3"/>
            <p:cNvSpPr/>
            <p:nvPr/>
          </p:nvSpPr>
          <p:spPr>
            <a:xfrm>
              <a:off x="1341225" y="2948450"/>
              <a:ext cx="46750" cy="39875"/>
            </a:xfrm>
            <a:custGeom>
              <a:avLst/>
              <a:gdLst/>
              <a:ahLst/>
              <a:cxnLst/>
              <a:rect l="l" t="t" r="r" b="b"/>
              <a:pathLst>
                <a:path w="1870" h="1595" extrusionOk="0">
                  <a:moveTo>
                    <a:pt x="1072" y="142"/>
                  </a:moveTo>
                  <a:cubicBezTo>
                    <a:pt x="1429" y="142"/>
                    <a:pt x="1727" y="427"/>
                    <a:pt x="1727" y="797"/>
                  </a:cubicBezTo>
                  <a:cubicBezTo>
                    <a:pt x="1727" y="1192"/>
                    <a:pt x="1405" y="1456"/>
                    <a:pt x="1068" y="1456"/>
                  </a:cubicBezTo>
                  <a:cubicBezTo>
                    <a:pt x="907" y="1456"/>
                    <a:pt x="742" y="1395"/>
                    <a:pt x="608" y="1261"/>
                  </a:cubicBezTo>
                  <a:cubicBezTo>
                    <a:pt x="191" y="844"/>
                    <a:pt x="489" y="142"/>
                    <a:pt x="1072" y="142"/>
                  </a:cubicBezTo>
                  <a:close/>
                  <a:moveTo>
                    <a:pt x="1070" y="1"/>
                  </a:moveTo>
                  <a:cubicBezTo>
                    <a:pt x="875" y="1"/>
                    <a:pt x="675" y="74"/>
                    <a:pt x="513" y="237"/>
                  </a:cubicBezTo>
                  <a:cubicBezTo>
                    <a:pt x="1" y="737"/>
                    <a:pt x="358" y="1594"/>
                    <a:pt x="1072" y="1594"/>
                  </a:cubicBezTo>
                  <a:cubicBezTo>
                    <a:pt x="1513" y="1582"/>
                    <a:pt x="1858" y="1237"/>
                    <a:pt x="1870" y="797"/>
                  </a:cubicBezTo>
                  <a:cubicBezTo>
                    <a:pt x="1862" y="315"/>
                    <a:pt x="1475" y="1"/>
                    <a:pt x="1070" y="1"/>
                  </a:cubicBezTo>
                  <a:close/>
                </a:path>
              </a:pathLst>
            </a:custGeom>
            <a:solidFill>
              <a:srgbClr val="09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1" name="Google Shape;201;p3"/>
            <p:cNvSpPr/>
            <p:nvPr/>
          </p:nvSpPr>
          <p:spPr>
            <a:xfrm>
              <a:off x="583100" y="3067100"/>
              <a:ext cx="46750" cy="39975"/>
            </a:xfrm>
            <a:custGeom>
              <a:avLst/>
              <a:gdLst/>
              <a:ahLst/>
              <a:cxnLst/>
              <a:rect l="l" t="t" r="r" b="b"/>
              <a:pathLst>
                <a:path w="1870" h="1599" extrusionOk="0">
                  <a:moveTo>
                    <a:pt x="1072" y="146"/>
                  </a:moveTo>
                  <a:cubicBezTo>
                    <a:pt x="1429" y="146"/>
                    <a:pt x="1727" y="432"/>
                    <a:pt x="1727" y="801"/>
                  </a:cubicBezTo>
                  <a:cubicBezTo>
                    <a:pt x="1727" y="1196"/>
                    <a:pt x="1399" y="1460"/>
                    <a:pt x="1062" y="1460"/>
                  </a:cubicBezTo>
                  <a:cubicBezTo>
                    <a:pt x="901" y="1460"/>
                    <a:pt x="738" y="1400"/>
                    <a:pt x="608" y="1265"/>
                  </a:cubicBezTo>
                  <a:cubicBezTo>
                    <a:pt x="191" y="849"/>
                    <a:pt x="489" y="146"/>
                    <a:pt x="1072" y="146"/>
                  </a:cubicBezTo>
                  <a:close/>
                  <a:moveTo>
                    <a:pt x="1073" y="0"/>
                  </a:moveTo>
                  <a:cubicBezTo>
                    <a:pt x="876" y="0"/>
                    <a:pt x="675" y="75"/>
                    <a:pt x="512" y="242"/>
                  </a:cubicBezTo>
                  <a:cubicBezTo>
                    <a:pt x="0" y="742"/>
                    <a:pt x="358" y="1599"/>
                    <a:pt x="1072" y="1599"/>
                  </a:cubicBezTo>
                  <a:cubicBezTo>
                    <a:pt x="1512" y="1587"/>
                    <a:pt x="1858" y="1242"/>
                    <a:pt x="1870" y="801"/>
                  </a:cubicBezTo>
                  <a:cubicBezTo>
                    <a:pt x="1870" y="320"/>
                    <a:pt x="1480" y="0"/>
                    <a:pt x="1073" y="0"/>
                  </a:cubicBezTo>
                  <a:close/>
                </a:path>
              </a:pathLst>
            </a:custGeom>
            <a:solidFill>
              <a:srgbClr val="09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2" name="Google Shape;202;p3"/>
            <p:cNvSpPr/>
            <p:nvPr/>
          </p:nvSpPr>
          <p:spPr>
            <a:xfrm>
              <a:off x="709600" y="3067100"/>
              <a:ext cx="46450" cy="39975"/>
            </a:xfrm>
            <a:custGeom>
              <a:avLst/>
              <a:gdLst/>
              <a:ahLst/>
              <a:cxnLst/>
              <a:rect l="l" t="t" r="r" b="b"/>
              <a:pathLst>
                <a:path w="1858" h="1599" extrusionOk="0">
                  <a:moveTo>
                    <a:pt x="1060" y="146"/>
                  </a:moveTo>
                  <a:cubicBezTo>
                    <a:pt x="1429" y="146"/>
                    <a:pt x="1727" y="432"/>
                    <a:pt x="1727" y="801"/>
                  </a:cubicBezTo>
                  <a:cubicBezTo>
                    <a:pt x="1719" y="1196"/>
                    <a:pt x="1394" y="1460"/>
                    <a:pt x="1056" y="1460"/>
                  </a:cubicBezTo>
                  <a:cubicBezTo>
                    <a:pt x="895" y="1460"/>
                    <a:pt x="730" y="1400"/>
                    <a:pt x="596" y="1265"/>
                  </a:cubicBezTo>
                  <a:cubicBezTo>
                    <a:pt x="179" y="849"/>
                    <a:pt x="477" y="146"/>
                    <a:pt x="1060" y="146"/>
                  </a:cubicBezTo>
                  <a:close/>
                  <a:moveTo>
                    <a:pt x="1061" y="0"/>
                  </a:moveTo>
                  <a:cubicBezTo>
                    <a:pt x="864" y="0"/>
                    <a:pt x="663" y="75"/>
                    <a:pt x="501" y="242"/>
                  </a:cubicBezTo>
                  <a:cubicBezTo>
                    <a:pt x="1" y="742"/>
                    <a:pt x="358" y="1599"/>
                    <a:pt x="1060" y="1599"/>
                  </a:cubicBezTo>
                  <a:cubicBezTo>
                    <a:pt x="1501" y="1587"/>
                    <a:pt x="1858" y="1242"/>
                    <a:pt x="1858" y="801"/>
                  </a:cubicBezTo>
                  <a:cubicBezTo>
                    <a:pt x="1858" y="320"/>
                    <a:pt x="1468" y="0"/>
                    <a:pt x="1061" y="0"/>
                  </a:cubicBezTo>
                  <a:close/>
                </a:path>
              </a:pathLst>
            </a:custGeom>
            <a:solidFill>
              <a:srgbClr val="09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3" name="Google Shape;203;p3"/>
            <p:cNvSpPr/>
            <p:nvPr/>
          </p:nvSpPr>
          <p:spPr>
            <a:xfrm>
              <a:off x="835800" y="3067100"/>
              <a:ext cx="46775" cy="39975"/>
            </a:xfrm>
            <a:custGeom>
              <a:avLst/>
              <a:gdLst/>
              <a:ahLst/>
              <a:cxnLst/>
              <a:rect l="l" t="t" r="r" b="b"/>
              <a:pathLst>
                <a:path w="1871" h="1599" extrusionOk="0">
                  <a:moveTo>
                    <a:pt x="1072" y="146"/>
                  </a:moveTo>
                  <a:cubicBezTo>
                    <a:pt x="1430" y="146"/>
                    <a:pt x="1727" y="432"/>
                    <a:pt x="1727" y="801"/>
                  </a:cubicBezTo>
                  <a:cubicBezTo>
                    <a:pt x="1727" y="1196"/>
                    <a:pt x="1400" y="1460"/>
                    <a:pt x="1063" y="1460"/>
                  </a:cubicBezTo>
                  <a:cubicBezTo>
                    <a:pt x="902" y="1460"/>
                    <a:pt x="739" y="1400"/>
                    <a:pt x="608" y="1265"/>
                  </a:cubicBezTo>
                  <a:cubicBezTo>
                    <a:pt x="191" y="849"/>
                    <a:pt x="489" y="146"/>
                    <a:pt x="1072" y="146"/>
                  </a:cubicBezTo>
                  <a:close/>
                  <a:moveTo>
                    <a:pt x="1073" y="0"/>
                  </a:moveTo>
                  <a:cubicBezTo>
                    <a:pt x="876" y="0"/>
                    <a:pt x="676" y="75"/>
                    <a:pt x="513" y="242"/>
                  </a:cubicBezTo>
                  <a:cubicBezTo>
                    <a:pt x="1" y="742"/>
                    <a:pt x="358" y="1599"/>
                    <a:pt x="1072" y="1599"/>
                  </a:cubicBezTo>
                  <a:cubicBezTo>
                    <a:pt x="1513" y="1587"/>
                    <a:pt x="1858" y="1242"/>
                    <a:pt x="1870" y="801"/>
                  </a:cubicBezTo>
                  <a:cubicBezTo>
                    <a:pt x="1870" y="320"/>
                    <a:pt x="1480" y="0"/>
                    <a:pt x="1073" y="0"/>
                  </a:cubicBezTo>
                  <a:close/>
                </a:path>
              </a:pathLst>
            </a:custGeom>
            <a:solidFill>
              <a:srgbClr val="09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4" name="Google Shape;204;p3"/>
            <p:cNvSpPr/>
            <p:nvPr/>
          </p:nvSpPr>
          <p:spPr>
            <a:xfrm>
              <a:off x="962300" y="3067100"/>
              <a:ext cx="46475" cy="39975"/>
            </a:xfrm>
            <a:custGeom>
              <a:avLst/>
              <a:gdLst/>
              <a:ahLst/>
              <a:cxnLst/>
              <a:rect l="l" t="t" r="r" b="b"/>
              <a:pathLst>
                <a:path w="1859" h="1599" extrusionOk="0">
                  <a:moveTo>
                    <a:pt x="1061" y="146"/>
                  </a:moveTo>
                  <a:cubicBezTo>
                    <a:pt x="1430" y="146"/>
                    <a:pt x="1727" y="432"/>
                    <a:pt x="1727" y="801"/>
                  </a:cubicBezTo>
                  <a:cubicBezTo>
                    <a:pt x="1719" y="1196"/>
                    <a:pt x="1395" y="1460"/>
                    <a:pt x="1056" y="1460"/>
                  </a:cubicBezTo>
                  <a:cubicBezTo>
                    <a:pt x="895" y="1460"/>
                    <a:pt x="731" y="1400"/>
                    <a:pt x="596" y="1265"/>
                  </a:cubicBezTo>
                  <a:cubicBezTo>
                    <a:pt x="180" y="849"/>
                    <a:pt x="477" y="146"/>
                    <a:pt x="1061" y="146"/>
                  </a:cubicBezTo>
                  <a:close/>
                  <a:moveTo>
                    <a:pt x="1061" y="0"/>
                  </a:moveTo>
                  <a:cubicBezTo>
                    <a:pt x="865" y="0"/>
                    <a:pt x="664" y="75"/>
                    <a:pt x="501" y="242"/>
                  </a:cubicBezTo>
                  <a:cubicBezTo>
                    <a:pt x="1" y="742"/>
                    <a:pt x="358" y="1599"/>
                    <a:pt x="1061" y="1599"/>
                  </a:cubicBezTo>
                  <a:cubicBezTo>
                    <a:pt x="1501" y="1587"/>
                    <a:pt x="1858" y="1242"/>
                    <a:pt x="1858" y="801"/>
                  </a:cubicBezTo>
                  <a:cubicBezTo>
                    <a:pt x="1858" y="320"/>
                    <a:pt x="1469" y="0"/>
                    <a:pt x="1061" y="0"/>
                  </a:cubicBezTo>
                  <a:close/>
                </a:path>
              </a:pathLst>
            </a:custGeom>
            <a:solidFill>
              <a:srgbClr val="09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5" name="Google Shape;205;p3"/>
            <p:cNvSpPr/>
            <p:nvPr/>
          </p:nvSpPr>
          <p:spPr>
            <a:xfrm>
              <a:off x="1088525" y="3067100"/>
              <a:ext cx="46750" cy="39975"/>
            </a:xfrm>
            <a:custGeom>
              <a:avLst/>
              <a:gdLst/>
              <a:ahLst/>
              <a:cxnLst/>
              <a:rect l="l" t="t" r="r" b="b"/>
              <a:pathLst>
                <a:path w="1870" h="1599" extrusionOk="0">
                  <a:moveTo>
                    <a:pt x="1072" y="146"/>
                  </a:moveTo>
                  <a:cubicBezTo>
                    <a:pt x="1429" y="146"/>
                    <a:pt x="1727" y="432"/>
                    <a:pt x="1727" y="801"/>
                  </a:cubicBezTo>
                  <a:cubicBezTo>
                    <a:pt x="1727" y="1196"/>
                    <a:pt x="1399" y="1460"/>
                    <a:pt x="1062" y="1460"/>
                  </a:cubicBezTo>
                  <a:cubicBezTo>
                    <a:pt x="901" y="1460"/>
                    <a:pt x="738" y="1400"/>
                    <a:pt x="607" y="1265"/>
                  </a:cubicBezTo>
                  <a:cubicBezTo>
                    <a:pt x="191" y="849"/>
                    <a:pt x="488" y="146"/>
                    <a:pt x="1072" y="146"/>
                  </a:cubicBezTo>
                  <a:close/>
                  <a:moveTo>
                    <a:pt x="1073" y="0"/>
                  </a:moveTo>
                  <a:cubicBezTo>
                    <a:pt x="876" y="0"/>
                    <a:pt x="675" y="75"/>
                    <a:pt x="512" y="242"/>
                  </a:cubicBezTo>
                  <a:cubicBezTo>
                    <a:pt x="0" y="742"/>
                    <a:pt x="357" y="1599"/>
                    <a:pt x="1072" y="1599"/>
                  </a:cubicBezTo>
                  <a:cubicBezTo>
                    <a:pt x="1512" y="1587"/>
                    <a:pt x="1858" y="1242"/>
                    <a:pt x="1869" y="801"/>
                  </a:cubicBezTo>
                  <a:cubicBezTo>
                    <a:pt x="1869" y="320"/>
                    <a:pt x="1480" y="0"/>
                    <a:pt x="1073" y="0"/>
                  </a:cubicBezTo>
                  <a:close/>
                </a:path>
              </a:pathLst>
            </a:custGeom>
            <a:solidFill>
              <a:srgbClr val="09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6" name="Google Shape;206;p3"/>
            <p:cNvSpPr/>
            <p:nvPr/>
          </p:nvSpPr>
          <p:spPr>
            <a:xfrm>
              <a:off x="1215025" y="3067100"/>
              <a:ext cx="46450" cy="39975"/>
            </a:xfrm>
            <a:custGeom>
              <a:avLst/>
              <a:gdLst/>
              <a:ahLst/>
              <a:cxnLst/>
              <a:rect l="l" t="t" r="r" b="b"/>
              <a:pathLst>
                <a:path w="1858" h="1599" extrusionOk="0">
                  <a:moveTo>
                    <a:pt x="1060" y="146"/>
                  </a:moveTo>
                  <a:cubicBezTo>
                    <a:pt x="1429" y="146"/>
                    <a:pt x="1727" y="432"/>
                    <a:pt x="1727" y="801"/>
                  </a:cubicBezTo>
                  <a:cubicBezTo>
                    <a:pt x="1719" y="1196"/>
                    <a:pt x="1394" y="1460"/>
                    <a:pt x="1056" y="1460"/>
                  </a:cubicBezTo>
                  <a:cubicBezTo>
                    <a:pt x="895" y="1460"/>
                    <a:pt x="730" y="1400"/>
                    <a:pt x="596" y="1265"/>
                  </a:cubicBezTo>
                  <a:cubicBezTo>
                    <a:pt x="179" y="849"/>
                    <a:pt x="477" y="146"/>
                    <a:pt x="1060" y="146"/>
                  </a:cubicBezTo>
                  <a:close/>
                  <a:moveTo>
                    <a:pt x="1061" y="0"/>
                  </a:moveTo>
                  <a:cubicBezTo>
                    <a:pt x="864" y="0"/>
                    <a:pt x="663" y="75"/>
                    <a:pt x="500" y="242"/>
                  </a:cubicBezTo>
                  <a:cubicBezTo>
                    <a:pt x="0" y="742"/>
                    <a:pt x="358" y="1599"/>
                    <a:pt x="1060" y="1599"/>
                  </a:cubicBezTo>
                  <a:cubicBezTo>
                    <a:pt x="1501" y="1587"/>
                    <a:pt x="1858" y="1242"/>
                    <a:pt x="1858" y="801"/>
                  </a:cubicBezTo>
                  <a:cubicBezTo>
                    <a:pt x="1858" y="320"/>
                    <a:pt x="1468" y="0"/>
                    <a:pt x="1061" y="0"/>
                  </a:cubicBezTo>
                  <a:close/>
                </a:path>
              </a:pathLst>
            </a:custGeom>
            <a:solidFill>
              <a:srgbClr val="09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7" name="Google Shape;207;p3"/>
            <p:cNvSpPr/>
            <p:nvPr/>
          </p:nvSpPr>
          <p:spPr>
            <a:xfrm>
              <a:off x="1341225" y="3067100"/>
              <a:ext cx="46750" cy="39975"/>
            </a:xfrm>
            <a:custGeom>
              <a:avLst/>
              <a:gdLst/>
              <a:ahLst/>
              <a:cxnLst/>
              <a:rect l="l" t="t" r="r" b="b"/>
              <a:pathLst>
                <a:path w="1870" h="1599" extrusionOk="0">
                  <a:moveTo>
                    <a:pt x="1072" y="146"/>
                  </a:moveTo>
                  <a:cubicBezTo>
                    <a:pt x="1429" y="146"/>
                    <a:pt x="1727" y="432"/>
                    <a:pt x="1727" y="801"/>
                  </a:cubicBezTo>
                  <a:cubicBezTo>
                    <a:pt x="1727" y="1196"/>
                    <a:pt x="1400" y="1460"/>
                    <a:pt x="1062" y="1460"/>
                  </a:cubicBezTo>
                  <a:cubicBezTo>
                    <a:pt x="902" y="1460"/>
                    <a:pt x="739" y="1400"/>
                    <a:pt x="608" y="1265"/>
                  </a:cubicBezTo>
                  <a:cubicBezTo>
                    <a:pt x="191" y="849"/>
                    <a:pt x="489" y="146"/>
                    <a:pt x="1072" y="146"/>
                  </a:cubicBezTo>
                  <a:close/>
                  <a:moveTo>
                    <a:pt x="1073" y="0"/>
                  </a:moveTo>
                  <a:cubicBezTo>
                    <a:pt x="876" y="0"/>
                    <a:pt x="675" y="75"/>
                    <a:pt x="513" y="242"/>
                  </a:cubicBezTo>
                  <a:cubicBezTo>
                    <a:pt x="1" y="742"/>
                    <a:pt x="358" y="1599"/>
                    <a:pt x="1072" y="1599"/>
                  </a:cubicBezTo>
                  <a:cubicBezTo>
                    <a:pt x="1513" y="1587"/>
                    <a:pt x="1858" y="1242"/>
                    <a:pt x="1870" y="801"/>
                  </a:cubicBezTo>
                  <a:cubicBezTo>
                    <a:pt x="1870" y="320"/>
                    <a:pt x="1480" y="0"/>
                    <a:pt x="1073" y="0"/>
                  </a:cubicBezTo>
                  <a:close/>
                </a:path>
              </a:pathLst>
            </a:custGeom>
            <a:solidFill>
              <a:srgbClr val="09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8" name="Google Shape;208;p3"/>
            <p:cNvSpPr/>
            <p:nvPr/>
          </p:nvSpPr>
          <p:spPr>
            <a:xfrm>
              <a:off x="583100" y="3185850"/>
              <a:ext cx="46750" cy="40000"/>
            </a:xfrm>
            <a:custGeom>
              <a:avLst/>
              <a:gdLst/>
              <a:ahLst/>
              <a:cxnLst/>
              <a:rect l="l" t="t" r="r" b="b"/>
              <a:pathLst>
                <a:path w="1870" h="1600" extrusionOk="0">
                  <a:moveTo>
                    <a:pt x="1072" y="147"/>
                  </a:moveTo>
                  <a:cubicBezTo>
                    <a:pt x="1429" y="147"/>
                    <a:pt x="1727" y="433"/>
                    <a:pt x="1727" y="802"/>
                  </a:cubicBezTo>
                  <a:cubicBezTo>
                    <a:pt x="1727" y="1197"/>
                    <a:pt x="1405" y="1461"/>
                    <a:pt x="1067" y="1461"/>
                  </a:cubicBezTo>
                  <a:cubicBezTo>
                    <a:pt x="907" y="1461"/>
                    <a:pt x="742" y="1401"/>
                    <a:pt x="608" y="1266"/>
                  </a:cubicBezTo>
                  <a:cubicBezTo>
                    <a:pt x="191" y="849"/>
                    <a:pt x="489" y="147"/>
                    <a:pt x="1072" y="147"/>
                  </a:cubicBezTo>
                  <a:close/>
                  <a:moveTo>
                    <a:pt x="1070" y="1"/>
                  </a:moveTo>
                  <a:cubicBezTo>
                    <a:pt x="875" y="1"/>
                    <a:pt x="675" y="75"/>
                    <a:pt x="512" y="242"/>
                  </a:cubicBezTo>
                  <a:cubicBezTo>
                    <a:pt x="0" y="742"/>
                    <a:pt x="358" y="1599"/>
                    <a:pt x="1072" y="1599"/>
                  </a:cubicBezTo>
                  <a:cubicBezTo>
                    <a:pt x="1512" y="1588"/>
                    <a:pt x="1858" y="1242"/>
                    <a:pt x="1870" y="802"/>
                  </a:cubicBezTo>
                  <a:cubicBezTo>
                    <a:pt x="1862" y="320"/>
                    <a:pt x="1475" y="1"/>
                    <a:pt x="1070" y="1"/>
                  </a:cubicBezTo>
                  <a:close/>
                </a:path>
              </a:pathLst>
            </a:custGeom>
            <a:solidFill>
              <a:srgbClr val="09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9" name="Google Shape;209;p3"/>
            <p:cNvSpPr/>
            <p:nvPr/>
          </p:nvSpPr>
          <p:spPr>
            <a:xfrm>
              <a:off x="709600" y="3185850"/>
              <a:ext cx="46450" cy="40000"/>
            </a:xfrm>
            <a:custGeom>
              <a:avLst/>
              <a:gdLst/>
              <a:ahLst/>
              <a:cxnLst/>
              <a:rect l="l" t="t" r="r" b="b"/>
              <a:pathLst>
                <a:path w="1858" h="1600" extrusionOk="0">
                  <a:moveTo>
                    <a:pt x="1060" y="147"/>
                  </a:moveTo>
                  <a:cubicBezTo>
                    <a:pt x="1429" y="147"/>
                    <a:pt x="1715" y="433"/>
                    <a:pt x="1727" y="802"/>
                  </a:cubicBezTo>
                  <a:cubicBezTo>
                    <a:pt x="1727" y="1197"/>
                    <a:pt x="1399" y="1461"/>
                    <a:pt x="1059" y="1461"/>
                  </a:cubicBezTo>
                  <a:cubicBezTo>
                    <a:pt x="896" y="1461"/>
                    <a:pt x="730" y="1401"/>
                    <a:pt x="596" y="1266"/>
                  </a:cubicBezTo>
                  <a:cubicBezTo>
                    <a:pt x="179" y="849"/>
                    <a:pt x="477" y="147"/>
                    <a:pt x="1060" y="147"/>
                  </a:cubicBezTo>
                  <a:close/>
                  <a:moveTo>
                    <a:pt x="1061" y="1"/>
                  </a:moveTo>
                  <a:cubicBezTo>
                    <a:pt x="864" y="1"/>
                    <a:pt x="663" y="75"/>
                    <a:pt x="501" y="242"/>
                  </a:cubicBezTo>
                  <a:cubicBezTo>
                    <a:pt x="1" y="742"/>
                    <a:pt x="358" y="1599"/>
                    <a:pt x="1060" y="1599"/>
                  </a:cubicBezTo>
                  <a:cubicBezTo>
                    <a:pt x="1501" y="1588"/>
                    <a:pt x="1858" y="1242"/>
                    <a:pt x="1858" y="802"/>
                  </a:cubicBezTo>
                  <a:cubicBezTo>
                    <a:pt x="1858" y="320"/>
                    <a:pt x="1468" y="1"/>
                    <a:pt x="1061" y="1"/>
                  </a:cubicBezTo>
                  <a:close/>
                </a:path>
              </a:pathLst>
            </a:custGeom>
            <a:solidFill>
              <a:srgbClr val="09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0" name="Google Shape;210;p3"/>
            <p:cNvSpPr/>
            <p:nvPr/>
          </p:nvSpPr>
          <p:spPr>
            <a:xfrm>
              <a:off x="835800" y="3185850"/>
              <a:ext cx="46775" cy="40000"/>
            </a:xfrm>
            <a:custGeom>
              <a:avLst/>
              <a:gdLst/>
              <a:ahLst/>
              <a:cxnLst/>
              <a:rect l="l" t="t" r="r" b="b"/>
              <a:pathLst>
                <a:path w="1871" h="1600" extrusionOk="0">
                  <a:moveTo>
                    <a:pt x="1072" y="147"/>
                  </a:moveTo>
                  <a:cubicBezTo>
                    <a:pt x="1430" y="147"/>
                    <a:pt x="1727" y="433"/>
                    <a:pt x="1727" y="802"/>
                  </a:cubicBezTo>
                  <a:cubicBezTo>
                    <a:pt x="1727" y="1197"/>
                    <a:pt x="1405" y="1461"/>
                    <a:pt x="1068" y="1461"/>
                  </a:cubicBezTo>
                  <a:cubicBezTo>
                    <a:pt x="907" y="1461"/>
                    <a:pt x="743" y="1401"/>
                    <a:pt x="608" y="1266"/>
                  </a:cubicBezTo>
                  <a:cubicBezTo>
                    <a:pt x="191" y="849"/>
                    <a:pt x="489" y="147"/>
                    <a:pt x="1072" y="147"/>
                  </a:cubicBezTo>
                  <a:close/>
                  <a:moveTo>
                    <a:pt x="1071" y="1"/>
                  </a:moveTo>
                  <a:cubicBezTo>
                    <a:pt x="875" y="1"/>
                    <a:pt x="676" y="75"/>
                    <a:pt x="513" y="242"/>
                  </a:cubicBezTo>
                  <a:cubicBezTo>
                    <a:pt x="1" y="742"/>
                    <a:pt x="358" y="1599"/>
                    <a:pt x="1072" y="1599"/>
                  </a:cubicBezTo>
                  <a:cubicBezTo>
                    <a:pt x="1513" y="1588"/>
                    <a:pt x="1858" y="1242"/>
                    <a:pt x="1870" y="802"/>
                  </a:cubicBezTo>
                  <a:cubicBezTo>
                    <a:pt x="1862" y="320"/>
                    <a:pt x="1475" y="1"/>
                    <a:pt x="1071" y="1"/>
                  </a:cubicBezTo>
                  <a:close/>
                </a:path>
              </a:pathLst>
            </a:custGeom>
            <a:solidFill>
              <a:srgbClr val="09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1" name="Google Shape;211;p3"/>
            <p:cNvSpPr/>
            <p:nvPr/>
          </p:nvSpPr>
          <p:spPr>
            <a:xfrm>
              <a:off x="962300" y="3185850"/>
              <a:ext cx="46475" cy="40000"/>
            </a:xfrm>
            <a:custGeom>
              <a:avLst/>
              <a:gdLst/>
              <a:ahLst/>
              <a:cxnLst/>
              <a:rect l="l" t="t" r="r" b="b"/>
              <a:pathLst>
                <a:path w="1859" h="1600" extrusionOk="0">
                  <a:moveTo>
                    <a:pt x="1061" y="147"/>
                  </a:moveTo>
                  <a:cubicBezTo>
                    <a:pt x="1430" y="147"/>
                    <a:pt x="1715" y="433"/>
                    <a:pt x="1727" y="802"/>
                  </a:cubicBezTo>
                  <a:cubicBezTo>
                    <a:pt x="1727" y="1197"/>
                    <a:pt x="1400" y="1461"/>
                    <a:pt x="1059" y="1461"/>
                  </a:cubicBezTo>
                  <a:cubicBezTo>
                    <a:pt x="896" y="1461"/>
                    <a:pt x="731" y="1401"/>
                    <a:pt x="596" y="1266"/>
                  </a:cubicBezTo>
                  <a:cubicBezTo>
                    <a:pt x="180" y="849"/>
                    <a:pt x="477" y="147"/>
                    <a:pt x="1061" y="147"/>
                  </a:cubicBezTo>
                  <a:close/>
                  <a:moveTo>
                    <a:pt x="1061" y="1"/>
                  </a:moveTo>
                  <a:cubicBezTo>
                    <a:pt x="865" y="1"/>
                    <a:pt x="664" y="75"/>
                    <a:pt x="501" y="242"/>
                  </a:cubicBezTo>
                  <a:cubicBezTo>
                    <a:pt x="1" y="742"/>
                    <a:pt x="358" y="1599"/>
                    <a:pt x="1061" y="1599"/>
                  </a:cubicBezTo>
                  <a:cubicBezTo>
                    <a:pt x="1501" y="1588"/>
                    <a:pt x="1858" y="1242"/>
                    <a:pt x="1858" y="802"/>
                  </a:cubicBezTo>
                  <a:cubicBezTo>
                    <a:pt x="1858" y="320"/>
                    <a:pt x="1469" y="1"/>
                    <a:pt x="1061" y="1"/>
                  </a:cubicBezTo>
                  <a:close/>
                </a:path>
              </a:pathLst>
            </a:custGeom>
            <a:solidFill>
              <a:srgbClr val="09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2" name="Google Shape;212;p3"/>
            <p:cNvSpPr/>
            <p:nvPr/>
          </p:nvSpPr>
          <p:spPr>
            <a:xfrm>
              <a:off x="1088525" y="3185850"/>
              <a:ext cx="46750" cy="40000"/>
            </a:xfrm>
            <a:custGeom>
              <a:avLst/>
              <a:gdLst/>
              <a:ahLst/>
              <a:cxnLst/>
              <a:rect l="l" t="t" r="r" b="b"/>
              <a:pathLst>
                <a:path w="1870" h="1600" extrusionOk="0">
                  <a:moveTo>
                    <a:pt x="1072" y="147"/>
                  </a:moveTo>
                  <a:cubicBezTo>
                    <a:pt x="1429" y="147"/>
                    <a:pt x="1727" y="433"/>
                    <a:pt x="1727" y="802"/>
                  </a:cubicBezTo>
                  <a:cubicBezTo>
                    <a:pt x="1727" y="1197"/>
                    <a:pt x="1405" y="1461"/>
                    <a:pt x="1067" y="1461"/>
                  </a:cubicBezTo>
                  <a:cubicBezTo>
                    <a:pt x="906" y="1461"/>
                    <a:pt x="742" y="1401"/>
                    <a:pt x="607" y="1266"/>
                  </a:cubicBezTo>
                  <a:cubicBezTo>
                    <a:pt x="191" y="849"/>
                    <a:pt x="488" y="147"/>
                    <a:pt x="1072" y="147"/>
                  </a:cubicBezTo>
                  <a:close/>
                  <a:moveTo>
                    <a:pt x="1070" y="1"/>
                  </a:moveTo>
                  <a:cubicBezTo>
                    <a:pt x="875" y="1"/>
                    <a:pt x="675" y="75"/>
                    <a:pt x="512" y="242"/>
                  </a:cubicBezTo>
                  <a:cubicBezTo>
                    <a:pt x="0" y="742"/>
                    <a:pt x="357" y="1599"/>
                    <a:pt x="1072" y="1599"/>
                  </a:cubicBezTo>
                  <a:cubicBezTo>
                    <a:pt x="1512" y="1588"/>
                    <a:pt x="1858" y="1242"/>
                    <a:pt x="1869" y="802"/>
                  </a:cubicBezTo>
                  <a:cubicBezTo>
                    <a:pt x="1861" y="320"/>
                    <a:pt x="1475" y="1"/>
                    <a:pt x="1070" y="1"/>
                  </a:cubicBezTo>
                  <a:close/>
                </a:path>
              </a:pathLst>
            </a:custGeom>
            <a:solidFill>
              <a:srgbClr val="09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3" name="Google Shape;213;p3"/>
            <p:cNvSpPr/>
            <p:nvPr/>
          </p:nvSpPr>
          <p:spPr>
            <a:xfrm>
              <a:off x="1215025" y="3185850"/>
              <a:ext cx="46450" cy="40000"/>
            </a:xfrm>
            <a:custGeom>
              <a:avLst/>
              <a:gdLst/>
              <a:ahLst/>
              <a:cxnLst/>
              <a:rect l="l" t="t" r="r" b="b"/>
              <a:pathLst>
                <a:path w="1858" h="1600" extrusionOk="0">
                  <a:moveTo>
                    <a:pt x="1060" y="147"/>
                  </a:moveTo>
                  <a:cubicBezTo>
                    <a:pt x="1429" y="147"/>
                    <a:pt x="1715" y="433"/>
                    <a:pt x="1727" y="802"/>
                  </a:cubicBezTo>
                  <a:cubicBezTo>
                    <a:pt x="1727" y="1197"/>
                    <a:pt x="1399" y="1461"/>
                    <a:pt x="1058" y="1461"/>
                  </a:cubicBezTo>
                  <a:cubicBezTo>
                    <a:pt x="896" y="1461"/>
                    <a:pt x="730" y="1401"/>
                    <a:pt x="596" y="1266"/>
                  </a:cubicBezTo>
                  <a:cubicBezTo>
                    <a:pt x="179" y="849"/>
                    <a:pt x="477" y="147"/>
                    <a:pt x="1060" y="147"/>
                  </a:cubicBezTo>
                  <a:close/>
                  <a:moveTo>
                    <a:pt x="1061" y="1"/>
                  </a:moveTo>
                  <a:cubicBezTo>
                    <a:pt x="864" y="1"/>
                    <a:pt x="663" y="75"/>
                    <a:pt x="500" y="242"/>
                  </a:cubicBezTo>
                  <a:cubicBezTo>
                    <a:pt x="0" y="742"/>
                    <a:pt x="358" y="1599"/>
                    <a:pt x="1060" y="1599"/>
                  </a:cubicBezTo>
                  <a:cubicBezTo>
                    <a:pt x="1501" y="1588"/>
                    <a:pt x="1858" y="1242"/>
                    <a:pt x="1858" y="802"/>
                  </a:cubicBezTo>
                  <a:cubicBezTo>
                    <a:pt x="1858" y="320"/>
                    <a:pt x="1468" y="1"/>
                    <a:pt x="1061" y="1"/>
                  </a:cubicBezTo>
                  <a:close/>
                </a:path>
              </a:pathLst>
            </a:custGeom>
            <a:solidFill>
              <a:srgbClr val="09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4" name="Google Shape;214;p3"/>
            <p:cNvSpPr/>
            <p:nvPr/>
          </p:nvSpPr>
          <p:spPr>
            <a:xfrm>
              <a:off x="1341225" y="3185850"/>
              <a:ext cx="46750" cy="40000"/>
            </a:xfrm>
            <a:custGeom>
              <a:avLst/>
              <a:gdLst/>
              <a:ahLst/>
              <a:cxnLst/>
              <a:rect l="l" t="t" r="r" b="b"/>
              <a:pathLst>
                <a:path w="1870" h="1600" extrusionOk="0">
                  <a:moveTo>
                    <a:pt x="1072" y="147"/>
                  </a:moveTo>
                  <a:cubicBezTo>
                    <a:pt x="1429" y="147"/>
                    <a:pt x="1727" y="433"/>
                    <a:pt x="1727" y="802"/>
                  </a:cubicBezTo>
                  <a:cubicBezTo>
                    <a:pt x="1727" y="1197"/>
                    <a:pt x="1405" y="1461"/>
                    <a:pt x="1068" y="1461"/>
                  </a:cubicBezTo>
                  <a:cubicBezTo>
                    <a:pt x="907" y="1461"/>
                    <a:pt x="742" y="1401"/>
                    <a:pt x="608" y="1266"/>
                  </a:cubicBezTo>
                  <a:cubicBezTo>
                    <a:pt x="191" y="849"/>
                    <a:pt x="489" y="147"/>
                    <a:pt x="1072" y="147"/>
                  </a:cubicBezTo>
                  <a:close/>
                  <a:moveTo>
                    <a:pt x="1070" y="1"/>
                  </a:moveTo>
                  <a:cubicBezTo>
                    <a:pt x="875" y="1"/>
                    <a:pt x="675" y="75"/>
                    <a:pt x="513" y="242"/>
                  </a:cubicBezTo>
                  <a:cubicBezTo>
                    <a:pt x="1" y="742"/>
                    <a:pt x="358" y="1599"/>
                    <a:pt x="1072" y="1599"/>
                  </a:cubicBezTo>
                  <a:cubicBezTo>
                    <a:pt x="1513" y="1588"/>
                    <a:pt x="1858" y="1242"/>
                    <a:pt x="1870" y="802"/>
                  </a:cubicBezTo>
                  <a:cubicBezTo>
                    <a:pt x="1862" y="320"/>
                    <a:pt x="1475" y="1"/>
                    <a:pt x="1070" y="1"/>
                  </a:cubicBezTo>
                  <a:close/>
                </a:path>
              </a:pathLst>
            </a:custGeom>
            <a:solidFill>
              <a:srgbClr val="09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5" name="Google Shape;215;p3"/>
            <p:cNvSpPr/>
            <p:nvPr/>
          </p:nvSpPr>
          <p:spPr>
            <a:xfrm>
              <a:off x="583100" y="3304525"/>
              <a:ext cx="46750" cy="39800"/>
            </a:xfrm>
            <a:custGeom>
              <a:avLst/>
              <a:gdLst/>
              <a:ahLst/>
              <a:cxnLst/>
              <a:rect l="l" t="t" r="r" b="b"/>
              <a:pathLst>
                <a:path w="1870" h="1592" extrusionOk="0">
                  <a:moveTo>
                    <a:pt x="1058" y="150"/>
                  </a:moveTo>
                  <a:cubicBezTo>
                    <a:pt x="1062" y="150"/>
                    <a:pt x="1067" y="150"/>
                    <a:pt x="1072" y="150"/>
                  </a:cubicBezTo>
                  <a:cubicBezTo>
                    <a:pt x="1429" y="150"/>
                    <a:pt x="1727" y="436"/>
                    <a:pt x="1727" y="805"/>
                  </a:cubicBezTo>
                  <a:cubicBezTo>
                    <a:pt x="1727" y="1200"/>
                    <a:pt x="1399" y="1464"/>
                    <a:pt x="1062" y="1464"/>
                  </a:cubicBezTo>
                  <a:cubicBezTo>
                    <a:pt x="901" y="1464"/>
                    <a:pt x="738" y="1404"/>
                    <a:pt x="608" y="1270"/>
                  </a:cubicBezTo>
                  <a:cubicBezTo>
                    <a:pt x="194" y="856"/>
                    <a:pt x="484" y="150"/>
                    <a:pt x="1058" y="150"/>
                  </a:cubicBezTo>
                  <a:close/>
                  <a:moveTo>
                    <a:pt x="1066" y="1"/>
                  </a:moveTo>
                  <a:cubicBezTo>
                    <a:pt x="871" y="1"/>
                    <a:pt x="673" y="73"/>
                    <a:pt x="512" y="234"/>
                  </a:cubicBezTo>
                  <a:cubicBezTo>
                    <a:pt x="0" y="746"/>
                    <a:pt x="358" y="1591"/>
                    <a:pt x="1072" y="1591"/>
                  </a:cubicBezTo>
                  <a:cubicBezTo>
                    <a:pt x="1512" y="1591"/>
                    <a:pt x="1858" y="1246"/>
                    <a:pt x="1870" y="805"/>
                  </a:cubicBezTo>
                  <a:cubicBezTo>
                    <a:pt x="1870" y="321"/>
                    <a:pt x="1475" y="1"/>
                    <a:pt x="1066" y="1"/>
                  </a:cubicBezTo>
                  <a:close/>
                </a:path>
              </a:pathLst>
            </a:custGeom>
            <a:solidFill>
              <a:srgbClr val="09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6" name="Google Shape;216;p3"/>
            <p:cNvSpPr/>
            <p:nvPr/>
          </p:nvSpPr>
          <p:spPr>
            <a:xfrm>
              <a:off x="709600" y="3304525"/>
              <a:ext cx="46450" cy="39800"/>
            </a:xfrm>
            <a:custGeom>
              <a:avLst/>
              <a:gdLst/>
              <a:ahLst/>
              <a:cxnLst/>
              <a:rect l="l" t="t" r="r" b="b"/>
              <a:pathLst>
                <a:path w="1858" h="1592" extrusionOk="0">
                  <a:moveTo>
                    <a:pt x="1046" y="150"/>
                  </a:moveTo>
                  <a:cubicBezTo>
                    <a:pt x="1051" y="150"/>
                    <a:pt x="1055" y="150"/>
                    <a:pt x="1060" y="150"/>
                  </a:cubicBezTo>
                  <a:cubicBezTo>
                    <a:pt x="1429" y="150"/>
                    <a:pt x="1727" y="436"/>
                    <a:pt x="1727" y="805"/>
                  </a:cubicBezTo>
                  <a:cubicBezTo>
                    <a:pt x="1719" y="1200"/>
                    <a:pt x="1394" y="1464"/>
                    <a:pt x="1056" y="1464"/>
                  </a:cubicBezTo>
                  <a:cubicBezTo>
                    <a:pt x="895" y="1464"/>
                    <a:pt x="730" y="1404"/>
                    <a:pt x="596" y="1270"/>
                  </a:cubicBezTo>
                  <a:cubicBezTo>
                    <a:pt x="183" y="856"/>
                    <a:pt x="472" y="150"/>
                    <a:pt x="1046" y="150"/>
                  </a:cubicBezTo>
                  <a:close/>
                  <a:moveTo>
                    <a:pt x="1054" y="1"/>
                  </a:moveTo>
                  <a:cubicBezTo>
                    <a:pt x="859" y="1"/>
                    <a:pt x="662" y="73"/>
                    <a:pt x="501" y="234"/>
                  </a:cubicBezTo>
                  <a:cubicBezTo>
                    <a:pt x="1" y="734"/>
                    <a:pt x="358" y="1591"/>
                    <a:pt x="1060" y="1591"/>
                  </a:cubicBezTo>
                  <a:cubicBezTo>
                    <a:pt x="1501" y="1591"/>
                    <a:pt x="1858" y="1246"/>
                    <a:pt x="1858" y="805"/>
                  </a:cubicBezTo>
                  <a:cubicBezTo>
                    <a:pt x="1858" y="321"/>
                    <a:pt x="1464" y="1"/>
                    <a:pt x="1054" y="1"/>
                  </a:cubicBezTo>
                  <a:close/>
                </a:path>
              </a:pathLst>
            </a:custGeom>
            <a:solidFill>
              <a:srgbClr val="09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7" name="Google Shape;217;p3"/>
            <p:cNvSpPr/>
            <p:nvPr/>
          </p:nvSpPr>
          <p:spPr>
            <a:xfrm>
              <a:off x="835800" y="3304525"/>
              <a:ext cx="46775" cy="39800"/>
            </a:xfrm>
            <a:custGeom>
              <a:avLst/>
              <a:gdLst/>
              <a:ahLst/>
              <a:cxnLst/>
              <a:rect l="l" t="t" r="r" b="b"/>
              <a:pathLst>
                <a:path w="1871" h="1592" extrusionOk="0">
                  <a:moveTo>
                    <a:pt x="1058" y="150"/>
                  </a:moveTo>
                  <a:cubicBezTo>
                    <a:pt x="1063" y="150"/>
                    <a:pt x="1068" y="150"/>
                    <a:pt x="1072" y="150"/>
                  </a:cubicBezTo>
                  <a:cubicBezTo>
                    <a:pt x="1430" y="150"/>
                    <a:pt x="1727" y="436"/>
                    <a:pt x="1727" y="805"/>
                  </a:cubicBezTo>
                  <a:cubicBezTo>
                    <a:pt x="1727" y="1200"/>
                    <a:pt x="1400" y="1464"/>
                    <a:pt x="1063" y="1464"/>
                  </a:cubicBezTo>
                  <a:cubicBezTo>
                    <a:pt x="902" y="1464"/>
                    <a:pt x="739" y="1404"/>
                    <a:pt x="608" y="1270"/>
                  </a:cubicBezTo>
                  <a:cubicBezTo>
                    <a:pt x="195" y="856"/>
                    <a:pt x="484" y="150"/>
                    <a:pt x="1058" y="150"/>
                  </a:cubicBezTo>
                  <a:close/>
                  <a:moveTo>
                    <a:pt x="1066" y="1"/>
                  </a:moveTo>
                  <a:cubicBezTo>
                    <a:pt x="872" y="1"/>
                    <a:pt x="674" y="73"/>
                    <a:pt x="513" y="234"/>
                  </a:cubicBezTo>
                  <a:cubicBezTo>
                    <a:pt x="1" y="746"/>
                    <a:pt x="358" y="1591"/>
                    <a:pt x="1072" y="1591"/>
                  </a:cubicBezTo>
                  <a:cubicBezTo>
                    <a:pt x="1513" y="1591"/>
                    <a:pt x="1858" y="1246"/>
                    <a:pt x="1870" y="805"/>
                  </a:cubicBezTo>
                  <a:cubicBezTo>
                    <a:pt x="1870" y="321"/>
                    <a:pt x="1476" y="1"/>
                    <a:pt x="1066" y="1"/>
                  </a:cubicBezTo>
                  <a:close/>
                </a:path>
              </a:pathLst>
            </a:custGeom>
            <a:solidFill>
              <a:srgbClr val="09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8" name="Google Shape;218;p3"/>
            <p:cNvSpPr/>
            <p:nvPr/>
          </p:nvSpPr>
          <p:spPr>
            <a:xfrm>
              <a:off x="962300" y="3304525"/>
              <a:ext cx="46475" cy="39800"/>
            </a:xfrm>
            <a:custGeom>
              <a:avLst/>
              <a:gdLst/>
              <a:ahLst/>
              <a:cxnLst/>
              <a:rect l="l" t="t" r="r" b="b"/>
              <a:pathLst>
                <a:path w="1859" h="1592" extrusionOk="0">
                  <a:moveTo>
                    <a:pt x="1046" y="150"/>
                  </a:moveTo>
                  <a:cubicBezTo>
                    <a:pt x="1051" y="150"/>
                    <a:pt x="1056" y="150"/>
                    <a:pt x="1061" y="150"/>
                  </a:cubicBezTo>
                  <a:cubicBezTo>
                    <a:pt x="1430" y="150"/>
                    <a:pt x="1727" y="436"/>
                    <a:pt x="1727" y="805"/>
                  </a:cubicBezTo>
                  <a:cubicBezTo>
                    <a:pt x="1719" y="1200"/>
                    <a:pt x="1395" y="1464"/>
                    <a:pt x="1056" y="1464"/>
                  </a:cubicBezTo>
                  <a:cubicBezTo>
                    <a:pt x="895" y="1464"/>
                    <a:pt x="731" y="1404"/>
                    <a:pt x="596" y="1270"/>
                  </a:cubicBezTo>
                  <a:cubicBezTo>
                    <a:pt x="183" y="856"/>
                    <a:pt x="472" y="150"/>
                    <a:pt x="1046" y="150"/>
                  </a:cubicBezTo>
                  <a:close/>
                  <a:moveTo>
                    <a:pt x="1054" y="1"/>
                  </a:moveTo>
                  <a:cubicBezTo>
                    <a:pt x="860" y="1"/>
                    <a:pt x="662" y="73"/>
                    <a:pt x="501" y="234"/>
                  </a:cubicBezTo>
                  <a:cubicBezTo>
                    <a:pt x="1" y="746"/>
                    <a:pt x="358" y="1591"/>
                    <a:pt x="1061" y="1591"/>
                  </a:cubicBezTo>
                  <a:cubicBezTo>
                    <a:pt x="1501" y="1591"/>
                    <a:pt x="1858" y="1246"/>
                    <a:pt x="1858" y="805"/>
                  </a:cubicBezTo>
                  <a:cubicBezTo>
                    <a:pt x="1858" y="321"/>
                    <a:pt x="1464" y="1"/>
                    <a:pt x="1054" y="1"/>
                  </a:cubicBezTo>
                  <a:close/>
                </a:path>
              </a:pathLst>
            </a:custGeom>
            <a:solidFill>
              <a:srgbClr val="09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9" name="Google Shape;219;p3"/>
            <p:cNvSpPr/>
            <p:nvPr/>
          </p:nvSpPr>
          <p:spPr>
            <a:xfrm>
              <a:off x="1088525" y="3304525"/>
              <a:ext cx="46750" cy="39800"/>
            </a:xfrm>
            <a:custGeom>
              <a:avLst/>
              <a:gdLst/>
              <a:ahLst/>
              <a:cxnLst/>
              <a:rect l="l" t="t" r="r" b="b"/>
              <a:pathLst>
                <a:path w="1870" h="1592" extrusionOk="0">
                  <a:moveTo>
                    <a:pt x="1057" y="150"/>
                  </a:moveTo>
                  <a:cubicBezTo>
                    <a:pt x="1062" y="150"/>
                    <a:pt x="1067" y="150"/>
                    <a:pt x="1072" y="150"/>
                  </a:cubicBezTo>
                  <a:cubicBezTo>
                    <a:pt x="1429" y="150"/>
                    <a:pt x="1727" y="436"/>
                    <a:pt x="1727" y="805"/>
                  </a:cubicBezTo>
                  <a:cubicBezTo>
                    <a:pt x="1727" y="1200"/>
                    <a:pt x="1399" y="1464"/>
                    <a:pt x="1062" y="1464"/>
                  </a:cubicBezTo>
                  <a:cubicBezTo>
                    <a:pt x="901" y="1464"/>
                    <a:pt x="738" y="1404"/>
                    <a:pt x="607" y="1270"/>
                  </a:cubicBezTo>
                  <a:cubicBezTo>
                    <a:pt x="194" y="856"/>
                    <a:pt x="483" y="150"/>
                    <a:pt x="1057" y="150"/>
                  </a:cubicBezTo>
                  <a:close/>
                  <a:moveTo>
                    <a:pt x="1066" y="1"/>
                  </a:moveTo>
                  <a:cubicBezTo>
                    <a:pt x="871" y="1"/>
                    <a:pt x="673" y="73"/>
                    <a:pt x="512" y="234"/>
                  </a:cubicBezTo>
                  <a:cubicBezTo>
                    <a:pt x="0" y="746"/>
                    <a:pt x="357" y="1591"/>
                    <a:pt x="1072" y="1591"/>
                  </a:cubicBezTo>
                  <a:cubicBezTo>
                    <a:pt x="1512" y="1591"/>
                    <a:pt x="1858" y="1246"/>
                    <a:pt x="1869" y="805"/>
                  </a:cubicBezTo>
                  <a:cubicBezTo>
                    <a:pt x="1869" y="321"/>
                    <a:pt x="1475" y="1"/>
                    <a:pt x="1066" y="1"/>
                  </a:cubicBezTo>
                  <a:close/>
                </a:path>
              </a:pathLst>
            </a:custGeom>
            <a:solidFill>
              <a:srgbClr val="09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0" name="Google Shape;220;p3"/>
            <p:cNvSpPr/>
            <p:nvPr/>
          </p:nvSpPr>
          <p:spPr>
            <a:xfrm>
              <a:off x="1214800" y="3304625"/>
              <a:ext cx="46675" cy="39700"/>
            </a:xfrm>
            <a:custGeom>
              <a:avLst/>
              <a:gdLst/>
              <a:ahLst/>
              <a:cxnLst/>
              <a:rect l="l" t="t" r="r" b="b"/>
              <a:pathLst>
                <a:path w="1867" h="1588" extrusionOk="0">
                  <a:moveTo>
                    <a:pt x="1055" y="146"/>
                  </a:moveTo>
                  <a:cubicBezTo>
                    <a:pt x="1059" y="146"/>
                    <a:pt x="1064" y="146"/>
                    <a:pt x="1069" y="146"/>
                  </a:cubicBezTo>
                  <a:cubicBezTo>
                    <a:pt x="1438" y="146"/>
                    <a:pt x="1736" y="432"/>
                    <a:pt x="1736" y="801"/>
                  </a:cubicBezTo>
                  <a:cubicBezTo>
                    <a:pt x="1728" y="1196"/>
                    <a:pt x="1403" y="1460"/>
                    <a:pt x="1065" y="1460"/>
                  </a:cubicBezTo>
                  <a:cubicBezTo>
                    <a:pt x="904" y="1460"/>
                    <a:pt x="739" y="1400"/>
                    <a:pt x="605" y="1266"/>
                  </a:cubicBezTo>
                  <a:cubicBezTo>
                    <a:pt x="191" y="852"/>
                    <a:pt x="481" y="146"/>
                    <a:pt x="1055" y="146"/>
                  </a:cubicBezTo>
                  <a:close/>
                  <a:moveTo>
                    <a:pt x="1066" y="0"/>
                  </a:moveTo>
                  <a:cubicBezTo>
                    <a:pt x="868" y="0"/>
                    <a:pt x="664" y="75"/>
                    <a:pt x="497" y="242"/>
                  </a:cubicBezTo>
                  <a:cubicBezTo>
                    <a:pt x="1" y="738"/>
                    <a:pt x="361" y="1587"/>
                    <a:pt x="1055" y="1587"/>
                  </a:cubicBezTo>
                  <a:cubicBezTo>
                    <a:pt x="1059" y="1587"/>
                    <a:pt x="1064" y="1587"/>
                    <a:pt x="1069" y="1587"/>
                  </a:cubicBezTo>
                  <a:cubicBezTo>
                    <a:pt x="1510" y="1587"/>
                    <a:pt x="1855" y="1230"/>
                    <a:pt x="1867" y="801"/>
                  </a:cubicBezTo>
                  <a:cubicBezTo>
                    <a:pt x="1867" y="320"/>
                    <a:pt x="1477" y="0"/>
                    <a:pt x="1066" y="0"/>
                  </a:cubicBezTo>
                  <a:close/>
                </a:path>
              </a:pathLst>
            </a:custGeom>
            <a:solidFill>
              <a:srgbClr val="09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1" name="Google Shape;221;p3"/>
            <p:cNvSpPr/>
            <p:nvPr/>
          </p:nvSpPr>
          <p:spPr>
            <a:xfrm>
              <a:off x="1341225" y="3304525"/>
              <a:ext cx="46750" cy="39800"/>
            </a:xfrm>
            <a:custGeom>
              <a:avLst/>
              <a:gdLst/>
              <a:ahLst/>
              <a:cxnLst/>
              <a:rect l="l" t="t" r="r" b="b"/>
              <a:pathLst>
                <a:path w="1870" h="1592" extrusionOk="0">
                  <a:moveTo>
                    <a:pt x="1058" y="150"/>
                  </a:moveTo>
                  <a:cubicBezTo>
                    <a:pt x="1063" y="150"/>
                    <a:pt x="1067" y="150"/>
                    <a:pt x="1072" y="150"/>
                  </a:cubicBezTo>
                  <a:cubicBezTo>
                    <a:pt x="1429" y="150"/>
                    <a:pt x="1727" y="436"/>
                    <a:pt x="1727" y="805"/>
                  </a:cubicBezTo>
                  <a:cubicBezTo>
                    <a:pt x="1727" y="1200"/>
                    <a:pt x="1400" y="1464"/>
                    <a:pt x="1062" y="1464"/>
                  </a:cubicBezTo>
                  <a:cubicBezTo>
                    <a:pt x="902" y="1464"/>
                    <a:pt x="739" y="1404"/>
                    <a:pt x="608" y="1270"/>
                  </a:cubicBezTo>
                  <a:cubicBezTo>
                    <a:pt x="195" y="856"/>
                    <a:pt x="484" y="150"/>
                    <a:pt x="1058" y="150"/>
                  </a:cubicBezTo>
                  <a:close/>
                  <a:moveTo>
                    <a:pt x="1066" y="1"/>
                  </a:moveTo>
                  <a:cubicBezTo>
                    <a:pt x="871" y="1"/>
                    <a:pt x="673" y="73"/>
                    <a:pt x="513" y="234"/>
                  </a:cubicBezTo>
                  <a:cubicBezTo>
                    <a:pt x="1" y="734"/>
                    <a:pt x="358" y="1591"/>
                    <a:pt x="1072" y="1591"/>
                  </a:cubicBezTo>
                  <a:cubicBezTo>
                    <a:pt x="1513" y="1591"/>
                    <a:pt x="1858" y="1246"/>
                    <a:pt x="1870" y="805"/>
                  </a:cubicBezTo>
                  <a:cubicBezTo>
                    <a:pt x="1870" y="321"/>
                    <a:pt x="1476" y="1"/>
                    <a:pt x="1066" y="1"/>
                  </a:cubicBezTo>
                  <a:close/>
                </a:path>
              </a:pathLst>
            </a:custGeom>
            <a:solidFill>
              <a:srgbClr val="09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222" name="Google Shape;222;p3"/>
          <p:cNvGrpSpPr/>
          <p:nvPr/>
        </p:nvGrpSpPr>
        <p:grpSpPr>
          <a:xfrm rot="-5400000">
            <a:off x="7721038" y="5096576"/>
            <a:ext cx="2006280" cy="1077926"/>
            <a:chOff x="4309396" y="2691720"/>
            <a:chExt cx="525204" cy="376253"/>
          </a:xfrm>
        </p:grpSpPr>
        <p:sp>
          <p:nvSpPr>
            <p:cNvPr id="223" name="Google Shape;223;p3"/>
            <p:cNvSpPr/>
            <p:nvPr/>
          </p:nvSpPr>
          <p:spPr>
            <a:xfrm rot="-5400000">
              <a:off x="4441150" y="2600970"/>
              <a:ext cx="302700" cy="4842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224" name="Google Shape;224;p3"/>
            <p:cNvGrpSpPr/>
            <p:nvPr/>
          </p:nvGrpSpPr>
          <p:grpSpPr>
            <a:xfrm>
              <a:off x="4309396" y="2848777"/>
              <a:ext cx="445659" cy="219196"/>
              <a:chOff x="583100" y="2948450"/>
              <a:chExt cx="804875" cy="395875"/>
            </a:xfrm>
          </p:grpSpPr>
          <p:sp>
            <p:nvSpPr>
              <p:cNvPr id="225" name="Google Shape;225;p3"/>
              <p:cNvSpPr/>
              <p:nvPr/>
            </p:nvSpPr>
            <p:spPr>
              <a:xfrm>
                <a:off x="583100" y="2948450"/>
                <a:ext cx="46750" cy="39875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1595" extrusionOk="0">
                    <a:moveTo>
                      <a:pt x="1072" y="142"/>
                    </a:moveTo>
                    <a:cubicBezTo>
                      <a:pt x="1429" y="142"/>
                      <a:pt x="1727" y="427"/>
                      <a:pt x="1727" y="797"/>
                    </a:cubicBezTo>
                    <a:cubicBezTo>
                      <a:pt x="1727" y="1192"/>
                      <a:pt x="1405" y="1456"/>
                      <a:pt x="1067" y="1456"/>
                    </a:cubicBezTo>
                    <a:cubicBezTo>
                      <a:pt x="907" y="1456"/>
                      <a:pt x="742" y="1395"/>
                      <a:pt x="608" y="1261"/>
                    </a:cubicBezTo>
                    <a:cubicBezTo>
                      <a:pt x="191" y="844"/>
                      <a:pt x="489" y="142"/>
                      <a:pt x="1072" y="142"/>
                    </a:cubicBezTo>
                    <a:close/>
                    <a:moveTo>
                      <a:pt x="1070" y="1"/>
                    </a:moveTo>
                    <a:cubicBezTo>
                      <a:pt x="875" y="1"/>
                      <a:pt x="675" y="74"/>
                      <a:pt x="512" y="237"/>
                    </a:cubicBezTo>
                    <a:cubicBezTo>
                      <a:pt x="0" y="737"/>
                      <a:pt x="358" y="1594"/>
                      <a:pt x="1072" y="1594"/>
                    </a:cubicBezTo>
                    <a:cubicBezTo>
                      <a:pt x="1512" y="1582"/>
                      <a:pt x="1858" y="1237"/>
                      <a:pt x="1870" y="797"/>
                    </a:cubicBezTo>
                    <a:cubicBezTo>
                      <a:pt x="1862" y="315"/>
                      <a:pt x="1475" y="1"/>
                      <a:pt x="1070" y="1"/>
                    </a:cubicBezTo>
                    <a:close/>
                  </a:path>
                </a:pathLst>
              </a:custGeom>
              <a:solidFill>
                <a:srgbClr val="0909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6" name="Google Shape;226;p3"/>
              <p:cNvSpPr/>
              <p:nvPr/>
            </p:nvSpPr>
            <p:spPr>
              <a:xfrm>
                <a:off x="709600" y="2948450"/>
                <a:ext cx="46450" cy="39875"/>
              </a:xfrm>
              <a:custGeom>
                <a:avLst/>
                <a:gdLst/>
                <a:ahLst/>
                <a:cxnLst/>
                <a:rect l="l" t="t" r="r" b="b"/>
                <a:pathLst>
                  <a:path w="1858" h="1595" extrusionOk="0">
                    <a:moveTo>
                      <a:pt x="1060" y="142"/>
                    </a:moveTo>
                    <a:cubicBezTo>
                      <a:pt x="1429" y="142"/>
                      <a:pt x="1715" y="427"/>
                      <a:pt x="1727" y="797"/>
                    </a:cubicBezTo>
                    <a:cubicBezTo>
                      <a:pt x="1727" y="1192"/>
                      <a:pt x="1399" y="1456"/>
                      <a:pt x="1059" y="1456"/>
                    </a:cubicBezTo>
                    <a:cubicBezTo>
                      <a:pt x="896" y="1456"/>
                      <a:pt x="730" y="1395"/>
                      <a:pt x="596" y="1261"/>
                    </a:cubicBezTo>
                    <a:cubicBezTo>
                      <a:pt x="179" y="844"/>
                      <a:pt x="477" y="142"/>
                      <a:pt x="1060" y="142"/>
                    </a:cubicBezTo>
                    <a:close/>
                    <a:moveTo>
                      <a:pt x="1061" y="1"/>
                    </a:moveTo>
                    <a:cubicBezTo>
                      <a:pt x="864" y="1"/>
                      <a:pt x="663" y="74"/>
                      <a:pt x="501" y="237"/>
                    </a:cubicBezTo>
                    <a:cubicBezTo>
                      <a:pt x="1" y="737"/>
                      <a:pt x="358" y="1594"/>
                      <a:pt x="1060" y="1594"/>
                    </a:cubicBezTo>
                    <a:cubicBezTo>
                      <a:pt x="1501" y="1582"/>
                      <a:pt x="1858" y="1237"/>
                      <a:pt x="1858" y="797"/>
                    </a:cubicBezTo>
                    <a:cubicBezTo>
                      <a:pt x="1858" y="315"/>
                      <a:pt x="1468" y="1"/>
                      <a:pt x="1061" y="1"/>
                    </a:cubicBezTo>
                    <a:close/>
                  </a:path>
                </a:pathLst>
              </a:custGeom>
              <a:solidFill>
                <a:srgbClr val="0909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7" name="Google Shape;227;p3"/>
              <p:cNvSpPr/>
              <p:nvPr/>
            </p:nvSpPr>
            <p:spPr>
              <a:xfrm>
                <a:off x="835800" y="2948450"/>
                <a:ext cx="46775" cy="39875"/>
              </a:xfrm>
              <a:custGeom>
                <a:avLst/>
                <a:gdLst/>
                <a:ahLst/>
                <a:cxnLst/>
                <a:rect l="l" t="t" r="r" b="b"/>
                <a:pathLst>
                  <a:path w="1871" h="1595" extrusionOk="0">
                    <a:moveTo>
                      <a:pt x="1072" y="142"/>
                    </a:moveTo>
                    <a:cubicBezTo>
                      <a:pt x="1430" y="142"/>
                      <a:pt x="1727" y="427"/>
                      <a:pt x="1727" y="797"/>
                    </a:cubicBezTo>
                    <a:cubicBezTo>
                      <a:pt x="1727" y="1192"/>
                      <a:pt x="1405" y="1456"/>
                      <a:pt x="1068" y="1456"/>
                    </a:cubicBezTo>
                    <a:cubicBezTo>
                      <a:pt x="907" y="1456"/>
                      <a:pt x="743" y="1395"/>
                      <a:pt x="608" y="1261"/>
                    </a:cubicBezTo>
                    <a:cubicBezTo>
                      <a:pt x="191" y="844"/>
                      <a:pt x="489" y="142"/>
                      <a:pt x="1072" y="142"/>
                    </a:cubicBezTo>
                    <a:close/>
                    <a:moveTo>
                      <a:pt x="1070" y="1"/>
                    </a:moveTo>
                    <a:cubicBezTo>
                      <a:pt x="875" y="1"/>
                      <a:pt x="676" y="74"/>
                      <a:pt x="513" y="237"/>
                    </a:cubicBezTo>
                    <a:cubicBezTo>
                      <a:pt x="1" y="737"/>
                      <a:pt x="358" y="1594"/>
                      <a:pt x="1072" y="1594"/>
                    </a:cubicBezTo>
                    <a:cubicBezTo>
                      <a:pt x="1513" y="1582"/>
                      <a:pt x="1858" y="1237"/>
                      <a:pt x="1870" y="797"/>
                    </a:cubicBezTo>
                    <a:cubicBezTo>
                      <a:pt x="1862" y="315"/>
                      <a:pt x="1475" y="1"/>
                      <a:pt x="1070" y="1"/>
                    </a:cubicBezTo>
                    <a:close/>
                  </a:path>
                </a:pathLst>
              </a:custGeom>
              <a:solidFill>
                <a:srgbClr val="0909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8" name="Google Shape;228;p3"/>
              <p:cNvSpPr/>
              <p:nvPr/>
            </p:nvSpPr>
            <p:spPr>
              <a:xfrm>
                <a:off x="962300" y="2948450"/>
                <a:ext cx="46475" cy="39875"/>
              </a:xfrm>
              <a:custGeom>
                <a:avLst/>
                <a:gdLst/>
                <a:ahLst/>
                <a:cxnLst/>
                <a:rect l="l" t="t" r="r" b="b"/>
                <a:pathLst>
                  <a:path w="1859" h="1595" extrusionOk="0">
                    <a:moveTo>
                      <a:pt x="1061" y="142"/>
                    </a:moveTo>
                    <a:cubicBezTo>
                      <a:pt x="1430" y="142"/>
                      <a:pt x="1715" y="427"/>
                      <a:pt x="1727" y="797"/>
                    </a:cubicBezTo>
                    <a:cubicBezTo>
                      <a:pt x="1727" y="1192"/>
                      <a:pt x="1400" y="1456"/>
                      <a:pt x="1059" y="1456"/>
                    </a:cubicBezTo>
                    <a:cubicBezTo>
                      <a:pt x="896" y="1456"/>
                      <a:pt x="731" y="1395"/>
                      <a:pt x="596" y="1261"/>
                    </a:cubicBezTo>
                    <a:cubicBezTo>
                      <a:pt x="180" y="844"/>
                      <a:pt x="477" y="142"/>
                      <a:pt x="1061" y="142"/>
                    </a:cubicBezTo>
                    <a:close/>
                    <a:moveTo>
                      <a:pt x="1061" y="1"/>
                    </a:moveTo>
                    <a:cubicBezTo>
                      <a:pt x="865" y="1"/>
                      <a:pt x="664" y="74"/>
                      <a:pt x="501" y="237"/>
                    </a:cubicBezTo>
                    <a:cubicBezTo>
                      <a:pt x="1" y="737"/>
                      <a:pt x="358" y="1594"/>
                      <a:pt x="1061" y="1594"/>
                    </a:cubicBezTo>
                    <a:cubicBezTo>
                      <a:pt x="1501" y="1582"/>
                      <a:pt x="1858" y="1237"/>
                      <a:pt x="1858" y="797"/>
                    </a:cubicBezTo>
                    <a:cubicBezTo>
                      <a:pt x="1858" y="315"/>
                      <a:pt x="1468" y="1"/>
                      <a:pt x="1061" y="1"/>
                    </a:cubicBezTo>
                    <a:close/>
                  </a:path>
                </a:pathLst>
              </a:custGeom>
              <a:solidFill>
                <a:srgbClr val="0909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9" name="Google Shape;229;p3"/>
              <p:cNvSpPr/>
              <p:nvPr/>
            </p:nvSpPr>
            <p:spPr>
              <a:xfrm>
                <a:off x="1088525" y="2948450"/>
                <a:ext cx="46750" cy="39875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1595" extrusionOk="0">
                    <a:moveTo>
                      <a:pt x="1072" y="142"/>
                    </a:moveTo>
                    <a:cubicBezTo>
                      <a:pt x="1429" y="142"/>
                      <a:pt x="1727" y="427"/>
                      <a:pt x="1727" y="797"/>
                    </a:cubicBezTo>
                    <a:cubicBezTo>
                      <a:pt x="1727" y="1192"/>
                      <a:pt x="1405" y="1456"/>
                      <a:pt x="1067" y="1456"/>
                    </a:cubicBezTo>
                    <a:cubicBezTo>
                      <a:pt x="906" y="1456"/>
                      <a:pt x="742" y="1395"/>
                      <a:pt x="607" y="1261"/>
                    </a:cubicBezTo>
                    <a:cubicBezTo>
                      <a:pt x="191" y="844"/>
                      <a:pt x="488" y="142"/>
                      <a:pt x="1072" y="142"/>
                    </a:cubicBezTo>
                    <a:close/>
                    <a:moveTo>
                      <a:pt x="1070" y="1"/>
                    </a:moveTo>
                    <a:cubicBezTo>
                      <a:pt x="874" y="1"/>
                      <a:pt x="675" y="74"/>
                      <a:pt x="512" y="237"/>
                    </a:cubicBezTo>
                    <a:cubicBezTo>
                      <a:pt x="0" y="737"/>
                      <a:pt x="357" y="1594"/>
                      <a:pt x="1072" y="1594"/>
                    </a:cubicBezTo>
                    <a:cubicBezTo>
                      <a:pt x="1512" y="1582"/>
                      <a:pt x="1858" y="1237"/>
                      <a:pt x="1869" y="797"/>
                    </a:cubicBezTo>
                    <a:cubicBezTo>
                      <a:pt x="1861" y="315"/>
                      <a:pt x="1474" y="1"/>
                      <a:pt x="1070" y="1"/>
                    </a:cubicBezTo>
                    <a:close/>
                  </a:path>
                </a:pathLst>
              </a:custGeom>
              <a:solidFill>
                <a:srgbClr val="0909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30" name="Google Shape;230;p3"/>
              <p:cNvSpPr/>
              <p:nvPr/>
            </p:nvSpPr>
            <p:spPr>
              <a:xfrm>
                <a:off x="1215025" y="2948450"/>
                <a:ext cx="46450" cy="39875"/>
              </a:xfrm>
              <a:custGeom>
                <a:avLst/>
                <a:gdLst/>
                <a:ahLst/>
                <a:cxnLst/>
                <a:rect l="l" t="t" r="r" b="b"/>
                <a:pathLst>
                  <a:path w="1858" h="1595" extrusionOk="0">
                    <a:moveTo>
                      <a:pt x="1060" y="142"/>
                    </a:moveTo>
                    <a:cubicBezTo>
                      <a:pt x="1429" y="142"/>
                      <a:pt x="1715" y="427"/>
                      <a:pt x="1727" y="797"/>
                    </a:cubicBezTo>
                    <a:cubicBezTo>
                      <a:pt x="1727" y="1192"/>
                      <a:pt x="1399" y="1456"/>
                      <a:pt x="1058" y="1456"/>
                    </a:cubicBezTo>
                    <a:cubicBezTo>
                      <a:pt x="896" y="1456"/>
                      <a:pt x="730" y="1395"/>
                      <a:pt x="596" y="1261"/>
                    </a:cubicBezTo>
                    <a:cubicBezTo>
                      <a:pt x="179" y="844"/>
                      <a:pt x="477" y="142"/>
                      <a:pt x="1060" y="142"/>
                    </a:cubicBezTo>
                    <a:close/>
                    <a:moveTo>
                      <a:pt x="1061" y="1"/>
                    </a:moveTo>
                    <a:cubicBezTo>
                      <a:pt x="864" y="1"/>
                      <a:pt x="663" y="74"/>
                      <a:pt x="500" y="237"/>
                    </a:cubicBezTo>
                    <a:cubicBezTo>
                      <a:pt x="0" y="737"/>
                      <a:pt x="358" y="1594"/>
                      <a:pt x="1060" y="1594"/>
                    </a:cubicBezTo>
                    <a:cubicBezTo>
                      <a:pt x="1501" y="1582"/>
                      <a:pt x="1858" y="1237"/>
                      <a:pt x="1858" y="797"/>
                    </a:cubicBezTo>
                    <a:cubicBezTo>
                      <a:pt x="1858" y="315"/>
                      <a:pt x="1468" y="1"/>
                      <a:pt x="1061" y="1"/>
                    </a:cubicBezTo>
                    <a:close/>
                  </a:path>
                </a:pathLst>
              </a:custGeom>
              <a:solidFill>
                <a:srgbClr val="0909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31" name="Google Shape;231;p3"/>
              <p:cNvSpPr/>
              <p:nvPr/>
            </p:nvSpPr>
            <p:spPr>
              <a:xfrm>
                <a:off x="1341225" y="2948450"/>
                <a:ext cx="46750" cy="39875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1595" extrusionOk="0">
                    <a:moveTo>
                      <a:pt x="1072" y="142"/>
                    </a:moveTo>
                    <a:cubicBezTo>
                      <a:pt x="1429" y="142"/>
                      <a:pt x="1727" y="427"/>
                      <a:pt x="1727" y="797"/>
                    </a:cubicBezTo>
                    <a:cubicBezTo>
                      <a:pt x="1727" y="1192"/>
                      <a:pt x="1405" y="1456"/>
                      <a:pt x="1068" y="1456"/>
                    </a:cubicBezTo>
                    <a:cubicBezTo>
                      <a:pt x="907" y="1456"/>
                      <a:pt x="742" y="1395"/>
                      <a:pt x="608" y="1261"/>
                    </a:cubicBezTo>
                    <a:cubicBezTo>
                      <a:pt x="191" y="844"/>
                      <a:pt x="489" y="142"/>
                      <a:pt x="1072" y="142"/>
                    </a:cubicBezTo>
                    <a:close/>
                    <a:moveTo>
                      <a:pt x="1070" y="1"/>
                    </a:moveTo>
                    <a:cubicBezTo>
                      <a:pt x="875" y="1"/>
                      <a:pt x="675" y="74"/>
                      <a:pt x="513" y="237"/>
                    </a:cubicBezTo>
                    <a:cubicBezTo>
                      <a:pt x="1" y="737"/>
                      <a:pt x="358" y="1594"/>
                      <a:pt x="1072" y="1594"/>
                    </a:cubicBezTo>
                    <a:cubicBezTo>
                      <a:pt x="1513" y="1582"/>
                      <a:pt x="1858" y="1237"/>
                      <a:pt x="1870" y="797"/>
                    </a:cubicBezTo>
                    <a:cubicBezTo>
                      <a:pt x="1862" y="315"/>
                      <a:pt x="1475" y="1"/>
                      <a:pt x="1070" y="1"/>
                    </a:cubicBezTo>
                    <a:close/>
                  </a:path>
                </a:pathLst>
              </a:custGeom>
              <a:solidFill>
                <a:srgbClr val="0909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32" name="Google Shape;232;p3"/>
              <p:cNvSpPr/>
              <p:nvPr/>
            </p:nvSpPr>
            <p:spPr>
              <a:xfrm>
                <a:off x="583100" y="3067100"/>
                <a:ext cx="46750" cy="39975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1599" extrusionOk="0">
                    <a:moveTo>
                      <a:pt x="1072" y="146"/>
                    </a:moveTo>
                    <a:cubicBezTo>
                      <a:pt x="1429" y="146"/>
                      <a:pt x="1727" y="432"/>
                      <a:pt x="1727" y="801"/>
                    </a:cubicBezTo>
                    <a:cubicBezTo>
                      <a:pt x="1727" y="1196"/>
                      <a:pt x="1399" y="1460"/>
                      <a:pt x="1062" y="1460"/>
                    </a:cubicBezTo>
                    <a:cubicBezTo>
                      <a:pt x="901" y="1460"/>
                      <a:pt x="738" y="1400"/>
                      <a:pt x="608" y="1265"/>
                    </a:cubicBezTo>
                    <a:cubicBezTo>
                      <a:pt x="191" y="849"/>
                      <a:pt x="489" y="146"/>
                      <a:pt x="1072" y="146"/>
                    </a:cubicBezTo>
                    <a:close/>
                    <a:moveTo>
                      <a:pt x="1073" y="0"/>
                    </a:moveTo>
                    <a:cubicBezTo>
                      <a:pt x="876" y="0"/>
                      <a:pt x="675" y="75"/>
                      <a:pt x="512" y="242"/>
                    </a:cubicBezTo>
                    <a:cubicBezTo>
                      <a:pt x="0" y="742"/>
                      <a:pt x="358" y="1599"/>
                      <a:pt x="1072" y="1599"/>
                    </a:cubicBezTo>
                    <a:cubicBezTo>
                      <a:pt x="1512" y="1587"/>
                      <a:pt x="1858" y="1242"/>
                      <a:pt x="1870" y="801"/>
                    </a:cubicBezTo>
                    <a:cubicBezTo>
                      <a:pt x="1870" y="320"/>
                      <a:pt x="1480" y="0"/>
                      <a:pt x="1073" y="0"/>
                    </a:cubicBezTo>
                    <a:close/>
                  </a:path>
                </a:pathLst>
              </a:custGeom>
              <a:solidFill>
                <a:srgbClr val="0909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33" name="Google Shape;233;p3"/>
              <p:cNvSpPr/>
              <p:nvPr/>
            </p:nvSpPr>
            <p:spPr>
              <a:xfrm>
                <a:off x="709600" y="3067100"/>
                <a:ext cx="46450" cy="39975"/>
              </a:xfrm>
              <a:custGeom>
                <a:avLst/>
                <a:gdLst/>
                <a:ahLst/>
                <a:cxnLst/>
                <a:rect l="l" t="t" r="r" b="b"/>
                <a:pathLst>
                  <a:path w="1858" h="1599" extrusionOk="0">
                    <a:moveTo>
                      <a:pt x="1060" y="146"/>
                    </a:moveTo>
                    <a:cubicBezTo>
                      <a:pt x="1429" y="146"/>
                      <a:pt x="1727" y="432"/>
                      <a:pt x="1727" y="801"/>
                    </a:cubicBezTo>
                    <a:cubicBezTo>
                      <a:pt x="1719" y="1196"/>
                      <a:pt x="1394" y="1460"/>
                      <a:pt x="1056" y="1460"/>
                    </a:cubicBezTo>
                    <a:cubicBezTo>
                      <a:pt x="895" y="1460"/>
                      <a:pt x="730" y="1400"/>
                      <a:pt x="596" y="1265"/>
                    </a:cubicBezTo>
                    <a:cubicBezTo>
                      <a:pt x="179" y="849"/>
                      <a:pt x="477" y="146"/>
                      <a:pt x="1060" y="146"/>
                    </a:cubicBezTo>
                    <a:close/>
                    <a:moveTo>
                      <a:pt x="1061" y="0"/>
                    </a:moveTo>
                    <a:cubicBezTo>
                      <a:pt x="864" y="0"/>
                      <a:pt x="663" y="75"/>
                      <a:pt x="501" y="242"/>
                    </a:cubicBezTo>
                    <a:cubicBezTo>
                      <a:pt x="1" y="742"/>
                      <a:pt x="358" y="1599"/>
                      <a:pt x="1060" y="1599"/>
                    </a:cubicBezTo>
                    <a:cubicBezTo>
                      <a:pt x="1501" y="1587"/>
                      <a:pt x="1858" y="1242"/>
                      <a:pt x="1858" y="801"/>
                    </a:cubicBezTo>
                    <a:cubicBezTo>
                      <a:pt x="1858" y="320"/>
                      <a:pt x="1468" y="0"/>
                      <a:pt x="1061" y="0"/>
                    </a:cubicBezTo>
                    <a:close/>
                  </a:path>
                </a:pathLst>
              </a:custGeom>
              <a:solidFill>
                <a:srgbClr val="0909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34" name="Google Shape;234;p3"/>
              <p:cNvSpPr/>
              <p:nvPr/>
            </p:nvSpPr>
            <p:spPr>
              <a:xfrm>
                <a:off x="835800" y="3067100"/>
                <a:ext cx="46775" cy="39975"/>
              </a:xfrm>
              <a:custGeom>
                <a:avLst/>
                <a:gdLst/>
                <a:ahLst/>
                <a:cxnLst/>
                <a:rect l="l" t="t" r="r" b="b"/>
                <a:pathLst>
                  <a:path w="1871" h="1599" extrusionOk="0">
                    <a:moveTo>
                      <a:pt x="1072" y="146"/>
                    </a:moveTo>
                    <a:cubicBezTo>
                      <a:pt x="1430" y="146"/>
                      <a:pt x="1727" y="432"/>
                      <a:pt x="1727" y="801"/>
                    </a:cubicBezTo>
                    <a:cubicBezTo>
                      <a:pt x="1727" y="1196"/>
                      <a:pt x="1400" y="1460"/>
                      <a:pt x="1063" y="1460"/>
                    </a:cubicBezTo>
                    <a:cubicBezTo>
                      <a:pt x="902" y="1460"/>
                      <a:pt x="739" y="1400"/>
                      <a:pt x="608" y="1265"/>
                    </a:cubicBezTo>
                    <a:cubicBezTo>
                      <a:pt x="191" y="849"/>
                      <a:pt x="489" y="146"/>
                      <a:pt x="1072" y="146"/>
                    </a:cubicBezTo>
                    <a:close/>
                    <a:moveTo>
                      <a:pt x="1073" y="0"/>
                    </a:moveTo>
                    <a:cubicBezTo>
                      <a:pt x="876" y="0"/>
                      <a:pt x="676" y="75"/>
                      <a:pt x="513" y="242"/>
                    </a:cubicBezTo>
                    <a:cubicBezTo>
                      <a:pt x="1" y="742"/>
                      <a:pt x="358" y="1599"/>
                      <a:pt x="1072" y="1599"/>
                    </a:cubicBezTo>
                    <a:cubicBezTo>
                      <a:pt x="1513" y="1587"/>
                      <a:pt x="1858" y="1242"/>
                      <a:pt x="1870" y="801"/>
                    </a:cubicBezTo>
                    <a:cubicBezTo>
                      <a:pt x="1870" y="320"/>
                      <a:pt x="1480" y="0"/>
                      <a:pt x="1073" y="0"/>
                    </a:cubicBezTo>
                    <a:close/>
                  </a:path>
                </a:pathLst>
              </a:custGeom>
              <a:solidFill>
                <a:srgbClr val="0909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35" name="Google Shape;235;p3"/>
              <p:cNvSpPr/>
              <p:nvPr/>
            </p:nvSpPr>
            <p:spPr>
              <a:xfrm>
                <a:off x="962300" y="3067100"/>
                <a:ext cx="46475" cy="39975"/>
              </a:xfrm>
              <a:custGeom>
                <a:avLst/>
                <a:gdLst/>
                <a:ahLst/>
                <a:cxnLst/>
                <a:rect l="l" t="t" r="r" b="b"/>
                <a:pathLst>
                  <a:path w="1859" h="1599" extrusionOk="0">
                    <a:moveTo>
                      <a:pt x="1061" y="146"/>
                    </a:moveTo>
                    <a:cubicBezTo>
                      <a:pt x="1430" y="146"/>
                      <a:pt x="1727" y="432"/>
                      <a:pt x="1727" y="801"/>
                    </a:cubicBezTo>
                    <a:cubicBezTo>
                      <a:pt x="1719" y="1196"/>
                      <a:pt x="1395" y="1460"/>
                      <a:pt x="1056" y="1460"/>
                    </a:cubicBezTo>
                    <a:cubicBezTo>
                      <a:pt x="895" y="1460"/>
                      <a:pt x="731" y="1400"/>
                      <a:pt x="596" y="1265"/>
                    </a:cubicBezTo>
                    <a:cubicBezTo>
                      <a:pt x="180" y="849"/>
                      <a:pt x="477" y="146"/>
                      <a:pt x="1061" y="146"/>
                    </a:cubicBezTo>
                    <a:close/>
                    <a:moveTo>
                      <a:pt x="1061" y="0"/>
                    </a:moveTo>
                    <a:cubicBezTo>
                      <a:pt x="865" y="0"/>
                      <a:pt x="664" y="75"/>
                      <a:pt x="501" y="242"/>
                    </a:cubicBezTo>
                    <a:cubicBezTo>
                      <a:pt x="1" y="742"/>
                      <a:pt x="358" y="1599"/>
                      <a:pt x="1061" y="1599"/>
                    </a:cubicBezTo>
                    <a:cubicBezTo>
                      <a:pt x="1501" y="1587"/>
                      <a:pt x="1858" y="1242"/>
                      <a:pt x="1858" y="801"/>
                    </a:cubicBezTo>
                    <a:cubicBezTo>
                      <a:pt x="1858" y="320"/>
                      <a:pt x="1469" y="0"/>
                      <a:pt x="1061" y="0"/>
                    </a:cubicBezTo>
                    <a:close/>
                  </a:path>
                </a:pathLst>
              </a:custGeom>
              <a:solidFill>
                <a:srgbClr val="0909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36" name="Google Shape;236;p3"/>
              <p:cNvSpPr/>
              <p:nvPr/>
            </p:nvSpPr>
            <p:spPr>
              <a:xfrm>
                <a:off x="1088525" y="3067100"/>
                <a:ext cx="46750" cy="39975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1599" extrusionOk="0">
                    <a:moveTo>
                      <a:pt x="1072" y="146"/>
                    </a:moveTo>
                    <a:cubicBezTo>
                      <a:pt x="1429" y="146"/>
                      <a:pt x="1727" y="432"/>
                      <a:pt x="1727" y="801"/>
                    </a:cubicBezTo>
                    <a:cubicBezTo>
                      <a:pt x="1727" y="1196"/>
                      <a:pt x="1399" y="1460"/>
                      <a:pt x="1062" y="1460"/>
                    </a:cubicBezTo>
                    <a:cubicBezTo>
                      <a:pt x="901" y="1460"/>
                      <a:pt x="738" y="1400"/>
                      <a:pt x="607" y="1265"/>
                    </a:cubicBezTo>
                    <a:cubicBezTo>
                      <a:pt x="191" y="849"/>
                      <a:pt x="488" y="146"/>
                      <a:pt x="1072" y="146"/>
                    </a:cubicBezTo>
                    <a:close/>
                    <a:moveTo>
                      <a:pt x="1073" y="0"/>
                    </a:moveTo>
                    <a:cubicBezTo>
                      <a:pt x="876" y="0"/>
                      <a:pt x="675" y="75"/>
                      <a:pt x="512" y="242"/>
                    </a:cubicBezTo>
                    <a:cubicBezTo>
                      <a:pt x="0" y="742"/>
                      <a:pt x="357" y="1599"/>
                      <a:pt x="1072" y="1599"/>
                    </a:cubicBezTo>
                    <a:cubicBezTo>
                      <a:pt x="1512" y="1587"/>
                      <a:pt x="1858" y="1242"/>
                      <a:pt x="1869" y="801"/>
                    </a:cubicBezTo>
                    <a:cubicBezTo>
                      <a:pt x="1869" y="320"/>
                      <a:pt x="1480" y="0"/>
                      <a:pt x="1073" y="0"/>
                    </a:cubicBezTo>
                    <a:close/>
                  </a:path>
                </a:pathLst>
              </a:custGeom>
              <a:solidFill>
                <a:srgbClr val="0909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37" name="Google Shape;237;p3"/>
              <p:cNvSpPr/>
              <p:nvPr/>
            </p:nvSpPr>
            <p:spPr>
              <a:xfrm>
                <a:off x="1215025" y="3067100"/>
                <a:ext cx="46450" cy="39975"/>
              </a:xfrm>
              <a:custGeom>
                <a:avLst/>
                <a:gdLst/>
                <a:ahLst/>
                <a:cxnLst/>
                <a:rect l="l" t="t" r="r" b="b"/>
                <a:pathLst>
                  <a:path w="1858" h="1599" extrusionOk="0">
                    <a:moveTo>
                      <a:pt x="1060" y="146"/>
                    </a:moveTo>
                    <a:cubicBezTo>
                      <a:pt x="1429" y="146"/>
                      <a:pt x="1727" y="432"/>
                      <a:pt x="1727" y="801"/>
                    </a:cubicBezTo>
                    <a:cubicBezTo>
                      <a:pt x="1719" y="1196"/>
                      <a:pt x="1394" y="1460"/>
                      <a:pt x="1056" y="1460"/>
                    </a:cubicBezTo>
                    <a:cubicBezTo>
                      <a:pt x="895" y="1460"/>
                      <a:pt x="730" y="1400"/>
                      <a:pt x="596" y="1265"/>
                    </a:cubicBezTo>
                    <a:cubicBezTo>
                      <a:pt x="179" y="849"/>
                      <a:pt x="477" y="146"/>
                      <a:pt x="1060" y="146"/>
                    </a:cubicBezTo>
                    <a:close/>
                    <a:moveTo>
                      <a:pt x="1061" y="0"/>
                    </a:moveTo>
                    <a:cubicBezTo>
                      <a:pt x="864" y="0"/>
                      <a:pt x="663" y="75"/>
                      <a:pt x="500" y="242"/>
                    </a:cubicBezTo>
                    <a:cubicBezTo>
                      <a:pt x="0" y="742"/>
                      <a:pt x="358" y="1599"/>
                      <a:pt x="1060" y="1599"/>
                    </a:cubicBezTo>
                    <a:cubicBezTo>
                      <a:pt x="1501" y="1587"/>
                      <a:pt x="1858" y="1242"/>
                      <a:pt x="1858" y="801"/>
                    </a:cubicBezTo>
                    <a:cubicBezTo>
                      <a:pt x="1858" y="320"/>
                      <a:pt x="1468" y="0"/>
                      <a:pt x="1061" y="0"/>
                    </a:cubicBezTo>
                    <a:close/>
                  </a:path>
                </a:pathLst>
              </a:custGeom>
              <a:solidFill>
                <a:srgbClr val="0909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38" name="Google Shape;238;p3"/>
              <p:cNvSpPr/>
              <p:nvPr/>
            </p:nvSpPr>
            <p:spPr>
              <a:xfrm>
                <a:off x="1341225" y="3067100"/>
                <a:ext cx="46750" cy="39975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1599" extrusionOk="0">
                    <a:moveTo>
                      <a:pt x="1072" y="146"/>
                    </a:moveTo>
                    <a:cubicBezTo>
                      <a:pt x="1429" y="146"/>
                      <a:pt x="1727" y="432"/>
                      <a:pt x="1727" y="801"/>
                    </a:cubicBezTo>
                    <a:cubicBezTo>
                      <a:pt x="1727" y="1196"/>
                      <a:pt x="1400" y="1460"/>
                      <a:pt x="1062" y="1460"/>
                    </a:cubicBezTo>
                    <a:cubicBezTo>
                      <a:pt x="902" y="1460"/>
                      <a:pt x="739" y="1400"/>
                      <a:pt x="608" y="1265"/>
                    </a:cubicBezTo>
                    <a:cubicBezTo>
                      <a:pt x="191" y="849"/>
                      <a:pt x="489" y="146"/>
                      <a:pt x="1072" y="146"/>
                    </a:cubicBezTo>
                    <a:close/>
                    <a:moveTo>
                      <a:pt x="1073" y="0"/>
                    </a:moveTo>
                    <a:cubicBezTo>
                      <a:pt x="876" y="0"/>
                      <a:pt x="675" y="75"/>
                      <a:pt x="513" y="242"/>
                    </a:cubicBezTo>
                    <a:cubicBezTo>
                      <a:pt x="1" y="742"/>
                      <a:pt x="358" y="1599"/>
                      <a:pt x="1072" y="1599"/>
                    </a:cubicBezTo>
                    <a:cubicBezTo>
                      <a:pt x="1513" y="1587"/>
                      <a:pt x="1858" y="1242"/>
                      <a:pt x="1870" y="801"/>
                    </a:cubicBezTo>
                    <a:cubicBezTo>
                      <a:pt x="1870" y="320"/>
                      <a:pt x="1480" y="0"/>
                      <a:pt x="1073" y="0"/>
                    </a:cubicBezTo>
                    <a:close/>
                  </a:path>
                </a:pathLst>
              </a:custGeom>
              <a:solidFill>
                <a:srgbClr val="0909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39" name="Google Shape;239;p3"/>
              <p:cNvSpPr/>
              <p:nvPr/>
            </p:nvSpPr>
            <p:spPr>
              <a:xfrm>
                <a:off x="583100" y="3185850"/>
                <a:ext cx="46750" cy="40000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1600" extrusionOk="0">
                    <a:moveTo>
                      <a:pt x="1072" y="147"/>
                    </a:moveTo>
                    <a:cubicBezTo>
                      <a:pt x="1429" y="147"/>
                      <a:pt x="1727" y="433"/>
                      <a:pt x="1727" y="802"/>
                    </a:cubicBezTo>
                    <a:cubicBezTo>
                      <a:pt x="1727" y="1197"/>
                      <a:pt x="1405" y="1461"/>
                      <a:pt x="1067" y="1461"/>
                    </a:cubicBezTo>
                    <a:cubicBezTo>
                      <a:pt x="907" y="1461"/>
                      <a:pt x="742" y="1401"/>
                      <a:pt x="608" y="1266"/>
                    </a:cubicBezTo>
                    <a:cubicBezTo>
                      <a:pt x="191" y="849"/>
                      <a:pt x="489" y="147"/>
                      <a:pt x="1072" y="147"/>
                    </a:cubicBezTo>
                    <a:close/>
                    <a:moveTo>
                      <a:pt x="1070" y="1"/>
                    </a:moveTo>
                    <a:cubicBezTo>
                      <a:pt x="875" y="1"/>
                      <a:pt x="675" y="75"/>
                      <a:pt x="512" y="242"/>
                    </a:cubicBezTo>
                    <a:cubicBezTo>
                      <a:pt x="0" y="742"/>
                      <a:pt x="358" y="1599"/>
                      <a:pt x="1072" y="1599"/>
                    </a:cubicBezTo>
                    <a:cubicBezTo>
                      <a:pt x="1512" y="1588"/>
                      <a:pt x="1858" y="1242"/>
                      <a:pt x="1870" y="802"/>
                    </a:cubicBezTo>
                    <a:cubicBezTo>
                      <a:pt x="1862" y="320"/>
                      <a:pt x="1475" y="1"/>
                      <a:pt x="1070" y="1"/>
                    </a:cubicBezTo>
                    <a:close/>
                  </a:path>
                </a:pathLst>
              </a:custGeom>
              <a:solidFill>
                <a:srgbClr val="0909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40" name="Google Shape;240;p3"/>
              <p:cNvSpPr/>
              <p:nvPr/>
            </p:nvSpPr>
            <p:spPr>
              <a:xfrm>
                <a:off x="709600" y="3185850"/>
                <a:ext cx="46450" cy="40000"/>
              </a:xfrm>
              <a:custGeom>
                <a:avLst/>
                <a:gdLst/>
                <a:ahLst/>
                <a:cxnLst/>
                <a:rect l="l" t="t" r="r" b="b"/>
                <a:pathLst>
                  <a:path w="1858" h="1600" extrusionOk="0">
                    <a:moveTo>
                      <a:pt x="1060" y="147"/>
                    </a:moveTo>
                    <a:cubicBezTo>
                      <a:pt x="1429" y="147"/>
                      <a:pt x="1715" y="433"/>
                      <a:pt x="1727" y="802"/>
                    </a:cubicBezTo>
                    <a:cubicBezTo>
                      <a:pt x="1727" y="1197"/>
                      <a:pt x="1399" y="1461"/>
                      <a:pt x="1059" y="1461"/>
                    </a:cubicBezTo>
                    <a:cubicBezTo>
                      <a:pt x="896" y="1461"/>
                      <a:pt x="730" y="1401"/>
                      <a:pt x="596" y="1266"/>
                    </a:cubicBezTo>
                    <a:cubicBezTo>
                      <a:pt x="179" y="849"/>
                      <a:pt x="477" y="147"/>
                      <a:pt x="1060" y="147"/>
                    </a:cubicBezTo>
                    <a:close/>
                    <a:moveTo>
                      <a:pt x="1061" y="1"/>
                    </a:moveTo>
                    <a:cubicBezTo>
                      <a:pt x="864" y="1"/>
                      <a:pt x="663" y="75"/>
                      <a:pt x="501" y="242"/>
                    </a:cubicBezTo>
                    <a:cubicBezTo>
                      <a:pt x="1" y="742"/>
                      <a:pt x="358" y="1599"/>
                      <a:pt x="1060" y="1599"/>
                    </a:cubicBezTo>
                    <a:cubicBezTo>
                      <a:pt x="1501" y="1588"/>
                      <a:pt x="1858" y="1242"/>
                      <a:pt x="1858" y="802"/>
                    </a:cubicBezTo>
                    <a:cubicBezTo>
                      <a:pt x="1858" y="320"/>
                      <a:pt x="1468" y="1"/>
                      <a:pt x="1061" y="1"/>
                    </a:cubicBezTo>
                    <a:close/>
                  </a:path>
                </a:pathLst>
              </a:custGeom>
              <a:solidFill>
                <a:srgbClr val="0909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41" name="Google Shape;241;p3"/>
              <p:cNvSpPr/>
              <p:nvPr/>
            </p:nvSpPr>
            <p:spPr>
              <a:xfrm>
                <a:off x="835800" y="3185850"/>
                <a:ext cx="46775" cy="40000"/>
              </a:xfrm>
              <a:custGeom>
                <a:avLst/>
                <a:gdLst/>
                <a:ahLst/>
                <a:cxnLst/>
                <a:rect l="l" t="t" r="r" b="b"/>
                <a:pathLst>
                  <a:path w="1871" h="1600" extrusionOk="0">
                    <a:moveTo>
                      <a:pt x="1072" y="147"/>
                    </a:moveTo>
                    <a:cubicBezTo>
                      <a:pt x="1430" y="147"/>
                      <a:pt x="1727" y="433"/>
                      <a:pt x="1727" y="802"/>
                    </a:cubicBezTo>
                    <a:cubicBezTo>
                      <a:pt x="1727" y="1197"/>
                      <a:pt x="1405" y="1461"/>
                      <a:pt x="1068" y="1461"/>
                    </a:cubicBezTo>
                    <a:cubicBezTo>
                      <a:pt x="907" y="1461"/>
                      <a:pt x="743" y="1401"/>
                      <a:pt x="608" y="1266"/>
                    </a:cubicBezTo>
                    <a:cubicBezTo>
                      <a:pt x="191" y="849"/>
                      <a:pt x="489" y="147"/>
                      <a:pt x="1072" y="147"/>
                    </a:cubicBezTo>
                    <a:close/>
                    <a:moveTo>
                      <a:pt x="1071" y="1"/>
                    </a:moveTo>
                    <a:cubicBezTo>
                      <a:pt x="875" y="1"/>
                      <a:pt x="676" y="75"/>
                      <a:pt x="513" y="242"/>
                    </a:cubicBezTo>
                    <a:cubicBezTo>
                      <a:pt x="1" y="742"/>
                      <a:pt x="358" y="1599"/>
                      <a:pt x="1072" y="1599"/>
                    </a:cubicBezTo>
                    <a:cubicBezTo>
                      <a:pt x="1513" y="1588"/>
                      <a:pt x="1858" y="1242"/>
                      <a:pt x="1870" y="802"/>
                    </a:cubicBezTo>
                    <a:cubicBezTo>
                      <a:pt x="1862" y="320"/>
                      <a:pt x="1475" y="1"/>
                      <a:pt x="1071" y="1"/>
                    </a:cubicBezTo>
                    <a:close/>
                  </a:path>
                </a:pathLst>
              </a:custGeom>
              <a:solidFill>
                <a:srgbClr val="0909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42" name="Google Shape;242;p3"/>
              <p:cNvSpPr/>
              <p:nvPr/>
            </p:nvSpPr>
            <p:spPr>
              <a:xfrm>
                <a:off x="962300" y="3185850"/>
                <a:ext cx="46475" cy="40000"/>
              </a:xfrm>
              <a:custGeom>
                <a:avLst/>
                <a:gdLst/>
                <a:ahLst/>
                <a:cxnLst/>
                <a:rect l="l" t="t" r="r" b="b"/>
                <a:pathLst>
                  <a:path w="1859" h="1600" extrusionOk="0">
                    <a:moveTo>
                      <a:pt x="1061" y="147"/>
                    </a:moveTo>
                    <a:cubicBezTo>
                      <a:pt x="1430" y="147"/>
                      <a:pt x="1715" y="433"/>
                      <a:pt x="1727" y="802"/>
                    </a:cubicBezTo>
                    <a:cubicBezTo>
                      <a:pt x="1727" y="1197"/>
                      <a:pt x="1400" y="1461"/>
                      <a:pt x="1059" y="1461"/>
                    </a:cubicBezTo>
                    <a:cubicBezTo>
                      <a:pt x="896" y="1461"/>
                      <a:pt x="731" y="1401"/>
                      <a:pt x="596" y="1266"/>
                    </a:cubicBezTo>
                    <a:cubicBezTo>
                      <a:pt x="180" y="849"/>
                      <a:pt x="477" y="147"/>
                      <a:pt x="1061" y="147"/>
                    </a:cubicBezTo>
                    <a:close/>
                    <a:moveTo>
                      <a:pt x="1061" y="1"/>
                    </a:moveTo>
                    <a:cubicBezTo>
                      <a:pt x="865" y="1"/>
                      <a:pt x="664" y="75"/>
                      <a:pt x="501" y="242"/>
                    </a:cubicBezTo>
                    <a:cubicBezTo>
                      <a:pt x="1" y="742"/>
                      <a:pt x="358" y="1599"/>
                      <a:pt x="1061" y="1599"/>
                    </a:cubicBezTo>
                    <a:cubicBezTo>
                      <a:pt x="1501" y="1588"/>
                      <a:pt x="1858" y="1242"/>
                      <a:pt x="1858" y="802"/>
                    </a:cubicBezTo>
                    <a:cubicBezTo>
                      <a:pt x="1858" y="320"/>
                      <a:pt x="1469" y="1"/>
                      <a:pt x="1061" y="1"/>
                    </a:cubicBezTo>
                    <a:close/>
                  </a:path>
                </a:pathLst>
              </a:custGeom>
              <a:solidFill>
                <a:srgbClr val="0909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43" name="Google Shape;243;p3"/>
              <p:cNvSpPr/>
              <p:nvPr/>
            </p:nvSpPr>
            <p:spPr>
              <a:xfrm>
                <a:off x="1088525" y="3185850"/>
                <a:ext cx="46750" cy="40000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1600" extrusionOk="0">
                    <a:moveTo>
                      <a:pt x="1072" y="147"/>
                    </a:moveTo>
                    <a:cubicBezTo>
                      <a:pt x="1429" y="147"/>
                      <a:pt x="1727" y="433"/>
                      <a:pt x="1727" y="802"/>
                    </a:cubicBezTo>
                    <a:cubicBezTo>
                      <a:pt x="1727" y="1197"/>
                      <a:pt x="1405" y="1461"/>
                      <a:pt x="1067" y="1461"/>
                    </a:cubicBezTo>
                    <a:cubicBezTo>
                      <a:pt x="906" y="1461"/>
                      <a:pt x="742" y="1401"/>
                      <a:pt x="607" y="1266"/>
                    </a:cubicBezTo>
                    <a:cubicBezTo>
                      <a:pt x="191" y="849"/>
                      <a:pt x="488" y="147"/>
                      <a:pt x="1072" y="147"/>
                    </a:cubicBezTo>
                    <a:close/>
                    <a:moveTo>
                      <a:pt x="1070" y="1"/>
                    </a:moveTo>
                    <a:cubicBezTo>
                      <a:pt x="875" y="1"/>
                      <a:pt x="675" y="75"/>
                      <a:pt x="512" y="242"/>
                    </a:cubicBezTo>
                    <a:cubicBezTo>
                      <a:pt x="0" y="742"/>
                      <a:pt x="357" y="1599"/>
                      <a:pt x="1072" y="1599"/>
                    </a:cubicBezTo>
                    <a:cubicBezTo>
                      <a:pt x="1512" y="1588"/>
                      <a:pt x="1858" y="1242"/>
                      <a:pt x="1869" y="802"/>
                    </a:cubicBezTo>
                    <a:cubicBezTo>
                      <a:pt x="1861" y="320"/>
                      <a:pt x="1475" y="1"/>
                      <a:pt x="1070" y="1"/>
                    </a:cubicBezTo>
                    <a:close/>
                  </a:path>
                </a:pathLst>
              </a:custGeom>
              <a:solidFill>
                <a:srgbClr val="0909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44" name="Google Shape;244;p3"/>
              <p:cNvSpPr/>
              <p:nvPr/>
            </p:nvSpPr>
            <p:spPr>
              <a:xfrm>
                <a:off x="1215025" y="3185850"/>
                <a:ext cx="46450" cy="40000"/>
              </a:xfrm>
              <a:custGeom>
                <a:avLst/>
                <a:gdLst/>
                <a:ahLst/>
                <a:cxnLst/>
                <a:rect l="l" t="t" r="r" b="b"/>
                <a:pathLst>
                  <a:path w="1858" h="1600" extrusionOk="0">
                    <a:moveTo>
                      <a:pt x="1060" y="147"/>
                    </a:moveTo>
                    <a:cubicBezTo>
                      <a:pt x="1429" y="147"/>
                      <a:pt x="1715" y="433"/>
                      <a:pt x="1727" y="802"/>
                    </a:cubicBezTo>
                    <a:cubicBezTo>
                      <a:pt x="1727" y="1197"/>
                      <a:pt x="1399" y="1461"/>
                      <a:pt x="1058" y="1461"/>
                    </a:cubicBezTo>
                    <a:cubicBezTo>
                      <a:pt x="896" y="1461"/>
                      <a:pt x="730" y="1401"/>
                      <a:pt x="596" y="1266"/>
                    </a:cubicBezTo>
                    <a:cubicBezTo>
                      <a:pt x="179" y="849"/>
                      <a:pt x="477" y="147"/>
                      <a:pt x="1060" y="147"/>
                    </a:cubicBezTo>
                    <a:close/>
                    <a:moveTo>
                      <a:pt x="1061" y="1"/>
                    </a:moveTo>
                    <a:cubicBezTo>
                      <a:pt x="864" y="1"/>
                      <a:pt x="663" y="75"/>
                      <a:pt x="500" y="242"/>
                    </a:cubicBezTo>
                    <a:cubicBezTo>
                      <a:pt x="0" y="742"/>
                      <a:pt x="358" y="1599"/>
                      <a:pt x="1060" y="1599"/>
                    </a:cubicBezTo>
                    <a:cubicBezTo>
                      <a:pt x="1501" y="1588"/>
                      <a:pt x="1858" y="1242"/>
                      <a:pt x="1858" y="802"/>
                    </a:cubicBezTo>
                    <a:cubicBezTo>
                      <a:pt x="1858" y="320"/>
                      <a:pt x="1468" y="1"/>
                      <a:pt x="1061" y="1"/>
                    </a:cubicBezTo>
                    <a:close/>
                  </a:path>
                </a:pathLst>
              </a:custGeom>
              <a:solidFill>
                <a:srgbClr val="0909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45" name="Google Shape;245;p3"/>
              <p:cNvSpPr/>
              <p:nvPr/>
            </p:nvSpPr>
            <p:spPr>
              <a:xfrm>
                <a:off x="1341225" y="3185850"/>
                <a:ext cx="46750" cy="40000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1600" extrusionOk="0">
                    <a:moveTo>
                      <a:pt x="1072" y="147"/>
                    </a:moveTo>
                    <a:cubicBezTo>
                      <a:pt x="1429" y="147"/>
                      <a:pt x="1727" y="433"/>
                      <a:pt x="1727" y="802"/>
                    </a:cubicBezTo>
                    <a:cubicBezTo>
                      <a:pt x="1727" y="1197"/>
                      <a:pt x="1405" y="1461"/>
                      <a:pt x="1068" y="1461"/>
                    </a:cubicBezTo>
                    <a:cubicBezTo>
                      <a:pt x="907" y="1461"/>
                      <a:pt x="742" y="1401"/>
                      <a:pt x="608" y="1266"/>
                    </a:cubicBezTo>
                    <a:cubicBezTo>
                      <a:pt x="191" y="849"/>
                      <a:pt x="489" y="147"/>
                      <a:pt x="1072" y="147"/>
                    </a:cubicBezTo>
                    <a:close/>
                    <a:moveTo>
                      <a:pt x="1070" y="1"/>
                    </a:moveTo>
                    <a:cubicBezTo>
                      <a:pt x="875" y="1"/>
                      <a:pt x="675" y="75"/>
                      <a:pt x="513" y="242"/>
                    </a:cubicBezTo>
                    <a:cubicBezTo>
                      <a:pt x="1" y="742"/>
                      <a:pt x="358" y="1599"/>
                      <a:pt x="1072" y="1599"/>
                    </a:cubicBezTo>
                    <a:cubicBezTo>
                      <a:pt x="1513" y="1588"/>
                      <a:pt x="1858" y="1242"/>
                      <a:pt x="1870" y="802"/>
                    </a:cubicBezTo>
                    <a:cubicBezTo>
                      <a:pt x="1862" y="320"/>
                      <a:pt x="1475" y="1"/>
                      <a:pt x="1070" y="1"/>
                    </a:cubicBezTo>
                    <a:close/>
                  </a:path>
                </a:pathLst>
              </a:custGeom>
              <a:solidFill>
                <a:srgbClr val="0909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46" name="Google Shape;246;p3"/>
              <p:cNvSpPr/>
              <p:nvPr/>
            </p:nvSpPr>
            <p:spPr>
              <a:xfrm>
                <a:off x="583100" y="3304525"/>
                <a:ext cx="46750" cy="39800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1592" extrusionOk="0">
                    <a:moveTo>
                      <a:pt x="1058" y="150"/>
                    </a:moveTo>
                    <a:cubicBezTo>
                      <a:pt x="1062" y="150"/>
                      <a:pt x="1067" y="150"/>
                      <a:pt x="1072" y="150"/>
                    </a:cubicBezTo>
                    <a:cubicBezTo>
                      <a:pt x="1429" y="150"/>
                      <a:pt x="1727" y="436"/>
                      <a:pt x="1727" y="805"/>
                    </a:cubicBezTo>
                    <a:cubicBezTo>
                      <a:pt x="1727" y="1200"/>
                      <a:pt x="1399" y="1464"/>
                      <a:pt x="1062" y="1464"/>
                    </a:cubicBezTo>
                    <a:cubicBezTo>
                      <a:pt x="901" y="1464"/>
                      <a:pt x="738" y="1404"/>
                      <a:pt x="608" y="1270"/>
                    </a:cubicBezTo>
                    <a:cubicBezTo>
                      <a:pt x="194" y="856"/>
                      <a:pt x="484" y="150"/>
                      <a:pt x="1058" y="150"/>
                    </a:cubicBezTo>
                    <a:close/>
                    <a:moveTo>
                      <a:pt x="1066" y="1"/>
                    </a:moveTo>
                    <a:cubicBezTo>
                      <a:pt x="871" y="1"/>
                      <a:pt x="673" y="73"/>
                      <a:pt x="512" y="234"/>
                    </a:cubicBezTo>
                    <a:cubicBezTo>
                      <a:pt x="0" y="746"/>
                      <a:pt x="358" y="1591"/>
                      <a:pt x="1072" y="1591"/>
                    </a:cubicBezTo>
                    <a:cubicBezTo>
                      <a:pt x="1512" y="1591"/>
                      <a:pt x="1858" y="1246"/>
                      <a:pt x="1870" y="805"/>
                    </a:cubicBezTo>
                    <a:cubicBezTo>
                      <a:pt x="1870" y="321"/>
                      <a:pt x="1475" y="1"/>
                      <a:pt x="1066" y="1"/>
                    </a:cubicBezTo>
                    <a:close/>
                  </a:path>
                </a:pathLst>
              </a:custGeom>
              <a:solidFill>
                <a:srgbClr val="0909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47" name="Google Shape;247;p3"/>
              <p:cNvSpPr/>
              <p:nvPr/>
            </p:nvSpPr>
            <p:spPr>
              <a:xfrm>
                <a:off x="709600" y="3304525"/>
                <a:ext cx="46450" cy="39800"/>
              </a:xfrm>
              <a:custGeom>
                <a:avLst/>
                <a:gdLst/>
                <a:ahLst/>
                <a:cxnLst/>
                <a:rect l="l" t="t" r="r" b="b"/>
                <a:pathLst>
                  <a:path w="1858" h="1592" extrusionOk="0">
                    <a:moveTo>
                      <a:pt x="1046" y="150"/>
                    </a:moveTo>
                    <a:cubicBezTo>
                      <a:pt x="1051" y="150"/>
                      <a:pt x="1055" y="150"/>
                      <a:pt x="1060" y="150"/>
                    </a:cubicBezTo>
                    <a:cubicBezTo>
                      <a:pt x="1429" y="150"/>
                      <a:pt x="1727" y="436"/>
                      <a:pt x="1727" y="805"/>
                    </a:cubicBezTo>
                    <a:cubicBezTo>
                      <a:pt x="1719" y="1200"/>
                      <a:pt x="1394" y="1464"/>
                      <a:pt x="1056" y="1464"/>
                    </a:cubicBezTo>
                    <a:cubicBezTo>
                      <a:pt x="895" y="1464"/>
                      <a:pt x="730" y="1404"/>
                      <a:pt x="596" y="1270"/>
                    </a:cubicBezTo>
                    <a:cubicBezTo>
                      <a:pt x="183" y="856"/>
                      <a:pt x="472" y="150"/>
                      <a:pt x="1046" y="150"/>
                    </a:cubicBezTo>
                    <a:close/>
                    <a:moveTo>
                      <a:pt x="1054" y="1"/>
                    </a:moveTo>
                    <a:cubicBezTo>
                      <a:pt x="859" y="1"/>
                      <a:pt x="662" y="73"/>
                      <a:pt x="501" y="234"/>
                    </a:cubicBezTo>
                    <a:cubicBezTo>
                      <a:pt x="1" y="734"/>
                      <a:pt x="358" y="1591"/>
                      <a:pt x="1060" y="1591"/>
                    </a:cubicBezTo>
                    <a:cubicBezTo>
                      <a:pt x="1501" y="1591"/>
                      <a:pt x="1858" y="1246"/>
                      <a:pt x="1858" y="805"/>
                    </a:cubicBezTo>
                    <a:cubicBezTo>
                      <a:pt x="1858" y="321"/>
                      <a:pt x="1464" y="1"/>
                      <a:pt x="1054" y="1"/>
                    </a:cubicBezTo>
                    <a:close/>
                  </a:path>
                </a:pathLst>
              </a:custGeom>
              <a:solidFill>
                <a:srgbClr val="0909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48" name="Google Shape;248;p3"/>
              <p:cNvSpPr/>
              <p:nvPr/>
            </p:nvSpPr>
            <p:spPr>
              <a:xfrm>
                <a:off x="835800" y="3304525"/>
                <a:ext cx="46775" cy="39800"/>
              </a:xfrm>
              <a:custGeom>
                <a:avLst/>
                <a:gdLst/>
                <a:ahLst/>
                <a:cxnLst/>
                <a:rect l="l" t="t" r="r" b="b"/>
                <a:pathLst>
                  <a:path w="1871" h="1592" extrusionOk="0">
                    <a:moveTo>
                      <a:pt x="1058" y="150"/>
                    </a:moveTo>
                    <a:cubicBezTo>
                      <a:pt x="1063" y="150"/>
                      <a:pt x="1068" y="150"/>
                      <a:pt x="1072" y="150"/>
                    </a:cubicBezTo>
                    <a:cubicBezTo>
                      <a:pt x="1430" y="150"/>
                      <a:pt x="1727" y="436"/>
                      <a:pt x="1727" y="805"/>
                    </a:cubicBezTo>
                    <a:cubicBezTo>
                      <a:pt x="1727" y="1200"/>
                      <a:pt x="1400" y="1464"/>
                      <a:pt x="1063" y="1464"/>
                    </a:cubicBezTo>
                    <a:cubicBezTo>
                      <a:pt x="902" y="1464"/>
                      <a:pt x="739" y="1404"/>
                      <a:pt x="608" y="1270"/>
                    </a:cubicBezTo>
                    <a:cubicBezTo>
                      <a:pt x="195" y="856"/>
                      <a:pt x="484" y="150"/>
                      <a:pt x="1058" y="150"/>
                    </a:cubicBezTo>
                    <a:close/>
                    <a:moveTo>
                      <a:pt x="1066" y="1"/>
                    </a:moveTo>
                    <a:cubicBezTo>
                      <a:pt x="872" y="1"/>
                      <a:pt x="674" y="73"/>
                      <a:pt x="513" y="234"/>
                    </a:cubicBezTo>
                    <a:cubicBezTo>
                      <a:pt x="1" y="746"/>
                      <a:pt x="358" y="1591"/>
                      <a:pt x="1072" y="1591"/>
                    </a:cubicBezTo>
                    <a:cubicBezTo>
                      <a:pt x="1513" y="1591"/>
                      <a:pt x="1858" y="1246"/>
                      <a:pt x="1870" y="805"/>
                    </a:cubicBezTo>
                    <a:cubicBezTo>
                      <a:pt x="1870" y="321"/>
                      <a:pt x="1476" y="1"/>
                      <a:pt x="1066" y="1"/>
                    </a:cubicBezTo>
                    <a:close/>
                  </a:path>
                </a:pathLst>
              </a:custGeom>
              <a:solidFill>
                <a:srgbClr val="0909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49" name="Google Shape;249;p3"/>
              <p:cNvSpPr/>
              <p:nvPr/>
            </p:nvSpPr>
            <p:spPr>
              <a:xfrm>
                <a:off x="962300" y="3304525"/>
                <a:ext cx="46475" cy="39800"/>
              </a:xfrm>
              <a:custGeom>
                <a:avLst/>
                <a:gdLst/>
                <a:ahLst/>
                <a:cxnLst/>
                <a:rect l="l" t="t" r="r" b="b"/>
                <a:pathLst>
                  <a:path w="1859" h="1592" extrusionOk="0">
                    <a:moveTo>
                      <a:pt x="1046" y="150"/>
                    </a:moveTo>
                    <a:cubicBezTo>
                      <a:pt x="1051" y="150"/>
                      <a:pt x="1056" y="150"/>
                      <a:pt x="1061" y="150"/>
                    </a:cubicBezTo>
                    <a:cubicBezTo>
                      <a:pt x="1430" y="150"/>
                      <a:pt x="1727" y="436"/>
                      <a:pt x="1727" y="805"/>
                    </a:cubicBezTo>
                    <a:cubicBezTo>
                      <a:pt x="1719" y="1200"/>
                      <a:pt x="1395" y="1464"/>
                      <a:pt x="1056" y="1464"/>
                    </a:cubicBezTo>
                    <a:cubicBezTo>
                      <a:pt x="895" y="1464"/>
                      <a:pt x="731" y="1404"/>
                      <a:pt x="596" y="1270"/>
                    </a:cubicBezTo>
                    <a:cubicBezTo>
                      <a:pt x="183" y="856"/>
                      <a:pt x="472" y="150"/>
                      <a:pt x="1046" y="150"/>
                    </a:cubicBezTo>
                    <a:close/>
                    <a:moveTo>
                      <a:pt x="1054" y="1"/>
                    </a:moveTo>
                    <a:cubicBezTo>
                      <a:pt x="860" y="1"/>
                      <a:pt x="662" y="73"/>
                      <a:pt x="501" y="234"/>
                    </a:cubicBezTo>
                    <a:cubicBezTo>
                      <a:pt x="1" y="746"/>
                      <a:pt x="358" y="1591"/>
                      <a:pt x="1061" y="1591"/>
                    </a:cubicBezTo>
                    <a:cubicBezTo>
                      <a:pt x="1501" y="1591"/>
                      <a:pt x="1858" y="1246"/>
                      <a:pt x="1858" y="805"/>
                    </a:cubicBezTo>
                    <a:cubicBezTo>
                      <a:pt x="1858" y="321"/>
                      <a:pt x="1464" y="1"/>
                      <a:pt x="1054" y="1"/>
                    </a:cubicBezTo>
                    <a:close/>
                  </a:path>
                </a:pathLst>
              </a:custGeom>
              <a:solidFill>
                <a:srgbClr val="0909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50" name="Google Shape;250;p3"/>
              <p:cNvSpPr/>
              <p:nvPr/>
            </p:nvSpPr>
            <p:spPr>
              <a:xfrm>
                <a:off x="1088525" y="3304525"/>
                <a:ext cx="46750" cy="39800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1592" extrusionOk="0">
                    <a:moveTo>
                      <a:pt x="1057" y="150"/>
                    </a:moveTo>
                    <a:cubicBezTo>
                      <a:pt x="1062" y="150"/>
                      <a:pt x="1067" y="150"/>
                      <a:pt x="1072" y="150"/>
                    </a:cubicBezTo>
                    <a:cubicBezTo>
                      <a:pt x="1429" y="150"/>
                      <a:pt x="1727" y="436"/>
                      <a:pt x="1727" y="805"/>
                    </a:cubicBezTo>
                    <a:cubicBezTo>
                      <a:pt x="1727" y="1200"/>
                      <a:pt x="1399" y="1464"/>
                      <a:pt x="1062" y="1464"/>
                    </a:cubicBezTo>
                    <a:cubicBezTo>
                      <a:pt x="901" y="1464"/>
                      <a:pt x="738" y="1404"/>
                      <a:pt x="607" y="1270"/>
                    </a:cubicBezTo>
                    <a:cubicBezTo>
                      <a:pt x="194" y="856"/>
                      <a:pt x="483" y="150"/>
                      <a:pt x="1057" y="150"/>
                    </a:cubicBezTo>
                    <a:close/>
                    <a:moveTo>
                      <a:pt x="1066" y="1"/>
                    </a:moveTo>
                    <a:cubicBezTo>
                      <a:pt x="871" y="1"/>
                      <a:pt x="673" y="73"/>
                      <a:pt x="512" y="234"/>
                    </a:cubicBezTo>
                    <a:cubicBezTo>
                      <a:pt x="0" y="746"/>
                      <a:pt x="357" y="1591"/>
                      <a:pt x="1072" y="1591"/>
                    </a:cubicBezTo>
                    <a:cubicBezTo>
                      <a:pt x="1512" y="1591"/>
                      <a:pt x="1858" y="1246"/>
                      <a:pt x="1869" y="805"/>
                    </a:cubicBezTo>
                    <a:cubicBezTo>
                      <a:pt x="1869" y="321"/>
                      <a:pt x="1475" y="1"/>
                      <a:pt x="1066" y="1"/>
                    </a:cubicBezTo>
                    <a:close/>
                  </a:path>
                </a:pathLst>
              </a:custGeom>
              <a:solidFill>
                <a:srgbClr val="0909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51" name="Google Shape;251;p3"/>
              <p:cNvSpPr/>
              <p:nvPr/>
            </p:nvSpPr>
            <p:spPr>
              <a:xfrm>
                <a:off x="1214800" y="3304625"/>
                <a:ext cx="46675" cy="39700"/>
              </a:xfrm>
              <a:custGeom>
                <a:avLst/>
                <a:gdLst/>
                <a:ahLst/>
                <a:cxnLst/>
                <a:rect l="l" t="t" r="r" b="b"/>
                <a:pathLst>
                  <a:path w="1867" h="1588" extrusionOk="0">
                    <a:moveTo>
                      <a:pt x="1055" y="146"/>
                    </a:moveTo>
                    <a:cubicBezTo>
                      <a:pt x="1059" y="146"/>
                      <a:pt x="1064" y="146"/>
                      <a:pt x="1069" y="146"/>
                    </a:cubicBezTo>
                    <a:cubicBezTo>
                      <a:pt x="1438" y="146"/>
                      <a:pt x="1736" y="432"/>
                      <a:pt x="1736" y="801"/>
                    </a:cubicBezTo>
                    <a:cubicBezTo>
                      <a:pt x="1728" y="1196"/>
                      <a:pt x="1403" y="1460"/>
                      <a:pt x="1065" y="1460"/>
                    </a:cubicBezTo>
                    <a:cubicBezTo>
                      <a:pt x="904" y="1460"/>
                      <a:pt x="739" y="1400"/>
                      <a:pt x="605" y="1266"/>
                    </a:cubicBezTo>
                    <a:cubicBezTo>
                      <a:pt x="191" y="852"/>
                      <a:pt x="481" y="146"/>
                      <a:pt x="1055" y="146"/>
                    </a:cubicBezTo>
                    <a:close/>
                    <a:moveTo>
                      <a:pt x="1066" y="0"/>
                    </a:moveTo>
                    <a:cubicBezTo>
                      <a:pt x="868" y="0"/>
                      <a:pt x="664" y="75"/>
                      <a:pt x="497" y="242"/>
                    </a:cubicBezTo>
                    <a:cubicBezTo>
                      <a:pt x="1" y="738"/>
                      <a:pt x="361" y="1587"/>
                      <a:pt x="1055" y="1587"/>
                    </a:cubicBezTo>
                    <a:cubicBezTo>
                      <a:pt x="1059" y="1587"/>
                      <a:pt x="1064" y="1587"/>
                      <a:pt x="1069" y="1587"/>
                    </a:cubicBezTo>
                    <a:cubicBezTo>
                      <a:pt x="1510" y="1587"/>
                      <a:pt x="1855" y="1230"/>
                      <a:pt x="1867" y="801"/>
                    </a:cubicBezTo>
                    <a:cubicBezTo>
                      <a:pt x="1867" y="320"/>
                      <a:pt x="1477" y="0"/>
                      <a:pt x="1066" y="0"/>
                    </a:cubicBezTo>
                    <a:close/>
                  </a:path>
                </a:pathLst>
              </a:custGeom>
              <a:solidFill>
                <a:srgbClr val="0909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52" name="Google Shape;252;p3"/>
              <p:cNvSpPr/>
              <p:nvPr/>
            </p:nvSpPr>
            <p:spPr>
              <a:xfrm>
                <a:off x="1341225" y="3304525"/>
                <a:ext cx="46750" cy="39800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1592" extrusionOk="0">
                    <a:moveTo>
                      <a:pt x="1058" y="150"/>
                    </a:moveTo>
                    <a:cubicBezTo>
                      <a:pt x="1063" y="150"/>
                      <a:pt x="1067" y="150"/>
                      <a:pt x="1072" y="150"/>
                    </a:cubicBezTo>
                    <a:cubicBezTo>
                      <a:pt x="1429" y="150"/>
                      <a:pt x="1727" y="436"/>
                      <a:pt x="1727" y="805"/>
                    </a:cubicBezTo>
                    <a:cubicBezTo>
                      <a:pt x="1727" y="1200"/>
                      <a:pt x="1400" y="1464"/>
                      <a:pt x="1062" y="1464"/>
                    </a:cubicBezTo>
                    <a:cubicBezTo>
                      <a:pt x="902" y="1464"/>
                      <a:pt x="739" y="1404"/>
                      <a:pt x="608" y="1270"/>
                    </a:cubicBezTo>
                    <a:cubicBezTo>
                      <a:pt x="195" y="856"/>
                      <a:pt x="484" y="150"/>
                      <a:pt x="1058" y="150"/>
                    </a:cubicBezTo>
                    <a:close/>
                    <a:moveTo>
                      <a:pt x="1066" y="1"/>
                    </a:moveTo>
                    <a:cubicBezTo>
                      <a:pt x="871" y="1"/>
                      <a:pt x="673" y="73"/>
                      <a:pt x="513" y="234"/>
                    </a:cubicBezTo>
                    <a:cubicBezTo>
                      <a:pt x="1" y="734"/>
                      <a:pt x="358" y="1591"/>
                      <a:pt x="1072" y="1591"/>
                    </a:cubicBezTo>
                    <a:cubicBezTo>
                      <a:pt x="1513" y="1591"/>
                      <a:pt x="1858" y="1246"/>
                      <a:pt x="1870" y="805"/>
                    </a:cubicBezTo>
                    <a:cubicBezTo>
                      <a:pt x="1870" y="321"/>
                      <a:pt x="1476" y="1"/>
                      <a:pt x="1066" y="1"/>
                    </a:cubicBezTo>
                    <a:close/>
                  </a:path>
                </a:pathLst>
              </a:custGeom>
              <a:solidFill>
                <a:srgbClr val="0909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</p:grpSp>
      <p:sp>
        <p:nvSpPr>
          <p:cNvPr id="253" name="Google Shape;253;p3"/>
          <p:cNvSpPr/>
          <p:nvPr/>
        </p:nvSpPr>
        <p:spPr>
          <a:xfrm rot="-2152776" flipH="1">
            <a:off x="8429852" y="-316837"/>
            <a:ext cx="980357" cy="2613592"/>
          </a:xfrm>
          <a:custGeom>
            <a:avLst/>
            <a:gdLst/>
            <a:ahLst/>
            <a:cxnLst/>
            <a:rect l="l" t="t" r="r" b="b"/>
            <a:pathLst>
              <a:path w="20111" h="40208" extrusionOk="0">
                <a:moveTo>
                  <a:pt x="20111" y="0"/>
                </a:moveTo>
                <a:lnTo>
                  <a:pt x="1" y="20110"/>
                </a:lnTo>
                <a:lnTo>
                  <a:pt x="20111" y="40208"/>
                </a:lnTo>
                <a:lnTo>
                  <a:pt x="2011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54" name="Google Shape;254;p3"/>
          <p:cNvSpPr/>
          <p:nvPr/>
        </p:nvSpPr>
        <p:spPr>
          <a:xfrm rot="-3388570" flipH="1">
            <a:off x="8266544" y="242802"/>
            <a:ext cx="1307272" cy="1960225"/>
          </a:xfrm>
          <a:custGeom>
            <a:avLst/>
            <a:gdLst/>
            <a:ahLst/>
            <a:cxnLst/>
            <a:rect l="l" t="t" r="r" b="b"/>
            <a:pathLst>
              <a:path w="20111" h="40208" extrusionOk="0">
                <a:moveTo>
                  <a:pt x="20111" y="0"/>
                </a:moveTo>
                <a:lnTo>
                  <a:pt x="1" y="20110"/>
                </a:lnTo>
                <a:lnTo>
                  <a:pt x="20111" y="40208"/>
                </a:lnTo>
                <a:lnTo>
                  <a:pt x="20111" y="0"/>
                </a:lnTo>
                <a:close/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255" name="Google Shape;255;p3"/>
          <p:cNvGrpSpPr/>
          <p:nvPr/>
        </p:nvGrpSpPr>
        <p:grpSpPr>
          <a:xfrm flipH="1">
            <a:off x="7418358" y="2488491"/>
            <a:ext cx="997535" cy="1317181"/>
            <a:chOff x="468200" y="1667900"/>
            <a:chExt cx="1085575" cy="1075075"/>
          </a:xfrm>
        </p:grpSpPr>
        <p:sp>
          <p:nvSpPr>
            <p:cNvPr id="256" name="Google Shape;256;p3"/>
            <p:cNvSpPr/>
            <p:nvPr/>
          </p:nvSpPr>
          <p:spPr>
            <a:xfrm>
              <a:off x="989100" y="1667900"/>
              <a:ext cx="52125" cy="49725"/>
            </a:xfrm>
            <a:custGeom>
              <a:avLst/>
              <a:gdLst/>
              <a:ahLst/>
              <a:cxnLst/>
              <a:rect l="l" t="t" r="r" b="b"/>
              <a:pathLst>
                <a:path w="2085" h="1989" extrusionOk="0">
                  <a:moveTo>
                    <a:pt x="997" y="1"/>
                  </a:moveTo>
                  <a:cubicBezTo>
                    <a:pt x="489" y="1"/>
                    <a:pt x="0" y="398"/>
                    <a:pt x="0" y="1000"/>
                  </a:cubicBezTo>
                  <a:cubicBezTo>
                    <a:pt x="0" y="1595"/>
                    <a:pt x="488" y="1988"/>
                    <a:pt x="995" y="1988"/>
                  </a:cubicBezTo>
                  <a:cubicBezTo>
                    <a:pt x="1240" y="1988"/>
                    <a:pt x="1490" y="1896"/>
                    <a:pt x="1691" y="1691"/>
                  </a:cubicBezTo>
                  <a:cubicBezTo>
                    <a:pt x="2084" y="1310"/>
                    <a:pt x="2084" y="679"/>
                    <a:pt x="1691" y="298"/>
                  </a:cubicBezTo>
                  <a:cubicBezTo>
                    <a:pt x="1490" y="93"/>
                    <a:pt x="1241" y="1"/>
                    <a:pt x="9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7" name="Google Shape;257;p3"/>
            <p:cNvSpPr/>
            <p:nvPr/>
          </p:nvSpPr>
          <p:spPr>
            <a:xfrm>
              <a:off x="1062325" y="1741025"/>
              <a:ext cx="51825" cy="49750"/>
            </a:xfrm>
            <a:custGeom>
              <a:avLst/>
              <a:gdLst/>
              <a:ahLst/>
              <a:cxnLst/>
              <a:rect l="l" t="t" r="r" b="b"/>
              <a:pathLst>
                <a:path w="2073" h="1990" extrusionOk="0">
                  <a:moveTo>
                    <a:pt x="997" y="1"/>
                  </a:moveTo>
                  <a:cubicBezTo>
                    <a:pt x="487" y="1"/>
                    <a:pt x="0" y="396"/>
                    <a:pt x="0" y="992"/>
                  </a:cubicBezTo>
                  <a:cubicBezTo>
                    <a:pt x="0" y="1589"/>
                    <a:pt x="487" y="1989"/>
                    <a:pt x="996" y="1989"/>
                  </a:cubicBezTo>
                  <a:cubicBezTo>
                    <a:pt x="1239" y="1989"/>
                    <a:pt x="1487" y="1899"/>
                    <a:pt x="1691" y="1695"/>
                  </a:cubicBezTo>
                  <a:cubicBezTo>
                    <a:pt x="2072" y="1314"/>
                    <a:pt x="2072" y="683"/>
                    <a:pt x="1691" y="290"/>
                  </a:cubicBezTo>
                  <a:cubicBezTo>
                    <a:pt x="1488" y="90"/>
                    <a:pt x="1239" y="1"/>
                    <a:pt x="9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8" name="Google Shape;258;p3"/>
            <p:cNvSpPr/>
            <p:nvPr/>
          </p:nvSpPr>
          <p:spPr>
            <a:xfrm>
              <a:off x="907550" y="1741125"/>
              <a:ext cx="66400" cy="49650"/>
            </a:xfrm>
            <a:custGeom>
              <a:avLst/>
              <a:gdLst/>
              <a:ahLst/>
              <a:cxnLst/>
              <a:rect l="l" t="t" r="r" b="b"/>
              <a:pathLst>
                <a:path w="2656" h="1986" extrusionOk="0">
                  <a:moveTo>
                    <a:pt x="1334" y="0"/>
                  </a:moveTo>
                  <a:cubicBezTo>
                    <a:pt x="453" y="0"/>
                    <a:pt x="0" y="1072"/>
                    <a:pt x="631" y="1691"/>
                  </a:cubicBezTo>
                  <a:cubicBezTo>
                    <a:pt x="822" y="1887"/>
                    <a:pt x="1075" y="1986"/>
                    <a:pt x="1328" y="1986"/>
                  </a:cubicBezTo>
                  <a:cubicBezTo>
                    <a:pt x="1581" y="1986"/>
                    <a:pt x="1834" y="1887"/>
                    <a:pt x="2024" y="1691"/>
                  </a:cubicBezTo>
                  <a:cubicBezTo>
                    <a:pt x="2655" y="1072"/>
                    <a:pt x="2215" y="0"/>
                    <a:pt x="13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9" name="Google Shape;259;p3"/>
            <p:cNvSpPr/>
            <p:nvPr/>
          </p:nvSpPr>
          <p:spPr>
            <a:xfrm>
              <a:off x="1135850" y="1814550"/>
              <a:ext cx="52100" cy="49600"/>
            </a:xfrm>
            <a:custGeom>
              <a:avLst/>
              <a:gdLst/>
              <a:ahLst/>
              <a:cxnLst/>
              <a:rect l="l" t="t" r="r" b="b"/>
              <a:pathLst>
                <a:path w="2084" h="1984" extrusionOk="0">
                  <a:moveTo>
                    <a:pt x="1002" y="1"/>
                  </a:moveTo>
                  <a:cubicBezTo>
                    <a:pt x="492" y="1"/>
                    <a:pt x="0" y="395"/>
                    <a:pt x="0" y="992"/>
                  </a:cubicBezTo>
                  <a:cubicBezTo>
                    <a:pt x="0" y="1589"/>
                    <a:pt x="492" y="1984"/>
                    <a:pt x="1002" y="1984"/>
                  </a:cubicBezTo>
                  <a:cubicBezTo>
                    <a:pt x="1245" y="1984"/>
                    <a:pt x="1491" y="1894"/>
                    <a:pt x="1691" y="1695"/>
                  </a:cubicBezTo>
                  <a:cubicBezTo>
                    <a:pt x="2084" y="1314"/>
                    <a:pt x="2084" y="683"/>
                    <a:pt x="1691" y="290"/>
                  </a:cubicBezTo>
                  <a:cubicBezTo>
                    <a:pt x="1491" y="90"/>
                    <a:pt x="1245" y="1"/>
                    <a:pt x="10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0" name="Google Shape;260;p3"/>
            <p:cNvSpPr/>
            <p:nvPr/>
          </p:nvSpPr>
          <p:spPr>
            <a:xfrm>
              <a:off x="1209075" y="1887775"/>
              <a:ext cx="51800" cy="49600"/>
            </a:xfrm>
            <a:custGeom>
              <a:avLst/>
              <a:gdLst/>
              <a:ahLst/>
              <a:cxnLst/>
              <a:rect l="l" t="t" r="r" b="b"/>
              <a:pathLst>
                <a:path w="2072" h="1984" extrusionOk="0">
                  <a:moveTo>
                    <a:pt x="996" y="1"/>
                  </a:moveTo>
                  <a:cubicBezTo>
                    <a:pt x="487" y="1"/>
                    <a:pt x="0" y="395"/>
                    <a:pt x="0" y="992"/>
                  </a:cubicBezTo>
                  <a:cubicBezTo>
                    <a:pt x="0" y="1589"/>
                    <a:pt x="487" y="1984"/>
                    <a:pt x="996" y="1984"/>
                  </a:cubicBezTo>
                  <a:cubicBezTo>
                    <a:pt x="1239" y="1984"/>
                    <a:pt x="1487" y="1894"/>
                    <a:pt x="1691" y="1695"/>
                  </a:cubicBezTo>
                  <a:cubicBezTo>
                    <a:pt x="2072" y="1302"/>
                    <a:pt x="2072" y="683"/>
                    <a:pt x="1691" y="290"/>
                  </a:cubicBezTo>
                  <a:cubicBezTo>
                    <a:pt x="1487" y="90"/>
                    <a:pt x="1239" y="1"/>
                    <a:pt x="9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1" name="Google Shape;261;p3"/>
            <p:cNvSpPr/>
            <p:nvPr/>
          </p:nvSpPr>
          <p:spPr>
            <a:xfrm>
              <a:off x="1282300" y="1960875"/>
              <a:ext cx="51800" cy="49725"/>
            </a:xfrm>
            <a:custGeom>
              <a:avLst/>
              <a:gdLst/>
              <a:ahLst/>
              <a:cxnLst/>
              <a:rect l="l" t="t" r="r" b="b"/>
              <a:pathLst>
                <a:path w="2072" h="1989" extrusionOk="0">
                  <a:moveTo>
                    <a:pt x="1001" y="0"/>
                  </a:moveTo>
                  <a:cubicBezTo>
                    <a:pt x="492" y="0"/>
                    <a:pt x="0" y="400"/>
                    <a:pt x="0" y="997"/>
                  </a:cubicBezTo>
                  <a:cubicBezTo>
                    <a:pt x="0" y="1594"/>
                    <a:pt x="492" y="1989"/>
                    <a:pt x="1002" y="1989"/>
                  </a:cubicBezTo>
                  <a:cubicBezTo>
                    <a:pt x="1244" y="1989"/>
                    <a:pt x="1491" y="1899"/>
                    <a:pt x="1691" y="1700"/>
                  </a:cubicBezTo>
                  <a:cubicBezTo>
                    <a:pt x="2072" y="1307"/>
                    <a:pt x="2072" y="676"/>
                    <a:pt x="1691" y="295"/>
                  </a:cubicBezTo>
                  <a:cubicBezTo>
                    <a:pt x="1491" y="91"/>
                    <a:pt x="1244" y="0"/>
                    <a:pt x="10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2" name="Google Shape;262;p3"/>
            <p:cNvSpPr/>
            <p:nvPr/>
          </p:nvSpPr>
          <p:spPr>
            <a:xfrm>
              <a:off x="1355225" y="2034025"/>
              <a:ext cx="52100" cy="49700"/>
            </a:xfrm>
            <a:custGeom>
              <a:avLst/>
              <a:gdLst/>
              <a:ahLst/>
              <a:cxnLst/>
              <a:rect l="l" t="t" r="r" b="b"/>
              <a:pathLst>
                <a:path w="2084" h="1988" extrusionOk="0">
                  <a:moveTo>
                    <a:pt x="996" y="1"/>
                  </a:moveTo>
                  <a:cubicBezTo>
                    <a:pt x="488" y="1"/>
                    <a:pt x="0" y="397"/>
                    <a:pt x="0" y="1000"/>
                  </a:cubicBezTo>
                  <a:cubicBezTo>
                    <a:pt x="0" y="1594"/>
                    <a:pt x="487" y="1988"/>
                    <a:pt x="995" y="1988"/>
                  </a:cubicBezTo>
                  <a:cubicBezTo>
                    <a:pt x="1240" y="1988"/>
                    <a:pt x="1489" y="1896"/>
                    <a:pt x="1691" y="1691"/>
                  </a:cubicBezTo>
                  <a:cubicBezTo>
                    <a:pt x="2084" y="1310"/>
                    <a:pt x="2084" y="679"/>
                    <a:pt x="1691" y="298"/>
                  </a:cubicBezTo>
                  <a:cubicBezTo>
                    <a:pt x="1490" y="93"/>
                    <a:pt x="1241" y="1"/>
                    <a:pt x="9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3" name="Google Shape;263;p3"/>
            <p:cNvSpPr/>
            <p:nvPr/>
          </p:nvSpPr>
          <p:spPr>
            <a:xfrm>
              <a:off x="1428750" y="2107550"/>
              <a:ext cx="52100" cy="49800"/>
            </a:xfrm>
            <a:custGeom>
              <a:avLst/>
              <a:gdLst/>
              <a:ahLst/>
              <a:cxnLst/>
              <a:rect l="l" t="t" r="r" b="b"/>
              <a:pathLst>
                <a:path w="2084" h="1992" extrusionOk="0">
                  <a:moveTo>
                    <a:pt x="996" y="0"/>
                  </a:moveTo>
                  <a:cubicBezTo>
                    <a:pt x="488" y="0"/>
                    <a:pt x="0" y="397"/>
                    <a:pt x="0" y="1000"/>
                  </a:cubicBezTo>
                  <a:cubicBezTo>
                    <a:pt x="0" y="1597"/>
                    <a:pt x="492" y="1991"/>
                    <a:pt x="1002" y="1991"/>
                  </a:cubicBezTo>
                  <a:cubicBezTo>
                    <a:pt x="1244" y="1991"/>
                    <a:pt x="1491" y="1902"/>
                    <a:pt x="1691" y="1702"/>
                  </a:cubicBezTo>
                  <a:cubicBezTo>
                    <a:pt x="2084" y="1309"/>
                    <a:pt x="2084" y="678"/>
                    <a:pt x="1691" y="297"/>
                  </a:cubicBezTo>
                  <a:cubicBezTo>
                    <a:pt x="1490" y="92"/>
                    <a:pt x="1241" y="0"/>
                    <a:pt x="9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4" name="Google Shape;264;p3"/>
            <p:cNvSpPr/>
            <p:nvPr/>
          </p:nvSpPr>
          <p:spPr>
            <a:xfrm>
              <a:off x="1501950" y="2180750"/>
              <a:ext cx="51825" cy="49650"/>
            </a:xfrm>
            <a:custGeom>
              <a:avLst/>
              <a:gdLst/>
              <a:ahLst/>
              <a:cxnLst/>
              <a:rect l="l" t="t" r="r" b="b"/>
              <a:pathLst>
                <a:path w="2073" h="1986" extrusionOk="0">
                  <a:moveTo>
                    <a:pt x="990" y="1"/>
                  </a:moveTo>
                  <a:cubicBezTo>
                    <a:pt x="483" y="1"/>
                    <a:pt x="1" y="395"/>
                    <a:pt x="1" y="989"/>
                  </a:cubicBezTo>
                  <a:cubicBezTo>
                    <a:pt x="1" y="1586"/>
                    <a:pt x="487" y="1986"/>
                    <a:pt x="997" y="1986"/>
                  </a:cubicBezTo>
                  <a:cubicBezTo>
                    <a:pt x="1240" y="1986"/>
                    <a:pt x="1488" y="1895"/>
                    <a:pt x="1692" y="1691"/>
                  </a:cubicBezTo>
                  <a:cubicBezTo>
                    <a:pt x="2073" y="1310"/>
                    <a:pt x="2073" y="679"/>
                    <a:pt x="1692" y="298"/>
                  </a:cubicBezTo>
                  <a:cubicBezTo>
                    <a:pt x="1486" y="93"/>
                    <a:pt x="1235" y="1"/>
                    <a:pt x="9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5" name="Google Shape;265;p3"/>
            <p:cNvSpPr/>
            <p:nvPr/>
          </p:nvSpPr>
          <p:spPr>
            <a:xfrm>
              <a:off x="989100" y="1814250"/>
              <a:ext cx="52125" cy="49600"/>
            </a:xfrm>
            <a:custGeom>
              <a:avLst/>
              <a:gdLst/>
              <a:ahLst/>
              <a:cxnLst/>
              <a:rect l="l" t="t" r="r" b="b"/>
              <a:pathLst>
                <a:path w="2085" h="1984" extrusionOk="0">
                  <a:moveTo>
                    <a:pt x="1002" y="1"/>
                  </a:moveTo>
                  <a:cubicBezTo>
                    <a:pt x="492" y="1"/>
                    <a:pt x="0" y="395"/>
                    <a:pt x="0" y="992"/>
                  </a:cubicBezTo>
                  <a:cubicBezTo>
                    <a:pt x="0" y="1589"/>
                    <a:pt x="492" y="1984"/>
                    <a:pt x="1002" y="1984"/>
                  </a:cubicBezTo>
                  <a:cubicBezTo>
                    <a:pt x="1245" y="1984"/>
                    <a:pt x="1491" y="1895"/>
                    <a:pt x="1691" y="1695"/>
                  </a:cubicBezTo>
                  <a:cubicBezTo>
                    <a:pt x="2084" y="1302"/>
                    <a:pt x="2084" y="683"/>
                    <a:pt x="1691" y="290"/>
                  </a:cubicBezTo>
                  <a:cubicBezTo>
                    <a:pt x="1491" y="90"/>
                    <a:pt x="1245" y="1"/>
                    <a:pt x="10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6" name="Google Shape;266;p3"/>
            <p:cNvSpPr/>
            <p:nvPr/>
          </p:nvSpPr>
          <p:spPr>
            <a:xfrm>
              <a:off x="1062925" y="1887775"/>
              <a:ext cx="51800" cy="49600"/>
            </a:xfrm>
            <a:custGeom>
              <a:avLst/>
              <a:gdLst/>
              <a:ahLst/>
              <a:cxnLst/>
              <a:rect l="l" t="t" r="r" b="b"/>
              <a:pathLst>
                <a:path w="2072" h="1984" extrusionOk="0">
                  <a:moveTo>
                    <a:pt x="997" y="1"/>
                  </a:moveTo>
                  <a:cubicBezTo>
                    <a:pt x="487" y="1"/>
                    <a:pt x="0" y="395"/>
                    <a:pt x="0" y="992"/>
                  </a:cubicBezTo>
                  <a:cubicBezTo>
                    <a:pt x="0" y="1589"/>
                    <a:pt x="487" y="1984"/>
                    <a:pt x="997" y="1984"/>
                  </a:cubicBezTo>
                  <a:cubicBezTo>
                    <a:pt x="1239" y="1984"/>
                    <a:pt x="1487" y="1894"/>
                    <a:pt x="1691" y="1695"/>
                  </a:cubicBezTo>
                  <a:cubicBezTo>
                    <a:pt x="2072" y="1302"/>
                    <a:pt x="2072" y="683"/>
                    <a:pt x="1691" y="290"/>
                  </a:cubicBezTo>
                  <a:cubicBezTo>
                    <a:pt x="1487" y="90"/>
                    <a:pt x="1239" y="1"/>
                    <a:pt x="9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7" name="Google Shape;267;p3"/>
            <p:cNvSpPr/>
            <p:nvPr/>
          </p:nvSpPr>
          <p:spPr>
            <a:xfrm>
              <a:off x="1135850" y="1961000"/>
              <a:ext cx="52100" cy="49600"/>
            </a:xfrm>
            <a:custGeom>
              <a:avLst/>
              <a:gdLst/>
              <a:ahLst/>
              <a:cxnLst/>
              <a:rect l="l" t="t" r="r" b="b"/>
              <a:pathLst>
                <a:path w="2084" h="1984" extrusionOk="0">
                  <a:moveTo>
                    <a:pt x="1002" y="1"/>
                  </a:moveTo>
                  <a:cubicBezTo>
                    <a:pt x="492" y="1"/>
                    <a:pt x="0" y="395"/>
                    <a:pt x="0" y="992"/>
                  </a:cubicBezTo>
                  <a:cubicBezTo>
                    <a:pt x="0" y="1589"/>
                    <a:pt x="492" y="1984"/>
                    <a:pt x="1002" y="1984"/>
                  </a:cubicBezTo>
                  <a:cubicBezTo>
                    <a:pt x="1245" y="1984"/>
                    <a:pt x="1491" y="1894"/>
                    <a:pt x="1691" y="1695"/>
                  </a:cubicBezTo>
                  <a:cubicBezTo>
                    <a:pt x="2084" y="1302"/>
                    <a:pt x="2084" y="671"/>
                    <a:pt x="1691" y="290"/>
                  </a:cubicBezTo>
                  <a:cubicBezTo>
                    <a:pt x="1491" y="90"/>
                    <a:pt x="1245" y="1"/>
                    <a:pt x="10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8" name="Google Shape;268;p3"/>
            <p:cNvSpPr/>
            <p:nvPr/>
          </p:nvSpPr>
          <p:spPr>
            <a:xfrm>
              <a:off x="1209075" y="2034025"/>
              <a:ext cx="51800" cy="49700"/>
            </a:xfrm>
            <a:custGeom>
              <a:avLst/>
              <a:gdLst/>
              <a:ahLst/>
              <a:cxnLst/>
              <a:rect l="l" t="t" r="r" b="b"/>
              <a:pathLst>
                <a:path w="2072" h="1988" extrusionOk="0">
                  <a:moveTo>
                    <a:pt x="991" y="1"/>
                  </a:moveTo>
                  <a:cubicBezTo>
                    <a:pt x="483" y="1"/>
                    <a:pt x="0" y="397"/>
                    <a:pt x="0" y="1000"/>
                  </a:cubicBezTo>
                  <a:cubicBezTo>
                    <a:pt x="0" y="1594"/>
                    <a:pt x="482" y="1988"/>
                    <a:pt x="989" y="1988"/>
                  </a:cubicBezTo>
                  <a:cubicBezTo>
                    <a:pt x="1234" y="1988"/>
                    <a:pt x="1485" y="1896"/>
                    <a:pt x="1691" y="1691"/>
                  </a:cubicBezTo>
                  <a:cubicBezTo>
                    <a:pt x="2072" y="1310"/>
                    <a:pt x="2072" y="679"/>
                    <a:pt x="1691" y="298"/>
                  </a:cubicBezTo>
                  <a:cubicBezTo>
                    <a:pt x="1486" y="93"/>
                    <a:pt x="1236" y="1"/>
                    <a:pt x="9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9" name="Google Shape;269;p3"/>
            <p:cNvSpPr/>
            <p:nvPr/>
          </p:nvSpPr>
          <p:spPr>
            <a:xfrm>
              <a:off x="1282300" y="2107250"/>
              <a:ext cx="51800" cy="49700"/>
            </a:xfrm>
            <a:custGeom>
              <a:avLst/>
              <a:gdLst/>
              <a:ahLst/>
              <a:cxnLst/>
              <a:rect l="l" t="t" r="r" b="b"/>
              <a:pathLst>
                <a:path w="2072" h="1988" extrusionOk="0">
                  <a:moveTo>
                    <a:pt x="995" y="0"/>
                  </a:moveTo>
                  <a:cubicBezTo>
                    <a:pt x="487" y="0"/>
                    <a:pt x="0" y="394"/>
                    <a:pt x="0" y="988"/>
                  </a:cubicBezTo>
                  <a:cubicBezTo>
                    <a:pt x="0" y="1591"/>
                    <a:pt x="488" y="1988"/>
                    <a:pt x="996" y="1988"/>
                  </a:cubicBezTo>
                  <a:cubicBezTo>
                    <a:pt x="1241" y="1988"/>
                    <a:pt x="1490" y="1896"/>
                    <a:pt x="1691" y="1691"/>
                  </a:cubicBezTo>
                  <a:cubicBezTo>
                    <a:pt x="2072" y="1310"/>
                    <a:pt x="2072" y="679"/>
                    <a:pt x="1691" y="298"/>
                  </a:cubicBezTo>
                  <a:cubicBezTo>
                    <a:pt x="1489" y="92"/>
                    <a:pt x="1240" y="0"/>
                    <a:pt x="9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0" name="Google Shape;270;p3"/>
            <p:cNvSpPr/>
            <p:nvPr/>
          </p:nvSpPr>
          <p:spPr>
            <a:xfrm>
              <a:off x="1355525" y="2180750"/>
              <a:ext cx="52100" cy="49725"/>
            </a:xfrm>
            <a:custGeom>
              <a:avLst/>
              <a:gdLst/>
              <a:ahLst/>
              <a:cxnLst/>
              <a:rect l="l" t="t" r="r" b="b"/>
              <a:pathLst>
                <a:path w="2084" h="1989" extrusionOk="0">
                  <a:moveTo>
                    <a:pt x="998" y="1"/>
                  </a:moveTo>
                  <a:cubicBezTo>
                    <a:pt x="487" y="1"/>
                    <a:pt x="0" y="395"/>
                    <a:pt x="0" y="989"/>
                  </a:cubicBezTo>
                  <a:cubicBezTo>
                    <a:pt x="0" y="1592"/>
                    <a:pt x="488" y="1988"/>
                    <a:pt x="1000" y="1988"/>
                  </a:cubicBezTo>
                  <a:cubicBezTo>
                    <a:pt x="1246" y="1988"/>
                    <a:pt x="1498" y="1896"/>
                    <a:pt x="1703" y="1691"/>
                  </a:cubicBezTo>
                  <a:cubicBezTo>
                    <a:pt x="2084" y="1310"/>
                    <a:pt x="2084" y="679"/>
                    <a:pt x="1703" y="298"/>
                  </a:cubicBezTo>
                  <a:cubicBezTo>
                    <a:pt x="1497" y="93"/>
                    <a:pt x="1245" y="1"/>
                    <a:pt x="9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1" name="Google Shape;271;p3"/>
            <p:cNvSpPr/>
            <p:nvPr/>
          </p:nvSpPr>
          <p:spPr>
            <a:xfrm>
              <a:off x="1428750" y="2253900"/>
              <a:ext cx="52100" cy="49600"/>
            </a:xfrm>
            <a:custGeom>
              <a:avLst/>
              <a:gdLst/>
              <a:ahLst/>
              <a:cxnLst/>
              <a:rect l="l" t="t" r="r" b="b"/>
              <a:pathLst>
                <a:path w="2084" h="1984" extrusionOk="0">
                  <a:moveTo>
                    <a:pt x="1002" y="0"/>
                  </a:moveTo>
                  <a:cubicBezTo>
                    <a:pt x="492" y="0"/>
                    <a:pt x="0" y="395"/>
                    <a:pt x="0" y="992"/>
                  </a:cubicBezTo>
                  <a:cubicBezTo>
                    <a:pt x="0" y="1589"/>
                    <a:pt x="492" y="1983"/>
                    <a:pt x="1002" y="1983"/>
                  </a:cubicBezTo>
                  <a:cubicBezTo>
                    <a:pt x="1244" y="1983"/>
                    <a:pt x="1491" y="1894"/>
                    <a:pt x="1691" y="1694"/>
                  </a:cubicBezTo>
                  <a:cubicBezTo>
                    <a:pt x="2084" y="1301"/>
                    <a:pt x="2084" y="682"/>
                    <a:pt x="1691" y="289"/>
                  </a:cubicBezTo>
                  <a:cubicBezTo>
                    <a:pt x="1491" y="90"/>
                    <a:pt x="1244" y="0"/>
                    <a:pt x="10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2" name="Google Shape;272;p3"/>
            <p:cNvSpPr/>
            <p:nvPr/>
          </p:nvSpPr>
          <p:spPr>
            <a:xfrm>
              <a:off x="842650" y="1814550"/>
              <a:ext cx="51825" cy="49600"/>
            </a:xfrm>
            <a:custGeom>
              <a:avLst/>
              <a:gdLst/>
              <a:ahLst/>
              <a:cxnLst/>
              <a:rect l="l" t="t" r="r" b="b"/>
              <a:pathLst>
                <a:path w="2073" h="1984" extrusionOk="0">
                  <a:moveTo>
                    <a:pt x="997" y="1"/>
                  </a:moveTo>
                  <a:cubicBezTo>
                    <a:pt x="487" y="1"/>
                    <a:pt x="1" y="395"/>
                    <a:pt x="1" y="992"/>
                  </a:cubicBezTo>
                  <a:cubicBezTo>
                    <a:pt x="1" y="1589"/>
                    <a:pt x="487" y="1984"/>
                    <a:pt x="997" y="1984"/>
                  </a:cubicBezTo>
                  <a:cubicBezTo>
                    <a:pt x="1240" y="1984"/>
                    <a:pt x="1488" y="1894"/>
                    <a:pt x="1691" y="1695"/>
                  </a:cubicBezTo>
                  <a:cubicBezTo>
                    <a:pt x="2072" y="1302"/>
                    <a:pt x="2072" y="671"/>
                    <a:pt x="1691" y="290"/>
                  </a:cubicBezTo>
                  <a:cubicBezTo>
                    <a:pt x="1488" y="90"/>
                    <a:pt x="1240" y="1"/>
                    <a:pt x="9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3" name="Google Shape;273;p3"/>
            <p:cNvSpPr/>
            <p:nvPr/>
          </p:nvSpPr>
          <p:spPr>
            <a:xfrm>
              <a:off x="915575" y="1887575"/>
              <a:ext cx="49725" cy="49725"/>
            </a:xfrm>
            <a:custGeom>
              <a:avLst/>
              <a:gdLst/>
              <a:ahLst/>
              <a:cxnLst/>
              <a:rect l="l" t="t" r="r" b="b"/>
              <a:pathLst>
                <a:path w="1989" h="1989" extrusionOk="0">
                  <a:moveTo>
                    <a:pt x="1001" y="0"/>
                  </a:moveTo>
                  <a:cubicBezTo>
                    <a:pt x="453" y="0"/>
                    <a:pt x="1" y="453"/>
                    <a:pt x="1" y="1000"/>
                  </a:cubicBezTo>
                  <a:cubicBezTo>
                    <a:pt x="1" y="1536"/>
                    <a:pt x="453" y="1988"/>
                    <a:pt x="1001" y="1988"/>
                  </a:cubicBezTo>
                  <a:cubicBezTo>
                    <a:pt x="1548" y="1988"/>
                    <a:pt x="1989" y="1536"/>
                    <a:pt x="1989" y="1000"/>
                  </a:cubicBezTo>
                  <a:cubicBezTo>
                    <a:pt x="1989" y="453"/>
                    <a:pt x="1548" y="0"/>
                    <a:pt x="10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4" name="Google Shape;274;p3"/>
            <p:cNvSpPr/>
            <p:nvPr/>
          </p:nvSpPr>
          <p:spPr>
            <a:xfrm>
              <a:off x="761100" y="1887575"/>
              <a:ext cx="66400" cy="49650"/>
            </a:xfrm>
            <a:custGeom>
              <a:avLst/>
              <a:gdLst/>
              <a:ahLst/>
              <a:cxnLst/>
              <a:rect l="l" t="t" r="r" b="b"/>
              <a:pathLst>
                <a:path w="2656" h="1986" extrusionOk="0">
                  <a:moveTo>
                    <a:pt x="1322" y="0"/>
                  </a:moveTo>
                  <a:cubicBezTo>
                    <a:pt x="441" y="0"/>
                    <a:pt x="0" y="1072"/>
                    <a:pt x="619" y="1691"/>
                  </a:cubicBezTo>
                  <a:cubicBezTo>
                    <a:pt x="816" y="1887"/>
                    <a:pt x="1072" y="1985"/>
                    <a:pt x="1326" y="1985"/>
                  </a:cubicBezTo>
                  <a:cubicBezTo>
                    <a:pt x="1581" y="1985"/>
                    <a:pt x="1834" y="1887"/>
                    <a:pt x="2024" y="1691"/>
                  </a:cubicBezTo>
                  <a:cubicBezTo>
                    <a:pt x="2655" y="1072"/>
                    <a:pt x="2203" y="0"/>
                    <a:pt x="13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5" name="Google Shape;275;p3"/>
            <p:cNvSpPr/>
            <p:nvPr/>
          </p:nvSpPr>
          <p:spPr>
            <a:xfrm>
              <a:off x="989400" y="1961300"/>
              <a:ext cx="51825" cy="49600"/>
            </a:xfrm>
            <a:custGeom>
              <a:avLst/>
              <a:gdLst/>
              <a:ahLst/>
              <a:cxnLst/>
              <a:rect l="l" t="t" r="r" b="b"/>
              <a:pathLst>
                <a:path w="2073" h="1984" extrusionOk="0">
                  <a:moveTo>
                    <a:pt x="997" y="0"/>
                  </a:moveTo>
                  <a:cubicBezTo>
                    <a:pt x="487" y="0"/>
                    <a:pt x="0" y="395"/>
                    <a:pt x="0" y="992"/>
                  </a:cubicBezTo>
                  <a:cubicBezTo>
                    <a:pt x="0" y="1589"/>
                    <a:pt x="487" y="1984"/>
                    <a:pt x="997" y="1984"/>
                  </a:cubicBezTo>
                  <a:cubicBezTo>
                    <a:pt x="1239" y="1984"/>
                    <a:pt x="1488" y="1894"/>
                    <a:pt x="1691" y="1694"/>
                  </a:cubicBezTo>
                  <a:cubicBezTo>
                    <a:pt x="2072" y="1302"/>
                    <a:pt x="2072" y="671"/>
                    <a:pt x="1691" y="290"/>
                  </a:cubicBezTo>
                  <a:cubicBezTo>
                    <a:pt x="1488" y="90"/>
                    <a:pt x="1239" y="0"/>
                    <a:pt x="9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6" name="Google Shape;276;p3"/>
            <p:cNvSpPr/>
            <p:nvPr/>
          </p:nvSpPr>
          <p:spPr>
            <a:xfrm>
              <a:off x="1062625" y="2034325"/>
              <a:ext cx="51800" cy="49625"/>
            </a:xfrm>
            <a:custGeom>
              <a:avLst/>
              <a:gdLst/>
              <a:ahLst/>
              <a:cxnLst/>
              <a:rect l="l" t="t" r="r" b="b"/>
              <a:pathLst>
                <a:path w="2072" h="1985" extrusionOk="0">
                  <a:moveTo>
                    <a:pt x="986" y="0"/>
                  </a:moveTo>
                  <a:cubicBezTo>
                    <a:pt x="482" y="0"/>
                    <a:pt x="0" y="394"/>
                    <a:pt x="0" y="988"/>
                  </a:cubicBezTo>
                  <a:cubicBezTo>
                    <a:pt x="0" y="1585"/>
                    <a:pt x="486" y="1985"/>
                    <a:pt x="993" y="1985"/>
                  </a:cubicBezTo>
                  <a:cubicBezTo>
                    <a:pt x="1234" y="1985"/>
                    <a:pt x="1479" y="1894"/>
                    <a:pt x="1679" y="1691"/>
                  </a:cubicBezTo>
                  <a:cubicBezTo>
                    <a:pt x="2072" y="1310"/>
                    <a:pt x="2072" y="678"/>
                    <a:pt x="1679" y="297"/>
                  </a:cubicBezTo>
                  <a:cubicBezTo>
                    <a:pt x="1477" y="92"/>
                    <a:pt x="1229" y="0"/>
                    <a:pt x="9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7" name="Google Shape;277;p3"/>
            <p:cNvSpPr/>
            <p:nvPr/>
          </p:nvSpPr>
          <p:spPr>
            <a:xfrm>
              <a:off x="1135550" y="2107450"/>
              <a:ext cx="52100" cy="49600"/>
            </a:xfrm>
            <a:custGeom>
              <a:avLst/>
              <a:gdLst/>
              <a:ahLst/>
              <a:cxnLst/>
              <a:rect l="l" t="t" r="r" b="b"/>
              <a:pathLst>
                <a:path w="2084" h="1984" extrusionOk="0">
                  <a:moveTo>
                    <a:pt x="1002" y="0"/>
                  </a:moveTo>
                  <a:cubicBezTo>
                    <a:pt x="492" y="0"/>
                    <a:pt x="0" y="395"/>
                    <a:pt x="0" y="992"/>
                  </a:cubicBezTo>
                  <a:cubicBezTo>
                    <a:pt x="0" y="1589"/>
                    <a:pt x="492" y="1984"/>
                    <a:pt x="1002" y="1984"/>
                  </a:cubicBezTo>
                  <a:cubicBezTo>
                    <a:pt x="1245" y="1984"/>
                    <a:pt x="1491" y="1894"/>
                    <a:pt x="1691" y="1694"/>
                  </a:cubicBezTo>
                  <a:cubicBezTo>
                    <a:pt x="2084" y="1313"/>
                    <a:pt x="2084" y="682"/>
                    <a:pt x="1691" y="290"/>
                  </a:cubicBezTo>
                  <a:cubicBezTo>
                    <a:pt x="1491" y="90"/>
                    <a:pt x="1245" y="0"/>
                    <a:pt x="10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8" name="Google Shape;278;p3"/>
            <p:cNvSpPr/>
            <p:nvPr/>
          </p:nvSpPr>
          <p:spPr>
            <a:xfrm>
              <a:off x="1208775" y="2180675"/>
              <a:ext cx="51800" cy="49600"/>
            </a:xfrm>
            <a:custGeom>
              <a:avLst/>
              <a:gdLst/>
              <a:ahLst/>
              <a:cxnLst/>
              <a:rect l="l" t="t" r="r" b="b"/>
              <a:pathLst>
                <a:path w="2072" h="1984" extrusionOk="0">
                  <a:moveTo>
                    <a:pt x="997" y="0"/>
                  </a:moveTo>
                  <a:cubicBezTo>
                    <a:pt x="487" y="0"/>
                    <a:pt x="0" y="395"/>
                    <a:pt x="0" y="992"/>
                  </a:cubicBezTo>
                  <a:cubicBezTo>
                    <a:pt x="0" y="1589"/>
                    <a:pt x="487" y="1984"/>
                    <a:pt x="997" y="1984"/>
                  </a:cubicBezTo>
                  <a:cubicBezTo>
                    <a:pt x="1239" y="1984"/>
                    <a:pt x="1487" y="1894"/>
                    <a:pt x="1691" y="1694"/>
                  </a:cubicBezTo>
                  <a:cubicBezTo>
                    <a:pt x="2072" y="1301"/>
                    <a:pt x="2072" y="682"/>
                    <a:pt x="1691" y="289"/>
                  </a:cubicBezTo>
                  <a:cubicBezTo>
                    <a:pt x="1487" y="90"/>
                    <a:pt x="1239" y="0"/>
                    <a:pt x="9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9" name="Google Shape;279;p3"/>
            <p:cNvSpPr/>
            <p:nvPr/>
          </p:nvSpPr>
          <p:spPr>
            <a:xfrm>
              <a:off x="1282300" y="2254200"/>
              <a:ext cx="52100" cy="49600"/>
            </a:xfrm>
            <a:custGeom>
              <a:avLst/>
              <a:gdLst/>
              <a:ahLst/>
              <a:cxnLst/>
              <a:rect l="l" t="t" r="r" b="b"/>
              <a:pathLst>
                <a:path w="2084" h="1984" extrusionOk="0">
                  <a:moveTo>
                    <a:pt x="1002" y="0"/>
                  </a:moveTo>
                  <a:cubicBezTo>
                    <a:pt x="492" y="0"/>
                    <a:pt x="0" y="395"/>
                    <a:pt x="0" y="992"/>
                  </a:cubicBezTo>
                  <a:cubicBezTo>
                    <a:pt x="0" y="1589"/>
                    <a:pt x="492" y="1983"/>
                    <a:pt x="1002" y="1983"/>
                  </a:cubicBezTo>
                  <a:cubicBezTo>
                    <a:pt x="1244" y="1983"/>
                    <a:pt x="1491" y="1894"/>
                    <a:pt x="1691" y="1694"/>
                  </a:cubicBezTo>
                  <a:cubicBezTo>
                    <a:pt x="2084" y="1301"/>
                    <a:pt x="2084" y="682"/>
                    <a:pt x="1691" y="289"/>
                  </a:cubicBezTo>
                  <a:cubicBezTo>
                    <a:pt x="1491" y="90"/>
                    <a:pt x="1244" y="0"/>
                    <a:pt x="10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0" name="Google Shape;280;p3"/>
            <p:cNvSpPr/>
            <p:nvPr/>
          </p:nvSpPr>
          <p:spPr>
            <a:xfrm>
              <a:off x="1355525" y="2327275"/>
              <a:ext cx="51800" cy="49750"/>
            </a:xfrm>
            <a:custGeom>
              <a:avLst/>
              <a:gdLst/>
              <a:ahLst/>
              <a:cxnLst/>
              <a:rect l="l" t="t" r="r" b="b"/>
              <a:pathLst>
                <a:path w="2072" h="1990" extrusionOk="0">
                  <a:moveTo>
                    <a:pt x="996" y="1"/>
                  </a:moveTo>
                  <a:cubicBezTo>
                    <a:pt x="486" y="1"/>
                    <a:pt x="0" y="401"/>
                    <a:pt x="0" y="998"/>
                  </a:cubicBezTo>
                  <a:cubicBezTo>
                    <a:pt x="0" y="1595"/>
                    <a:pt x="486" y="1989"/>
                    <a:pt x="996" y="1989"/>
                  </a:cubicBezTo>
                  <a:cubicBezTo>
                    <a:pt x="1239" y="1989"/>
                    <a:pt x="1487" y="1900"/>
                    <a:pt x="1691" y="1700"/>
                  </a:cubicBezTo>
                  <a:cubicBezTo>
                    <a:pt x="2072" y="1307"/>
                    <a:pt x="2072" y="676"/>
                    <a:pt x="1691" y="295"/>
                  </a:cubicBezTo>
                  <a:cubicBezTo>
                    <a:pt x="1487" y="92"/>
                    <a:pt x="1239" y="1"/>
                    <a:pt x="9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1" name="Google Shape;281;p3"/>
            <p:cNvSpPr/>
            <p:nvPr/>
          </p:nvSpPr>
          <p:spPr>
            <a:xfrm>
              <a:off x="842650" y="1960700"/>
              <a:ext cx="51825" cy="49600"/>
            </a:xfrm>
            <a:custGeom>
              <a:avLst/>
              <a:gdLst/>
              <a:ahLst/>
              <a:cxnLst/>
              <a:rect l="l" t="t" r="r" b="b"/>
              <a:pathLst>
                <a:path w="2073" h="1984" extrusionOk="0">
                  <a:moveTo>
                    <a:pt x="997" y="1"/>
                  </a:moveTo>
                  <a:cubicBezTo>
                    <a:pt x="487" y="1"/>
                    <a:pt x="1" y="395"/>
                    <a:pt x="1" y="992"/>
                  </a:cubicBezTo>
                  <a:cubicBezTo>
                    <a:pt x="1" y="1589"/>
                    <a:pt x="487" y="1984"/>
                    <a:pt x="997" y="1984"/>
                  </a:cubicBezTo>
                  <a:cubicBezTo>
                    <a:pt x="1240" y="1984"/>
                    <a:pt x="1488" y="1894"/>
                    <a:pt x="1691" y="1695"/>
                  </a:cubicBezTo>
                  <a:cubicBezTo>
                    <a:pt x="2072" y="1314"/>
                    <a:pt x="2072" y="683"/>
                    <a:pt x="1691" y="290"/>
                  </a:cubicBezTo>
                  <a:cubicBezTo>
                    <a:pt x="1488" y="90"/>
                    <a:pt x="1240" y="1"/>
                    <a:pt x="9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2" name="Google Shape;282;p3"/>
            <p:cNvSpPr/>
            <p:nvPr/>
          </p:nvSpPr>
          <p:spPr>
            <a:xfrm>
              <a:off x="916175" y="2034325"/>
              <a:ext cx="51825" cy="49625"/>
            </a:xfrm>
            <a:custGeom>
              <a:avLst/>
              <a:gdLst/>
              <a:ahLst/>
              <a:cxnLst/>
              <a:rect l="l" t="t" r="r" b="b"/>
              <a:pathLst>
                <a:path w="2073" h="1985" extrusionOk="0">
                  <a:moveTo>
                    <a:pt x="990" y="0"/>
                  </a:moveTo>
                  <a:cubicBezTo>
                    <a:pt x="482" y="0"/>
                    <a:pt x="0" y="394"/>
                    <a:pt x="0" y="988"/>
                  </a:cubicBezTo>
                  <a:cubicBezTo>
                    <a:pt x="0" y="1585"/>
                    <a:pt x="487" y="1985"/>
                    <a:pt x="996" y="1985"/>
                  </a:cubicBezTo>
                  <a:cubicBezTo>
                    <a:pt x="1239" y="1985"/>
                    <a:pt x="1488" y="1894"/>
                    <a:pt x="1691" y="1691"/>
                  </a:cubicBezTo>
                  <a:cubicBezTo>
                    <a:pt x="2072" y="1310"/>
                    <a:pt x="2072" y="678"/>
                    <a:pt x="1691" y="297"/>
                  </a:cubicBezTo>
                  <a:cubicBezTo>
                    <a:pt x="1486" y="92"/>
                    <a:pt x="1235" y="0"/>
                    <a:pt x="9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3" name="Google Shape;283;p3"/>
            <p:cNvSpPr/>
            <p:nvPr/>
          </p:nvSpPr>
          <p:spPr>
            <a:xfrm>
              <a:off x="989400" y="2107450"/>
              <a:ext cx="51825" cy="49600"/>
            </a:xfrm>
            <a:custGeom>
              <a:avLst/>
              <a:gdLst/>
              <a:ahLst/>
              <a:cxnLst/>
              <a:rect l="l" t="t" r="r" b="b"/>
              <a:pathLst>
                <a:path w="2073" h="1984" extrusionOk="0">
                  <a:moveTo>
                    <a:pt x="997" y="0"/>
                  </a:moveTo>
                  <a:cubicBezTo>
                    <a:pt x="487" y="0"/>
                    <a:pt x="0" y="395"/>
                    <a:pt x="0" y="992"/>
                  </a:cubicBezTo>
                  <a:cubicBezTo>
                    <a:pt x="0" y="1589"/>
                    <a:pt x="487" y="1984"/>
                    <a:pt x="997" y="1984"/>
                  </a:cubicBezTo>
                  <a:cubicBezTo>
                    <a:pt x="1239" y="1984"/>
                    <a:pt x="1488" y="1894"/>
                    <a:pt x="1691" y="1694"/>
                  </a:cubicBezTo>
                  <a:cubicBezTo>
                    <a:pt x="2072" y="1313"/>
                    <a:pt x="2072" y="682"/>
                    <a:pt x="1691" y="290"/>
                  </a:cubicBezTo>
                  <a:cubicBezTo>
                    <a:pt x="1488" y="90"/>
                    <a:pt x="1239" y="0"/>
                    <a:pt x="9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4" name="Google Shape;284;p3"/>
            <p:cNvSpPr/>
            <p:nvPr/>
          </p:nvSpPr>
          <p:spPr>
            <a:xfrm>
              <a:off x="1062325" y="2180675"/>
              <a:ext cx="52100" cy="49600"/>
            </a:xfrm>
            <a:custGeom>
              <a:avLst/>
              <a:gdLst/>
              <a:ahLst/>
              <a:cxnLst/>
              <a:rect l="l" t="t" r="r" b="b"/>
              <a:pathLst>
                <a:path w="2084" h="1984" extrusionOk="0">
                  <a:moveTo>
                    <a:pt x="1002" y="0"/>
                  </a:moveTo>
                  <a:cubicBezTo>
                    <a:pt x="492" y="0"/>
                    <a:pt x="0" y="395"/>
                    <a:pt x="0" y="992"/>
                  </a:cubicBezTo>
                  <a:cubicBezTo>
                    <a:pt x="0" y="1589"/>
                    <a:pt x="492" y="1984"/>
                    <a:pt x="1002" y="1984"/>
                  </a:cubicBezTo>
                  <a:cubicBezTo>
                    <a:pt x="1245" y="1984"/>
                    <a:pt x="1491" y="1894"/>
                    <a:pt x="1691" y="1694"/>
                  </a:cubicBezTo>
                  <a:cubicBezTo>
                    <a:pt x="2084" y="1301"/>
                    <a:pt x="2084" y="670"/>
                    <a:pt x="1691" y="289"/>
                  </a:cubicBezTo>
                  <a:cubicBezTo>
                    <a:pt x="1491" y="90"/>
                    <a:pt x="1245" y="0"/>
                    <a:pt x="10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5" name="Google Shape;285;p3"/>
            <p:cNvSpPr/>
            <p:nvPr/>
          </p:nvSpPr>
          <p:spPr>
            <a:xfrm>
              <a:off x="1135550" y="2253700"/>
              <a:ext cx="52100" cy="49800"/>
            </a:xfrm>
            <a:custGeom>
              <a:avLst/>
              <a:gdLst/>
              <a:ahLst/>
              <a:cxnLst/>
              <a:rect l="l" t="t" r="r" b="b"/>
              <a:pathLst>
                <a:path w="2084" h="1992" extrusionOk="0">
                  <a:moveTo>
                    <a:pt x="996" y="0"/>
                  </a:moveTo>
                  <a:cubicBezTo>
                    <a:pt x="489" y="0"/>
                    <a:pt x="0" y="397"/>
                    <a:pt x="0" y="1000"/>
                  </a:cubicBezTo>
                  <a:cubicBezTo>
                    <a:pt x="0" y="1597"/>
                    <a:pt x="492" y="1991"/>
                    <a:pt x="1002" y="1991"/>
                  </a:cubicBezTo>
                  <a:cubicBezTo>
                    <a:pt x="1245" y="1991"/>
                    <a:pt x="1491" y="1902"/>
                    <a:pt x="1691" y="1702"/>
                  </a:cubicBezTo>
                  <a:cubicBezTo>
                    <a:pt x="2084" y="1309"/>
                    <a:pt x="2084" y="678"/>
                    <a:pt x="1691" y="297"/>
                  </a:cubicBezTo>
                  <a:cubicBezTo>
                    <a:pt x="1490" y="92"/>
                    <a:pt x="1241" y="0"/>
                    <a:pt x="9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6" name="Google Shape;286;p3"/>
            <p:cNvSpPr/>
            <p:nvPr/>
          </p:nvSpPr>
          <p:spPr>
            <a:xfrm>
              <a:off x="1209075" y="2327275"/>
              <a:ext cx="52100" cy="49750"/>
            </a:xfrm>
            <a:custGeom>
              <a:avLst/>
              <a:gdLst/>
              <a:ahLst/>
              <a:cxnLst/>
              <a:rect l="l" t="t" r="r" b="b"/>
              <a:pathLst>
                <a:path w="2084" h="1990" extrusionOk="0">
                  <a:moveTo>
                    <a:pt x="1001" y="1"/>
                  </a:moveTo>
                  <a:cubicBezTo>
                    <a:pt x="492" y="1"/>
                    <a:pt x="0" y="401"/>
                    <a:pt x="0" y="998"/>
                  </a:cubicBezTo>
                  <a:cubicBezTo>
                    <a:pt x="0" y="1595"/>
                    <a:pt x="492" y="1989"/>
                    <a:pt x="1002" y="1989"/>
                  </a:cubicBezTo>
                  <a:cubicBezTo>
                    <a:pt x="1244" y="1989"/>
                    <a:pt x="1491" y="1900"/>
                    <a:pt x="1691" y="1700"/>
                  </a:cubicBezTo>
                  <a:cubicBezTo>
                    <a:pt x="2084" y="1307"/>
                    <a:pt x="2084" y="676"/>
                    <a:pt x="1691" y="295"/>
                  </a:cubicBezTo>
                  <a:cubicBezTo>
                    <a:pt x="1491" y="92"/>
                    <a:pt x="1244" y="1"/>
                    <a:pt x="10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7" name="Google Shape;287;p3"/>
            <p:cNvSpPr/>
            <p:nvPr/>
          </p:nvSpPr>
          <p:spPr>
            <a:xfrm>
              <a:off x="1282300" y="2400450"/>
              <a:ext cx="51800" cy="49800"/>
            </a:xfrm>
            <a:custGeom>
              <a:avLst/>
              <a:gdLst/>
              <a:ahLst/>
              <a:cxnLst/>
              <a:rect l="l" t="t" r="r" b="b"/>
              <a:pathLst>
                <a:path w="2072" h="1992" extrusionOk="0">
                  <a:moveTo>
                    <a:pt x="996" y="0"/>
                  </a:moveTo>
                  <a:cubicBezTo>
                    <a:pt x="488" y="0"/>
                    <a:pt x="0" y="397"/>
                    <a:pt x="0" y="1000"/>
                  </a:cubicBezTo>
                  <a:cubicBezTo>
                    <a:pt x="0" y="1597"/>
                    <a:pt x="492" y="1991"/>
                    <a:pt x="1002" y="1991"/>
                  </a:cubicBezTo>
                  <a:cubicBezTo>
                    <a:pt x="1244" y="1991"/>
                    <a:pt x="1491" y="1902"/>
                    <a:pt x="1691" y="1702"/>
                  </a:cubicBezTo>
                  <a:cubicBezTo>
                    <a:pt x="2072" y="1309"/>
                    <a:pt x="2072" y="678"/>
                    <a:pt x="1691" y="297"/>
                  </a:cubicBezTo>
                  <a:cubicBezTo>
                    <a:pt x="1490" y="92"/>
                    <a:pt x="1241" y="0"/>
                    <a:pt x="9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8" name="Google Shape;288;p3"/>
            <p:cNvSpPr/>
            <p:nvPr/>
          </p:nvSpPr>
          <p:spPr>
            <a:xfrm>
              <a:off x="696200" y="1960700"/>
              <a:ext cx="52125" cy="49800"/>
            </a:xfrm>
            <a:custGeom>
              <a:avLst/>
              <a:gdLst/>
              <a:ahLst/>
              <a:cxnLst/>
              <a:rect l="l" t="t" r="r" b="b"/>
              <a:pathLst>
                <a:path w="2085" h="1992" extrusionOk="0">
                  <a:moveTo>
                    <a:pt x="1002" y="1"/>
                  </a:moveTo>
                  <a:cubicBezTo>
                    <a:pt x="493" y="1"/>
                    <a:pt x="1" y="395"/>
                    <a:pt x="1" y="992"/>
                  </a:cubicBezTo>
                  <a:cubicBezTo>
                    <a:pt x="1" y="1595"/>
                    <a:pt x="489" y="1992"/>
                    <a:pt x="997" y="1992"/>
                  </a:cubicBezTo>
                  <a:cubicBezTo>
                    <a:pt x="1241" y="1992"/>
                    <a:pt x="1490" y="1900"/>
                    <a:pt x="1691" y="1695"/>
                  </a:cubicBezTo>
                  <a:cubicBezTo>
                    <a:pt x="2084" y="1314"/>
                    <a:pt x="2084" y="683"/>
                    <a:pt x="1691" y="290"/>
                  </a:cubicBezTo>
                  <a:cubicBezTo>
                    <a:pt x="1492" y="90"/>
                    <a:pt x="1245" y="1"/>
                    <a:pt x="10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9" name="Google Shape;289;p3"/>
            <p:cNvSpPr/>
            <p:nvPr/>
          </p:nvSpPr>
          <p:spPr>
            <a:xfrm>
              <a:off x="769425" y="2033925"/>
              <a:ext cx="52125" cy="49600"/>
            </a:xfrm>
            <a:custGeom>
              <a:avLst/>
              <a:gdLst/>
              <a:ahLst/>
              <a:cxnLst/>
              <a:rect l="l" t="t" r="r" b="b"/>
              <a:pathLst>
                <a:path w="2085" h="1984" extrusionOk="0">
                  <a:moveTo>
                    <a:pt x="1002" y="1"/>
                  </a:moveTo>
                  <a:cubicBezTo>
                    <a:pt x="492" y="1"/>
                    <a:pt x="1" y="395"/>
                    <a:pt x="1" y="992"/>
                  </a:cubicBezTo>
                  <a:cubicBezTo>
                    <a:pt x="1" y="1589"/>
                    <a:pt x="492" y="1984"/>
                    <a:pt x="1002" y="1984"/>
                  </a:cubicBezTo>
                  <a:cubicBezTo>
                    <a:pt x="1245" y="1984"/>
                    <a:pt x="1492" y="1894"/>
                    <a:pt x="1691" y="1695"/>
                  </a:cubicBezTo>
                  <a:cubicBezTo>
                    <a:pt x="2084" y="1302"/>
                    <a:pt x="2084" y="683"/>
                    <a:pt x="1691" y="290"/>
                  </a:cubicBezTo>
                  <a:cubicBezTo>
                    <a:pt x="1492" y="90"/>
                    <a:pt x="1245" y="1"/>
                    <a:pt x="10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0" name="Google Shape;290;p3"/>
            <p:cNvSpPr/>
            <p:nvPr/>
          </p:nvSpPr>
          <p:spPr>
            <a:xfrm>
              <a:off x="614650" y="2034000"/>
              <a:ext cx="66400" cy="49450"/>
            </a:xfrm>
            <a:custGeom>
              <a:avLst/>
              <a:gdLst/>
              <a:ahLst/>
              <a:cxnLst/>
              <a:rect l="l" t="t" r="r" b="b"/>
              <a:pathLst>
                <a:path w="2656" h="1978" extrusionOk="0">
                  <a:moveTo>
                    <a:pt x="1334" y="1"/>
                  </a:moveTo>
                  <a:cubicBezTo>
                    <a:pt x="453" y="1"/>
                    <a:pt x="0" y="1061"/>
                    <a:pt x="631" y="1692"/>
                  </a:cubicBezTo>
                  <a:cubicBezTo>
                    <a:pt x="822" y="1882"/>
                    <a:pt x="1075" y="1977"/>
                    <a:pt x="1329" y="1977"/>
                  </a:cubicBezTo>
                  <a:cubicBezTo>
                    <a:pt x="1584" y="1977"/>
                    <a:pt x="1840" y="1882"/>
                    <a:pt x="2036" y="1692"/>
                  </a:cubicBezTo>
                  <a:cubicBezTo>
                    <a:pt x="2656" y="1061"/>
                    <a:pt x="2215" y="1"/>
                    <a:pt x="1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1" name="Google Shape;291;p3"/>
            <p:cNvSpPr/>
            <p:nvPr/>
          </p:nvSpPr>
          <p:spPr>
            <a:xfrm>
              <a:off x="842950" y="2107450"/>
              <a:ext cx="52125" cy="49600"/>
            </a:xfrm>
            <a:custGeom>
              <a:avLst/>
              <a:gdLst/>
              <a:ahLst/>
              <a:cxnLst/>
              <a:rect l="l" t="t" r="r" b="b"/>
              <a:pathLst>
                <a:path w="2085" h="1984" extrusionOk="0">
                  <a:moveTo>
                    <a:pt x="1002" y="0"/>
                  </a:moveTo>
                  <a:cubicBezTo>
                    <a:pt x="492" y="0"/>
                    <a:pt x="1" y="395"/>
                    <a:pt x="1" y="992"/>
                  </a:cubicBezTo>
                  <a:cubicBezTo>
                    <a:pt x="1" y="1589"/>
                    <a:pt x="492" y="1984"/>
                    <a:pt x="1002" y="1984"/>
                  </a:cubicBezTo>
                  <a:cubicBezTo>
                    <a:pt x="1245" y="1984"/>
                    <a:pt x="1492" y="1894"/>
                    <a:pt x="1691" y="1694"/>
                  </a:cubicBezTo>
                  <a:cubicBezTo>
                    <a:pt x="2084" y="1302"/>
                    <a:pt x="2084" y="682"/>
                    <a:pt x="1691" y="290"/>
                  </a:cubicBezTo>
                  <a:cubicBezTo>
                    <a:pt x="1492" y="90"/>
                    <a:pt x="1245" y="0"/>
                    <a:pt x="10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2" name="Google Shape;292;p3"/>
            <p:cNvSpPr/>
            <p:nvPr/>
          </p:nvSpPr>
          <p:spPr>
            <a:xfrm>
              <a:off x="916175" y="2180675"/>
              <a:ext cx="51825" cy="49600"/>
            </a:xfrm>
            <a:custGeom>
              <a:avLst/>
              <a:gdLst/>
              <a:ahLst/>
              <a:cxnLst/>
              <a:rect l="l" t="t" r="r" b="b"/>
              <a:pathLst>
                <a:path w="2073" h="1984" extrusionOk="0">
                  <a:moveTo>
                    <a:pt x="997" y="0"/>
                  </a:moveTo>
                  <a:cubicBezTo>
                    <a:pt x="487" y="0"/>
                    <a:pt x="0" y="395"/>
                    <a:pt x="0" y="992"/>
                  </a:cubicBezTo>
                  <a:cubicBezTo>
                    <a:pt x="0" y="1589"/>
                    <a:pt x="487" y="1984"/>
                    <a:pt x="997" y="1984"/>
                  </a:cubicBezTo>
                  <a:cubicBezTo>
                    <a:pt x="1239" y="1984"/>
                    <a:pt x="1488" y="1894"/>
                    <a:pt x="1691" y="1694"/>
                  </a:cubicBezTo>
                  <a:cubicBezTo>
                    <a:pt x="2072" y="1301"/>
                    <a:pt x="2072" y="670"/>
                    <a:pt x="1691" y="289"/>
                  </a:cubicBezTo>
                  <a:cubicBezTo>
                    <a:pt x="1488" y="90"/>
                    <a:pt x="1239" y="0"/>
                    <a:pt x="9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3" name="Google Shape;293;p3"/>
            <p:cNvSpPr/>
            <p:nvPr/>
          </p:nvSpPr>
          <p:spPr>
            <a:xfrm>
              <a:off x="989400" y="2253700"/>
              <a:ext cx="51825" cy="49800"/>
            </a:xfrm>
            <a:custGeom>
              <a:avLst/>
              <a:gdLst/>
              <a:ahLst/>
              <a:cxnLst/>
              <a:rect l="l" t="t" r="r" b="b"/>
              <a:pathLst>
                <a:path w="2073" h="1992" extrusionOk="0">
                  <a:moveTo>
                    <a:pt x="991" y="0"/>
                  </a:moveTo>
                  <a:cubicBezTo>
                    <a:pt x="483" y="0"/>
                    <a:pt x="0" y="397"/>
                    <a:pt x="0" y="1000"/>
                  </a:cubicBezTo>
                  <a:cubicBezTo>
                    <a:pt x="0" y="1597"/>
                    <a:pt x="487" y="1991"/>
                    <a:pt x="997" y="1991"/>
                  </a:cubicBezTo>
                  <a:cubicBezTo>
                    <a:pt x="1239" y="1991"/>
                    <a:pt x="1488" y="1902"/>
                    <a:pt x="1691" y="1702"/>
                  </a:cubicBezTo>
                  <a:cubicBezTo>
                    <a:pt x="2072" y="1309"/>
                    <a:pt x="2072" y="678"/>
                    <a:pt x="1691" y="297"/>
                  </a:cubicBezTo>
                  <a:cubicBezTo>
                    <a:pt x="1486" y="92"/>
                    <a:pt x="1236" y="0"/>
                    <a:pt x="9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4" name="Google Shape;294;p3"/>
            <p:cNvSpPr/>
            <p:nvPr/>
          </p:nvSpPr>
          <p:spPr>
            <a:xfrm>
              <a:off x="1062625" y="2326825"/>
              <a:ext cx="51800" cy="49600"/>
            </a:xfrm>
            <a:custGeom>
              <a:avLst/>
              <a:gdLst/>
              <a:ahLst/>
              <a:cxnLst/>
              <a:rect l="l" t="t" r="r" b="b"/>
              <a:pathLst>
                <a:path w="2072" h="1984" extrusionOk="0">
                  <a:moveTo>
                    <a:pt x="993" y="0"/>
                  </a:moveTo>
                  <a:cubicBezTo>
                    <a:pt x="487" y="0"/>
                    <a:pt x="0" y="395"/>
                    <a:pt x="0" y="992"/>
                  </a:cubicBezTo>
                  <a:cubicBezTo>
                    <a:pt x="0" y="1589"/>
                    <a:pt x="487" y="1983"/>
                    <a:pt x="993" y="1983"/>
                  </a:cubicBezTo>
                  <a:cubicBezTo>
                    <a:pt x="1234" y="1983"/>
                    <a:pt x="1479" y="1894"/>
                    <a:pt x="1679" y="1694"/>
                  </a:cubicBezTo>
                  <a:cubicBezTo>
                    <a:pt x="2072" y="1313"/>
                    <a:pt x="2072" y="682"/>
                    <a:pt x="1679" y="289"/>
                  </a:cubicBezTo>
                  <a:cubicBezTo>
                    <a:pt x="1479" y="90"/>
                    <a:pt x="1234" y="0"/>
                    <a:pt x="9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5" name="Google Shape;295;p3"/>
            <p:cNvSpPr/>
            <p:nvPr/>
          </p:nvSpPr>
          <p:spPr>
            <a:xfrm>
              <a:off x="1135850" y="2400450"/>
              <a:ext cx="52100" cy="49800"/>
            </a:xfrm>
            <a:custGeom>
              <a:avLst/>
              <a:gdLst/>
              <a:ahLst/>
              <a:cxnLst/>
              <a:rect l="l" t="t" r="r" b="b"/>
              <a:pathLst>
                <a:path w="2084" h="1992" extrusionOk="0">
                  <a:moveTo>
                    <a:pt x="1000" y="0"/>
                  </a:moveTo>
                  <a:cubicBezTo>
                    <a:pt x="489" y="0"/>
                    <a:pt x="0" y="397"/>
                    <a:pt x="0" y="1000"/>
                  </a:cubicBezTo>
                  <a:cubicBezTo>
                    <a:pt x="0" y="1597"/>
                    <a:pt x="492" y="1991"/>
                    <a:pt x="1006" y="1991"/>
                  </a:cubicBezTo>
                  <a:cubicBezTo>
                    <a:pt x="1250" y="1991"/>
                    <a:pt x="1499" y="1902"/>
                    <a:pt x="1703" y="1702"/>
                  </a:cubicBezTo>
                  <a:cubicBezTo>
                    <a:pt x="2084" y="1309"/>
                    <a:pt x="2084" y="678"/>
                    <a:pt x="1703" y="297"/>
                  </a:cubicBezTo>
                  <a:cubicBezTo>
                    <a:pt x="1498" y="92"/>
                    <a:pt x="1246" y="0"/>
                    <a:pt x="10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6" name="Google Shape;296;p3"/>
            <p:cNvSpPr/>
            <p:nvPr/>
          </p:nvSpPr>
          <p:spPr>
            <a:xfrm>
              <a:off x="1209075" y="2473575"/>
              <a:ext cx="52100" cy="49600"/>
            </a:xfrm>
            <a:custGeom>
              <a:avLst/>
              <a:gdLst/>
              <a:ahLst/>
              <a:cxnLst/>
              <a:rect l="l" t="t" r="r" b="b"/>
              <a:pathLst>
                <a:path w="2084" h="1984" extrusionOk="0">
                  <a:moveTo>
                    <a:pt x="1002" y="0"/>
                  </a:moveTo>
                  <a:cubicBezTo>
                    <a:pt x="492" y="0"/>
                    <a:pt x="0" y="395"/>
                    <a:pt x="0" y="992"/>
                  </a:cubicBezTo>
                  <a:cubicBezTo>
                    <a:pt x="0" y="1589"/>
                    <a:pt x="492" y="1983"/>
                    <a:pt x="1002" y="1983"/>
                  </a:cubicBezTo>
                  <a:cubicBezTo>
                    <a:pt x="1244" y="1983"/>
                    <a:pt x="1491" y="1894"/>
                    <a:pt x="1691" y="1694"/>
                  </a:cubicBezTo>
                  <a:cubicBezTo>
                    <a:pt x="2084" y="1313"/>
                    <a:pt x="2084" y="682"/>
                    <a:pt x="1691" y="289"/>
                  </a:cubicBezTo>
                  <a:cubicBezTo>
                    <a:pt x="1491" y="89"/>
                    <a:pt x="1244" y="0"/>
                    <a:pt x="10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7" name="Google Shape;297;p3"/>
            <p:cNvSpPr/>
            <p:nvPr/>
          </p:nvSpPr>
          <p:spPr>
            <a:xfrm>
              <a:off x="696200" y="2107025"/>
              <a:ext cx="52125" cy="49725"/>
            </a:xfrm>
            <a:custGeom>
              <a:avLst/>
              <a:gdLst/>
              <a:ahLst/>
              <a:cxnLst/>
              <a:rect l="l" t="t" r="r" b="b"/>
              <a:pathLst>
                <a:path w="2085" h="1989" extrusionOk="0">
                  <a:moveTo>
                    <a:pt x="1002" y="0"/>
                  </a:moveTo>
                  <a:cubicBezTo>
                    <a:pt x="492" y="0"/>
                    <a:pt x="1" y="400"/>
                    <a:pt x="1" y="997"/>
                  </a:cubicBezTo>
                  <a:cubicBezTo>
                    <a:pt x="1" y="1594"/>
                    <a:pt x="493" y="1989"/>
                    <a:pt x="1002" y="1989"/>
                  </a:cubicBezTo>
                  <a:cubicBezTo>
                    <a:pt x="1245" y="1989"/>
                    <a:pt x="1492" y="1899"/>
                    <a:pt x="1691" y="1700"/>
                  </a:cubicBezTo>
                  <a:cubicBezTo>
                    <a:pt x="2084" y="1307"/>
                    <a:pt x="2084" y="676"/>
                    <a:pt x="1691" y="295"/>
                  </a:cubicBezTo>
                  <a:cubicBezTo>
                    <a:pt x="1492" y="91"/>
                    <a:pt x="1245" y="0"/>
                    <a:pt x="10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8" name="Google Shape;298;p3"/>
            <p:cNvSpPr/>
            <p:nvPr/>
          </p:nvSpPr>
          <p:spPr>
            <a:xfrm>
              <a:off x="769725" y="2180675"/>
              <a:ext cx="52125" cy="49600"/>
            </a:xfrm>
            <a:custGeom>
              <a:avLst/>
              <a:gdLst/>
              <a:ahLst/>
              <a:cxnLst/>
              <a:rect l="l" t="t" r="r" b="b"/>
              <a:pathLst>
                <a:path w="2085" h="1984" extrusionOk="0">
                  <a:moveTo>
                    <a:pt x="1006" y="0"/>
                  </a:moveTo>
                  <a:cubicBezTo>
                    <a:pt x="492" y="0"/>
                    <a:pt x="1" y="395"/>
                    <a:pt x="1" y="992"/>
                  </a:cubicBezTo>
                  <a:cubicBezTo>
                    <a:pt x="1" y="1589"/>
                    <a:pt x="492" y="1984"/>
                    <a:pt x="1006" y="1984"/>
                  </a:cubicBezTo>
                  <a:cubicBezTo>
                    <a:pt x="1250" y="1984"/>
                    <a:pt x="1500" y="1894"/>
                    <a:pt x="1703" y="1694"/>
                  </a:cubicBezTo>
                  <a:cubicBezTo>
                    <a:pt x="2084" y="1301"/>
                    <a:pt x="2084" y="682"/>
                    <a:pt x="1703" y="289"/>
                  </a:cubicBezTo>
                  <a:cubicBezTo>
                    <a:pt x="1500" y="90"/>
                    <a:pt x="1250" y="0"/>
                    <a:pt x="10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9" name="Google Shape;299;p3"/>
            <p:cNvSpPr/>
            <p:nvPr/>
          </p:nvSpPr>
          <p:spPr>
            <a:xfrm>
              <a:off x="842950" y="2253700"/>
              <a:ext cx="52125" cy="49800"/>
            </a:xfrm>
            <a:custGeom>
              <a:avLst/>
              <a:gdLst/>
              <a:ahLst/>
              <a:cxnLst/>
              <a:rect l="l" t="t" r="r" b="b"/>
              <a:pathLst>
                <a:path w="2085" h="1992" extrusionOk="0">
                  <a:moveTo>
                    <a:pt x="997" y="0"/>
                  </a:moveTo>
                  <a:cubicBezTo>
                    <a:pt x="489" y="0"/>
                    <a:pt x="1" y="397"/>
                    <a:pt x="1" y="1000"/>
                  </a:cubicBezTo>
                  <a:cubicBezTo>
                    <a:pt x="1" y="1597"/>
                    <a:pt x="492" y="1991"/>
                    <a:pt x="1002" y="1991"/>
                  </a:cubicBezTo>
                  <a:cubicBezTo>
                    <a:pt x="1245" y="1991"/>
                    <a:pt x="1492" y="1902"/>
                    <a:pt x="1691" y="1702"/>
                  </a:cubicBezTo>
                  <a:cubicBezTo>
                    <a:pt x="2084" y="1309"/>
                    <a:pt x="2084" y="678"/>
                    <a:pt x="1691" y="297"/>
                  </a:cubicBezTo>
                  <a:cubicBezTo>
                    <a:pt x="1490" y="92"/>
                    <a:pt x="1241" y="0"/>
                    <a:pt x="9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0" name="Google Shape;300;p3"/>
            <p:cNvSpPr/>
            <p:nvPr/>
          </p:nvSpPr>
          <p:spPr>
            <a:xfrm>
              <a:off x="916175" y="2326825"/>
              <a:ext cx="51825" cy="49600"/>
            </a:xfrm>
            <a:custGeom>
              <a:avLst/>
              <a:gdLst/>
              <a:ahLst/>
              <a:cxnLst/>
              <a:rect l="l" t="t" r="r" b="b"/>
              <a:pathLst>
                <a:path w="2073" h="1984" extrusionOk="0">
                  <a:moveTo>
                    <a:pt x="997" y="0"/>
                  </a:moveTo>
                  <a:cubicBezTo>
                    <a:pt x="487" y="0"/>
                    <a:pt x="0" y="395"/>
                    <a:pt x="0" y="992"/>
                  </a:cubicBezTo>
                  <a:cubicBezTo>
                    <a:pt x="0" y="1589"/>
                    <a:pt x="487" y="1983"/>
                    <a:pt x="997" y="1983"/>
                  </a:cubicBezTo>
                  <a:cubicBezTo>
                    <a:pt x="1239" y="1983"/>
                    <a:pt x="1488" y="1894"/>
                    <a:pt x="1691" y="1694"/>
                  </a:cubicBezTo>
                  <a:cubicBezTo>
                    <a:pt x="2072" y="1313"/>
                    <a:pt x="2072" y="682"/>
                    <a:pt x="1691" y="289"/>
                  </a:cubicBezTo>
                  <a:cubicBezTo>
                    <a:pt x="1488" y="90"/>
                    <a:pt x="1239" y="0"/>
                    <a:pt x="9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1" name="Google Shape;301;p3"/>
            <p:cNvSpPr/>
            <p:nvPr/>
          </p:nvSpPr>
          <p:spPr>
            <a:xfrm>
              <a:off x="989400" y="2400050"/>
              <a:ext cx="51825" cy="49600"/>
            </a:xfrm>
            <a:custGeom>
              <a:avLst/>
              <a:gdLst/>
              <a:ahLst/>
              <a:cxnLst/>
              <a:rect l="l" t="t" r="r" b="b"/>
              <a:pathLst>
                <a:path w="2073" h="1984" extrusionOk="0">
                  <a:moveTo>
                    <a:pt x="997" y="0"/>
                  </a:moveTo>
                  <a:cubicBezTo>
                    <a:pt x="487" y="0"/>
                    <a:pt x="0" y="395"/>
                    <a:pt x="0" y="992"/>
                  </a:cubicBezTo>
                  <a:cubicBezTo>
                    <a:pt x="0" y="1589"/>
                    <a:pt x="487" y="1983"/>
                    <a:pt x="997" y="1983"/>
                  </a:cubicBezTo>
                  <a:cubicBezTo>
                    <a:pt x="1239" y="1983"/>
                    <a:pt x="1488" y="1894"/>
                    <a:pt x="1691" y="1694"/>
                  </a:cubicBezTo>
                  <a:cubicBezTo>
                    <a:pt x="2072" y="1301"/>
                    <a:pt x="2072" y="682"/>
                    <a:pt x="1691" y="289"/>
                  </a:cubicBezTo>
                  <a:cubicBezTo>
                    <a:pt x="1488" y="90"/>
                    <a:pt x="1239" y="0"/>
                    <a:pt x="9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2" name="Google Shape;302;p3"/>
            <p:cNvSpPr/>
            <p:nvPr/>
          </p:nvSpPr>
          <p:spPr>
            <a:xfrm>
              <a:off x="1062925" y="2473575"/>
              <a:ext cx="51800" cy="49600"/>
            </a:xfrm>
            <a:custGeom>
              <a:avLst/>
              <a:gdLst/>
              <a:ahLst/>
              <a:cxnLst/>
              <a:rect l="l" t="t" r="r" b="b"/>
              <a:pathLst>
                <a:path w="2072" h="1984" extrusionOk="0">
                  <a:moveTo>
                    <a:pt x="997" y="0"/>
                  </a:moveTo>
                  <a:cubicBezTo>
                    <a:pt x="487" y="0"/>
                    <a:pt x="0" y="395"/>
                    <a:pt x="0" y="992"/>
                  </a:cubicBezTo>
                  <a:cubicBezTo>
                    <a:pt x="0" y="1589"/>
                    <a:pt x="487" y="1983"/>
                    <a:pt x="997" y="1983"/>
                  </a:cubicBezTo>
                  <a:cubicBezTo>
                    <a:pt x="1239" y="1983"/>
                    <a:pt x="1487" y="1894"/>
                    <a:pt x="1691" y="1694"/>
                  </a:cubicBezTo>
                  <a:cubicBezTo>
                    <a:pt x="2072" y="1313"/>
                    <a:pt x="2072" y="682"/>
                    <a:pt x="1691" y="289"/>
                  </a:cubicBezTo>
                  <a:cubicBezTo>
                    <a:pt x="1487" y="89"/>
                    <a:pt x="1239" y="0"/>
                    <a:pt x="9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3" name="Google Shape;303;p3"/>
            <p:cNvSpPr/>
            <p:nvPr/>
          </p:nvSpPr>
          <p:spPr>
            <a:xfrm>
              <a:off x="1136150" y="2546775"/>
              <a:ext cx="51800" cy="49625"/>
            </a:xfrm>
            <a:custGeom>
              <a:avLst/>
              <a:gdLst/>
              <a:ahLst/>
              <a:cxnLst/>
              <a:rect l="l" t="t" r="r" b="b"/>
              <a:pathLst>
                <a:path w="2072" h="1985" extrusionOk="0">
                  <a:moveTo>
                    <a:pt x="996" y="1"/>
                  </a:moveTo>
                  <a:cubicBezTo>
                    <a:pt x="487" y="1"/>
                    <a:pt x="0" y="396"/>
                    <a:pt x="0" y="993"/>
                  </a:cubicBezTo>
                  <a:cubicBezTo>
                    <a:pt x="0" y="1589"/>
                    <a:pt x="487" y="1984"/>
                    <a:pt x="996" y="1984"/>
                  </a:cubicBezTo>
                  <a:cubicBezTo>
                    <a:pt x="1239" y="1984"/>
                    <a:pt x="1487" y="1895"/>
                    <a:pt x="1691" y="1695"/>
                  </a:cubicBezTo>
                  <a:cubicBezTo>
                    <a:pt x="2072" y="1302"/>
                    <a:pt x="2072" y="683"/>
                    <a:pt x="1691" y="290"/>
                  </a:cubicBezTo>
                  <a:cubicBezTo>
                    <a:pt x="1487" y="90"/>
                    <a:pt x="1239" y="1"/>
                    <a:pt x="9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4" name="Google Shape;304;p3"/>
            <p:cNvSpPr/>
            <p:nvPr/>
          </p:nvSpPr>
          <p:spPr>
            <a:xfrm>
              <a:off x="549750" y="2107250"/>
              <a:ext cx="52125" cy="49800"/>
            </a:xfrm>
            <a:custGeom>
              <a:avLst/>
              <a:gdLst/>
              <a:ahLst/>
              <a:cxnLst/>
              <a:rect l="l" t="t" r="r" b="b"/>
              <a:pathLst>
                <a:path w="2085" h="1992" extrusionOk="0">
                  <a:moveTo>
                    <a:pt x="997" y="1"/>
                  </a:moveTo>
                  <a:cubicBezTo>
                    <a:pt x="489" y="1"/>
                    <a:pt x="1" y="397"/>
                    <a:pt x="1" y="1000"/>
                  </a:cubicBezTo>
                  <a:cubicBezTo>
                    <a:pt x="1" y="1597"/>
                    <a:pt x="493" y="1992"/>
                    <a:pt x="1002" y="1992"/>
                  </a:cubicBezTo>
                  <a:cubicBezTo>
                    <a:pt x="1245" y="1992"/>
                    <a:pt x="1492" y="1902"/>
                    <a:pt x="1692" y="1702"/>
                  </a:cubicBezTo>
                  <a:cubicBezTo>
                    <a:pt x="2084" y="1310"/>
                    <a:pt x="2084" y="679"/>
                    <a:pt x="1692" y="298"/>
                  </a:cubicBezTo>
                  <a:cubicBezTo>
                    <a:pt x="1490" y="92"/>
                    <a:pt x="1241" y="1"/>
                    <a:pt x="9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5" name="Google Shape;305;p3"/>
            <p:cNvSpPr/>
            <p:nvPr/>
          </p:nvSpPr>
          <p:spPr>
            <a:xfrm>
              <a:off x="622975" y="2180475"/>
              <a:ext cx="51825" cy="49700"/>
            </a:xfrm>
            <a:custGeom>
              <a:avLst/>
              <a:gdLst/>
              <a:ahLst/>
              <a:cxnLst/>
              <a:rect l="l" t="t" r="r" b="b"/>
              <a:pathLst>
                <a:path w="2073" h="1988" extrusionOk="0">
                  <a:moveTo>
                    <a:pt x="990" y="0"/>
                  </a:moveTo>
                  <a:cubicBezTo>
                    <a:pt x="483" y="0"/>
                    <a:pt x="1" y="394"/>
                    <a:pt x="1" y="988"/>
                  </a:cubicBezTo>
                  <a:cubicBezTo>
                    <a:pt x="1" y="1591"/>
                    <a:pt x="484" y="1987"/>
                    <a:pt x="992" y="1987"/>
                  </a:cubicBezTo>
                  <a:cubicBezTo>
                    <a:pt x="1236" y="1987"/>
                    <a:pt x="1486" y="1896"/>
                    <a:pt x="1691" y="1690"/>
                  </a:cubicBezTo>
                  <a:cubicBezTo>
                    <a:pt x="2072" y="1309"/>
                    <a:pt x="2072" y="678"/>
                    <a:pt x="1691" y="297"/>
                  </a:cubicBezTo>
                  <a:cubicBezTo>
                    <a:pt x="1486" y="92"/>
                    <a:pt x="1235" y="0"/>
                    <a:pt x="9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6" name="Google Shape;306;p3"/>
            <p:cNvSpPr/>
            <p:nvPr/>
          </p:nvSpPr>
          <p:spPr>
            <a:xfrm>
              <a:off x="468200" y="2180450"/>
              <a:ext cx="66400" cy="49675"/>
            </a:xfrm>
            <a:custGeom>
              <a:avLst/>
              <a:gdLst/>
              <a:ahLst/>
              <a:cxnLst/>
              <a:rect l="l" t="t" r="r" b="b"/>
              <a:pathLst>
                <a:path w="2656" h="1987" extrusionOk="0">
                  <a:moveTo>
                    <a:pt x="1322" y="1"/>
                  </a:moveTo>
                  <a:cubicBezTo>
                    <a:pt x="441" y="1"/>
                    <a:pt x="1" y="1072"/>
                    <a:pt x="632" y="1691"/>
                  </a:cubicBezTo>
                  <a:cubicBezTo>
                    <a:pt x="822" y="1888"/>
                    <a:pt x="1075" y="1986"/>
                    <a:pt x="1328" y="1986"/>
                  </a:cubicBezTo>
                  <a:cubicBezTo>
                    <a:pt x="1581" y="1986"/>
                    <a:pt x="1834" y="1888"/>
                    <a:pt x="2025" y="1691"/>
                  </a:cubicBezTo>
                  <a:cubicBezTo>
                    <a:pt x="2656" y="1072"/>
                    <a:pt x="2203" y="1"/>
                    <a:pt x="13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7" name="Google Shape;307;p3"/>
            <p:cNvSpPr/>
            <p:nvPr/>
          </p:nvSpPr>
          <p:spPr>
            <a:xfrm>
              <a:off x="696500" y="2253975"/>
              <a:ext cx="51825" cy="49725"/>
            </a:xfrm>
            <a:custGeom>
              <a:avLst/>
              <a:gdLst/>
              <a:ahLst/>
              <a:cxnLst/>
              <a:rect l="l" t="t" r="r" b="b"/>
              <a:pathLst>
                <a:path w="2073" h="1989" extrusionOk="0">
                  <a:moveTo>
                    <a:pt x="990" y="1"/>
                  </a:moveTo>
                  <a:cubicBezTo>
                    <a:pt x="482" y="1"/>
                    <a:pt x="1" y="395"/>
                    <a:pt x="1" y="989"/>
                  </a:cubicBezTo>
                  <a:cubicBezTo>
                    <a:pt x="1" y="1592"/>
                    <a:pt x="484" y="1988"/>
                    <a:pt x="991" y="1988"/>
                  </a:cubicBezTo>
                  <a:cubicBezTo>
                    <a:pt x="1236" y="1988"/>
                    <a:pt x="1486" y="1896"/>
                    <a:pt x="1691" y="1691"/>
                  </a:cubicBezTo>
                  <a:cubicBezTo>
                    <a:pt x="2072" y="1310"/>
                    <a:pt x="2072" y="679"/>
                    <a:pt x="1691" y="298"/>
                  </a:cubicBezTo>
                  <a:cubicBezTo>
                    <a:pt x="1486" y="93"/>
                    <a:pt x="1235" y="1"/>
                    <a:pt x="9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8" name="Google Shape;308;p3"/>
            <p:cNvSpPr/>
            <p:nvPr/>
          </p:nvSpPr>
          <p:spPr>
            <a:xfrm>
              <a:off x="769425" y="2327125"/>
              <a:ext cx="52125" cy="49725"/>
            </a:xfrm>
            <a:custGeom>
              <a:avLst/>
              <a:gdLst/>
              <a:ahLst/>
              <a:cxnLst/>
              <a:rect l="l" t="t" r="r" b="b"/>
              <a:pathLst>
                <a:path w="2085" h="1989" extrusionOk="0">
                  <a:moveTo>
                    <a:pt x="1006" y="0"/>
                  </a:moveTo>
                  <a:cubicBezTo>
                    <a:pt x="492" y="0"/>
                    <a:pt x="1" y="395"/>
                    <a:pt x="1" y="992"/>
                  </a:cubicBezTo>
                  <a:cubicBezTo>
                    <a:pt x="1" y="1589"/>
                    <a:pt x="492" y="1989"/>
                    <a:pt x="1006" y="1989"/>
                  </a:cubicBezTo>
                  <a:cubicBezTo>
                    <a:pt x="1250" y="1989"/>
                    <a:pt x="1500" y="1898"/>
                    <a:pt x="1703" y="1694"/>
                  </a:cubicBezTo>
                  <a:cubicBezTo>
                    <a:pt x="2084" y="1313"/>
                    <a:pt x="2084" y="682"/>
                    <a:pt x="1703" y="289"/>
                  </a:cubicBezTo>
                  <a:cubicBezTo>
                    <a:pt x="1500" y="90"/>
                    <a:pt x="1250" y="0"/>
                    <a:pt x="10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9" name="Google Shape;309;p3"/>
            <p:cNvSpPr/>
            <p:nvPr/>
          </p:nvSpPr>
          <p:spPr>
            <a:xfrm>
              <a:off x="842650" y="2400350"/>
              <a:ext cx="52125" cy="49600"/>
            </a:xfrm>
            <a:custGeom>
              <a:avLst/>
              <a:gdLst/>
              <a:ahLst/>
              <a:cxnLst/>
              <a:rect l="l" t="t" r="r" b="b"/>
              <a:pathLst>
                <a:path w="2085" h="1984" extrusionOk="0">
                  <a:moveTo>
                    <a:pt x="1002" y="0"/>
                  </a:moveTo>
                  <a:cubicBezTo>
                    <a:pt x="492" y="0"/>
                    <a:pt x="1" y="395"/>
                    <a:pt x="1" y="992"/>
                  </a:cubicBezTo>
                  <a:cubicBezTo>
                    <a:pt x="1" y="1589"/>
                    <a:pt x="492" y="1983"/>
                    <a:pt x="1002" y="1983"/>
                  </a:cubicBezTo>
                  <a:cubicBezTo>
                    <a:pt x="1245" y="1983"/>
                    <a:pt x="1492" y="1894"/>
                    <a:pt x="1691" y="1694"/>
                  </a:cubicBezTo>
                  <a:cubicBezTo>
                    <a:pt x="2084" y="1301"/>
                    <a:pt x="2084" y="682"/>
                    <a:pt x="1691" y="289"/>
                  </a:cubicBezTo>
                  <a:cubicBezTo>
                    <a:pt x="1492" y="90"/>
                    <a:pt x="1245" y="0"/>
                    <a:pt x="10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10" name="Google Shape;310;p3"/>
            <p:cNvSpPr/>
            <p:nvPr/>
          </p:nvSpPr>
          <p:spPr>
            <a:xfrm>
              <a:off x="915875" y="2473575"/>
              <a:ext cx="52125" cy="49600"/>
            </a:xfrm>
            <a:custGeom>
              <a:avLst/>
              <a:gdLst/>
              <a:ahLst/>
              <a:cxnLst/>
              <a:rect l="l" t="t" r="r" b="b"/>
              <a:pathLst>
                <a:path w="2085" h="1984" extrusionOk="0">
                  <a:moveTo>
                    <a:pt x="1002" y="0"/>
                  </a:moveTo>
                  <a:cubicBezTo>
                    <a:pt x="492" y="0"/>
                    <a:pt x="1" y="395"/>
                    <a:pt x="1" y="992"/>
                  </a:cubicBezTo>
                  <a:cubicBezTo>
                    <a:pt x="1" y="1589"/>
                    <a:pt x="492" y="1983"/>
                    <a:pt x="1002" y="1983"/>
                  </a:cubicBezTo>
                  <a:cubicBezTo>
                    <a:pt x="1245" y="1983"/>
                    <a:pt x="1492" y="1894"/>
                    <a:pt x="1691" y="1694"/>
                  </a:cubicBezTo>
                  <a:cubicBezTo>
                    <a:pt x="2084" y="1301"/>
                    <a:pt x="2084" y="670"/>
                    <a:pt x="1691" y="289"/>
                  </a:cubicBezTo>
                  <a:cubicBezTo>
                    <a:pt x="1492" y="89"/>
                    <a:pt x="1245" y="0"/>
                    <a:pt x="10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11" name="Google Shape;311;p3"/>
            <p:cNvSpPr/>
            <p:nvPr/>
          </p:nvSpPr>
          <p:spPr>
            <a:xfrm>
              <a:off x="989400" y="2546950"/>
              <a:ext cx="52100" cy="49750"/>
            </a:xfrm>
            <a:custGeom>
              <a:avLst/>
              <a:gdLst/>
              <a:ahLst/>
              <a:cxnLst/>
              <a:rect l="l" t="t" r="r" b="b"/>
              <a:pathLst>
                <a:path w="2084" h="1990" extrusionOk="0">
                  <a:moveTo>
                    <a:pt x="1002" y="1"/>
                  </a:moveTo>
                  <a:cubicBezTo>
                    <a:pt x="492" y="1"/>
                    <a:pt x="0" y="401"/>
                    <a:pt x="0" y="997"/>
                  </a:cubicBezTo>
                  <a:cubicBezTo>
                    <a:pt x="0" y="1594"/>
                    <a:pt x="492" y="1989"/>
                    <a:pt x="1002" y="1989"/>
                  </a:cubicBezTo>
                  <a:cubicBezTo>
                    <a:pt x="1245" y="1989"/>
                    <a:pt x="1491" y="1900"/>
                    <a:pt x="1691" y="1700"/>
                  </a:cubicBezTo>
                  <a:cubicBezTo>
                    <a:pt x="2084" y="1307"/>
                    <a:pt x="2084" y="676"/>
                    <a:pt x="1691" y="295"/>
                  </a:cubicBezTo>
                  <a:cubicBezTo>
                    <a:pt x="1491" y="91"/>
                    <a:pt x="1244" y="1"/>
                    <a:pt x="10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12" name="Google Shape;312;p3"/>
            <p:cNvSpPr/>
            <p:nvPr/>
          </p:nvSpPr>
          <p:spPr>
            <a:xfrm>
              <a:off x="1062925" y="2620000"/>
              <a:ext cx="51800" cy="49625"/>
            </a:xfrm>
            <a:custGeom>
              <a:avLst/>
              <a:gdLst/>
              <a:ahLst/>
              <a:cxnLst/>
              <a:rect l="l" t="t" r="r" b="b"/>
              <a:pathLst>
                <a:path w="2072" h="1985" extrusionOk="0">
                  <a:moveTo>
                    <a:pt x="997" y="1"/>
                  </a:moveTo>
                  <a:cubicBezTo>
                    <a:pt x="487" y="1"/>
                    <a:pt x="0" y="396"/>
                    <a:pt x="0" y="993"/>
                  </a:cubicBezTo>
                  <a:cubicBezTo>
                    <a:pt x="0" y="1589"/>
                    <a:pt x="487" y="1984"/>
                    <a:pt x="997" y="1984"/>
                  </a:cubicBezTo>
                  <a:cubicBezTo>
                    <a:pt x="1239" y="1984"/>
                    <a:pt x="1487" y="1895"/>
                    <a:pt x="1691" y="1695"/>
                  </a:cubicBezTo>
                  <a:cubicBezTo>
                    <a:pt x="2072" y="1314"/>
                    <a:pt x="2072" y="683"/>
                    <a:pt x="1691" y="290"/>
                  </a:cubicBezTo>
                  <a:cubicBezTo>
                    <a:pt x="1487" y="90"/>
                    <a:pt x="1239" y="1"/>
                    <a:pt x="9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13" name="Google Shape;313;p3"/>
            <p:cNvSpPr/>
            <p:nvPr/>
          </p:nvSpPr>
          <p:spPr>
            <a:xfrm>
              <a:off x="549750" y="2253600"/>
              <a:ext cx="52125" cy="49600"/>
            </a:xfrm>
            <a:custGeom>
              <a:avLst/>
              <a:gdLst/>
              <a:ahLst/>
              <a:cxnLst/>
              <a:rect l="l" t="t" r="r" b="b"/>
              <a:pathLst>
                <a:path w="2085" h="1984" extrusionOk="0">
                  <a:moveTo>
                    <a:pt x="1002" y="0"/>
                  </a:moveTo>
                  <a:cubicBezTo>
                    <a:pt x="493" y="0"/>
                    <a:pt x="1" y="395"/>
                    <a:pt x="1" y="992"/>
                  </a:cubicBezTo>
                  <a:cubicBezTo>
                    <a:pt x="1" y="1589"/>
                    <a:pt x="493" y="1984"/>
                    <a:pt x="1002" y="1984"/>
                  </a:cubicBezTo>
                  <a:cubicBezTo>
                    <a:pt x="1245" y="1984"/>
                    <a:pt x="1492" y="1894"/>
                    <a:pt x="1692" y="1694"/>
                  </a:cubicBezTo>
                  <a:cubicBezTo>
                    <a:pt x="2084" y="1302"/>
                    <a:pt x="2084" y="682"/>
                    <a:pt x="1692" y="289"/>
                  </a:cubicBezTo>
                  <a:cubicBezTo>
                    <a:pt x="1492" y="90"/>
                    <a:pt x="1245" y="0"/>
                    <a:pt x="10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14" name="Google Shape;314;p3"/>
            <p:cNvSpPr/>
            <p:nvPr/>
          </p:nvSpPr>
          <p:spPr>
            <a:xfrm>
              <a:off x="623275" y="2327125"/>
              <a:ext cx="52125" cy="49600"/>
            </a:xfrm>
            <a:custGeom>
              <a:avLst/>
              <a:gdLst/>
              <a:ahLst/>
              <a:cxnLst/>
              <a:rect l="l" t="t" r="r" b="b"/>
              <a:pathLst>
                <a:path w="2085" h="1984" extrusionOk="0">
                  <a:moveTo>
                    <a:pt x="1002" y="0"/>
                  </a:moveTo>
                  <a:cubicBezTo>
                    <a:pt x="493" y="0"/>
                    <a:pt x="1" y="395"/>
                    <a:pt x="1" y="992"/>
                  </a:cubicBezTo>
                  <a:cubicBezTo>
                    <a:pt x="1" y="1589"/>
                    <a:pt x="493" y="1983"/>
                    <a:pt x="1002" y="1983"/>
                  </a:cubicBezTo>
                  <a:cubicBezTo>
                    <a:pt x="1245" y="1983"/>
                    <a:pt x="1492" y="1894"/>
                    <a:pt x="1691" y="1694"/>
                  </a:cubicBezTo>
                  <a:cubicBezTo>
                    <a:pt x="2084" y="1313"/>
                    <a:pt x="2084" y="682"/>
                    <a:pt x="1691" y="289"/>
                  </a:cubicBezTo>
                  <a:cubicBezTo>
                    <a:pt x="1492" y="90"/>
                    <a:pt x="1245" y="0"/>
                    <a:pt x="10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15" name="Google Shape;315;p3"/>
            <p:cNvSpPr/>
            <p:nvPr/>
          </p:nvSpPr>
          <p:spPr>
            <a:xfrm>
              <a:off x="696500" y="2400350"/>
              <a:ext cx="51825" cy="49600"/>
            </a:xfrm>
            <a:custGeom>
              <a:avLst/>
              <a:gdLst/>
              <a:ahLst/>
              <a:cxnLst/>
              <a:rect l="l" t="t" r="r" b="b"/>
              <a:pathLst>
                <a:path w="2073" h="1984" extrusionOk="0">
                  <a:moveTo>
                    <a:pt x="997" y="0"/>
                  </a:moveTo>
                  <a:cubicBezTo>
                    <a:pt x="487" y="0"/>
                    <a:pt x="1" y="395"/>
                    <a:pt x="1" y="992"/>
                  </a:cubicBezTo>
                  <a:cubicBezTo>
                    <a:pt x="1" y="1589"/>
                    <a:pt x="487" y="1983"/>
                    <a:pt x="997" y="1983"/>
                  </a:cubicBezTo>
                  <a:cubicBezTo>
                    <a:pt x="1240" y="1983"/>
                    <a:pt x="1488" y="1894"/>
                    <a:pt x="1691" y="1694"/>
                  </a:cubicBezTo>
                  <a:cubicBezTo>
                    <a:pt x="2072" y="1301"/>
                    <a:pt x="2072" y="682"/>
                    <a:pt x="1691" y="289"/>
                  </a:cubicBezTo>
                  <a:cubicBezTo>
                    <a:pt x="1488" y="90"/>
                    <a:pt x="1240" y="0"/>
                    <a:pt x="9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16" name="Google Shape;316;p3"/>
            <p:cNvSpPr/>
            <p:nvPr/>
          </p:nvSpPr>
          <p:spPr>
            <a:xfrm>
              <a:off x="769425" y="2473375"/>
              <a:ext cx="52125" cy="49800"/>
            </a:xfrm>
            <a:custGeom>
              <a:avLst/>
              <a:gdLst/>
              <a:ahLst/>
              <a:cxnLst/>
              <a:rect l="l" t="t" r="r" b="b"/>
              <a:pathLst>
                <a:path w="2085" h="1992" extrusionOk="0">
                  <a:moveTo>
                    <a:pt x="1000" y="0"/>
                  </a:moveTo>
                  <a:cubicBezTo>
                    <a:pt x="489" y="0"/>
                    <a:pt x="1" y="397"/>
                    <a:pt x="1" y="1000"/>
                  </a:cubicBezTo>
                  <a:cubicBezTo>
                    <a:pt x="1" y="1597"/>
                    <a:pt x="492" y="1991"/>
                    <a:pt x="1006" y="1991"/>
                  </a:cubicBezTo>
                  <a:cubicBezTo>
                    <a:pt x="1250" y="1991"/>
                    <a:pt x="1500" y="1902"/>
                    <a:pt x="1703" y="1702"/>
                  </a:cubicBezTo>
                  <a:cubicBezTo>
                    <a:pt x="2084" y="1309"/>
                    <a:pt x="2084" y="678"/>
                    <a:pt x="1703" y="297"/>
                  </a:cubicBezTo>
                  <a:cubicBezTo>
                    <a:pt x="1498" y="92"/>
                    <a:pt x="1247" y="0"/>
                    <a:pt x="10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17" name="Google Shape;317;p3"/>
            <p:cNvSpPr/>
            <p:nvPr/>
          </p:nvSpPr>
          <p:spPr>
            <a:xfrm>
              <a:off x="842650" y="2546575"/>
              <a:ext cx="52125" cy="49725"/>
            </a:xfrm>
            <a:custGeom>
              <a:avLst/>
              <a:gdLst/>
              <a:ahLst/>
              <a:cxnLst/>
              <a:rect l="l" t="t" r="r" b="b"/>
              <a:pathLst>
                <a:path w="2085" h="1989" extrusionOk="0">
                  <a:moveTo>
                    <a:pt x="995" y="1"/>
                  </a:moveTo>
                  <a:cubicBezTo>
                    <a:pt x="488" y="1"/>
                    <a:pt x="1" y="395"/>
                    <a:pt x="1" y="989"/>
                  </a:cubicBezTo>
                  <a:cubicBezTo>
                    <a:pt x="1" y="1591"/>
                    <a:pt x="489" y="1988"/>
                    <a:pt x="997" y="1988"/>
                  </a:cubicBezTo>
                  <a:cubicBezTo>
                    <a:pt x="1241" y="1988"/>
                    <a:pt x="1490" y="1896"/>
                    <a:pt x="1691" y="1691"/>
                  </a:cubicBezTo>
                  <a:cubicBezTo>
                    <a:pt x="2084" y="1310"/>
                    <a:pt x="2084" y="679"/>
                    <a:pt x="1691" y="298"/>
                  </a:cubicBezTo>
                  <a:cubicBezTo>
                    <a:pt x="1490" y="93"/>
                    <a:pt x="1240" y="1"/>
                    <a:pt x="9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18" name="Google Shape;318;p3"/>
            <p:cNvSpPr/>
            <p:nvPr/>
          </p:nvSpPr>
          <p:spPr>
            <a:xfrm>
              <a:off x="916175" y="2620000"/>
              <a:ext cx="52125" cy="49750"/>
            </a:xfrm>
            <a:custGeom>
              <a:avLst/>
              <a:gdLst/>
              <a:ahLst/>
              <a:cxnLst/>
              <a:rect l="l" t="t" r="r" b="b"/>
              <a:pathLst>
                <a:path w="2085" h="1990" extrusionOk="0">
                  <a:moveTo>
                    <a:pt x="1006" y="1"/>
                  </a:moveTo>
                  <a:cubicBezTo>
                    <a:pt x="492" y="1"/>
                    <a:pt x="0" y="396"/>
                    <a:pt x="0" y="993"/>
                  </a:cubicBezTo>
                  <a:cubicBezTo>
                    <a:pt x="0" y="1589"/>
                    <a:pt x="492" y="1989"/>
                    <a:pt x="1005" y="1989"/>
                  </a:cubicBezTo>
                  <a:cubicBezTo>
                    <a:pt x="1250" y="1989"/>
                    <a:pt x="1499" y="1899"/>
                    <a:pt x="1703" y="1695"/>
                  </a:cubicBezTo>
                  <a:cubicBezTo>
                    <a:pt x="2084" y="1314"/>
                    <a:pt x="2084" y="683"/>
                    <a:pt x="1703" y="290"/>
                  </a:cubicBezTo>
                  <a:cubicBezTo>
                    <a:pt x="1500" y="90"/>
                    <a:pt x="1250" y="1"/>
                    <a:pt x="10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19" name="Google Shape;319;p3"/>
            <p:cNvSpPr/>
            <p:nvPr/>
          </p:nvSpPr>
          <p:spPr>
            <a:xfrm>
              <a:off x="989400" y="2693225"/>
              <a:ext cx="52100" cy="49750"/>
            </a:xfrm>
            <a:custGeom>
              <a:avLst/>
              <a:gdLst/>
              <a:ahLst/>
              <a:cxnLst/>
              <a:rect l="l" t="t" r="r" b="b"/>
              <a:pathLst>
                <a:path w="2084" h="1990" extrusionOk="0">
                  <a:moveTo>
                    <a:pt x="1002" y="1"/>
                  </a:moveTo>
                  <a:cubicBezTo>
                    <a:pt x="492" y="1"/>
                    <a:pt x="0" y="396"/>
                    <a:pt x="0" y="992"/>
                  </a:cubicBezTo>
                  <a:cubicBezTo>
                    <a:pt x="0" y="1589"/>
                    <a:pt x="492" y="1989"/>
                    <a:pt x="1002" y="1989"/>
                  </a:cubicBezTo>
                  <a:cubicBezTo>
                    <a:pt x="1244" y="1989"/>
                    <a:pt x="1491" y="1899"/>
                    <a:pt x="1691" y="1695"/>
                  </a:cubicBezTo>
                  <a:cubicBezTo>
                    <a:pt x="2084" y="1314"/>
                    <a:pt x="2084" y="683"/>
                    <a:pt x="1691" y="290"/>
                  </a:cubicBezTo>
                  <a:cubicBezTo>
                    <a:pt x="1491" y="90"/>
                    <a:pt x="1245" y="1"/>
                    <a:pt x="10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320" name="Google Shape;320;p3"/>
          <p:cNvSpPr txBox="1">
            <a:spLocks noGrp="1"/>
          </p:cNvSpPr>
          <p:nvPr>
            <p:ph type="title" idx="2" hasCustomPrompt="1"/>
          </p:nvPr>
        </p:nvSpPr>
        <p:spPr>
          <a:xfrm>
            <a:off x="3495750" y="1759651"/>
            <a:ext cx="2152500" cy="2268400"/>
          </a:xfrm>
          <a:prstGeom prst="rect">
            <a:avLst/>
          </a:prstGeom>
          <a:solidFill>
            <a:schemeClr val="accent5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0309492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one column">
  <p:cSld name="Title and one column">
    <p:spTree>
      <p:nvGrpSpPr>
        <p:cNvPr id="1" name="Shape 1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0" name="Google Shape;1530;p21"/>
          <p:cNvGrpSpPr/>
          <p:nvPr/>
        </p:nvGrpSpPr>
        <p:grpSpPr>
          <a:xfrm>
            <a:off x="7894303" y="-756767"/>
            <a:ext cx="2175642" cy="7090645"/>
            <a:chOff x="7894303" y="-567575"/>
            <a:chExt cx="2175642" cy="5317984"/>
          </a:xfrm>
        </p:grpSpPr>
        <p:grpSp>
          <p:nvGrpSpPr>
            <p:cNvPr id="1531" name="Google Shape;1531;p21"/>
            <p:cNvGrpSpPr/>
            <p:nvPr/>
          </p:nvGrpSpPr>
          <p:grpSpPr>
            <a:xfrm rot="5400000" flipH="1">
              <a:off x="8488975" y="3459091"/>
              <a:ext cx="1504710" cy="1077926"/>
              <a:chOff x="4309396" y="2691720"/>
              <a:chExt cx="525204" cy="376253"/>
            </a:xfrm>
          </p:grpSpPr>
          <p:sp>
            <p:nvSpPr>
              <p:cNvPr id="1532" name="Google Shape;1532;p21"/>
              <p:cNvSpPr/>
              <p:nvPr/>
            </p:nvSpPr>
            <p:spPr>
              <a:xfrm rot="-5400000">
                <a:off x="4441150" y="2600970"/>
                <a:ext cx="302700" cy="4842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grpSp>
            <p:nvGrpSpPr>
              <p:cNvPr id="1533" name="Google Shape;1533;p21"/>
              <p:cNvGrpSpPr/>
              <p:nvPr/>
            </p:nvGrpSpPr>
            <p:grpSpPr>
              <a:xfrm>
                <a:off x="4309396" y="2848777"/>
                <a:ext cx="445659" cy="219196"/>
                <a:chOff x="583100" y="2948450"/>
                <a:chExt cx="804875" cy="395875"/>
              </a:xfrm>
            </p:grpSpPr>
            <p:sp>
              <p:nvSpPr>
                <p:cNvPr id="1534" name="Google Shape;1534;p21"/>
                <p:cNvSpPr/>
                <p:nvPr/>
              </p:nvSpPr>
              <p:spPr>
                <a:xfrm>
                  <a:off x="583100" y="2948450"/>
                  <a:ext cx="46750" cy="39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0" h="1595" extrusionOk="0">
                      <a:moveTo>
                        <a:pt x="1072" y="142"/>
                      </a:moveTo>
                      <a:cubicBezTo>
                        <a:pt x="1429" y="142"/>
                        <a:pt x="1727" y="427"/>
                        <a:pt x="1727" y="797"/>
                      </a:cubicBezTo>
                      <a:cubicBezTo>
                        <a:pt x="1727" y="1192"/>
                        <a:pt x="1405" y="1456"/>
                        <a:pt x="1067" y="1456"/>
                      </a:cubicBezTo>
                      <a:cubicBezTo>
                        <a:pt x="907" y="1456"/>
                        <a:pt x="742" y="1395"/>
                        <a:pt x="608" y="1261"/>
                      </a:cubicBezTo>
                      <a:cubicBezTo>
                        <a:pt x="191" y="844"/>
                        <a:pt x="489" y="142"/>
                        <a:pt x="1072" y="142"/>
                      </a:cubicBezTo>
                      <a:close/>
                      <a:moveTo>
                        <a:pt x="1070" y="1"/>
                      </a:moveTo>
                      <a:cubicBezTo>
                        <a:pt x="875" y="1"/>
                        <a:pt x="675" y="74"/>
                        <a:pt x="512" y="237"/>
                      </a:cubicBezTo>
                      <a:cubicBezTo>
                        <a:pt x="0" y="737"/>
                        <a:pt x="358" y="1594"/>
                        <a:pt x="1072" y="1594"/>
                      </a:cubicBezTo>
                      <a:cubicBezTo>
                        <a:pt x="1512" y="1582"/>
                        <a:pt x="1858" y="1237"/>
                        <a:pt x="1870" y="797"/>
                      </a:cubicBezTo>
                      <a:cubicBezTo>
                        <a:pt x="1862" y="315"/>
                        <a:pt x="1475" y="1"/>
                        <a:pt x="1070" y="1"/>
                      </a:cubicBezTo>
                      <a:close/>
                    </a:path>
                  </a:pathLst>
                </a:custGeom>
                <a:solidFill>
                  <a:srgbClr val="09090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1535" name="Google Shape;1535;p21"/>
                <p:cNvSpPr/>
                <p:nvPr/>
              </p:nvSpPr>
              <p:spPr>
                <a:xfrm>
                  <a:off x="709600" y="2948450"/>
                  <a:ext cx="46450" cy="39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8" h="1595" extrusionOk="0">
                      <a:moveTo>
                        <a:pt x="1060" y="142"/>
                      </a:moveTo>
                      <a:cubicBezTo>
                        <a:pt x="1429" y="142"/>
                        <a:pt x="1715" y="427"/>
                        <a:pt x="1727" y="797"/>
                      </a:cubicBezTo>
                      <a:cubicBezTo>
                        <a:pt x="1727" y="1192"/>
                        <a:pt x="1399" y="1456"/>
                        <a:pt x="1059" y="1456"/>
                      </a:cubicBezTo>
                      <a:cubicBezTo>
                        <a:pt x="896" y="1456"/>
                        <a:pt x="730" y="1395"/>
                        <a:pt x="596" y="1261"/>
                      </a:cubicBezTo>
                      <a:cubicBezTo>
                        <a:pt x="179" y="844"/>
                        <a:pt x="477" y="142"/>
                        <a:pt x="1060" y="142"/>
                      </a:cubicBezTo>
                      <a:close/>
                      <a:moveTo>
                        <a:pt x="1061" y="1"/>
                      </a:moveTo>
                      <a:cubicBezTo>
                        <a:pt x="864" y="1"/>
                        <a:pt x="663" y="74"/>
                        <a:pt x="501" y="237"/>
                      </a:cubicBezTo>
                      <a:cubicBezTo>
                        <a:pt x="1" y="737"/>
                        <a:pt x="358" y="1594"/>
                        <a:pt x="1060" y="1594"/>
                      </a:cubicBezTo>
                      <a:cubicBezTo>
                        <a:pt x="1501" y="1582"/>
                        <a:pt x="1858" y="1237"/>
                        <a:pt x="1858" y="797"/>
                      </a:cubicBezTo>
                      <a:cubicBezTo>
                        <a:pt x="1858" y="315"/>
                        <a:pt x="1468" y="1"/>
                        <a:pt x="1061" y="1"/>
                      </a:cubicBezTo>
                      <a:close/>
                    </a:path>
                  </a:pathLst>
                </a:custGeom>
                <a:solidFill>
                  <a:srgbClr val="09090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1536" name="Google Shape;1536;p21"/>
                <p:cNvSpPr/>
                <p:nvPr/>
              </p:nvSpPr>
              <p:spPr>
                <a:xfrm>
                  <a:off x="835800" y="2948450"/>
                  <a:ext cx="46775" cy="39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1" h="1595" extrusionOk="0">
                      <a:moveTo>
                        <a:pt x="1072" y="142"/>
                      </a:moveTo>
                      <a:cubicBezTo>
                        <a:pt x="1430" y="142"/>
                        <a:pt x="1727" y="427"/>
                        <a:pt x="1727" y="797"/>
                      </a:cubicBezTo>
                      <a:cubicBezTo>
                        <a:pt x="1727" y="1192"/>
                        <a:pt x="1405" y="1456"/>
                        <a:pt x="1068" y="1456"/>
                      </a:cubicBezTo>
                      <a:cubicBezTo>
                        <a:pt x="907" y="1456"/>
                        <a:pt x="743" y="1395"/>
                        <a:pt x="608" y="1261"/>
                      </a:cubicBezTo>
                      <a:cubicBezTo>
                        <a:pt x="191" y="844"/>
                        <a:pt x="489" y="142"/>
                        <a:pt x="1072" y="142"/>
                      </a:cubicBezTo>
                      <a:close/>
                      <a:moveTo>
                        <a:pt x="1070" y="1"/>
                      </a:moveTo>
                      <a:cubicBezTo>
                        <a:pt x="875" y="1"/>
                        <a:pt x="676" y="74"/>
                        <a:pt x="513" y="237"/>
                      </a:cubicBezTo>
                      <a:cubicBezTo>
                        <a:pt x="1" y="737"/>
                        <a:pt x="358" y="1594"/>
                        <a:pt x="1072" y="1594"/>
                      </a:cubicBezTo>
                      <a:cubicBezTo>
                        <a:pt x="1513" y="1582"/>
                        <a:pt x="1858" y="1237"/>
                        <a:pt x="1870" y="797"/>
                      </a:cubicBezTo>
                      <a:cubicBezTo>
                        <a:pt x="1862" y="315"/>
                        <a:pt x="1475" y="1"/>
                        <a:pt x="1070" y="1"/>
                      </a:cubicBezTo>
                      <a:close/>
                    </a:path>
                  </a:pathLst>
                </a:custGeom>
                <a:solidFill>
                  <a:srgbClr val="09090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1537" name="Google Shape;1537;p21"/>
                <p:cNvSpPr/>
                <p:nvPr/>
              </p:nvSpPr>
              <p:spPr>
                <a:xfrm>
                  <a:off x="962300" y="2948450"/>
                  <a:ext cx="46475" cy="39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9" h="1595" extrusionOk="0">
                      <a:moveTo>
                        <a:pt x="1061" y="142"/>
                      </a:moveTo>
                      <a:cubicBezTo>
                        <a:pt x="1430" y="142"/>
                        <a:pt x="1715" y="427"/>
                        <a:pt x="1727" y="797"/>
                      </a:cubicBezTo>
                      <a:cubicBezTo>
                        <a:pt x="1727" y="1192"/>
                        <a:pt x="1400" y="1456"/>
                        <a:pt x="1059" y="1456"/>
                      </a:cubicBezTo>
                      <a:cubicBezTo>
                        <a:pt x="896" y="1456"/>
                        <a:pt x="731" y="1395"/>
                        <a:pt x="596" y="1261"/>
                      </a:cubicBezTo>
                      <a:cubicBezTo>
                        <a:pt x="180" y="844"/>
                        <a:pt x="477" y="142"/>
                        <a:pt x="1061" y="142"/>
                      </a:cubicBezTo>
                      <a:close/>
                      <a:moveTo>
                        <a:pt x="1061" y="1"/>
                      </a:moveTo>
                      <a:cubicBezTo>
                        <a:pt x="865" y="1"/>
                        <a:pt x="664" y="74"/>
                        <a:pt x="501" y="237"/>
                      </a:cubicBezTo>
                      <a:cubicBezTo>
                        <a:pt x="1" y="737"/>
                        <a:pt x="358" y="1594"/>
                        <a:pt x="1061" y="1594"/>
                      </a:cubicBezTo>
                      <a:cubicBezTo>
                        <a:pt x="1501" y="1582"/>
                        <a:pt x="1858" y="1237"/>
                        <a:pt x="1858" y="797"/>
                      </a:cubicBezTo>
                      <a:cubicBezTo>
                        <a:pt x="1858" y="315"/>
                        <a:pt x="1468" y="1"/>
                        <a:pt x="1061" y="1"/>
                      </a:cubicBezTo>
                      <a:close/>
                    </a:path>
                  </a:pathLst>
                </a:custGeom>
                <a:solidFill>
                  <a:srgbClr val="09090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1538" name="Google Shape;1538;p21"/>
                <p:cNvSpPr/>
                <p:nvPr/>
              </p:nvSpPr>
              <p:spPr>
                <a:xfrm>
                  <a:off x="1088525" y="2948450"/>
                  <a:ext cx="46750" cy="39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0" h="1595" extrusionOk="0">
                      <a:moveTo>
                        <a:pt x="1072" y="142"/>
                      </a:moveTo>
                      <a:cubicBezTo>
                        <a:pt x="1429" y="142"/>
                        <a:pt x="1727" y="427"/>
                        <a:pt x="1727" y="797"/>
                      </a:cubicBezTo>
                      <a:cubicBezTo>
                        <a:pt x="1727" y="1192"/>
                        <a:pt x="1405" y="1456"/>
                        <a:pt x="1067" y="1456"/>
                      </a:cubicBezTo>
                      <a:cubicBezTo>
                        <a:pt x="906" y="1456"/>
                        <a:pt x="742" y="1395"/>
                        <a:pt x="607" y="1261"/>
                      </a:cubicBezTo>
                      <a:cubicBezTo>
                        <a:pt x="191" y="844"/>
                        <a:pt x="488" y="142"/>
                        <a:pt x="1072" y="142"/>
                      </a:cubicBezTo>
                      <a:close/>
                      <a:moveTo>
                        <a:pt x="1070" y="1"/>
                      </a:moveTo>
                      <a:cubicBezTo>
                        <a:pt x="874" y="1"/>
                        <a:pt x="675" y="74"/>
                        <a:pt x="512" y="237"/>
                      </a:cubicBezTo>
                      <a:cubicBezTo>
                        <a:pt x="0" y="737"/>
                        <a:pt x="357" y="1594"/>
                        <a:pt x="1072" y="1594"/>
                      </a:cubicBezTo>
                      <a:cubicBezTo>
                        <a:pt x="1512" y="1582"/>
                        <a:pt x="1858" y="1237"/>
                        <a:pt x="1869" y="797"/>
                      </a:cubicBezTo>
                      <a:cubicBezTo>
                        <a:pt x="1861" y="315"/>
                        <a:pt x="1474" y="1"/>
                        <a:pt x="1070" y="1"/>
                      </a:cubicBezTo>
                      <a:close/>
                    </a:path>
                  </a:pathLst>
                </a:custGeom>
                <a:solidFill>
                  <a:srgbClr val="09090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1539" name="Google Shape;1539;p21"/>
                <p:cNvSpPr/>
                <p:nvPr/>
              </p:nvSpPr>
              <p:spPr>
                <a:xfrm>
                  <a:off x="1215025" y="2948450"/>
                  <a:ext cx="46450" cy="39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8" h="1595" extrusionOk="0">
                      <a:moveTo>
                        <a:pt x="1060" y="142"/>
                      </a:moveTo>
                      <a:cubicBezTo>
                        <a:pt x="1429" y="142"/>
                        <a:pt x="1715" y="427"/>
                        <a:pt x="1727" y="797"/>
                      </a:cubicBezTo>
                      <a:cubicBezTo>
                        <a:pt x="1727" y="1192"/>
                        <a:pt x="1399" y="1456"/>
                        <a:pt x="1058" y="1456"/>
                      </a:cubicBezTo>
                      <a:cubicBezTo>
                        <a:pt x="896" y="1456"/>
                        <a:pt x="730" y="1395"/>
                        <a:pt x="596" y="1261"/>
                      </a:cubicBezTo>
                      <a:cubicBezTo>
                        <a:pt x="179" y="844"/>
                        <a:pt x="477" y="142"/>
                        <a:pt x="1060" y="142"/>
                      </a:cubicBezTo>
                      <a:close/>
                      <a:moveTo>
                        <a:pt x="1061" y="1"/>
                      </a:moveTo>
                      <a:cubicBezTo>
                        <a:pt x="864" y="1"/>
                        <a:pt x="663" y="74"/>
                        <a:pt x="500" y="237"/>
                      </a:cubicBezTo>
                      <a:cubicBezTo>
                        <a:pt x="0" y="737"/>
                        <a:pt x="358" y="1594"/>
                        <a:pt x="1060" y="1594"/>
                      </a:cubicBezTo>
                      <a:cubicBezTo>
                        <a:pt x="1501" y="1582"/>
                        <a:pt x="1858" y="1237"/>
                        <a:pt x="1858" y="797"/>
                      </a:cubicBezTo>
                      <a:cubicBezTo>
                        <a:pt x="1858" y="315"/>
                        <a:pt x="1468" y="1"/>
                        <a:pt x="1061" y="1"/>
                      </a:cubicBezTo>
                      <a:close/>
                    </a:path>
                  </a:pathLst>
                </a:custGeom>
                <a:solidFill>
                  <a:srgbClr val="09090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1540" name="Google Shape;1540;p21"/>
                <p:cNvSpPr/>
                <p:nvPr/>
              </p:nvSpPr>
              <p:spPr>
                <a:xfrm>
                  <a:off x="1341225" y="2948450"/>
                  <a:ext cx="46750" cy="39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0" h="1595" extrusionOk="0">
                      <a:moveTo>
                        <a:pt x="1072" y="142"/>
                      </a:moveTo>
                      <a:cubicBezTo>
                        <a:pt x="1429" y="142"/>
                        <a:pt x="1727" y="427"/>
                        <a:pt x="1727" y="797"/>
                      </a:cubicBezTo>
                      <a:cubicBezTo>
                        <a:pt x="1727" y="1192"/>
                        <a:pt x="1405" y="1456"/>
                        <a:pt x="1068" y="1456"/>
                      </a:cubicBezTo>
                      <a:cubicBezTo>
                        <a:pt x="907" y="1456"/>
                        <a:pt x="742" y="1395"/>
                        <a:pt x="608" y="1261"/>
                      </a:cubicBezTo>
                      <a:cubicBezTo>
                        <a:pt x="191" y="844"/>
                        <a:pt x="489" y="142"/>
                        <a:pt x="1072" y="142"/>
                      </a:cubicBezTo>
                      <a:close/>
                      <a:moveTo>
                        <a:pt x="1070" y="1"/>
                      </a:moveTo>
                      <a:cubicBezTo>
                        <a:pt x="875" y="1"/>
                        <a:pt x="675" y="74"/>
                        <a:pt x="513" y="237"/>
                      </a:cubicBezTo>
                      <a:cubicBezTo>
                        <a:pt x="1" y="737"/>
                        <a:pt x="358" y="1594"/>
                        <a:pt x="1072" y="1594"/>
                      </a:cubicBezTo>
                      <a:cubicBezTo>
                        <a:pt x="1513" y="1582"/>
                        <a:pt x="1858" y="1237"/>
                        <a:pt x="1870" y="797"/>
                      </a:cubicBezTo>
                      <a:cubicBezTo>
                        <a:pt x="1862" y="315"/>
                        <a:pt x="1475" y="1"/>
                        <a:pt x="1070" y="1"/>
                      </a:cubicBezTo>
                      <a:close/>
                    </a:path>
                  </a:pathLst>
                </a:custGeom>
                <a:solidFill>
                  <a:srgbClr val="09090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1541" name="Google Shape;1541;p21"/>
                <p:cNvSpPr/>
                <p:nvPr/>
              </p:nvSpPr>
              <p:spPr>
                <a:xfrm>
                  <a:off x="583100" y="3067100"/>
                  <a:ext cx="46750" cy="39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0" h="1599" extrusionOk="0">
                      <a:moveTo>
                        <a:pt x="1072" y="146"/>
                      </a:moveTo>
                      <a:cubicBezTo>
                        <a:pt x="1429" y="146"/>
                        <a:pt x="1727" y="432"/>
                        <a:pt x="1727" y="801"/>
                      </a:cubicBezTo>
                      <a:cubicBezTo>
                        <a:pt x="1727" y="1196"/>
                        <a:pt x="1399" y="1460"/>
                        <a:pt x="1062" y="1460"/>
                      </a:cubicBezTo>
                      <a:cubicBezTo>
                        <a:pt x="901" y="1460"/>
                        <a:pt x="738" y="1400"/>
                        <a:pt x="608" y="1265"/>
                      </a:cubicBezTo>
                      <a:cubicBezTo>
                        <a:pt x="191" y="849"/>
                        <a:pt x="489" y="146"/>
                        <a:pt x="1072" y="146"/>
                      </a:cubicBezTo>
                      <a:close/>
                      <a:moveTo>
                        <a:pt x="1073" y="0"/>
                      </a:moveTo>
                      <a:cubicBezTo>
                        <a:pt x="876" y="0"/>
                        <a:pt x="675" y="75"/>
                        <a:pt x="512" y="242"/>
                      </a:cubicBezTo>
                      <a:cubicBezTo>
                        <a:pt x="0" y="742"/>
                        <a:pt x="358" y="1599"/>
                        <a:pt x="1072" y="1599"/>
                      </a:cubicBezTo>
                      <a:cubicBezTo>
                        <a:pt x="1512" y="1587"/>
                        <a:pt x="1858" y="1242"/>
                        <a:pt x="1870" y="801"/>
                      </a:cubicBezTo>
                      <a:cubicBezTo>
                        <a:pt x="1870" y="320"/>
                        <a:pt x="1480" y="0"/>
                        <a:pt x="1073" y="0"/>
                      </a:cubicBezTo>
                      <a:close/>
                    </a:path>
                  </a:pathLst>
                </a:custGeom>
                <a:solidFill>
                  <a:srgbClr val="09090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1542" name="Google Shape;1542;p21"/>
                <p:cNvSpPr/>
                <p:nvPr/>
              </p:nvSpPr>
              <p:spPr>
                <a:xfrm>
                  <a:off x="709600" y="3067100"/>
                  <a:ext cx="46450" cy="39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8" h="1599" extrusionOk="0">
                      <a:moveTo>
                        <a:pt x="1060" y="146"/>
                      </a:moveTo>
                      <a:cubicBezTo>
                        <a:pt x="1429" y="146"/>
                        <a:pt x="1727" y="432"/>
                        <a:pt x="1727" y="801"/>
                      </a:cubicBezTo>
                      <a:cubicBezTo>
                        <a:pt x="1719" y="1196"/>
                        <a:pt x="1394" y="1460"/>
                        <a:pt x="1056" y="1460"/>
                      </a:cubicBezTo>
                      <a:cubicBezTo>
                        <a:pt x="895" y="1460"/>
                        <a:pt x="730" y="1400"/>
                        <a:pt x="596" y="1265"/>
                      </a:cubicBezTo>
                      <a:cubicBezTo>
                        <a:pt x="179" y="849"/>
                        <a:pt x="477" y="146"/>
                        <a:pt x="1060" y="146"/>
                      </a:cubicBezTo>
                      <a:close/>
                      <a:moveTo>
                        <a:pt x="1061" y="0"/>
                      </a:moveTo>
                      <a:cubicBezTo>
                        <a:pt x="864" y="0"/>
                        <a:pt x="663" y="75"/>
                        <a:pt x="501" y="242"/>
                      </a:cubicBezTo>
                      <a:cubicBezTo>
                        <a:pt x="1" y="742"/>
                        <a:pt x="358" y="1599"/>
                        <a:pt x="1060" y="1599"/>
                      </a:cubicBezTo>
                      <a:cubicBezTo>
                        <a:pt x="1501" y="1587"/>
                        <a:pt x="1858" y="1242"/>
                        <a:pt x="1858" y="801"/>
                      </a:cubicBezTo>
                      <a:cubicBezTo>
                        <a:pt x="1858" y="320"/>
                        <a:pt x="1468" y="0"/>
                        <a:pt x="1061" y="0"/>
                      </a:cubicBezTo>
                      <a:close/>
                    </a:path>
                  </a:pathLst>
                </a:custGeom>
                <a:solidFill>
                  <a:srgbClr val="09090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1543" name="Google Shape;1543;p21"/>
                <p:cNvSpPr/>
                <p:nvPr/>
              </p:nvSpPr>
              <p:spPr>
                <a:xfrm>
                  <a:off x="835800" y="3067100"/>
                  <a:ext cx="46775" cy="39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1" h="1599" extrusionOk="0">
                      <a:moveTo>
                        <a:pt x="1072" y="146"/>
                      </a:moveTo>
                      <a:cubicBezTo>
                        <a:pt x="1430" y="146"/>
                        <a:pt x="1727" y="432"/>
                        <a:pt x="1727" y="801"/>
                      </a:cubicBezTo>
                      <a:cubicBezTo>
                        <a:pt x="1727" y="1196"/>
                        <a:pt x="1400" y="1460"/>
                        <a:pt x="1063" y="1460"/>
                      </a:cubicBezTo>
                      <a:cubicBezTo>
                        <a:pt x="902" y="1460"/>
                        <a:pt x="739" y="1400"/>
                        <a:pt x="608" y="1265"/>
                      </a:cubicBezTo>
                      <a:cubicBezTo>
                        <a:pt x="191" y="849"/>
                        <a:pt x="489" y="146"/>
                        <a:pt x="1072" y="146"/>
                      </a:cubicBezTo>
                      <a:close/>
                      <a:moveTo>
                        <a:pt x="1073" y="0"/>
                      </a:moveTo>
                      <a:cubicBezTo>
                        <a:pt x="876" y="0"/>
                        <a:pt x="676" y="75"/>
                        <a:pt x="513" y="242"/>
                      </a:cubicBezTo>
                      <a:cubicBezTo>
                        <a:pt x="1" y="742"/>
                        <a:pt x="358" y="1599"/>
                        <a:pt x="1072" y="1599"/>
                      </a:cubicBezTo>
                      <a:cubicBezTo>
                        <a:pt x="1513" y="1587"/>
                        <a:pt x="1858" y="1242"/>
                        <a:pt x="1870" y="801"/>
                      </a:cubicBezTo>
                      <a:cubicBezTo>
                        <a:pt x="1870" y="320"/>
                        <a:pt x="1480" y="0"/>
                        <a:pt x="1073" y="0"/>
                      </a:cubicBezTo>
                      <a:close/>
                    </a:path>
                  </a:pathLst>
                </a:custGeom>
                <a:solidFill>
                  <a:srgbClr val="09090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1544" name="Google Shape;1544;p21"/>
                <p:cNvSpPr/>
                <p:nvPr/>
              </p:nvSpPr>
              <p:spPr>
                <a:xfrm>
                  <a:off x="962300" y="3067100"/>
                  <a:ext cx="46475" cy="39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9" h="1599" extrusionOk="0">
                      <a:moveTo>
                        <a:pt x="1061" y="146"/>
                      </a:moveTo>
                      <a:cubicBezTo>
                        <a:pt x="1430" y="146"/>
                        <a:pt x="1727" y="432"/>
                        <a:pt x="1727" y="801"/>
                      </a:cubicBezTo>
                      <a:cubicBezTo>
                        <a:pt x="1719" y="1196"/>
                        <a:pt x="1395" y="1460"/>
                        <a:pt x="1056" y="1460"/>
                      </a:cubicBezTo>
                      <a:cubicBezTo>
                        <a:pt x="895" y="1460"/>
                        <a:pt x="731" y="1400"/>
                        <a:pt x="596" y="1265"/>
                      </a:cubicBezTo>
                      <a:cubicBezTo>
                        <a:pt x="180" y="849"/>
                        <a:pt x="477" y="146"/>
                        <a:pt x="1061" y="146"/>
                      </a:cubicBezTo>
                      <a:close/>
                      <a:moveTo>
                        <a:pt x="1061" y="0"/>
                      </a:moveTo>
                      <a:cubicBezTo>
                        <a:pt x="865" y="0"/>
                        <a:pt x="664" y="75"/>
                        <a:pt x="501" y="242"/>
                      </a:cubicBezTo>
                      <a:cubicBezTo>
                        <a:pt x="1" y="742"/>
                        <a:pt x="358" y="1599"/>
                        <a:pt x="1061" y="1599"/>
                      </a:cubicBezTo>
                      <a:cubicBezTo>
                        <a:pt x="1501" y="1587"/>
                        <a:pt x="1858" y="1242"/>
                        <a:pt x="1858" y="801"/>
                      </a:cubicBezTo>
                      <a:cubicBezTo>
                        <a:pt x="1858" y="320"/>
                        <a:pt x="1469" y="0"/>
                        <a:pt x="1061" y="0"/>
                      </a:cubicBezTo>
                      <a:close/>
                    </a:path>
                  </a:pathLst>
                </a:custGeom>
                <a:solidFill>
                  <a:srgbClr val="09090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1545" name="Google Shape;1545;p21"/>
                <p:cNvSpPr/>
                <p:nvPr/>
              </p:nvSpPr>
              <p:spPr>
                <a:xfrm>
                  <a:off x="1088525" y="3067100"/>
                  <a:ext cx="46750" cy="39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0" h="1599" extrusionOk="0">
                      <a:moveTo>
                        <a:pt x="1072" y="146"/>
                      </a:moveTo>
                      <a:cubicBezTo>
                        <a:pt x="1429" y="146"/>
                        <a:pt x="1727" y="432"/>
                        <a:pt x="1727" y="801"/>
                      </a:cubicBezTo>
                      <a:cubicBezTo>
                        <a:pt x="1727" y="1196"/>
                        <a:pt x="1399" y="1460"/>
                        <a:pt x="1062" y="1460"/>
                      </a:cubicBezTo>
                      <a:cubicBezTo>
                        <a:pt x="901" y="1460"/>
                        <a:pt x="738" y="1400"/>
                        <a:pt x="607" y="1265"/>
                      </a:cubicBezTo>
                      <a:cubicBezTo>
                        <a:pt x="191" y="849"/>
                        <a:pt x="488" y="146"/>
                        <a:pt x="1072" y="146"/>
                      </a:cubicBezTo>
                      <a:close/>
                      <a:moveTo>
                        <a:pt x="1073" y="0"/>
                      </a:moveTo>
                      <a:cubicBezTo>
                        <a:pt x="876" y="0"/>
                        <a:pt x="675" y="75"/>
                        <a:pt x="512" y="242"/>
                      </a:cubicBezTo>
                      <a:cubicBezTo>
                        <a:pt x="0" y="742"/>
                        <a:pt x="357" y="1599"/>
                        <a:pt x="1072" y="1599"/>
                      </a:cubicBezTo>
                      <a:cubicBezTo>
                        <a:pt x="1512" y="1587"/>
                        <a:pt x="1858" y="1242"/>
                        <a:pt x="1869" y="801"/>
                      </a:cubicBezTo>
                      <a:cubicBezTo>
                        <a:pt x="1869" y="320"/>
                        <a:pt x="1480" y="0"/>
                        <a:pt x="1073" y="0"/>
                      </a:cubicBezTo>
                      <a:close/>
                    </a:path>
                  </a:pathLst>
                </a:custGeom>
                <a:solidFill>
                  <a:srgbClr val="09090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1546" name="Google Shape;1546;p21"/>
                <p:cNvSpPr/>
                <p:nvPr/>
              </p:nvSpPr>
              <p:spPr>
                <a:xfrm>
                  <a:off x="1215025" y="3067100"/>
                  <a:ext cx="46450" cy="39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8" h="1599" extrusionOk="0">
                      <a:moveTo>
                        <a:pt x="1060" y="146"/>
                      </a:moveTo>
                      <a:cubicBezTo>
                        <a:pt x="1429" y="146"/>
                        <a:pt x="1727" y="432"/>
                        <a:pt x="1727" y="801"/>
                      </a:cubicBezTo>
                      <a:cubicBezTo>
                        <a:pt x="1719" y="1196"/>
                        <a:pt x="1394" y="1460"/>
                        <a:pt x="1056" y="1460"/>
                      </a:cubicBezTo>
                      <a:cubicBezTo>
                        <a:pt x="895" y="1460"/>
                        <a:pt x="730" y="1400"/>
                        <a:pt x="596" y="1265"/>
                      </a:cubicBezTo>
                      <a:cubicBezTo>
                        <a:pt x="179" y="849"/>
                        <a:pt x="477" y="146"/>
                        <a:pt x="1060" y="146"/>
                      </a:cubicBezTo>
                      <a:close/>
                      <a:moveTo>
                        <a:pt x="1061" y="0"/>
                      </a:moveTo>
                      <a:cubicBezTo>
                        <a:pt x="864" y="0"/>
                        <a:pt x="663" y="75"/>
                        <a:pt x="500" y="242"/>
                      </a:cubicBezTo>
                      <a:cubicBezTo>
                        <a:pt x="0" y="742"/>
                        <a:pt x="358" y="1599"/>
                        <a:pt x="1060" y="1599"/>
                      </a:cubicBezTo>
                      <a:cubicBezTo>
                        <a:pt x="1501" y="1587"/>
                        <a:pt x="1858" y="1242"/>
                        <a:pt x="1858" y="801"/>
                      </a:cubicBezTo>
                      <a:cubicBezTo>
                        <a:pt x="1858" y="320"/>
                        <a:pt x="1468" y="0"/>
                        <a:pt x="1061" y="0"/>
                      </a:cubicBezTo>
                      <a:close/>
                    </a:path>
                  </a:pathLst>
                </a:custGeom>
                <a:solidFill>
                  <a:srgbClr val="09090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1547" name="Google Shape;1547;p21"/>
                <p:cNvSpPr/>
                <p:nvPr/>
              </p:nvSpPr>
              <p:spPr>
                <a:xfrm>
                  <a:off x="1341225" y="3067100"/>
                  <a:ext cx="46750" cy="39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0" h="1599" extrusionOk="0">
                      <a:moveTo>
                        <a:pt x="1072" y="146"/>
                      </a:moveTo>
                      <a:cubicBezTo>
                        <a:pt x="1429" y="146"/>
                        <a:pt x="1727" y="432"/>
                        <a:pt x="1727" y="801"/>
                      </a:cubicBezTo>
                      <a:cubicBezTo>
                        <a:pt x="1727" y="1196"/>
                        <a:pt x="1400" y="1460"/>
                        <a:pt x="1062" y="1460"/>
                      </a:cubicBezTo>
                      <a:cubicBezTo>
                        <a:pt x="902" y="1460"/>
                        <a:pt x="739" y="1400"/>
                        <a:pt x="608" y="1265"/>
                      </a:cubicBezTo>
                      <a:cubicBezTo>
                        <a:pt x="191" y="849"/>
                        <a:pt x="489" y="146"/>
                        <a:pt x="1072" y="146"/>
                      </a:cubicBezTo>
                      <a:close/>
                      <a:moveTo>
                        <a:pt x="1073" y="0"/>
                      </a:moveTo>
                      <a:cubicBezTo>
                        <a:pt x="876" y="0"/>
                        <a:pt x="675" y="75"/>
                        <a:pt x="513" y="242"/>
                      </a:cubicBezTo>
                      <a:cubicBezTo>
                        <a:pt x="1" y="742"/>
                        <a:pt x="358" y="1599"/>
                        <a:pt x="1072" y="1599"/>
                      </a:cubicBezTo>
                      <a:cubicBezTo>
                        <a:pt x="1513" y="1587"/>
                        <a:pt x="1858" y="1242"/>
                        <a:pt x="1870" y="801"/>
                      </a:cubicBezTo>
                      <a:cubicBezTo>
                        <a:pt x="1870" y="320"/>
                        <a:pt x="1480" y="0"/>
                        <a:pt x="1073" y="0"/>
                      </a:cubicBezTo>
                      <a:close/>
                    </a:path>
                  </a:pathLst>
                </a:custGeom>
                <a:solidFill>
                  <a:srgbClr val="09090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1548" name="Google Shape;1548;p21"/>
                <p:cNvSpPr/>
                <p:nvPr/>
              </p:nvSpPr>
              <p:spPr>
                <a:xfrm>
                  <a:off x="583100" y="3185850"/>
                  <a:ext cx="46750" cy="4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0" h="1600" extrusionOk="0">
                      <a:moveTo>
                        <a:pt x="1072" y="147"/>
                      </a:moveTo>
                      <a:cubicBezTo>
                        <a:pt x="1429" y="147"/>
                        <a:pt x="1727" y="433"/>
                        <a:pt x="1727" y="802"/>
                      </a:cubicBezTo>
                      <a:cubicBezTo>
                        <a:pt x="1727" y="1197"/>
                        <a:pt x="1405" y="1461"/>
                        <a:pt x="1067" y="1461"/>
                      </a:cubicBezTo>
                      <a:cubicBezTo>
                        <a:pt x="907" y="1461"/>
                        <a:pt x="742" y="1401"/>
                        <a:pt x="608" y="1266"/>
                      </a:cubicBezTo>
                      <a:cubicBezTo>
                        <a:pt x="191" y="849"/>
                        <a:pt x="489" y="147"/>
                        <a:pt x="1072" y="147"/>
                      </a:cubicBezTo>
                      <a:close/>
                      <a:moveTo>
                        <a:pt x="1070" y="1"/>
                      </a:moveTo>
                      <a:cubicBezTo>
                        <a:pt x="875" y="1"/>
                        <a:pt x="675" y="75"/>
                        <a:pt x="512" y="242"/>
                      </a:cubicBezTo>
                      <a:cubicBezTo>
                        <a:pt x="0" y="742"/>
                        <a:pt x="358" y="1599"/>
                        <a:pt x="1072" y="1599"/>
                      </a:cubicBezTo>
                      <a:cubicBezTo>
                        <a:pt x="1512" y="1588"/>
                        <a:pt x="1858" y="1242"/>
                        <a:pt x="1870" y="802"/>
                      </a:cubicBezTo>
                      <a:cubicBezTo>
                        <a:pt x="1862" y="320"/>
                        <a:pt x="1475" y="1"/>
                        <a:pt x="1070" y="1"/>
                      </a:cubicBezTo>
                      <a:close/>
                    </a:path>
                  </a:pathLst>
                </a:custGeom>
                <a:solidFill>
                  <a:srgbClr val="09090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1549" name="Google Shape;1549;p21"/>
                <p:cNvSpPr/>
                <p:nvPr/>
              </p:nvSpPr>
              <p:spPr>
                <a:xfrm>
                  <a:off x="709600" y="3185850"/>
                  <a:ext cx="46450" cy="4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8" h="1600" extrusionOk="0">
                      <a:moveTo>
                        <a:pt x="1060" y="147"/>
                      </a:moveTo>
                      <a:cubicBezTo>
                        <a:pt x="1429" y="147"/>
                        <a:pt x="1715" y="433"/>
                        <a:pt x="1727" y="802"/>
                      </a:cubicBezTo>
                      <a:cubicBezTo>
                        <a:pt x="1727" y="1197"/>
                        <a:pt x="1399" y="1461"/>
                        <a:pt x="1059" y="1461"/>
                      </a:cubicBezTo>
                      <a:cubicBezTo>
                        <a:pt x="896" y="1461"/>
                        <a:pt x="730" y="1401"/>
                        <a:pt x="596" y="1266"/>
                      </a:cubicBezTo>
                      <a:cubicBezTo>
                        <a:pt x="179" y="849"/>
                        <a:pt x="477" y="147"/>
                        <a:pt x="1060" y="147"/>
                      </a:cubicBezTo>
                      <a:close/>
                      <a:moveTo>
                        <a:pt x="1061" y="1"/>
                      </a:moveTo>
                      <a:cubicBezTo>
                        <a:pt x="864" y="1"/>
                        <a:pt x="663" y="75"/>
                        <a:pt x="501" y="242"/>
                      </a:cubicBezTo>
                      <a:cubicBezTo>
                        <a:pt x="1" y="742"/>
                        <a:pt x="358" y="1599"/>
                        <a:pt x="1060" y="1599"/>
                      </a:cubicBezTo>
                      <a:cubicBezTo>
                        <a:pt x="1501" y="1588"/>
                        <a:pt x="1858" y="1242"/>
                        <a:pt x="1858" y="802"/>
                      </a:cubicBezTo>
                      <a:cubicBezTo>
                        <a:pt x="1858" y="320"/>
                        <a:pt x="1468" y="1"/>
                        <a:pt x="1061" y="1"/>
                      </a:cubicBezTo>
                      <a:close/>
                    </a:path>
                  </a:pathLst>
                </a:custGeom>
                <a:solidFill>
                  <a:srgbClr val="09090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1550" name="Google Shape;1550;p21"/>
                <p:cNvSpPr/>
                <p:nvPr/>
              </p:nvSpPr>
              <p:spPr>
                <a:xfrm>
                  <a:off x="835800" y="3185850"/>
                  <a:ext cx="46775" cy="4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1" h="1600" extrusionOk="0">
                      <a:moveTo>
                        <a:pt x="1072" y="147"/>
                      </a:moveTo>
                      <a:cubicBezTo>
                        <a:pt x="1430" y="147"/>
                        <a:pt x="1727" y="433"/>
                        <a:pt x="1727" y="802"/>
                      </a:cubicBezTo>
                      <a:cubicBezTo>
                        <a:pt x="1727" y="1197"/>
                        <a:pt x="1405" y="1461"/>
                        <a:pt x="1068" y="1461"/>
                      </a:cubicBezTo>
                      <a:cubicBezTo>
                        <a:pt x="907" y="1461"/>
                        <a:pt x="743" y="1401"/>
                        <a:pt x="608" y="1266"/>
                      </a:cubicBezTo>
                      <a:cubicBezTo>
                        <a:pt x="191" y="849"/>
                        <a:pt x="489" y="147"/>
                        <a:pt x="1072" y="147"/>
                      </a:cubicBezTo>
                      <a:close/>
                      <a:moveTo>
                        <a:pt x="1071" y="1"/>
                      </a:moveTo>
                      <a:cubicBezTo>
                        <a:pt x="875" y="1"/>
                        <a:pt x="676" y="75"/>
                        <a:pt x="513" y="242"/>
                      </a:cubicBezTo>
                      <a:cubicBezTo>
                        <a:pt x="1" y="742"/>
                        <a:pt x="358" y="1599"/>
                        <a:pt x="1072" y="1599"/>
                      </a:cubicBezTo>
                      <a:cubicBezTo>
                        <a:pt x="1513" y="1588"/>
                        <a:pt x="1858" y="1242"/>
                        <a:pt x="1870" y="802"/>
                      </a:cubicBezTo>
                      <a:cubicBezTo>
                        <a:pt x="1862" y="320"/>
                        <a:pt x="1475" y="1"/>
                        <a:pt x="1071" y="1"/>
                      </a:cubicBezTo>
                      <a:close/>
                    </a:path>
                  </a:pathLst>
                </a:custGeom>
                <a:solidFill>
                  <a:srgbClr val="09090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1551" name="Google Shape;1551;p21"/>
                <p:cNvSpPr/>
                <p:nvPr/>
              </p:nvSpPr>
              <p:spPr>
                <a:xfrm>
                  <a:off x="962300" y="3185850"/>
                  <a:ext cx="46475" cy="4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9" h="1600" extrusionOk="0">
                      <a:moveTo>
                        <a:pt x="1061" y="147"/>
                      </a:moveTo>
                      <a:cubicBezTo>
                        <a:pt x="1430" y="147"/>
                        <a:pt x="1715" y="433"/>
                        <a:pt x="1727" y="802"/>
                      </a:cubicBezTo>
                      <a:cubicBezTo>
                        <a:pt x="1727" y="1197"/>
                        <a:pt x="1400" y="1461"/>
                        <a:pt x="1059" y="1461"/>
                      </a:cubicBezTo>
                      <a:cubicBezTo>
                        <a:pt x="896" y="1461"/>
                        <a:pt x="731" y="1401"/>
                        <a:pt x="596" y="1266"/>
                      </a:cubicBezTo>
                      <a:cubicBezTo>
                        <a:pt x="180" y="849"/>
                        <a:pt x="477" y="147"/>
                        <a:pt x="1061" y="147"/>
                      </a:cubicBezTo>
                      <a:close/>
                      <a:moveTo>
                        <a:pt x="1061" y="1"/>
                      </a:moveTo>
                      <a:cubicBezTo>
                        <a:pt x="865" y="1"/>
                        <a:pt x="664" y="75"/>
                        <a:pt x="501" y="242"/>
                      </a:cubicBezTo>
                      <a:cubicBezTo>
                        <a:pt x="1" y="742"/>
                        <a:pt x="358" y="1599"/>
                        <a:pt x="1061" y="1599"/>
                      </a:cubicBezTo>
                      <a:cubicBezTo>
                        <a:pt x="1501" y="1588"/>
                        <a:pt x="1858" y="1242"/>
                        <a:pt x="1858" y="802"/>
                      </a:cubicBezTo>
                      <a:cubicBezTo>
                        <a:pt x="1858" y="320"/>
                        <a:pt x="1469" y="1"/>
                        <a:pt x="1061" y="1"/>
                      </a:cubicBezTo>
                      <a:close/>
                    </a:path>
                  </a:pathLst>
                </a:custGeom>
                <a:solidFill>
                  <a:srgbClr val="09090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1552" name="Google Shape;1552;p21"/>
                <p:cNvSpPr/>
                <p:nvPr/>
              </p:nvSpPr>
              <p:spPr>
                <a:xfrm>
                  <a:off x="1088525" y="3185850"/>
                  <a:ext cx="46750" cy="4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0" h="1600" extrusionOk="0">
                      <a:moveTo>
                        <a:pt x="1072" y="147"/>
                      </a:moveTo>
                      <a:cubicBezTo>
                        <a:pt x="1429" y="147"/>
                        <a:pt x="1727" y="433"/>
                        <a:pt x="1727" y="802"/>
                      </a:cubicBezTo>
                      <a:cubicBezTo>
                        <a:pt x="1727" y="1197"/>
                        <a:pt x="1405" y="1461"/>
                        <a:pt x="1067" y="1461"/>
                      </a:cubicBezTo>
                      <a:cubicBezTo>
                        <a:pt x="906" y="1461"/>
                        <a:pt x="742" y="1401"/>
                        <a:pt x="607" y="1266"/>
                      </a:cubicBezTo>
                      <a:cubicBezTo>
                        <a:pt x="191" y="849"/>
                        <a:pt x="488" y="147"/>
                        <a:pt x="1072" y="147"/>
                      </a:cubicBezTo>
                      <a:close/>
                      <a:moveTo>
                        <a:pt x="1070" y="1"/>
                      </a:moveTo>
                      <a:cubicBezTo>
                        <a:pt x="875" y="1"/>
                        <a:pt x="675" y="75"/>
                        <a:pt x="512" y="242"/>
                      </a:cubicBezTo>
                      <a:cubicBezTo>
                        <a:pt x="0" y="742"/>
                        <a:pt x="357" y="1599"/>
                        <a:pt x="1072" y="1599"/>
                      </a:cubicBezTo>
                      <a:cubicBezTo>
                        <a:pt x="1512" y="1588"/>
                        <a:pt x="1858" y="1242"/>
                        <a:pt x="1869" y="802"/>
                      </a:cubicBezTo>
                      <a:cubicBezTo>
                        <a:pt x="1861" y="320"/>
                        <a:pt x="1475" y="1"/>
                        <a:pt x="1070" y="1"/>
                      </a:cubicBezTo>
                      <a:close/>
                    </a:path>
                  </a:pathLst>
                </a:custGeom>
                <a:solidFill>
                  <a:srgbClr val="09090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1553" name="Google Shape;1553;p21"/>
                <p:cNvSpPr/>
                <p:nvPr/>
              </p:nvSpPr>
              <p:spPr>
                <a:xfrm>
                  <a:off x="1215025" y="3185850"/>
                  <a:ext cx="46450" cy="4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8" h="1600" extrusionOk="0">
                      <a:moveTo>
                        <a:pt x="1060" y="147"/>
                      </a:moveTo>
                      <a:cubicBezTo>
                        <a:pt x="1429" y="147"/>
                        <a:pt x="1715" y="433"/>
                        <a:pt x="1727" y="802"/>
                      </a:cubicBezTo>
                      <a:cubicBezTo>
                        <a:pt x="1727" y="1197"/>
                        <a:pt x="1399" y="1461"/>
                        <a:pt x="1058" y="1461"/>
                      </a:cubicBezTo>
                      <a:cubicBezTo>
                        <a:pt x="896" y="1461"/>
                        <a:pt x="730" y="1401"/>
                        <a:pt x="596" y="1266"/>
                      </a:cubicBezTo>
                      <a:cubicBezTo>
                        <a:pt x="179" y="849"/>
                        <a:pt x="477" y="147"/>
                        <a:pt x="1060" y="147"/>
                      </a:cubicBezTo>
                      <a:close/>
                      <a:moveTo>
                        <a:pt x="1061" y="1"/>
                      </a:moveTo>
                      <a:cubicBezTo>
                        <a:pt x="864" y="1"/>
                        <a:pt x="663" y="75"/>
                        <a:pt x="500" y="242"/>
                      </a:cubicBezTo>
                      <a:cubicBezTo>
                        <a:pt x="0" y="742"/>
                        <a:pt x="358" y="1599"/>
                        <a:pt x="1060" y="1599"/>
                      </a:cubicBezTo>
                      <a:cubicBezTo>
                        <a:pt x="1501" y="1588"/>
                        <a:pt x="1858" y="1242"/>
                        <a:pt x="1858" y="802"/>
                      </a:cubicBezTo>
                      <a:cubicBezTo>
                        <a:pt x="1858" y="320"/>
                        <a:pt x="1468" y="1"/>
                        <a:pt x="1061" y="1"/>
                      </a:cubicBezTo>
                      <a:close/>
                    </a:path>
                  </a:pathLst>
                </a:custGeom>
                <a:solidFill>
                  <a:srgbClr val="09090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1554" name="Google Shape;1554;p21"/>
                <p:cNvSpPr/>
                <p:nvPr/>
              </p:nvSpPr>
              <p:spPr>
                <a:xfrm>
                  <a:off x="1341225" y="3185850"/>
                  <a:ext cx="46750" cy="4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0" h="1600" extrusionOk="0">
                      <a:moveTo>
                        <a:pt x="1072" y="147"/>
                      </a:moveTo>
                      <a:cubicBezTo>
                        <a:pt x="1429" y="147"/>
                        <a:pt x="1727" y="433"/>
                        <a:pt x="1727" y="802"/>
                      </a:cubicBezTo>
                      <a:cubicBezTo>
                        <a:pt x="1727" y="1197"/>
                        <a:pt x="1405" y="1461"/>
                        <a:pt x="1068" y="1461"/>
                      </a:cubicBezTo>
                      <a:cubicBezTo>
                        <a:pt x="907" y="1461"/>
                        <a:pt x="742" y="1401"/>
                        <a:pt x="608" y="1266"/>
                      </a:cubicBezTo>
                      <a:cubicBezTo>
                        <a:pt x="191" y="849"/>
                        <a:pt x="489" y="147"/>
                        <a:pt x="1072" y="147"/>
                      </a:cubicBezTo>
                      <a:close/>
                      <a:moveTo>
                        <a:pt x="1070" y="1"/>
                      </a:moveTo>
                      <a:cubicBezTo>
                        <a:pt x="875" y="1"/>
                        <a:pt x="675" y="75"/>
                        <a:pt x="513" y="242"/>
                      </a:cubicBezTo>
                      <a:cubicBezTo>
                        <a:pt x="1" y="742"/>
                        <a:pt x="358" y="1599"/>
                        <a:pt x="1072" y="1599"/>
                      </a:cubicBezTo>
                      <a:cubicBezTo>
                        <a:pt x="1513" y="1588"/>
                        <a:pt x="1858" y="1242"/>
                        <a:pt x="1870" y="802"/>
                      </a:cubicBezTo>
                      <a:cubicBezTo>
                        <a:pt x="1862" y="320"/>
                        <a:pt x="1475" y="1"/>
                        <a:pt x="1070" y="1"/>
                      </a:cubicBezTo>
                      <a:close/>
                    </a:path>
                  </a:pathLst>
                </a:custGeom>
                <a:solidFill>
                  <a:srgbClr val="09090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1555" name="Google Shape;1555;p21"/>
                <p:cNvSpPr/>
                <p:nvPr/>
              </p:nvSpPr>
              <p:spPr>
                <a:xfrm>
                  <a:off x="583100" y="3304525"/>
                  <a:ext cx="46750" cy="39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0" h="1592" extrusionOk="0">
                      <a:moveTo>
                        <a:pt x="1058" y="150"/>
                      </a:moveTo>
                      <a:cubicBezTo>
                        <a:pt x="1062" y="150"/>
                        <a:pt x="1067" y="150"/>
                        <a:pt x="1072" y="150"/>
                      </a:cubicBezTo>
                      <a:cubicBezTo>
                        <a:pt x="1429" y="150"/>
                        <a:pt x="1727" y="436"/>
                        <a:pt x="1727" y="805"/>
                      </a:cubicBezTo>
                      <a:cubicBezTo>
                        <a:pt x="1727" y="1200"/>
                        <a:pt x="1399" y="1464"/>
                        <a:pt x="1062" y="1464"/>
                      </a:cubicBezTo>
                      <a:cubicBezTo>
                        <a:pt x="901" y="1464"/>
                        <a:pt x="738" y="1404"/>
                        <a:pt x="608" y="1270"/>
                      </a:cubicBezTo>
                      <a:cubicBezTo>
                        <a:pt x="194" y="856"/>
                        <a:pt x="484" y="150"/>
                        <a:pt x="1058" y="150"/>
                      </a:cubicBezTo>
                      <a:close/>
                      <a:moveTo>
                        <a:pt x="1066" y="1"/>
                      </a:moveTo>
                      <a:cubicBezTo>
                        <a:pt x="871" y="1"/>
                        <a:pt x="673" y="73"/>
                        <a:pt x="512" y="234"/>
                      </a:cubicBezTo>
                      <a:cubicBezTo>
                        <a:pt x="0" y="746"/>
                        <a:pt x="358" y="1591"/>
                        <a:pt x="1072" y="1591"/>
                      </a:cubicBezTo>
                      <a:cubicBezTo>
                        <a:pt x="1512" y="1591"/>
                        <a:pt x="1858" y="1246"/>
                        <a:pt x="1870" y="805"/>
                      </a:cubicBezTo>
                      <a:cubicBezTo>
                        <a:pt x="1870" y="321"/>
                        <a:pt x="1475" y="1"/>
                        <a:pt x="1066" y="1"/>
                      </a:cubicBezTo>
                      <a:close/>
                    </a:path>
                  </a:pathLst>
                </a:custGeom>
                <a:solidFill>
                  <a:srgbClr val="09090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1556" name="Google Shape;1556;p21"/>
                <p:cNvSpPr/>
                <p:nvPr/>
              </p:nvSpPr>
              <p:spPr>
                <a:xfrm>
                  <a:off x="709600" y="3304525"/>
                  <a:ext cx="46450" cy="39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8" h="1592" extrusionOk="0">
                      <a:moveTo>
                        <a:pt x="1046" y="150"/>
                      </a:moveTo>
                      <a:cubicBezTo>
                        <a:pt x="1051" y="150"/>
                        <a:pt x="1055" y="150"/>
                        <a:pt x="1060" y="150"/>
                      </a:cubicBezTo>
                      <a:cubicBezTo>
                        <a:pt x="1429" y="150"/>
                        <a:pt x="1727" y="436"/>
                        <a:pt x="1727" y="805"/>
                      </a:cubicBezTo>
                      <a:cubicBezTo>
                        <a:pt x="1719" y="1200"/>
                        <a:pt x="1394" y="1464"/>
                        <a:pt x="1056" y="1464"/>
                      </a:cubicBezTo>
                      <a:cubicBezTo>
                        <a:pt x="895" y="1464"/>
                        <a:pt x="730" y="1404"/>
                        <a:pt x="596" y="1270"/>
                      </a:cubicBezTo>
                      <a:cubicBezTo>
                        <a:pt x="183" y="856"/>
                        <a:pt x="472" y="150"/>
                        <a:pt x="1046" y="150"/>
                      </a:cubicBezTo>
                      <a:close/>
                      <a:moveTo>
                        <a:pt x="1054" y="1"/>
                      </a:moveTo>
                      <a:cubicBezTo>
                        <a:pt x="859" y="1"/>
                        <a:pt x="662" y="73"/>
                        <a:pt x="501" y="234"/>
                      </a:cubicBezTo>
                      <a:cubicBezTo>
                        <a:pt x="1" y="734"/>
                        <a:pt x="358" y="1591"/>
                        <a:pt x="1060" y="1591"/>
                      </a:cubicBezTo>
                      <a:cubicBezTo>
                        <a:pt x="1501" y="1591"/>
                        <a:pt x="1858" y="1246"/>
                        <a:pt x="1858" y="805"/>
                      </a:cubicBezTo>
                      <a:cubicBezTo>
                        <a:pt x="1858" y="321"/>
                        <a:pt x="1464" y="1"/>
                        <a:pt x="1054" y="1"/>
                      </a:cubicBezTo>
                      <a:close/>
                    </a:path>
                  </a:pathLst>
                </a:custGeom>
                <a:solidFill>
                  <a:srgbClr val="09090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1557" name="Google Shape;1557;p21"/>
                <p:cNvSpPr/>
                <p:nvPr/>
              </p:nvSpPr>
              <p:spPr>
                <a:xfrm>
                  <a:off x="835800" y="3304525"/>
                  <a:ext cx="46775" cy="39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1" h="1592" extrusionOk="0">
                      <a:moveTo>
                        <a:pt x="1058" y="150"/>
                      </a:moveTo>
                      <a:cubicBezTo>
                        <a:pt x="1063" y="150"/>
                        <a:pt x="1068" y="150"/>
                        <a:pt x="1072" y="150"/>
                      </a:cubicBezTo>
                      <a:cubicBezTo>
                        <a:pt x="1430" y="150"/>
                        <a:pt x="1727" y="436"/>
                        <a:pt x="1727" y="805"/>
                      </a:cubicBezTo>
                      <a:cubicBezTo>
                        <a:pt x="1727" y="1200"/>
                        <a:pt x="1400" y="1464"/>
                        <a:pt x="1063" y="1464"/>
                      </a:cubicBezTo>
                      <a:cubicBezTo>
                        <a:pt x="902" y="1464"/>
                        <a:pt x="739" y="1404"/>
                        <a:pt x="608" y="1270"/>
                      </a:cubicBezTo>
                      <a:cubicBezTo>
                        <a:pt x="195" y="856"/>
                        <a:pt x="484" y="150"/>
                        <a:pt x="1058" y="150"/>
                      </a:cubicBezTo>
                      <a:close/>
                      <a:moveTo>
                        <a:pt x="1066" y="1"/>
                      </a:moveTo>
                      <a:cubicBezTo>
                        <a:pt x="872" y="1"/>
                        <a:pt x="674" y="73"/>
                        <a:pt x="513" y="234"/>
                      </a:cubicBezTo>
                      <a:cubicBezTo>
                        <a:pt x="1" y="746"/>
                        <a:pt x="358" y="1591"/>
                        <a:pt x="1072" y="1591"/>
                      </a:cubicBezTo>
                      <a:cubicBezTo>
                        <a:pt x="1513" y="1591"/>
                        <a:pt x="1858" y="1246"/>
                        <a:pt x="1870" y="805"/>
                      </a:cubicBezTo>
                      <a:cubicBezTo>
                        <a:pt x="1870" y="321"/>
                        <a:pt x="1476" y="1"/>
                        <a:pt x="1066" y="1"/>
                      </a:cubicBezTo>
                      <a:close/>
                    </a:path>
                  </a:pathLst>
                </a:custGeom>
                <a:solidFill>
                  <a:srgbClr val="09090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1558" name="Google Shape;1558;p21"/>
                <p:cNvSpPr/>
                <p:nvPr/>
              </p:nvSpPr>
              <p:spPr>
                <a:xfrm>
                  <a:off x="962300" y="3304525"/>
                  <a:ext cx="46475" cy="39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9" h="1592" extrusionOk="0">
                      <a:moveTo>
                        <a:pt x="1046" y="150"/>
                      </a:moveTo>
                      <a:cubicBezTo>
                        <a:pt x="1051" y="150"/>
                        <a:pt x="1056" y="150"/>
                        <a:pt x="1061" y="150"/>
                      </a:cubicBezTo>
                      <a:cubicBezTo>
                        <a:pt x="1430" y="150"/>
                        <a:pt x="1727" y="436"/>
                        <a:pt x="1727" y="805"/>
                      </a:cubicBezTo>
                      <a:cubicBezTo>
                        <a:pt x="1719" y="1200"/>
                        <a:pt x="1395" y="1464"/>
                        <a:pt x="1056" y="1464"/>
                      </a:cubicBezTo>
                      <a:cubicBezTo>
                        <a:pt x="895" y="1464"/>
                        <a:pt x="731" y="1404"/>
                        <a:pt x="596" y="1270"/>
                      </a:cubicBezTo>
                      <a:cubicBezTo>
                        <a:pt x="183" y="856"/>
                        <a:pt x="472" y="150"/>
                        <a:pt x="1046" y="150"/>
                      </a:cubicBezTo>
                      <a:close/>
                      <a:moveTo>
                        <a:pt x="1054" y="1"/>
                      </a:moveTo>
                      <a:cubicBezTo>
                        <a:pt x="860" y="1"/>
                        <a:pt x="662" y="73"/>
                        <a:pt x="501" y="234"/>
                      </a:cubicBezTo>
                      <a:cubicBezTo>
                        <a:pt x="1" y="746"/>
                        <a:pt x="358" y="1591"/>
                        <a:pt x="1061" y="1591"/>
                      </a:cubicBezTo>
                      <a:cubicBezTo>
                        <a:pt x="1501" y="1591"/>
                        <a:pt x="1858" y="1246"/>
                        <a:pt x="1858" y="805"/>
                      </a:cubicBezTo>
                      <a:cubicBezTo>
                        <a:pt x="1858" y="321"/>
                        <a:pt x="1464" y="1"/>
                        <a:pt x="1054" y="1"/>
                      </a:cubicBezTo>
                      <a:close/>
                    </a:path>
                  </a:pathLst>
                </a:custGeom>
                <a:solidFill>
                  <a:srgbClr val="09090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1559" name="Google Shape;1559;p21"/>
                <p:cNvSpPr/>
                <p:nvPr/>
              </p:nvSpPr>
              <p:spPr>
                <a:xfrm>
                  <a:off x="1088525" y="3304525"/>
                  <a:ext cx="46750" cy="39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0" h="1592" extrusionOk="0">
                      <a:moveTo>
                        <a:pt x="1057" y="150"/>
                      </a:moveTo>
                      <a:cubicBezTo>
                        <a:pt x="1062" y="150"/>
                        <a:pt x="1067" y="150"/>
                        <a:pt x="1072" y="150"/>
                      </a:cubicBezTo>
                      <a:cubicBezTo>
                        <a:pt x="1429" y="150"/>
                        <a:pt x="1727" y="436"/>
                        <a:pt x="1727" y="805"/>
                      </a:cubicBezTo>
                      <a:cubicBezTo>
                        <a:pt x="1727" y="1200"/>
                        <a:pt x="1399" y="1464"/>
                        <a:pt x="1062" y="1464"/>
                      </a:cubicBezTo>
                      <a:cubicBezTo>
                        <a:pt x="901" y="1464"/>
                        <a:pt x="738" y="1404"/>
                        <a:pt x="607" y="1270"/>
                      </a:cubicBezTo>
                      <a:cubicBezTo>
                        <a:pt x="194" y="856"/>
                        <a:pt x="483" y="150"/>
                        <a:pt x="1057" y="150"/>
                      </a:cubicBezTo>
                      <a:close/>
                      <a:moveTo>
                        <a:pt x="1066" y="1"/>
                      </a:moveTo>
                      <a:cubicBezTo>
                        <a:pt x="871" y="1"/>
                        <a:pt x="673" y="73"/>
                        <a:pt x="512" y="234"/>
                      </a:cubicBezTo>
                      <a:cubicBezTo>
                        <a:pt x="0" y="746"/>
                        <a:pt x="357" y="1591"/>
                        <a:pt x="1072" y="1591"/>
                      </a:cubicBezTo>
                      <a:cubicBezTo>
                        <a:pt x="1512" y="1591"/>
                        <a:pt x="1858" y="1246"/>
                        <a:pt x="1869" y="805"/>
                      </a:cubicBezTo>
                      <a:cubicBezTo>
                        <a:pt x="1869" y="321"/>
                        <a:pt x="1475" y="1"/>
                        <a:pt x="1066" y="1"/>
                      </a:cubicBezTo>
                      <a:close/>
                    </a:path>
                  </a:pathLst>
                </a:custGeom>
                <a:solidFill>
                  <a:srgbClr val="09090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1560" name="Google Shape;1560;p21"/>
                <p:cNvSpPr/>
                <p:nvPr/>
              </p:nvSpPr>
              <p:spPr>
                <a:xfrm>
                  <a:off x="1214800" y="3304625"/>
                  <a:ext cx="46675" cy="3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7" h="1588" extrusionOk="0">
                      <a:moveTo>
                        <a:pt x="1055" y="146"/>
                      </a:moveTo>
                      <a:cubicBezTo>
                        <a:pt x="1059" y="146"/>
                        <a:pt x="1064" y="146"/>
                        <a:pt x="1069" y="146"/>
                      </a:cubicBezTo>
                      <a:cubicBezTo>
                        <a:pt x="1438" y="146"/>
                        <a:pt x="1736" y="432"/>
                        <a:pt x="1736" y="801"/>
                      </a:cubicBezTo>
                      <a:cubicBezTo>
                        <a:pt x="1728" y="1196"/>
                        <a:pt x="1403" y="1460"/>
                        <a:pt x="1065" y="1460"/>
                      </a:cubicBezTo>
                      <a:cubicBezTo>
                        <a:pt x="904" y="1460"/>
                        <a:pt x="739" y="1400"/>
                        <a:pt x="605" y="1266"/>
                      </a:cubicBezTo>
                      <a:cubicBezTo>
                        <a:pt x="191" y="852"/>
                        <a:pt x="481" y="146"/>
                        <a:pt x="1055" y="146"/>
                      </a:cubicBezTo>
                      <a:close/>
                      <a:moveTo>
                        <a:pt x="1066" y="0"/>
                      </a:moveTo>
                      <a:cubicBezTo>
                        <a:pt x="868" y="0"/>
                        <a:pt x="664" y="75"/>
                        <a:pt x="497" y="242"/>
                      </a:cubicBezTo>
                      <a:cubicBezTo>
                        <a:pt x="1" y="738"/>
                        <a:pt x="361" y="1587"/>
                        <a:pt x="1055" y="1587"/>
                      </a:cubicBezTo>
                      <a:cubicBezTo>
                        <a:pt x="1059" y="1587"/>
                        <a:pt x="1064" y="1587"/>
                        <a:pt x="1069" y="1587"/>
                      </a:cubicBezTo>
                      <a:cubicBezTo>
                        <a:pt x="1510" y="1587"/>
                        <a:pt x="1855" y="1230"/>
                        <a:pt x="1867" y="801"/>
                      </a:cubicBezTo>
                      <a:cubicBezTo>
                        <a:pt x="1867" y="320"/>
                        <a:pt x="1477" y="0"/>
                        <a:pt x="1066" y="0"/>
                      </a:cubicBezTo>
                      <a:close/>
                    </a:path>
                  </a:pathLst>
                </a:custGeom>
                <a:solidFill>
                  <a:srgbClr val="09090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1561" name="Google Shape;1561;p21"/>
                <p:cNvSpPr/>
                <p:nvPr/>
              </p:nvSpPr>
              <p:spPr>
                <a:xfrm>
                  <a:off x="1341225" y="3304525"/>
                  <a:ext cx="46750" cy="39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0" h="1592" extrusionOk="0">
                      <a:moveTo>
                        <a:pt x="1058" y="150"/>
                      </a:moveTo>
                      <a:cubicBezTo>
                        <a:pt x="1063" y="150"/>
                        <a:pt x="1067" y="150"/>
                        <a:pt x="1072" y="150"/>
                      </a:cubicBezTo>
                      <a:cubicBezTo>
                        <a:pt x="1429" y="150"/>
                        <a:pt x="1727" y="436"/>
                        <a:pt x="1727" y="805"/>
                      </a:cubicBezTo>
                      <a:cubicBezTo>
                        <a:pt x="1727" y="1200"/>
                        <a:pt x="1400" y="1464"/>
                        <a:pt x="1062" y="1464"/>
                      </a:cubicBezTo>
                      <a:cubicBezTo>
                        <a:pt x="902" y="1464"/>
                        <a:pt x="739" y="1404"/>
                        <a:pt x="608" y="1270"/>
                      </a:cubicBezTo>
                      <a:cubicBezTo>
                        <a:pt x="195" y="856"/>
                        <a:pt x="484" y="150"/>
                        <a:pt x="1058" y="150"/>
                      </a:cubicBezTo>
                      <a:close/>
                      <a:moveTo>
                        <a:pt x="1066" y="1"/>
                      </a:moveTo>
                      <a:cubicBezTo>
                        <a:pt x="871" y="1"/>
                        <a:pt x="673" y="73"/>
                        <a:pt x="513" y="234"/>
                      </a:cubicBezTo>
                      <a:cubicBezTo>
                        <a:pt x="1" y="734"/>
                        <a:pt x="358" y="1591"/>
                        <a:pt x="1072" y="1591"/>
                      </a:cubicBezTo>
                      <a:cubicBezTo>
                        <a:pt x="1513" y="1591"/>
                        <a:pt x="1858" y="1246"/>
                        <a:pt x="1870" y="805"/>
                      </a:cubicBezTo>
                      <a:cubicBezTo>
                        <a:pt x="1870" y="321"/>
                        <a:pt x="1476" y="1"/>
                        <a:pt x="1066" y="1"/>
                      </a:cubicBezTo>
                      <a:close/>
                    </a:path>
                  </a:pathLst>
                </a:custGeom>
                <a:solidFill>
                  <a:srgbClr val="09090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</p:grpSp>
        </p:grpSp>
        <p:sp>
          <p:nvSpPr>
            <p:cNvPr id="1562" name="Google Shape;1562;p21"/>
            <p:cNvSpPr/>
            <p:nvPr/>
          </p:nvSpPr>
          <p:spPr>
            <a:xfrm rot="2152776">
              <a:off x="8492097" y="-466228"/>
              <a:ext cx="980357" cy="1960194"/>
            </a:xfrm>
            <a:custGeom>
              <a:avLst/>
              <a:gdLst/>
              <a:ahLst/>
              <a:cxnLst/>
              <a:rect l="l" t="t" r="r" b="b"/>
              <a:pathLst>
                <a:path w="20111" h="40208" extrusionOk="0">
                  <a:moveTo>
                    <a:pt x="20111" y="0"/>
                  </a:moveTo>
                  <a:lnTo>
                    <a:pt x="1" y="20110"/>
                  </a:lnTo>
                  <a:lnTo>
                    <a:pt x="20111" y="40208"/>
                  </a:lnTo>
                  <a:lnTo>
                    <a:pt x="201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63" name="Google Shape;1563;p21"/>
            <p:cNvSpPr/>
            <p:nvPr/>
          </p:nvSpPr>
          <p:spPr>
            <a:xfrm rot="3388570">
              <a:off x="8491897" y="-291527"/>
              <a:ext cx="980454" cy="1960225"/>
            </a:xfrm>
            <a:custGeom>
              <a:avLst/>
              <a:gdLst/>
              <a:ahLst/>
              <a:cxnLst/>
              <a:rect l="l" t="t" r="r" b="b"/>
              <a:pathLst>
                <a:path w="20111" h="40208" extrusionOk="0">
                  <a:moveTo>
                    <a:pt x="20111" y="0"/>
                  </a:moveTo>
                  <a:lnTo>
                    <a:pt x="1" y="20110"/>
                  </a:lnTo>
                  <a:lnTo>
                    <a:pt x="20111" y="40208"/>
                  </a:lnTo>
                  <a:lnTo>
                    <a:pt x="2011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564" name="Google Shape;1564;p21"/>
          <p:cNvSpPr txBox="1">
            <a:spLocks noGrp="1"/>
          </p:cNvSpPr>
          <p:nvPr>
            <p:ph type="subTitle" idx="1"/>
          </p:nvPr>
        </p:nvSpPr>
        <p:spPr>
          <a:xfrm>
            <a:off x="1249850" y="3027167"/>
            <a:ext cx="2882700" cy="12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65" name="Google Shape;1565;p21"/>
          <p:cNvSpPr txBox="1">
            <a:spLocks noGrp="1"/>
          </p:cNvSpPr>
          <p:nvPr>
            <p:ph type="subTitle" idx="2"/>
          </p:nvPr>
        </p:nvSpPr>
        <p:spPr>
          <a:xfrm>
            <a:off x="1249891" y="2707000"/>
            <a:ext cx="2882700" cy="44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1">
                <a:highlight>
                  <a:schemeClr val="accent5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66" name="Google Shape;1566;p21"/>
          <p:cNvSpPr txBox="1">
            <a:spLocks noGrp="1"/>
          </p:cNvSpPr>
          <p:nvPr>
            <p:ph type="subTitle" idx="3"/>
          </p:nvPr>
        </p:nvSpPr>
        <p:spPr>
          <a:xfrm>
            <a:off x="1012100" y="4368400"/>
            <a:ext cx="3358200" cy="52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67" name="Google Shape;1567;p21"/>
          <p:cNvSpPr txBox="1">
            <a:spLocks noGrp="1"/>
          </p:cNvSpPr>
          <p:nvPr>
            <p:ph type="title"/>
          </p:nvPr>
        </p:nvSpPr>
        <p:spPr>
          <a:xfrm>
            <a:off x="1445425" y="634896"/>
            <a:ext cx="6253200" cy="5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568" name="Google Shape;1568;p21"/>
          <p:cNvSpPr/>
          <p:nvPr/>
        </p:nvSpPr>
        <p:spPr>
          <a:xfrm rot="-5400000">
            <a:off x="-478150" y="5222977"/>
            <a:ext cx="537200" cy="2052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69" name="Google Shape;1569;p21"/>
          <p:cNvSpPr/>
          <p:nvPr/>
        </p:nvSpPr>
        <p:spPr>
          <a:xfrm>
            <a:off x="-419452" y="451852"/>
            <a:ext cx="696059" cy="891937"/>
          </a:xfrm>
          <a:custGeom>
            <a:avLst/>
            <a:gdLst/>
            <a:ahLst/>
            <a:cxnLst/>
            <a:rect l="l" t="t" r="r" b="b"/>
            <a:pathLst>
              <a:path w="21647" h="20804" extrusionOk="0">
                <a:moveTo>
                  <a:pt x="4732" y="1"/>
                </a:moveTo>
                <a:cubicBezTo>
                  <a:pt x="3629" y="1"/>
                  <a:pt x="2525" y="420"/>
                  <a:pt x="1680" y="1260"/>
                </a:cubicBezTo>
                <a:cubicBezTo>
                  <a:pt x="1" y="2951"/>
                  <a:pt x="1" y="5677"/>
                  <a:pt x="1680" y="7356"/>
                </a:cubicBezTo>
                <a:lnTo>
                  <a:pt x="4728" y="10404"/>
                </a:lnTo>
                <a:lnTo>
                  <a:pt x="1680" y="13452"/>
                </a:lnTo>
                <a:cubicBezTo>
                  <a:pt x="1" y="15131"/>
                  <a:pt x="1" y="17857"/>
                  <a:pt x="1680" y="19536"/>
                </a:cubicBezTo>
                <a:cubicBezTo>
                  <a:pt x="2525" y="20375"/>
                  <a:pt x="3629" y="20795"/>
                  <a:pt x="4732" y="20795"/>
                </a:cubicBezTo>
                <a:cubicBezTo>
                  <a:pt x="5835" y="20795"/>
                  <a:pt x="6936" y="20375"/>
                  <a:pt x="7776" y="19536"/>
                </a:cubicBezTo>
                <a:lnTo>
                  <a:pt x="10824" y="16500"/>
                </a:lnTo>
                <a:lnTo>
                  <a:pt x="13872" y="19536"/>
                </a:lnTo>
                <a:cubicBezTo>
                  <a:pt x="14711" y="20381"/>
                  <a:pt x="15812" y="20804"/>
                  <a:pt x="16914" y="20804"/>
                </a:cubicBezTo>
                <a:cubicBezTo>
                  <a:pt x="18015" y="20804"/>
                  <a:pt x="19116" y="20381"/>
                  <a:pt x="19956" y="19536"/>
                </a:cubicBezTo>
                <a:cubicBezTo>
                  <a:pt x="21647" y="17857"/>
                  <a:pt x="21647" y="15131"/>
                  <a:pt x="19956" y="13452"/>
                </a:cubicBezTo>
                <a:lnTo>
                  <a:pt x="16920" y="10404"/>
                </a:lnTo>
                <a:lnTo>
                  <a:pt x="19956" y="7356"/>
                </a:lnTo>
                <a:cubicBezTo>
                  <a:pt x="21635" y="5677"/>
                  <a:pt x="21635" y="2951"/>
                  <a:pt x="19956" y="1260"/>
                </a:cubicBezTo>
                <a:cubicBezTo>
                  <a:pt x="19116" y="420"/>
                  <a:pt x="18015" y="1"/>
                  <a:pt x="16914" y="1"/>
                </a:cubicBezTo>
                <a:cubicBezTo>
                  <a:pt x="15812" y="1"/>
                  <a:pt x="14711" y="420"/>
                  <a:pt x="13872" y="1260"/>
                </a:cubicBezTo>
                <a:lnTo>
                  <a:pt x="10824" y="4308"/>
                </a:lnTo>
                <a:lnTo>
                  <a:pt x="7776" y="1260"/>
                </a:lnTo>
                <a:cubicBezTo>
                  <a:pt x="6936" y="420"/>
                  <a:pt x="5835" y="1"/>
                  <a:pt x="473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70" name="Google Shape;1570;p21"/>
          <p:cNvSpPr/>
          <p:nvPr/>
        </p:nvSpPr>
        <p:spPr>
          <a:xfrm>
            <a:off x="-419452" y="516018"/>
            <a:ext cx="696059" cy="891937"/>
          </a:xfrm>
          <a:custGeom>
            <a:avLst/>
            <a:gdLst/>
            <a:ahLst/>
            <a:cxnLst/>
            <a:rect l="l" t="t" r="r" b="b"/>
            <a:pathLst>
              <a:path w="21647" h="20804" extrusionOk="0">
                <a:moveTo>
                  <a:pt x="4732" y="1"/>
                </a:moveTo>
                <a:cubicBezTo>
                  <a:pt x="3629" y="1"/>
                  <a:pt x="2525" y="420"/>
                  <a:pt x="1680" y="1260"/>
                </a:cubicBezTo>
                <a:cubicBezTo>
                  <a:pt x="1" y="2951"/>
                  <a:pt x="1" y="5677"/>
                  <a:pt x="1680" y="7356"/>
                </a:cubicBezTo>
                <a:lnTo>
                  <a:pt x="4728" y="10404"/>
                </a:lnTo>
                <a:lnTo>
                  <a:pt x="1680" y="13452"/>
                </a:lnTo>
                <a:cubicBezTo>
                  <a:pt x="1" y="15131"/>
                  <a:pt x="1" y="17857"/>
                  <a:pt x="1680" y="19536"/>
                </a:cubicBezTo>
                <a:cubicBezTo>
                  <a:pt x="2525" y="20375"/>
                  <a:pt x="3629" y="20795"/>
                  <a:pt x="4732" y="20795"/>
                </a:cubicBezTo>
                <a:cubicBezTo>
                  <a:pt x="5835" y="20795"/>
                  <a:pt x="6936" y="20375"/>
                  <a:pt x="7776" y="19536"/>
                </a:cubicBezTo>
                <a:lnTo>
                  <a:pt x="10824" y="16500"/>
                </a:lnTo>
                <a:lnTo>
                  <a:pt x="13872" y="19536"/>
                </a:lnTo>
                <a:cubicBezTo>
                  <a:pt x="14711" y="20381"/>
                  <a:pt x="15812" y="20804"/>
                  <a:pt x="16914" y="20804"/>
                </a:cubicBezTo>
                <a:cubicBezTo>
                  <a:pt x="18015" y="20804"/>
                  <a:pt x="19116" y="20381"/>
                  <a:pt x="19956" y="19536"/>
                </a:cubicBezTo>
                <a:cubicBezTo>
                  <a:pt x="21647" y="17857"/>
                  <a:pt x="21647" y="15131"/>
                  <a:pt x="19956" y="13452"/>
                </a:cubicBezTo>
                <a:lnTo>
                  <a:pt x="16920" y="10404"/>
                </a:lnTo>
                <a:lnTo>
                  <a:pt x="19956" y="7356"/>
                </a:lnTo>
                <a:cubicBezTo>
                  <a:pt x="21635" y="5677"/>
                  <a:pt x="21635" y="2951"/>
                  <a:pt x="19956" y="1260"/>
                </a:cubicBezTo>
                <a:cubicBezTo>
                  <a:pt x="19116" y="420"/>
                  <a:pt x="18015" y="1"/>
                  <a:pt x="16914" y="1"/>
                </a:cubicBezTo>
                <a:cubicBezTo>
                  <a:pt x="15812" y="1"/>
                  <a:pt x="14711" y="420"/>
                  <a:pt x="13872" y="1260"/>
                </a:cubicBezTo>
                <a:lnTo>
                  <a:pt x="10824" y="4308"/>
                </a:lnTo>
                <a:lnTo>
                  <a:pt x="7776" y="1260"/>
                </a:lnTo>
                <a:cubicBezTo>
                  <a:pt x="6936" y="420"/>
                  <a:pt x="5835" y="1"/>
                  <a:pt x="4732" y="1"/>
                </a:cubicBezTo>
                <a:close/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1571" name="Google Shape;1571;p21"/>
          <p:cNvGrpSpPr/>
          <p:nvPr/>
        </p:nvGrpSpPr>
        <p:grpSpPr>
          <a:xfrm>
            <a:off x="-570550" y="5722234"/>
            <a:ext cx="804875" cy="527833"/>
            <a:chOff x="583100" y="2948450"/>
            <a:chExt cx="804875" cy="395875"/>
          </a:xfrm>
        </p:grpSpPr>
        <p:sp>
          <p:nvSpPr>
            <p:cNvPr id="1572" name="Google Shape;1572;p21"/>
            <p:cNvSpPr/>
            <p:nvPr/>
          </p:nvSpPr>
          <p:spPr>
            <a:xfrm>
              <a:off x="583100" y="2948450"/>
              <a:ext cx="46750" cy="39875"/>
            </a:xfrm>
            <a:custGeom>
              <a:avLst/>
              <a:gdLst/>
              <a:ahLst/>
              <a:cxnLst/>
              <a:rect l="l" t="t" r="r" b="b"/>
              <a:pathLst>
                <a:path w="1870" h="1595" extrusionOk="0">
                  <a:moveTo>
                    <a:pt x="1072" y="142"/>
                  </a:moveTo>
                  <a:cubicBezTo>
                    <a:pt x="1429" y="142"/>
                    <a:pt x="1727" y="427"/>
                    <a:pt x="1727" y="797"/>
                  </a:cubicBezTo>
                  <a:cubicBezTo>
                    <a:pt x="1727" y="1192"/>
                    <a:pt x="1405" y="1456"/>
                    <a:pt x="1067" y="1456"/>
                  </a:cubicBezTo>
                  <a:cubicBezTo>
                    <a:pt x="907" y="1456"/>
                    <a:pt x="742" y="1395"/>
                    <a:pt x="608" y="1261"/>
                  </a:cubicBezTo>
                  <a:cubicBezTo>
                    <a:pt x="191" y="844"/>
                    <a:pt x="489" y="142"/>
                    <a:pt x="1072" y="142"/>
                  </a:cubicBezTo>
                  <a:close/>
                  <a:moveTo>
                    <a:pt x="1070" y="1"/>
                  </a:moveTo>
                  <a:cubicBezTo>
                    <a:pt x="875" y="1"/>
                    <a:pt x="675" y="74"/>
                    <a:pt x="512" y="237"/>
                  </a:cubicBezTo>
                  <a:cubicBezTo>
                    <a:pt x="0" y="737"/>
                    <a:pt x="358" y="1594"/>
                    <a:pt x="1072" y="1594"/>
                  </a:cubicBezTo>
                  <a:cubicBezTo>
                    <a:pt x="1512" y="1582"/>
                    <a:pt x="1858" y="1237"/>
                    <a:pt x="1870" y="797"/>
                  </a:cubicBezTo>
                  <a:cubicBezTo>
                    <a:pt x="1862" y="315"/>
                    <a:pt x="1475" y="1"/>
                    <a:pt x="1070" y="1"/>
                  </a:cubicBezTo>
                  <a:close/>
                </a:path>
              </a:pathLst>
            </a:custGeom>
            <a:solidFill>
              <a:srgbClr val="09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73" name="Google Shape;1573;p21"/>
            <p:cNvSpPr/>
            <p:nvPr/>
          </p:nvSpPr>
          <p:spPr>
            <a:xfrm>
              <a:off x="709600" y="2948450"/>
              <a:ext cx="46450" cy="39875"/>
            </a:xfrm>
            <a:custGeom>
              <a:avLst/>
              <a:gdLst/>
              <a:ahLst/>
              <a:cxnLst/>
              <a:rect l="l" t="t" r="r" b="b"/>
              <a:pathLst>
                <a:path w="1858" h="1595" extrusionOk="0">
                  <a:moveTo>
                    <a:pt x="1060" y="142"/>
                  </a:moveTo>
                  <a:cubicBezTo>
                    <a:pt x="1429" y="142"/>
                    <a:pt x="1715" y="427"/>
                    <a:pt x="1727" y="797"/>
                  </a:cubicBezTo>
                  <a:cubicBezTo>
                    <a:pt x="1727" y="1192"/>
                    <a:pt x="1399" y="1456"/>
                    <a:pt x="1059" y="1456"/>
                  </a:cubicBezTo>
                  <a:cubicBezTo>
                    <a:pt x="896" y="1456"/>
                    <a:pt x="730" y="1395"/>
                    <a:pt x="596" y="1261"/>
                  </a:cubicBezTo>
                  <a:cubicBezTo>
                    <a:pt x="179" y="844"/>
                    <a:pt x="477" y="142"/>
                    <a:pt x="1060" y="142"/>
                  </a:cubicBezTo>
                  <a:close/>
                  <a:moveTo>
                    <a:pt x="1061" y="1"/>
                  </a:moveTo>
                  <a:cubicBezTo>
                    <a:pt x="864" y="1"/>
                    <a:pt x="663" y="74"/>
                    <a:pt x="501" y="237"/>
                  </a:cubicBezTo>
                  <a:cubicBezTo>
                    <a:pt x="1" y="737"/>
                    <a:pt x="358" y="1594"/>
                    <a:pt x="1060" y="1594"/>
                  </a:cubicBezTo>
                  <a:cubicBezTo>
                    <a:pt x="1501" y="1582"/>
                    <a:pt x="1858" y="1237"/>
                    <a:pt x="1858" y="797"/>
                  </a:cubicBezTo>
                  <a:cubicBezTo>
                    <a:pt x="1858" y="315"/>
                    <a:pt x="1468" y="1"/>
                    <a:pt x="1061" y="1"/>
                  </a:cubicBezTo>
                  <a:close/>
                </a:path>
              </a:pathLst>
            </a:custGeom>
            <a:solidFill>
              <a:srgbClr val="09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74" name="Google Shape;1574;p21"/>
            <p:cNvSpPr/>
            <p:nvPr/>
          </p:nvSpPr>
          <p:spPr>
            <a:xfrm>
              <a:off x="835800" y="2948450"/>
              <a:ext cx="46775" cy="39875"/>
            </a:xfrm>
            <a:custGeom>
              <a:avLst/>
              <a:gdLst/>
              <a:ahLst/>
              <a:cxnLst/>
              <a:rect l="l" t="t" r="r" b="b"/>
              <a:pathLst>
                <a:path w="1871" h="1595" extrusionOk="0">
                  <a:moveTo>
                    <a:pt x="1072" y="142"/>
                  </a:moveTo>
                  <a:cubicBezTo>
                    <a:pt x="1430" y="142"/>
                    <a:pt x="1727" y="427"/>
                    <a:pt x="1727" y="797"/>
                  </a:cubicBezTo>
                  <a:cubicBezTo>
                    <a:pt x="1727" y="1192"/>
                    <a:pt x="1405" y="1456"/>
                    <a:pt x="1068" y="1456"/>
                  </a:cubicBezTo>
                  <a:cubicBezTo>
                    <a:pt x="907" y="1456"/>
                    <a:pt x="743" y="1395"/>
                    <a:pt x="608" y="1261"/>
                  </a:cubicBezTo>
                  <a:cubicBezTo>
                    <a:pt x="191" y="844"/>
                    <a:pt x="489" y="142"/>
                    <a:pt x="1072" y="142"/>
                  </a:cubicBezTo>
                  <a:close/>
                  <a:moveTo>
                    <a:pt x="1070" y="1"/>
                  </a:moveTo>
                  <a:cubicBezTo>
                    <a:pt x="875" y="1"/>
                    <a:pt x="676" y="74"/>
                    <a:pt x="513" y="237"/>
                  </a:cubicBezTo>
                  <a:cubicBezTo>
                    <a:pt x="1" y="737"/>
                    <a:pt x="358" y="1594"/>
                    <a:pt x="1072" y="1594"/>
                  </a:cubicBezTo>
                  <a:cubicBezTo>
                    <a:pt x="1513" y="1582"/>
                    <a:pt x="1858" y="1237"/>
                    <a:pt x="1870" y="797"/>
                  </a:cubicBezTo>
                  <a:cubicBezTo>
                    <a:pt x="1862" y="315"/>
                    <a:pt x="1475" y="1"/>
                    <a:pt x="1070" y="1"/>
                  </a:cubicBezTo>
                  <a:close/>
                </a:path>
              </a:pathLst>
            </a:custGeom>
            <a:solidFill>
              <a:srgbClr val="09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75" name="Google Shape;1575;p21"/>
            <p:cNvSpPr/>
            <p:nvPr/>
          </p:nvSpPr>
          <p:spPr>
            <a:xfrm>
              <a:off x="962300" y="2948450"/>
              <a:ext cx="46475" cy="39875"/>
            </a:xfrm>
            <a:custGeom>
              <a:avLst/>
              <a:gdLst/>
              <a:ahLst/>
              <a:cxnLst/>
              <a:rect l="l" t="t" r="r" b="b"/>
              <a:pathLst>
                <a:path w="1859" h="1595" extrusionOk="0">
                  <a:moveTo>
                    <a:pt x="1061" y="142"/>
                  </a:moveTo>
                  <a:cubicBezTo>
                    <a:pt x="1430" y="142"/>
                    <a:pt x="1715" y="427"/>
                    <a:pt x="1727" y="797"/>
                  </a:cubicBezTo>
                  <a:cubicBezTo>
                    <a:pt x="1727" y="1192"/>
                    <a:pt x="1400" y="1456"/>
                    <a:pt x="1059" y="1456"/>
                  </a:cubicBezTo>
                  <a:cubicBezTo>
                    <a:pt x="896" y="1456"/>
                    <a:pt x="731" y="1395"/>
                    <a:pt x="596" y="1261"/>
                  </a:cubicBezTo>
                  <a:cubicBezTo>
                    <a:pt x="180" y="844"/>
                    <a:pt x="477" y="142"/>
                    <a:pt x="1061" y="142"/>
                  </a:cubicBezTo>
                  <a:close/>
                  <a:moveTo>
                    <a:pt x="1061" y="1"/>
                  </a:moveTo>
                  <a:cubicBezTo>
                    <a:pt x="865" y="1"/>
                    <a:pt x="664" y="74"/>
                    <a:pt x="501" y="237"/>
                  </a:cubicBezTo>
                  <a:cubicBezTo>
                    <a:pt x="1" y="737"/>
                    <a:pt x="358" y="1594"/>
                    <a:pt x="1061" y="1594"/>
                  </a:cubicBezTo>
                  <a:cubicBezTo>
                    <a:pt x="1501" y="1582"/>
                    <a:pt x="1858" y="1237"/>
                    <a:pt x="1858" y="797"/>
                  </a:cubicBezTo>
                  <a:cubicBezTo>
                    <a:pt x="1858" y="315"/>
                    <a:pt x="1468" y="1"/>
                    <a:pt x="1061" y="1"/>
                  </a:cubicBezTo>
                  <a:close/>
                </a:path>
              </a:pathLst>
            </a:custGeom>
            <a:solidFill>
              <a:srgbClr val="09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76" name="Google Shape;1576;p21"/>
            <p:cNvSpPr/>
            <p:nvPr/>
          </p:nvSpPr>
          <p:spPr>
            <a:xfrm>
              <a:off x="1088525" y="2948450"/>
              <a:ext cx="46750" cy="39875"/>
            </a:xfrm>
            <a:custGeom>
              <a:avLst/>
              <a:gdLst/>
              <a:ahLst/>
              <a:cxnLst/>
              <a:rect l="l" t="t" r="r" b="b"/>
              <a:pathLst>
                <a:path w="1870" h="1595" extrusionOk="0">
                  <a:moveTo>
                    <a:pt x="1072" y="142"/>
                  </a:moveTo>
                  <a:cubicBezTo>
                    <a:pt x="1429" y="142"/>
                    <a:pt x="1727" y="427"/>
                    <a:pt x="1727" y="797"/>
                  </a:cubicBezTo>
                  <a:cubicBezTo>
                    <a:pt x="1727" y="1192"/>
                    <a:pt x="1405" y="1456"/>
                    <a:pt x="1067" y="1456"/>
                  </a:cubicBezTo>
                  <a:cubicBezTo>
                    <a:pt x="906" y="1456"/>
                    <a:pt x="742" y="1395"/>
                    <a:pt x="607" y="1261"/>
                  </a:cubicBezTo>
                  <a:cubicBezTo>
                    <a:pt x="191" y="844"/>
                    <a:pt x="488" y="142"/>
                    <a:pt x="1072" y="142"/>
                  </a:cubicBezTo>
                  <a:close/>
                  <a:moveTo>
                    <a:pt x="1070" y="1"/>
                  </a:moveTo>
                  <a:cubicBezTo>
                    <a:pt x="874" y="1"/>
                    <a:pt x="675" y="74"/>
                    <a:pt x="512" y="237"/>
                  </a:cubicBezTo>
                  <a:cubicBezTo>
                    <a:pt x="0" y="737"/>
                    <a:pt x="357" y="1594"/>
                    <a:pt x="1072" y="1594"/>
                  </a:cubicBezTo>
                  <a:cubicBezTo>
                    <a:pt x="1512" y="1582"/>
                    <a:pt x="1858" y="1237"/>
                    <a:pt x="1869" y="797"/>
                  </a:cubicBezTo>
                  <a:cubicBezTo>
                    <a:pt x="1861" y="315"/>
                    <a:pt x="1474" y="1"/>
                    <a:pt x="1070" y="1"/>
                  </a:cubicBezTo>
                  <a:close/>
                </a:path>
              </a:pathLst>
            </a:custGeom>
            <a:solidFill>
              <a:srgbClr val="09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77" name="Google Shape;1577;p21"/>
            <p:cNvSpPr/>
            <p:nvPr/>
          </p:nvSpPr>
          <p:spPr>
            <a:xfrm>
              <a:off x="1215025" y="2948450"/>
              <a:ext cx="46450" cy="39875"/>
            </a:xfrm>
            <a:custGeom>
              <a:avLst/>
              <a:gdLst/>
              <a:ahLst/>
              <a:cxnLst/>
              <a:rect l="l" t="t" r="r" b="b"/>
              <a:pathLst>
                <a:path w="1858" h="1595" extrusionOk="0">
                  <a:moveTo>
                    <a:pt x="1060" y="142"/>
                  </a:moveTo>
                  <a:cubicBezTo>
                    <a:pt x="1429" y="142"/>
                    <a:pt x="1715" y="427"/>
                    <a:pt x="1727" y="797"/>
                  </a:cubicBezTo>
                  <a:cubicBezTo>
                    <a:pt x="1727" y="1192"/>
                    <a:pt x="1399" y="1456"/>
                    <a:pt x="1058" y="1456"/>
                  </a:cubicBezTo>
                  <a:cubicBezTo>
                    <a:pt x="896" y="1456"/>
                    <a:pt x="730" y="1395"/>
                    <a:pt x="596" y="1261"/>
                  </a:cubicBezTo>
                  <a:cubicBezTo>
                    <a:pt x="179" y="844"/>
                    <a:pt x="477" y="142"/>
                    <a:pt x="1060" y="142"/>
                  </a:cubicBezTo>
                  <a:close/>
                  <a:moveTo>
                    <a:pt x="1061" y="1"/>
                  </a:moveTo>
                  <a:cubicBezTo>
                    <a:pt x="864" y="1"/>
                    <a:pt x="663" y="74"/>
                    <a:pt x="500" y="237"/>
                  </a:cubicBezTo>
                  <a:cubicBezTo>
                    <a:pt x="0" y="737"/>
                    <a:pt x="358" y="1594"/>
                    <a:pt x="1060" y="1594"/>
                  </a:cubicBezTo>
                  <a:cubicBezTo>
                    <a:pt x="1501" y="1582"/>
                    <a:pt x="1858" y="1237"/>
                    <a:pt x="1858" y="797"/>
                  </a:cubicBezTo>
                  <a:cubicBezTo>
                    <a:pt x="1858" y="315"/>
                    <a:pt x="1468" y="1"/>
                    <a:pt x="1061" y="1"/>
                  </a:cubicBezTo>
                  <a:close/>
                </a:path>
              </a:pathLst>
            </a:custGeom>
            <a:solidFill>
              <a:srgbClr val="09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78" name="Google Shape;1578;p21"/>
            <p:cNvSpPr/>
            <p:nvPr/>
          </p:nvSpPr>
          <p:spPr>
            <a:xfrm>
              <a:off x="1341225" y="2948450"/>
              <a:ext cx="46750" cy="39875"/>
            </a:xfrm>
            <a:custGeom>
              <a:avLst/>
              <a:gdLst/>
              <a:ahLst/>
              <a:cxnLst/>
              <a:rect l="l" t="t" r="r" b="b"/>
              <a:pathLst>
                <a:path w="1870" h="1595" extrusionOk="0">
                  <a:moveTo>
                    <a:pt x="1072" y="142"/>
                  </a:moveTo>
                  <a:cubicBezTo>
                    <a:pt x="1429" y="142"/>
                    <a:pt x="1727" y="427"/>
                    <a:pt x="1727" y="797"/>
                  </a:cubicBezTo>
                  <a:cubicBezTo>
                    <a:pt x="1727" y="1192"/>
                    <a:pt x="1405" y="1456"/>
                    <a:pt x="1068" y="1456"/>
                  </a:cubicBezTo>
                  <a:cubicBezTo>
                    <a:pt x="907" y="1456"/>
                    <a:pt x="742" y="1395"/>
                    <a:pt x="608" y="1261"/>
                  </a:cubicBezTo>
                  <a:cubicBezTo>
                    <a:pt x="191" y="844"/>
                    <a:pt x="489" y="142"/>
                    <a:pt x="1072" y="142"/>
                  </a:cubicBezTo>
                  <a:close/>
                  <a:moveTo>
                    <a:pt x="1070" y="1"/>
                  </a:moveTo>
                  <a:cubicBezTo>
                    <a:pt x="875" y="1"/>
                    <a:pt x="675" y="74"/>
                    <a:pt x="513" y="237"/>
                  </a:cubicBezTo>
                  <a:cubicBezTo>
                    <a:pt x="1" y="737"/>
                    <a:pt x="358" y="1594"/>
                    <a:pt x="1072" y="1594"/>
                  </a:cubicBezTo>
                  <a:cubicBezTo>
                    <a:pt x="1513" y="1582"/>
                    <a:pt x="1858" y="1237"/>
                    <a:pt x="1870" y="797"/>
                  </a:cubicBezTo>
                  <a:cubicBezTo>
                    <a:pt x="1862" y="315"/>
                    <a:pt x="1475" y="1"/>
                    <a:pt x="1070" y="1"/>
                  </a:cubicBezTo>
                  <a:close/>
                </a:path>
              </a:pathLst>
            </a:custGeom>
            <a:solidFill>
              <a:srgbClr val="09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79" name="Google Shape;1579;p21"/>
            <p:cNvSpPr/>
            <p:nvPr/>
          </p:nvSpPr>
          <p:spPr>
            <a:xfrm>
              <a:off x="583100" y="3067100"/>
              <a:ext cx="46750" cy="39975"/>
            </a:xfrm>
            <a:custGeom>
              <a:avLst/>
              <a:gdLst/>
              <a:ahLst/>
              <a:cxnLst/>
              <a:rect l="l" t="t" r="r" b="b"/>
              <a:pathLst>
                <a:path w="1870" h="1599" extrusionOk="0">
                  <a:moveTo>
                    <a:pt x="1072" y="146"/>
                  </a:moveTo>
                  <a:cubicBezTo>
                    <a:pt x="1429" y="146"/>
                    <a:pt x="1727" y="432"/>
                    <a:pt x="1727" y="801"/>
                  </a:cubicBezTo>
                  <a:cubicBezTo>
                    <a:pt x="1727" y="1196"/>
                    <a:pt x="1399" y="1460"/>
                    <a:pt x="1062" y="1460"/>
                  </a:cubicBezTo>
                  <a:cubicBezTo>
                    <a:pt x="901" y="1460"/>
                    <a:pt x="738" y="1400"/>
                    <a:pt x="608" y="1265"/>
                  </a:cubicBezTo>
                  <a:cubicBezTo>
                    <a:pt x="191" y="849"/>
                    <a:pt x="489" y="146"/>
                    <a:pt x="1072" y="146"/>
                  </a:cubicBezTo>
                  <a:close/>
                  <a:moveTo>
                    <a:pt x="1073" y="0"/>
                  </a:moveTo>
                  <a:cubicBezTo>
                    <a:pt x="876" y="0"/>
                    <a:pt x="675" y="75"/>
                    <a:pt x="512" y="242"/>
                  </a:cubicBezTo>
                  <a:cubicBezTo>
                    <a:pt x="0" y="742"/>
                    <a:pt x="358" y="1599"/>
                    <a:pt x="1072" y="1599"/>
                  </a:cubicBezTo>
                  <a:cubicBezTo>
                    <a:pt x="1512" y="1587"/>
                    <a:pt x="1858" y="1242"/>
                    <a:pt x="1870" y="801"/>
                  </a:cubicBezTo>
                  <a:cubicBezTo>
                    <a:pt x="1870" y="320"/>
                    <a:pt x="1480" y="0"/>
                    <a:pt x="1073" y="0"/>
                  </a:cubicBezTo>
                  <a:close/>
                </a:path>
              </a:pathLst>
            </a:custGeom>
            <a:solidFill>
              <a:srgbClr val="09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0" name="Google Shape;1580;p21"/>
            <p:cNvSpPr/>
            <p:nvPr/>
          </p:nvSpPr>
          <p:spPr>
            <a:xfrm>
              <a:off x="709600" y="3067100"/>
              <a:ext cx="46450" cy="39975"/>
            </a:xfrm>
            <a:custGeom>
              <a:avLst/>
              <a:gdLst/>
              <a:ahLst/>
              <a:cxnLst/>
              <a:rect l="l" t="t" r="r" b="b"/>
              <a:pathLst>
                <a:path w="1858" h="1599" extrusionOk="0">
                  <a:moveTo>
                    <a:pt x="1060" y="146"/>
                  </a:moveTo>
                  <a:cubicBezTo>
                    <a:pt x="1429" y="146"/>
                    <a:pt x="1727" y="432"/>
                    <a:pt x="1727" y="801"/>
                  </a:cubicBezTo>
                  <a:cubicBezTo>
                    <a:pt x="1719" y="1196"/>
                    <a:pt x="1394" y="1460"/>
                    <a:pt x="1056" y="1460"/>
                  </a:cubicBezTo>
                  <a:cubicBezTo>
                    <a:pt x="895" y="1460"/>
                    <a:pt x="730" y="1400"/>
                    <a:pt x="596" y="1265"/>
                  </a:cubicBezTo>
                  <a:cubicBezTo>
                    <a:pt x="179" y="849"/>
                    <a:pt x="477" y="146"/>
                    <a:pt x="1060" y="146"/>
                  </a:cubicBezTo>
                  <a:close/>
                  <a:moveTo>
                    <a:pt x="1061" y="0"/>
                  </a:moveTo>
                  <a:cubicBezTo>
                    <a:pt x="864" y="0"/>
                    <a:pt x="663" y="75"/>
                    <a:pt x="501" y="242"/>
                  </a:cubicBezTo>
                  <a:cubicBezTo>
                    <a:pt x="1" y="742"/>
                    <a:pt x="358" y="1599"/>
                    <a:pt x="1060" y="1599"/>
                  </a:cubicBezTo>
                  <a:cubicBezTo>
                    <a:pt x="1501" y="1587"/>
                    <a:pt x="1858" y="1242"/>
                    <a:pt x="1858" y="801"/>
                  </a:cubicBezTo>
                  <a:cubicBezTo>
                    <a:pt x="1858" y="320"/>
                    <a:pt x="1468" y="0"/>
                    <a:pt x="1061" y="0"/>
                  </a:cubicBezTo>
                  <a:close/>
                </a:path>
              </a:pathLst>
            </a:custGeom>
            <a:solidFill>
              <a:srgbClr val="09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1" name="Google Shape;1581;p21"/>
            <p:cNvSpPr/>
            <p:nvPr/>
          </p:nvSpPr>
          <p:spPr>
            <a:xfrm>
              <a:off x="835800" y="3067100"/>
              <a:ext cx="46775" cy="39975"/>
            </a:xfrm>
            <a:custGeom>
              <a:avLst/>
              <a:gdLst/>
              <a:ahLst/>
              <a:cxnLst/>
              <a:rect l="l" t="t" r="r" b="b"/>
              <a:pathLst>
                <a:path w="1871" h="1599" extrusionOk="0">
                  <a:moveTo>
                    <a:pt x="1072" y="146"/>
                  </a:moveTo>
                  <a:cubicBezTo>
                    <a:pt x="1430" y="146"/>
                    <a:pt x="1727" y="432"/>
                    <a:pt x="1727" y="801"/>
                  </a:cubicBezTo>
                  <a:cubicBezTo>
                    <a:pt x="1727" y="1196"/>
                    <a:pt x="1400" y="1460"/>
                    <a:pt x="1063" y="1460"/>
                  </a:cubicBezTo>
                  <a:cubicBezTo>
                    <a:pt x="902" y="1460"/>
                    <a:pt x="739" y="1400"/>
                    <a:pt x="608" y="1265"/>
                  </a:cubicBezTo>
                  <a:cubicBezTo>
                    <a:pt x="191" y="849"/>
                    <a:pt x="489" y="146"/>
                    <a:pt x="1072" y="146"/>
                  </a:cubicBezTo>
                  <a:close/>
                  <a:moveTo>
                    <a:pt x="1073" y="0"/>
                  </a:moveTo>
                  <a:cubicBezTo>
                    <a:pt x="876" y="0"/>
                    <a:pt x="676" y="75"/>
                    <a:pt x="513" y="242"/>
                  </a:cubicBezTo>
                  <a:cubicBezTo>
                    <a:pt x="1" y="742"/>
                    <a:pt x="358" y="1599"/>
                    <a:pt x="1072" y="1599"/>
                  </a:cubicBezTo>
                  <a:cubicBezTo>
                    <a:pt x="1513" y="1587"/>
                    <a:pt x="1858" y="1242"/>
                    <a:pt x="1870" y="801"/>
                  </a:cubicBezTo>
                  <a:cubicBezTo>
                    <a:pt x="1870" y="320"/>
                    <a:pt x="1480" y="0"/>
                    <a:pt x="1073" y="0"/>
                  </a:cubicBezTo>
                  <a:close/>
                </a:path>
              </a:pathLst>
            </a:custGeom>
            <a:solidFill>
              <a:srgbClr val="09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2" name="Google Shape;1582;p21"/>
            <p:cNvSpPr/>
            <p:nvPr/>
          </p:nvSpPr>
          <p:spPr>
            <a:xfrm>
              <a:off x="962300" y="3067100"/>
              <a:ext cx="46475" cy="39975"/>
            </a:xfrm>
            <a:custGeom>
              <a:avLst/>
              <a:gdLst/>
              <a:ahLst/>
              <a:cxnLst/>
              <a:rect l="l" t="t" r="r" b="b"/>
              <a:pathLst>
                <a:path w="1859" h="1599" extrusionOk="0">
                  <a:moveTo>
                    <a:pt x="1061" y="146"/>
                  </a:moveTo>
                  <a:cubicBezTo>
                    <a:pt x="1430" y="146"/>
                    <a:pt x="1727" y="432"/>
                    <a:pt x="1727" y="801"/>
                  </a:cubicBezTo>
                  <a:cubicBezTo>
                    <a:pt x="1719" y="1196"/>
                    <a:pt x="1395" y="1460"/>
                    <a:pt x="1056" y="1460"/>
                  </a:cubicBezTo>
                  <a:cubicBezTo>
                    <a:pt x="895" y="1460"/>
                    <a:pt x="731" y="1400"/>
                    <a:pt x="596" y="1265"/>
                  </a:cubicBezTo>
                  <a:cubicBezTo>
                    <a:pt x="180" y="849"/>
                    <a:pt x="477" y="146"/>
                    <a:pt x="1061" y="146"/>
                  </a:cubicBezTo>
                  <a:close/>
                  <a:moveTo>
                    <a:pt x="1061" y="0"/>
                  </a:moveTo>
                  <a:cubicBezTo>
                    <a:pt x="865" y="0"/>
                    <a:pt x="664" y="75"/>
                    <a:pt x="501" y="242"/>
                  </a:cubicBezTo>
                  <a:cubicBezTo>
                    <a:pt x="1" y="742"/>
                    <a:pt x="358" y="1599"/>
                    <a:pt x="1061" y="1599"/>
                  </a:cubicBezTo>
                  <a:cubicBezTo>
                    <a:pt x="1501" y="1587"/>
                    <a:pt x="1858" y="1242"/>
                    <a:pt x="1858" y="801"/>
                  </a:cubicBezTo>
                  <a:cubicBezTo>
                    <a:pt x="1858" y="320"/>
                    <a:pt x="1469" y="0"/>
                    <a:pt x="1061" y="0"/>
                  </a:cubicBezTo>
                  <a:close/>
                </a:path>
              </a:pathLst>
            </a:custGeom>
            <a:solidFill>
              <a:srgbClr val="09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3" name="Google Shape;1583;p21"/>
            <p:cNvSpPr/>
            <p:nvPr/>
          </p:nvSpPr>
          <p:spPr>
            <a:xfrm>
              <a:off x="1088525" y="3067100"/>
              <a:ext cx="46750" cy="39975"/>
            </a:xfrm>
            <a:custGeom>
              <a:avLst/>
              <a:gdLst/>
              <a:ahLst/>
              <a:cxnLst/>
              <a:rect l="l" t="t" r="r" b="b"/>
              <a:pathLst>
                <a:path w="1870" h="1599" extrusionOk="0">
                  <a:moveTo>
                    <a:pt x="1072" y="146"/>
                  </a:moveTo>
                  <a:cubicBezTo>
                    <a:pt x="1429" y="146"/>
                    <a:pt x="1727" y="432"/>
                    <a:pt x="1727" y="801"/>
                  </a:cubicBezTo>
                  <a:cubicBezTo>
                    <a:pt x="1727" y="1196"/>
                    <a:pt x="1399" y="1460"/>
                    <a:pt x="1062" y="1460"/>
                  </a:cubicBezTo>
                  <a:cubicBezTo>
                    <a:pt x="901" y="1460"/>
                    <a:pt x="738" y="1400"/>
                    <a:pt x="607" y="1265"/>
                  </a:cubicBezTo>
                  <a:cubicBezTo>
                    <a:pt x="191" y="849"/>
                    <a:pt x="488" y="146"/>
                    <a:pt x="1072" y="146"/>
                  </a:cubicBezTo>
                  <a:close/>
                  <a:moveTo>
                    <a:pt x="1073" y="0"/>
                  </a:moveTo>
                  <a:cubicBezTo>
                    <a:pt x="876" y="0"/>
                    <a:pt x="675" y="75"/>
                    <a:pt x="512" y="242"/>
                  </a:cubicBezTo>
                  <a:cubicBezTo>
                    <a:pt x="0" y="742"/>
                    <a:pt x="357" y="1599"/>
                    <a:pt x="1072" y="1599"/>
                  </a:cubicBezTo>
                  <a:cubicBezTo>
                    <a:pt x="1512" y="1587"/>
                    <a:pt x="1858" y="1242"/>
                    <a:pt x="1869" y="801"/>
                  </a:cubicBezTo>
                  <a:cubicBezTo>
                    <a:pt x="1869" y="320"/>
                    <a:pt x="1480" y="0"/>
                    <a:pt x="1073" y="0"/>
                  </a:cubicBezTo>
                  <a:close/>
                </a:path>
              </a:pathLst>
            </a:custGeom>
            <a:solidFill>
              <a:srgbClr val="09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4" name="Google Shape;1584;p21"/>
            <p:cNvSpPr/>
            <p:nvPr/>
          </p:nvSpPr>
          <p:spPr>
            <a:xfrm>
              <a:off x="1215025" y="3067100"/>
              <a:ext cx="46450" cy="39975"/>
            </a:xfrm>
            <a:custGeom>
              <a:avLst/>
              <a:gdLst/>
              <a:ahLst/>
              <a:cxnLst/>
              <a:rect l="l" t="t" r="r" b="b"/>
              <a:pathLst>
                <a:path w="1858" h="1599" extrusionOk="0">
                  <a:moveTo>
                    <a:pt x="1060" y="146"/>
                  </a:moveTo>
                  <a:cubicBezTo>
                    <a:pt x="1429" y="146"/>
                    <a:pt x="1727" y="432"/>
                    <a:pt x="1727" y="801"/>
                  </a:cubicBezTo>
                  <a:cubicBezTo>
                    <a:pt x="1719" y="1196"/>
                    <a:pt x="1394" y="1460"/>
                    <a:pt x="1056" y="1460"/>
                  </a:cubicBezTo>
                  <a:cubicBezTo>
                    <a:pt x="895" y="1460"/>
                    <a:pt x="730" y="1400"/>
                    <a:pt x="596" y="1265"/>
                  </a:cubicBezTo>
                  <a:cubicBezTo>
                    <a:pt x="179" y="849"/>
                    <a:pt x="477" y="146"/>
                    <a:pt x="1060" y="146"/>
                  </a:cubicBezTo>
                  <a:close/>
                  <a:moveTo>
                    <a:pt x="1061" y="0"/>
                  </a:moveTo>
                  <a:cubicBezTo>
                    <a:pt x="864" y="0"/>
                    <a:pt x="663" y="75"/>
                    <a:pt x="500" y="242"/>
                  </a:cubicBezTo>
                  <a:cubicBezTo>
                    <a:pt x="0" y="742"/>
                    <a:pt x="358" y="1599"/>
                    <a:pt x="1060" y="1599"/>
                  </a:cubicBezTo>
                  <a:cubicBezTo>
                    <a:pt x="1501" y="1587"/>
                    <a:pt x="1858" y="1242"/>
                    <a:pt x="1858" y="801"/>
                  </a:cubicBezTo>
                  <a:cubicBezTo>
                    <a:pt x="1858" y="320"/>
                    <a:pt x="1468" y="0"/>
                    <a:pt x="1061" y="0"/>
                  </a:cubicBezTo>
                  <a:close/>
                </a:path>
              </a:pathLst>
            </a:custGeom>
            <a:solidFill>
              <a:srgbClr val="09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5" name="Google Shape;1585;p21"/>
            <p:cNvSpPr/>
            <p:nvPr/>
          </p:nvSpPr>
          <p:spPr>
            <a:xfrm>
              <a:off x="1341225" y="3067100"/>
              <a:ext cx="46750" cy="39975"/>
            </a:xfrm>
            <a:custGeom>
              <a:avLst/>
              <a:gdLst/>
              <a:ahLst/>
              <a:cxnLst/>
              <a:rect l="l" t="t" r="r" b="b"/>
              <a:pathLst>
                <a:path w="1870" h="1599" extrusionOk="0">
                  <a:moveTo>
                    <a:pt x="1072" y="146"/>
                  </a:moveTo>
                  <a:cubicBezTo>
                    <a:pt x="1429" y="146"/>
                    <a:pt x="1727" y="432"/>
                    <a:pt x="1727" y="801"/>
                  </a:cubicBezTo>
                  <a:cubicBezTo>
                    <a:pt x="1727" y="1196"/>
                    <a:pt x="1400" y="1460"/>
                    <a:pt x="1062" y="1460"/>
                  </a:cubicBezTo>
                  <a:cubicBezTo>
                    <a:pt x="902" y="1460"/>
                    <a:pt x="739" y="1400"/>
                    <a:pt x="608" y="1265"/>
                  </a:cubicBezTo>
                  <a:cubicBezTo>
                    <a:pt x="191" y="849"/>
                    <a:pt x="489" y="146"/>
                    <a:pt x="1072" y="146"/>
                  </a:cubicBezTo>
                  <a:close/>
                  <a:moveTo>
                    <a:pt x="1073" y="0"/>
                  </a:moveTo>
                  <a:cubicBezTo>
                    <a:pt x="876" y="0"/>
                    <a:pt x="675" y="75"/>
                    <a:pt x="513" y="242"/>
                  </a:cubicBezTo>
                  <a:cubicBezTo>
                    <a:pt x="1" y="742"/>
                    <a:pt x="358" y="1599"/>
                    <a:pt x="1072" y="1599"/>
                  </a:cubicBezTo>
                  <a:cubicBezTo>
                    <a:pt x="1513" y="1587"/>
                    <a:pt x="1858" y="1242"/>
                    <a:pt x="1870" y="801"/>
                  </a:cubicBezTo>
                  <a:cubicBezTo>
                    <a:pt x="1870" y="320"/>
                    <a:pt x="1480" y="0"/>
                    <a:pt x="1073" y="0"/>
                  </a:cubicBezTo>
                  <a:close/>
                </a:path>
              </a:pathLst>
            </a:custGeom>
            <a:solidFill>
              <a:srgbClr val="09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6" name="Google Shape;1586;p21"/>
            <p:cNvSpPr/>
            <p:nvPr/>
          </p:nvSpPr>
          <p:spPr>
            <a:xfrm>
              <a:off x="583100" y="3185850"/>
              <a:ext cx="46750" cy="40000"/>
            </a:xfrm>
            <a:custGeom>
              <a:avLst/>
              <a:gdLst/>
              <a:ahLst/>
              <a:cxnLst/>
              <a:rect l="l" t="t" r="r" b="b"/>
              <a:pathLst>
                <a:path w="1870" h="1600" extrusionOk="0">
                  <a:moveTo>
                    <a:pt x="1072" y="147"/>
                  </a:moveTo>
                  <a:cubicBezTo>
                    <a:pt x="1429" y="147"/>
                    <a:pt x="1727" y="433"/>
                    <a:pt x="1727" y="802"/>
                  </a:cubicBezTo>
                  <a:cubicBezTo>
                    <a:pt x="1727" y="1197"/>
                    <a:pt x="1405" y="1461"/>
                    <a:pt x="1067" y="1461"/>
                  </a:cubicBezTo>
                  <a:cubicBezTo>
                    <a:pt x="907" y="1461"/>
                    <a:pt x="742" y="1401"/>
                    <a:pt x="608" y="1266"/>
                  </a:cubicBezTo>
                  <a:cubicBezTo>
                    <a:pt x="191" y="849"/>
                    <a:pt x="489" y="147"/>
                    <a:pt x="1072" y="147"/>
                  </a:cubicBezTo>
                  <a:close/>
                  <a:moveTo>
                    <a:pt x="1070" y="1"/>
                  </a:moveTo>
                  <a:cubicBezTo>
                    <a:pt x="875" y="1"/>
                    <a:pt x="675" y="75"/>
                    <a:pt x="512" y="242"/>
                  </a:cubicBezTo>
                  <a:cubicBezTo>
                    <a:pt x="0" y="742"/>
                    <a:pt x="358" y="1599"/>
                    <a:pt x="1072" y="1599"/>
                  </a:cubicBezTo>
                  <a:cubicBezTo>
                    <a:pt x="1512" y="1588"/>
                    <a:pt x="1858" y="1242"/>
                    <a:pt x="1870" y="802"/>
                  </a:cubicBezTo>
                  <a:cubicBezTo>
                    <a:pt x="1862" y="320"/>
                    <a:pt x="1475" y="1"/>
                    <a:pt x="1070" y="1"/>
                  </a:cubicBezTo>
                  <a:close/>
                </a:path>
              </a:pathLst>
            </a:custGeom>
            <a:solidFill>
              <a:srgbClr val="09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7" name="Google Shape;1587;p21"/>
            <p:cNvSpPr/>
            <p:nvPr/>
          </p:nvSpPr>
          <p:spPr>
            <a:xfrm>
              <a:off x="709600" y="3185850"/>
              <a:ext cx="46450" cy="40000"/>
            </a:xfrm>
            <a:custGeom>
              <a:avLst/>
              <a:gdLst/>
              <a:ahLst/>
              <a:cxnLst/>
              <a:rect l="l" t="t" r="r" b="b"/>
              <a:pathLst>
                <a:path w="1858" h="1600" extrusionOk="0">
                  <a:moveTo>
                    <a:pt x="1060" y="147"/>
                  </a:moveTo>
                  <a:cubicBezTo>
                    <a:pt x="1429" y="147"/>
                    <a:pt x="1715" y="433"/>
                    <a:pt x="1727" y="802"/>
                  </a:cubicBezTo>
                  <a:cubicBezTo>
                    <a:pt x="1727" y="1197"/>
                    <a:pt x="1399" y="1461"/>
                    <a:pt x="1059" y="1461"/>
                  </a:cubicBezTo>
                  <a:cubicBezTo>
                    <a:pt x="896" y="1461"/>
                    <a:pt x="730" y="1401"/>
                    <a:pt x="596" y="1266"/>
                  </a:cubicBezTo>
                  <a:cubicBezTo>
                    <a:pt x="179" y="849"/>
                    <a:pt x="477" y="147"/>
                    <a:pt x="1060" y="147"/>
                  </a:cubicBezTo>
                  <a:close/>
                  <a:moveTo>
                    <a:pt x="1061" y="1"/>
                  </a:moveTo>
                  <a:cubicBezTo>
                    <a:pt x="864" y="1"/>
                    <a:pt x="663" y="75"/>
                    <a:pt x="501" y="242"/>
                  </a:cubicBezTo>
                  <a:cubicBezTo>
                    <a:pt x="1" y="742"/>
                    <a:pt x="358" y="1599"/>
                    <a:pt x="1060" y="1599"/>
                  </a:cubicBezTo>
                  <a:cubicBezTo>
                    <a:pt x="1501" y="1588"/>
                    <a:pt x="1858" y="1242"/>
                    <a:pt x="1858" y="802"/>
                  </a:cubicBezTo>
                  <a:cubicBezTo>
                    <a:pt x="1858" y="320"/>
                    <a:pt x="1468" y="1"/>
                    <a:pt x="1061" y="1"/>
                  </a:cubicBezTo>
                  <a:close/>
                </a:path>
              </a:pathLst>
            </a:custGeom>
            <a:solidFill>
              <a:srgbClr val="09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8" name="Google Shape;1588;p21"/>
            <p:cNvSpPr/>
            <p:nvPr/>
          </p:nvSpPr>
          <p:spPr>
            <a:xfrm>
              <a:off x="835800" y="3185850"/>
              <a:ext cx="46775" cy="40000"/>
            </a:xfrm>
            <a:custGeom>
              <a:avLst/>
              <a:gdLst/>
              <a:ahLst/>
              <a:cxnLst/>
              <a:rect l="l" t="t" r="r" b="b"/>
              <a:pathLst>
                <a:path w="1871" h="1600" extrusionOk="0">
                  <a:moveTo>
                    <a:pt x="1072" y="147"/>
                  </a:moveTo>
                  <a:cubicBezTo>
                    <a:pt x="1430" y="147"/>
                    <a:pt x="1727" y="433"/>
                    <a:pt x="1727" y="802"/>
                  </a:cubicBezTo>
                  <a:cubicBezTo>
                    <a:pt x="1727" y="1197"/>
                    <a:pt x="1405" y="1461"/>
                    <a:pt x="1068" y="1461"/>
                  </a:cubicBezTo>
                  <a:cubicBezTo>
                    <a:pt x="907" y="1461"/>
                    <a:pt x="743" y="1401"/>
                    <a:pt x="608" y="1266"/>
                  </a:cubicBezTo>
                  <a:cubicBezTo>
                    <a:pt x="191" y="849"/>
                    <a:pt x="489" y="147"/>
                    <a:pt x="1072" y="147"/>
                  </a:cubicBezTo>
                  <a:close/>
                  <a:moveTo>
                    <a:pt x="1071" y="1"/>
                  </a:moveTo>
                  <a:cubicBezTo>
                    <a:pt x="875" y="1"/>
                    <a:pt x="676" y="75"/>
                    <a:pt x="513" y="242"/>
                  </a:cubicBezTo>
                  <a:cubicBezTo>
                    <a:pt x="1" y="742"/>
                    <a:pt x="358" y="1599"/>
                    <a:pt x="1072" y="1599"/>
                  </a:cubicBezTo>
                  <a:cubicBezTo>
                    <a:pt x="1513" y="1588"/>
                    <a:pt x="1858" y="1242"/>
                    <a:pt x="1870" y="802"/>
                  </a:cubicBezTo>
                  <a:cubicBezTo>
                    <a:pt x="1862" y="320"/>
                    <a:pt x="1475" y="1"/>
                    <a:pt x="1071" y="1"/>
                  </a:cubicBezTo>
                  <a:close/>
                </a:path>
              </a:pathLst>
            </a:custGeom>
            <a:solidFill>
              <a:srgbClr val="09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9" name="Google Shape;1589;p21"/>
            <p:cNvSpPr/>
            <p:nvPr/>
          </p:nvSpPr>
          <p:spPr>
            <a:xfrm>
              <a:off x="962300" y="3185850"/>
              <a:ext cx="46475" cy="40000"/>
            </a:xfrm>
            <a:custGeom>
              <a:avLst/>
              <a:gdLst/>
              <a:ahLst/>
              <a:cxnLst/>
              <a:rect l="l" t="t" r="r" b="b"/>
              <a:pathLst>
                <a:path w="1859" h="1600" extrusionOk="0">
                  <a:moveTo>
                    <a:pt x="1061" y="147"/>
                  </a:moveTo>
                  <a:cubicBezTo>
                    <a:pt x="1430" y="147"/>
                    <a:pt x="1715" y="433"/>
                    <a:pt x="1727" y="802"/>
                  </a:cubicBezTo>
                  <a:cubicBezTo>
                    <a:pt x="1727" y="1197"/>
                    <a:pt x="1400" y="1461"/>
                    <a:pt x="1059" y="1461"/>
                  </a:cubicBezTo>
                  <a:cubicBezTo>
                    <a:pt x="896" y="1461"/>
                    <a:pt x="731" y="1401"/>
                    <a:pt x="596" y="1266"/>
                  </a:cubicBezTo>
                  <a:cubicBezTo>
                    <a:pt x="180" y="849"/>
                    <a:pt x="477" y="147"/>
                    <a:pt x="1061" y="147"/>
                  </a:cubicBezTo>
                  <a:close/>
                  <a:moveTo>
                    <a:pt x="1061" y="1"/>
                  </a:moveTo>
                  <a:cubicBezTo>
                    <a:pt x="865" y="1"/>
                    <a:pt x="664" y="75"/>
                    <a:pt x="501" y="242"/>
                  </a:cubicBezTo>
                  <a:cubicBezTo>
                    <a:pt x="1" y="742"/>
                    <a:pt x="358" y="1599"/>
                    <a:pt x="1061" y="1599"/>
                  </a:cubicBezTo>
                  <a:cubicBezTo>
                    <a:pt x="1501" y="1588"/>
                    <a:pt x="1858" y="1242"/>
                    <a:pt x="1858" y="802"/>
                  </a:cubicBezTo>
                  <a:cubicBezTo>
                    <a:pt x="1858" y="320"/>
                    <a:pt x="1469" y="1"/>
                    <a:pt x="1061" y="1"/>
                  </a:cubicBezTo>
                  <a:close/>
                </a:path>
              </a:pathLst>
            </a:custGeom>
            <a:solidFill>
              <a:srgbClr val="09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0" name="Google Shape;1590;p21"/>
            <p:cNvSpPr/>
            <p:nvPr/>
          </p:nvSpPr>
          <p:spPr>
            <a:xfrm>
              <a:off x="1088525" y="3185850"/>
              <a:ext cx="46750" cy="40000"/>
            </a:xfrm>
            <a:custGeom>
              <a:avLst/>
              <a:gdLst/>
              <a:ahLst/>
              <a:cxnLst/>
              <a:rect l="l" t="t" r="r" b="b"/>
              <a:pathLst>
                <a:path w="1870" h="1600" extrusionOk="0">
                  <a:moveTo>
                    <a:pt x="1072" y="147"/>
                  </a:moveTo>
                  <a:cubicBezTo>
                    <a:pt x="1429" y="147"/>
                    <a:pt x="1727" y="433"/>
                    <a:pt x="1727" y="802"/>
                  </a:cubicBezTo>
                  <a:cubicBezTo>
                    <a:pt x="1727" y="1197"/>
                    <a:pt x="1405" y="1461"/>
                    <a:pt x="1067" y="1461"/>
                  </a:cubicBezTo>
                  <a:cubicBezTo>
                    <a:pt x="906" y="1461"/>
                    <a:pt x="742" y="1401"/>
                    <a:pt x="607" y="1266"/>
                  </a:cubicBezTo>
                  <a:cubicBezTo>
                    <a:pt x="191" y="849"/>
                    <a:pt x="488" y="147"/>
                    <a:pt x="1072" y="147"/>
                  </a:cubicBezTo>
                  <a:close/>
                  <a:moveTo>
                    <a:pt x="1070" y="1"/>
                  </a:moveTo>
                  <a:cubicBezTo>
                    <a:pt x="875" y="1"/>
                    <a:pt x="675" y="75"/>
                    <a:pt x="512" y="242"/>
                  </a:cubicBezTo>
                  <a:cubicBezTo>
                    <a:pt x="0" y="742"/>
                    <a:pt x="357" y="1599"/>
                    <a:pt x="1072" y="1599"/>
                  </a:cubicBezTo>
                  <a:cubicBezTo>
                    <a:pt x="1512" y="1588"/>
                    <a:pt x="1858" y="1242"/>
                    <a:pt x="1869" y="802"/>
                  </a:cubicBezTo>
                  <a:cubicBezTo>
                    <a:pt x="1861" y="320"/>
                    <a:pt x="1475" y="1"/>
                    <a:pt x="1070" y="1"/>
                  </a:cubicBezTo>
                  <a:close/>
                </a:path>
              </a:pathLst>
            </a:custGeom>
            <a:solidFill>
              <a:srgbClr val="09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1" name="Google Shape;1591;p21"/>
            <p:cNvSpPr/>
            <p:nvPr/>
          </p:nvSpPr>
          <p:spPr>
            <a:xfrm>
              <a:off x="1215025" y="3185850"/>
              <a:ext cx="46450" cy="40000"/>
            </a:xfrm>
            <a:custGeom>
              <a:avLst/>
              <a:gdLst/>
              <a:ahLst/>
              <a:cxnLst/>
              <a:rect l="l" t="t" r="r" b="b"/>
              <a:pathLst>
                <a:path w="1858" h="1600" extrusionOk="0">
                  <a:moveTo>
                    <a:pt x="1060" y="147"/>
                  </a:moveTo>
                  <a:cubicBezTo>
                    <a:pt x="1429" y="147"/>
                    <a:pt x="1715" y="433"/>
                    <a:pt x="1727" y="802"/>
                  </a:cubicBezTo>
                  <a:cubicBezTo>
                    <a:pt x="1727" y="1197"/>
                    <a:pt x="1399" y="1461"/>
                    <a:pt x="1058" y="1461"/>
                  </a:cubicBezTo>
                  <a:cubicBezTo>
                    <a:pt x="896" y="1461"/>
                    <a:pt x="730" y="1401"/>
                    <a:pt x="596" y="1266"/>
                  </a:cubicBezTo>
                  <a:cubicBezTo>
                    <a:pt x="179" y="849"/>
                    <a:pt x="477" y="147"/>
                    <a:pt x="1060" y="147"/>
                  </a:cubicBezTo>
                  <a:close/>
                  <a:moveTo>
                    <a:pt x="1061" y="1"/>
                  </a:moveTo>
                  <a:cubicBezTo>
                    <a:pt x="864" y="1"/>
                    <a:pt x="663" y="75"/>
                    <a:pt x="500" y="242"/>
                  </a:cubicBezTo>
                  <a:cubicBezTo>
                    <a:pt x="0" y="742"/>
                    <a:pt x="358" y="1599"/>
                    <a:pt x="1060" y="1599"/>
                  </a:cubicBezTo>
                  <a:cubicBezTo>
                    <a:pt x="1501" y="1588"/>
                    <a:pt x="1858" y="1242"/>
                    <a:pt x="1858" y="802"/>
                  </a:cubicBezTo>
                  <a:cubicBezTo>
                    <a:pt x="1858" y="320"/>
                    <a:pt x="1468" y="1"/>
                    <a:pt x="1061" y="1"/>
                  </a:cubicBezTo>
                  <a:close/>
                </a:path>
              </a:pathLst>
            </a:custGeom>
            <a:solidFill>
              <a:srgbClr val="09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2" name="Google Shape;1592;p21"/>
            <p:cNvSpPr/>
            <p:nvPr/>
          </p:nvSpPr>
          <p:spPr>
            <a:xfrm>
              <a:off x="1341225" y="3185850"/>
              <a:ext cx="46750" cy="40000"/>
            </a:xfrm>
            <a:custGeom>
              <a:avLst/>
              <a:gdLst/>
              <a:ahLst/>
              <a:cxnLst/>
              <a:rect l="l" t="t" r="r" b="b"/>
              <a:pathLst>
                <a:path w="1870" h="1600" extrusionOk="0">
                  <a:moveTo>
                    <a:pt x="1072" y="147"/>
                  </a:moveTo>
                  <a:cubicBezTo>
                    <a:pt x="1429" y="147"/>
                    <a:pt x="1727" y="433"/>
                    <a:pt x="1727" y="802"/>
                  </a:cubicBezTo>
                  <a:cubicBezTo>
                    <a:pt x="1727" y="1197"/>
                    <a:pt x="1405" y="1461"/>
                    <a:pt x="1068" y="1461"/>
                  </a:cubicBezTo>
                  <a:cubicBezTo>
                    <a:pt x="907" y="1461"/>
                    <a:pt x="742" y="1401"/>
                    <a:pt x="608" y="1266"/>
                  </a:cubicBezTo>
                  <a:cubicBezTo>
                    <a:pt x="191" y="849"/>
                    <a:pt x="489" y="147"/>
                    <a:pt x="1072" y="147"/>
                  </a:cubicBezTo>
                  <a:close/>
                  <a:moveTo>
                    <a:pt x="1070" y="1"/>
                  </a:moveTo>
                  <a:cubicBezTo>
                    <a:pt x="875" y="1"/>
                    <a:pt x="675" y="75"/>
                    <a:pt x="513" y="242"/>
                  </a:cubicBezTo>
                  <a:cubicBezTo>
                    <a:pt x="1" y="742"/>
                    <a:pt x="358" y="1599"/>
                    <a:pt x="1072" y="1599"/>
                  </a:cubicBezTo>
                  <a:cubicBezTo>
                    <a:pt x="1513" y="1588"/>
                    <a:pt x="1858" y="1242"/>
                    <a:pt x="1870" y="802"/>
                  </a:cubicBezTo>
                  <a:cubicBezTo>
                    <a:pt x="1862" y="320"/>
                    <a:pt x="1475" y="1"/>
                    <a:pt x="1070" y="1"/>
                  </a:cubicBezTo>
                  <a:close/>
                </a:path>
              </a:pathLst>
            </a:custGeom>
            <a:solidFill>
              <a:srgbClr val="09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3" name="Google Shape;1593;p21"/>
            <p:cNvSpPr/>
            <p:nvPr/>
          </p:nvSpPr>
          <p:spPr>
            <a:xfrm>
              <a:off x="583100" y="3304525"/>
              <a:ext cx="46750" cy="39800"/>
            </a:xfrm>
            <a:custGeom>
              <a:avLst/>
              <a:gdLst/>
              <a:ahLst/>
              <a:cxnLst/>
              <a:rect l="l" t="t" r="r" b="b"/>
              <a:pathLst>
                <a:path w="1870" h="1592" extrusionOk="0">
                  <a:moveTo>
                    <a:pt x="1058" y="150"/>
                  </a:moveTo>
                  <a:cubicBezTo>
                    <a:pt x="1062" y="150"/>
                    <a:pt x="1067" y="150"/>
                    <a:pt x="1072" y="150"/>
                  </a:cubicBezTo>
                  <a:cubicBezTo>
                    <a:pt x="1429" y="150"/>
                    <a:pt x="1727" y="436"/>
                    <a:pt x="1727" y="805"/>
                  </a:cubicBezTo>
                  <a:cubicBezTo>
                    <a:pt x="1727" y="1200"/>
                    <a:pt x="1399" y="1464"/>
                    <a:pt x="1062" y="1464"/>
                  </a:cubicBezTo>
                  <a:cubicBezTo>
                    <a:pt x="901" y="1464"/>
                    <a:pt x="738" y="1404"/>
                    <a:pt x="608" y="1270"/>
                  </a:cubicBezTo>
                  <a:cubicBezTo>
                    <a:pt x="194" y="856"/>
                    <a:pt x="484" y="150"/>
                    <a:pt x="1058" y="150"/>
                  </a:cubicBezTo>
                  <a:close/>
                  <a:moveTo>
                    <a:pt x="1066" y="1"/>
                  </a:moveTo>
                  <a:cubicBezTo>
                    <a:pt x="871" y="1"/>
                    <a:pt x="673" y="73"/>
                    <a:pt x="512" y="234"/>
                  </a:cubicBezTo>
                  <a:cubicBezTo>
                    <a:pt x="0" y="746"/>
                    <a:pt x="358" y="1591"/>
                    <a:pt x="1072" y="1591"/>
                  </a:cubicBezTo>
                  <a:cubicBezTo>
                    <a:pt x="1512" y="1591"/>
                    <a:pt x="1858" y="1246"/>
                    <a:pt x="1870" y="805"/>
                  </a:cubicBezTo>
                  <a:cubicBezTo>
                    <a:pt x="1870" y="321"/>
                    <a:pt x="1475" y="1"/>
                    <a:pt x="1066" y="1"/>
                  </a:cubicBezTo>
                  <a:close/>
                </a:path>
              </a:pathLst>
            </a:custGeom>
            <a:solidFill>
              <a:srgbClr val="09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4" name="Google Shape;1594;p21"/>
            <p:cNvSpPr/>
            <p:nvPr/>
          </p:nvSpPr>
          <p:spPr>
            <a:xfrm>
              <a:off x="709600" y="3304525"/>
              <a:ext cx="46450" cy="39800"/>
            </a:xfrm>
            <a:custGeom>
              <a:avLst/>
              <a:gdLst/>
              <a:ahLst/>
              <a:cxnLst/>
              <a:rect l="l" t="t" r="r" b="b"/>
              <a:pathLst>
                <a:path w="1858" h="1592" extrusionOk="0">
                  <a:moveTo>
                    <a:pt x="1046" y="150"/>
                  </a:moveTo>
                  <a:cubicBezTo>
                    <a:pt x="1051" y="150"/>
                    <a:pt x="1055" y="150"/>
                    <a:pt x="1060" y="150"/>
                  </a:cubicBezTo>
                  <a:cubicBezTo>
                    <a:pt x="1429" y="150"/>
                    <a:pt x="1727" y="436"/>
                    <a:pt x="1727" y="805"/>
                  </a:cubicBezTo>
                  <a:cubicBezTo>
                    <a:pt x="1719" y="1200"/>
                    <a:pt x="1394" y="1464"/>
                    <a:pt x="1056" y="1464"/>
                  </a:cubicBezTo>
                  <a:cubicBezTo>
                    <a:pt x="895" y="1464"/>
                    <a:pt x="730" y="1404"/>
                    <a:pt x="596" y="1270"/>
                  </a:cubicBezTo>
                  <a:cubicBezTo>
                    <a:pt x="183" y="856"/>
                    <a:pt x="472" y="150"/>
                    <a:pt x="1046" y="150"/>
                  </a:cubicBezTo>
                  <a:close/>
                  <a:moveTo>
                    <a:pt x="1054" y="1"/>
                  </a:moveTo>
                  <a:cubicBezTo>
                    <a:pt x="859" y="1"/>
                    <a:pt x="662" y="73"/>
                    <a:pt x="501" y="234"/>
                  </a:cubicBezTo>
                  <a:cubicBezTo>
                    <a:pt x="1" y="734"/>
                    <a:pt x="358" y="1591"/>
                    <a:pt x="1060" y="1591"/>
                  </a:cubicBezTo>
                  <a:cubicBezTo>
                    <a:pt x="1501" y="1591"/>
                    <a:pt x="1858" y="1246"/>
                    <a:pt x="1858" y="805"/>
                  </a:cubicBezTo>
                  <a:cubicBezTo>
                    <a:pt x="1858" y="321"/>
                    <a:pt x="1464" y="1"/>
                    <a:pt x="1054" y="1"/>
                  </a:cubicBezTo>
                  <a:close/>
                </a:path>
              </a:pathLst>
            </a:custGeom>
            <a:solidFill>
              <a:srgbClr val="09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5" name="Google Shape;1595;p21"/>
            <p:cNvSpPr/>
            <p:nvPr/>
          </p:nvSpPr>
          <p:spPr>
            <a:xfrm>
              <a:off x="835800" y="3304525"/>
              <a:ext cx="46775" cy="39800"/>
            </a:xfrm>
            <a:custGeom>
              <a:avLst/>
              <a:gdLst/>
              <a:ahLst/>
              <a:cxnLst/>
              <a:rect l="l" t="t" r="r" b="b"/>
              <a:pathLst>
                <a:path w="1871" h="1592" extrusionOk="0">
                  <a:moveTo>
                    <a:pt x="1058" y="150"/>
                  </a:moveTo>
                  <a:cubicBezTo>
                    <a:pt x="1063" y="150"/>
                    <a:pt x="1068" y="150"/>
                    <a:pt x="1072" y="150"/>
                  </a:cubicBezTo>
                  <a:cubicBezTo>
                    <a:pt x="1430" y="150"/>
                    <a:pt x="1727" y="436"/>
                    <a:pt x="1727" y="805"/>
                  </a:cubicBezTo>
                  <a:cubicBezTo>
                    <a:pt x="1727" y="1200"/>
                    <a:pt x="1400" y="1464"/>
                    <a:pt x="1063" y="1464"/>
                  </a:cubicBezTo>
                  <a:cubicBezTo>
                    <a:pt x="902" y="1464"/>
                    <a:pt x="739" y="1404"/>
                    <a:pt x="608" y="1270"/>
                  </a:cubicBezTo>
                  <a:cubicBezTo>
                    <a:pt x="195" y="856"/>
                    <a:pt x="484" y="150"/>
                    <a:pt x="1058" y="150"/>
                  </a:cubicBezTo>
                  <a:close/>
                  <a:moveTo>
                    <a:pt x="1066" y="1"/>
                  </a:moveTo>
                  <a:cubicBezTo>
                    <a:pt x="872" y="1"/>
                    <a:pt x="674" y="73"/>
                    <a:pt x="513" y="234"/>
                  </a:cubicBezTo>
                  <a:cubicBezTo>
                    <a:pt x="1" y="746"/>
                    <a:pt x="358" y="1591"/>
                    <a:pt x="1072" y="1591"/>
                  </a:cubicBezTo>
                  <a:cubicBezTo>
                    <a:pt x="1513" y="1591"/>
                    <a:pt x="1858" y="1246"/>
                    <a:pt x="1870" y="805"/>
                  </a:cubicBezTo>
                  <a:cubicBezTo>
                    <a:pt x="1870" y="321"/>
                    <a:pt x="1476" y="1"/>
                    <a:pt x="1066" y="1"/>
                  </a:cubicBezTo>
                  <a:close/>
                </a:path>
              </a:pathLst>
            </a:custGeom>
            <a:solidFill>
              <a:srgbClr val="09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6" name="Google Shape;1596;p21"/>
            <p:cNvSpPr/>
            <p:nvPr/>
          </p:nvSpPr>
          <p:spPr>
            <a:xfrm>
              <a:off x="962300" y="3304525"/>
              <a:ext cx="46475" cy="39800"/>
            </a:xfrm>
            <a:custGeom>
              <a:avLst/>
              <a:gdLst/>
              <a:ahLst/>
              <a:cxnLst/>
              <a:rect l="l" t="t" r="r" b="b"/>
              <a:pathLst>
                <a:path w="1859" h="1592" extrusionOk="0">
                  <a:moveTo>
                    <a:pt x="1046" y="150"/>
                  </a:moveTo>
                  <a:cubicBezTo>
                    <a:pt x="1051" y="150"/>
                    <a:pt x="1056" y="150"/>
                    <a:pt x="1061" y="150"/>
                  </a:cubicBezTo>
                  <a:cubicBezTo>
                    <a:pt x="1430" y="150"/>
                    <a:pt x="1727" y="436"/>
                    <a:pt x="1727" y="805"/>
                  </a:cubicBezTo>
                  <a:cubicBezTo>
                    <a:pt x="1719" y="1200"/>
                    <a:pt x="1395" y="1464"/>
                    <a:pt x="1056" y="1464"/>
                  </a:cubicBezTo>
                  <a:cubicBezTo>
                    <a:pt x="895" y="1464"/>
                    <a:pt x="731" y="1404"/>
                    <a:pt x="596" y="1270"/>
                  </a:cubicBezTo>
                  <a:cubicBezTo>
                    <a:pt x="183" y="856"/>
                    <a:pt x="472" y="150"/>
                    <a:pt x="1046" y="150"/>
                  </a:cubicBezTo>
                  <a:close/>
                  <a:moveTo>
                    <a:pt x="1054" y="1"/>
                  </a:moveTo>
                  <a:cubicBezTo>
                    <a:pt x="860" y="1"/>
                    <a:pt x="662" y="73"/>
                    <a:pt x="501" y="234"/>
                  </a:cubicBezTo>
                  <a:cubicBezTo>
                    <a:pt x="1" y="746"/>
                    <a:pt x="358" y="1591"/>
                    <a:pt x="1061" y="1591"/>
                  </a:cubicBezTo>
                  <a:cubicBezTo>
                    <a:pt x="1501" y="1591"/>
                    <a:pt x="1858" y="1246"/>
                    <a:pt x="1858" y="805"/>
                  </a:cubicBezTo>
                  <a:cubicBezTo>
                    <a:pt x="1858" y="321"/>
                    <a:pt x="1464" y="1"/>
                    <a:pt x="1054" y="1"/>
                  </a:cubicBezTo>
                  <a:close/>
                </a:path>
              </a:pathLst>
            </a:custGeom>
            <a:solidFill>
              <a:srgbClr val="09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7" name="Google Shape;1597;p21"/>
            <p:cNvSpPr/>
            <p:nvPr/>
          </p:nvSpPr>
          <p:spPr>
            <a:xfrm>
              <a:off x="1088525" y="3304525"/>
              <a:ext cx="46750" cy="39800"/>
            </a:xfrm>
            <a:custGeom>
              <a:avLst/>
              <a:gdLst/>
              <a:ahLst/>
              <a:cxnLst/>
              <a:rect l="l" t="t" r="r" b="b"/>
              <a:pathLst>
                <a:path w="1870" h="1592" extrusionOk="0">
                  <a:moveTo>
                    <a:pt x="1057" y="150"/>
                  </a:moveTo>
                  <a:cubicBezTo>
                    <a:pt x="1062" y="150"/>
                    <a:pt x="1067" y="150"/>
                    <a:pt x="1072" y="150"/>
                  </a:cubicBezTo>
                  <a:cubicBezTo>
                    <a:pt x="1429" y="150"/>
                    <a:pt x="1727" y="436"/>
                    <a:pt x="1727" y="805"/>
                  </a:cubicBezTo>
                  <a:cubicBezTo>
                    <a:pt x="1727" y="1200"/>
                    <a:pt x="1399" y="1464"/>
                    <a:pt x="1062" y="1464"/>
                  </a:cubicBezTo>
                  <a:cubicBezTo>
                    <a:pt x="901" y="1464"/>
                    <a:pt x="738" y="1404"/>
                    <a:pt x="607" y="1270"/>
                  </a:cubicBezTo>
                  <a:cubicBezTo>
                    <a:pt x="194" y="856"/>
                    <a:pt x="483" y="150"/>
                    <a:pt x="1057" y="150"/>
                  </a:cubicBezTo>
                  <a:close/>
                  <a:moveTo>
                    <a:pt x="1066" y="1"/>
                  </a:moveTo>
                  <a:cubicBezTo>
                    <a:pt x="871" y="1"/>
                    <a:pt x="673" y="73"/>
                    <a:pt x="512" y="234"/>
                  </a:cubicBezTo>
                  <a:cubicBezTo>
                    <a:pt x="0" y="746"/>
                    <a:pt x="357" y="1591"/>
                    <a:pt x="1072" y="1591"/>
                  </a:cubicBezTo>
                  <a:cubicBezTo>
                    <a:pt x="1512" y="1591"/>
                    <a:pt x="1858" y="1246"/>
                    <a:pt x="1869" y="805"/>
                  </a:cubicBezTo>
                  <a:cubicBezTo>
                    <a:pt x="1869" y="321"/>
                    <a:pt x="1475" y="1"/>
                    <a:pt x="1066" y="1"/>
                  </a:cubicBezTo>
                  <a:close/>
                </a:path>
              </a:pathLst>
            </a:custGeom>
            <a:solidFill>
              <a:srgbClr val="09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8" name="Google Shape;1598;p21"/>
            <p:cNvSpPr/>
            <p:nvPr/>
          </p:nvSpPr>
          <p:spPr>
            <a:xfrm>
              <a:off x="1214800" y="3304625"/>
              <a:ext cx="46675" cy="39700"/>
            </a:xfrm>
            <a:custGeom>
              <a:avLst/>
              <a:gdLst/>
              <a:ahLst/>
              <a:cxnLst/>
              <a:rect l="l" t="t" r="r" b="b"/>
              <a:pathLst>
                <a:path w="1867" h="1588" extrusionOk="0">
                  <a:moveTo>
                    <a:pt x="1055" y="146"/>
                  </a:moveTo>
                  <a:cubicBezTo>
                    <a:pt x="1059" y="146"/>
                    <a:pt x="1064" y="146"/>
                    <a:pt x="1069" y="146"/>
                  </a:cubicBezTo>
                  <a:cubicBezTo>
                    <a:pt x="1438" y="146"/>
                    <a:pt x="1736" y="432"/>
                    <a:pt x="1736" y="801"/>
                  </a:cubicBezTo>
                  <a:cubicBezTo>
                    <a:pt x="1728" y="1196"/>
                    <a:pt x="1403" y="1460"/>
                    <a:pt x="1065" y="1460"/>
                  </a:cubicBezTo>
                  <a:cubicBezTo>
                    <a:pt x="904" y="1460"/>
                    <a:pt x="739" y="1400"/>
                    <a:pt x="605" y="1266"/>
                  </a:cubicBezTo>
                  <a:cubicBezTo>
                    <a:pt x="191" y="852"/>
                    <a:pt x="481" y="146"/>
                    <a:pt x="1055" y="146"/>
                  </a:cubicBezTo>
                  <a:close/>
                  <a:moveTo>
                    <a:pt x="1066" y="0"/>
                  </a:moveTo>
                  <a:cubicBezTo>
                    <a:pt x="868" y="0"/>
                    <a:pt x="664" y="75"/>
                    <a:pt x="497" y="242"/>
                  </a:cubicBezTo>
                  <a:cubicBezTo>
                    <a:pt x="1" y="738"/>
                    <a:pt x="361" y="1587"/>
                    <a:pt x="1055" y="1587"/>
                  </a:cubicBezTo>
                  <a:cubicBezTo>
                    <a:pt x="1059" y="1587"/>
                    <a:pt x="1064" y="1587"/>
                    <a:pt x="1069" y="1587"/>
                  </a:cubicBezTo>
                  <a:cubicBezTo>
                    <a:pt x="1510" y="1587"/>
                    <a:pt x="1855" y="1230"/>
                    <a:pt x="1867" y="801"/>
                  </a:cubicBezTo>
                  <a:cubicBezTo>
                    <a:pt x="1867" y="320"/>
                    <a:pt x="1477" y="0"/>
                    <a:pt x="1066" y="0"/>
                  </a:cubicBezTo>
                  <a:close/>
                </a:path>
              </a:pathLst>
            </a:custGeom>
            <a:solidFill>
              <a:srgbClr val="09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9" name="Google Shape;1599;p21"/>
            <p:cNvSpPr/>
            <p:nvPr/>
          </p:nvSpPr>
          <p:spPr>
            <a:xfrm>
              <a:off x="1341225" y="3304525"/>
              <a:ext cx="46750" cy="39800"/>
            </a:xfrm>
            <a:custGeom>
              <a:avLst/>
              <a:gdLst/>
              <a:ahLst/>
              <a:cxnLst/>
              <a:rect l="l" t="t" r="r" b="b"/>
              <a:pathLst>
                <a:path w="1870" h="1592" extrusionOk="0">
                  <a:moveTo>
                    <a:pt x="1058" y="150"/>
                  </a:moveTo>
                  <a:cubicBezTo>
                    <a:pt x="1063" y="150"/>
                    <a:pt x="1067" y="150"/>
                    <a:pt x="1072" y="150"/>
                  </a:cubicBezTo>
                  <a:cubicBezTo>
                    <a:pt x="1429" y="150"/>
                    <a:pt x="1727" y="436"/>
                    <a:pt x="1727" y="805"/>
                  </a:cubicBezTo>
                  <a:cubicBezTo>
                    <a:pt x="1727" y="1200"/>
                    <a:pt x="1400" y="1464"/>
                    <a:pt x="1062" y="1464"/>
                  </a:cubicBezTo>
                  <a:cubicBezTo>
                    <a:pt x="902" y="1464"/>
                    <a:pt x="739" y="1404"/>
                    <a:pt x="608" y="1270"/>
                  </a:cubicBezTo>
                  <a:cubicBezTo>
                    <a:pt x="195" y="856"/>
                    <a:pt x="484" y="150"/>
                    <a:pt x="1058" y="150"/>
                  </a:cubicBezTo>
                  <a:close/>
                  <a:moveTo>
                    <a:pt x="1066" y="1"/>
                  </a:moveTo>
                  <a:cubicBezTo>
                    <a:pt x="871" y="1"/>
                    <a:pt x="673" y="73"/>
                    <a:pt x="513" y="234"/>
                  </a:cubicBezTo>
                  <a:cubicBezTo>
                    <a:pt x="1" y="734"/>
                    <a:pt x="358" y="1591"/>
                    <a:pt x="1072" y="1591"/>
                  </a:cubicBezTo>
                  <a:cubicBezTo>
                    <a:pt x="1513" y="1591"/>
                    <a:pt x="1858" y="1246"/>
                    <a:pt x="1870" y="805"/>
                  </a:cubicBezTo>
                  <a:cubicBezTo>
                    <a:pt x="1870" y="321"/>
                    <a:pt x="1476" y="1"/>
                    <a:pt x="1066" y="1"/>
                  </a:cubicBezTo>
                  <a:close/>
                </a:path>
              </a:pathLst>
            </a:custGeom>
            <a:solidFill>
              <a:srgbClr val="09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32541360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1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1" name="Google Shape;1601;p22"/>
          <p:cNvSpPr txBox="1">
            <a:spLocks noGrp="1"/>
          </p:cNvSpPr>
          <p:nvPr>
            <p:ph type="subTitle" idx="1"/>
          </p:nvPr>
        </p:nvSpPr>
        <p:spPr>
          <a:xfrm>
            <a:off x="3444250" y="3027167"/>
            <a:ext cx="2255700" cy="203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602" name="Google Shape;1602;p22"/>
          <p:cNvSpPr txBox="1">
            <a:spLocks noGrp="1"/>
          </p:cNvSpPr>
          <p:nvPr>
            <p:ph type="subTitle" idx="2"/>
          </p:nvPr>
        </p:nvSpPr>
        <p:spPr>
          <a:xfrm>
            <a:off x="3444292" y="2707000"/>
            <a:ext cx="2255700" cy="44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1">
                <a:highlight>
                  <a:schemeClr val="accent5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603" name="Google Shape;1603;p22"/>
          <p:cNvSpPr txBox="1">
            <a:spLocks noGrp="1"/>
          </p:cNvSpPr>
          <p:nvPr>
            <p:ph type="title"/>
          </p:nvPr>
        </p:nvSpPr>
        <p:spPr>
          <a:xfrm>
            <a:off x="1445425" y="634896"/>
            <a:ext cx="6253200" cy="5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604" name="Google Shape;1604;p22"/>
          <p:cNvSpPr txBox="1">
            <a:spLocks noGrp="1"/>
          </p:cNvSpPr>
          <p:nvPr>
            <p:ph type="subTitle" idx="3"/>
          </p:nvPr>
        </p:nvSpPr>
        <p:spPr>
          <a:xfrm>
            <a:off x="744550" y="3027167"/>
            <a:ext cx="2255700" cy="203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605" name="Google Shape;1605;p22"/>
          <p:cNvSpPr txBox="1">
            <a:spLocks noGrp="1"/>
          </p:cNvSpPr>
          <p:nvPr>
            <p:ph type="subTitle" idx="4"/>
          </p:nvPr>
        </p:nvSpPr>
        <p:spPr>
          <a:xfrm>
            <a:off x="744592" y="2707000"/>
            <a:ext cx="2255700" cy="44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1">
                <a:highlight>
                  <a:schemeClr val="accent5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606" name="Google Shape;1606;p22"/>
          <p:cNvSpPr txBox="1">
            <a:spLocks noGrp="1"/>
          </p:cNvSpPr>
          <p:nvPr>
            <p:ph type="subTitle" idx="5"/>
          </p:nvPr>
        </p:nvSpPr>
        <p:spPr>
          <a:xfrm>
            <a:off x="6143800" y="3027167"/>
            <a:ext cx="2255700" cy="203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607" name="Google Shape;1607;p22"/>
          <p:cNvSpPr txBox="1">
            <a:spLocks noGrp="1"/>
          </p:cNvSpPr>
          <p:nvPr>
            <p:ph type="subTitle" idx="6"/>
          </p:nvPr>
        </p:nvSpPr>
        <p:spPr>
          <a:xfrm>
            <a:off x="6143842" y="2707000"/>
            <a:ext cx="2255700" cy="44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1">
                <a:highlight>
                  <a:schemeClr val="accent5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grpSp>
        <p:nvGrpSpPr>
          <p:cNvPr id="1608" name="Google Shape;1608;p22"/>
          <p:cNvGrpSpPr/>
          <p:nvPr/>
        </p:nvGrpSpPr>
        <p:grpSpPr>
          <a:xfrm>
            <a:off x="-646900" y="134851"/>
            <a:ext cx="1081431" cy="1441908"/>
            <a:chOff x="1653302" y="685777"/>
            <a:chExt cx="824828" cy="824828"/>
          </a:xfrm>
        </p:grpSpPr>
        <p:sp>
          <p:nvSpPr>
            <p:cNvPr id="1609" name="Google Shape;1609;p22"/>
            <p:cNvSpPr/>
            <p:nvPr/>
          </p:nvSpPr>
          <p:spPr>
            <a:xfrm>
              <a:off x="1685230" y="717705"/>
              <a:ext cx="792900" cy="792900"/>
            </a:xfrm>
            <a:prstGeom prst="donut">
              <a:avLst>
                <a:gd name="adj" fmla="val 22098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10" name="Google Shape;1610;p22"/>
            <p:cNvSpPr/>
            <p:nvPr/>
          </p:nvSpPr>
          <p:spPr>
            <a:xfrm>
              <a:off x="1653302" y="685777"/>
              <a:ext cx="792900" cy="792900"/>
            </a:xfrm>
            <a:prstGeom prst="donut">
              <a:avLst>
                <a:gd name="adj" fmla="val 22098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611" name="Google Shape;1611;p22"/>
          <p:cNvSpPr/>
          <p:nvPr/>
        </p:nvSpPr>
        <p:spPr>
          <a:xfrm flipH="1">
            <a:off x="-21558" y="3822101"/>
            <a:ext cx="706701" cy="1883879"/>
          </a:xfrm>
          <a:custGeom>
            <a:avLst/>
            <a:gdLst/>
            <a:ahLst/>
            <a:cxnLst/>
            <a:rect l="l" t="t" r="r" b="b"/>
            <a:pathLst>
              <a:path w="20111" h="40208" extrusionOk="0">
                <a:moveTo>
                  <a:pt x="20111" y="0"/>
                </a:moveTo>
                <a:lnTo>
                  <a:pt x="1" y="20110"/>
                </a:lnTo>
                <a:lnTo>
                  <a:pt x="20111" y="40208"/>
                </a:lnTo>
                <a:lnTo>
                  <a:pt x="20111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1612" name="Google Shape;1612;p22"/>
          <p:cNvGrpSpPr/>
          <p:nvPr/>
        </p:nvGrpSpPr>
        <p:grpSpPr>
          <a:xfrm rot="-2716568">
            <a:off x="8232183" y="5195793"/>
            <a:ext cx="1720200" cy="1277671"/>
            <a:chOff x="468200" y="1667900"/>
            <a:chExt cx="1085575" cy="1075075"/>
          </a:xfrm>
        </p:grpSpPr>
        <p:sp>
          <p:nvSpPr>
            <p:cNvPr id="1613" name="Google Shape;1613;p22"/>
            <p:cNvSpPr/>
            <p:nvPr/>
          </p:nvSpPr>
          <p:spPr>
            <a:xfrm>
              <a:off x="989100" y="1667900"/>
              <a:ext cx="52125" cy="49725"/>
            </a:xfrm>
            <a:custGeom>
              <a:avLst/>
              <a:gdLst/>
              <a:ahLst/>
              <a:cxnLst/>
              <a:rect l="l" t="t" r="r" b="b"/>
              <a:pathLst>
                <a:path w="2085" h="1989" extrusionOk="0">
                  <a:moveTo>
                    <a:pt x="997" y="1"/>
                  </a:moveTo>
                  <a:cubicBezTo>
                    <a:pt x="489" y="1"/>
                    <a:pt x="0" y="398"/>
                    <a:pt x="0" y="1000"/>
                  </a:cubicBezTo>
                  <a:cubicBezTo>
                    <a:pt x="0" y="1595"/>
                    <a:pt x="488" y="1988"/>
                    <a:pt x="995" y="1988"/>
                  </a:cubicBezTo>
                  <a:cubicBezTo>
                    <a:pt x="1240" y="1988"/>
                    <a:pt x="1490" y="1896"/>
                    <a:pt x="1691" y="1691"/>
                  </a:cubicBezTo>
                  <a:cubicBezTo>
                    <a:pt x="2084" y="1310"/>
                    <a:pt x="2084" y="679"/>
                    <a:pt x="1691" y="298"/>
                  </a:cubicBezTo>
                  <a:cubicBezTo>
                    <a:pt x="1490" y="93"/>
                    <a:pt x="1241" y="1"/>
                    <a:pt x="9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14" name="Google Shape;1614;p22"/>
            <p:cNvSpPr/>
            <p:nvPr/>
          </p:nvSpPr>
          <p:spPr>
            <a:xfrm>
              <a:off x="1062325" y="1741025"/>
              <a:ext cx="51825" cy="49750"/>
            </a:xfrm>
            <a:custGeom>
              <a:avLst/>
              <a:gdLst/>
              <a:ahLst/>
              <a:cxnLst/>
              <a:rect l="l" t="t" r="r" b="b"/>
              <a:pathLst>
                <a:path w="2073" h="1990" extrusionOk="0">
                  <a:moveTo>
                    <a:pt x="997" y="1"/>
                  </a:moveTo>
                  <a:cubicBezTo>
                    <a:pt x="487" y="1"/>
                    <a:pt x="0" y="396"/>
                    <a:pt x="0" y="992"/>
                  </a:cubicBezTo>
                  <a:cubicBezTo>
                    <a:pt x="0" y="1589"/>
                    <a:pt x="487" y="1989"/>
                    <a:pt x="996" y="1989"/>
                  </a:cubicBezTo>
                  <a:cubicBezTo>
                    <a:pt x="1239" y="1989"/>
                    <a:pt x="1487" y="1899"/>
                    <a:pt x="1691" y="1695"/>
                  </a:cubicBezTo>
                  <a:cubicBezTo>
                    <a:pt x="2072" y="1314"/>
                    <a:pt x="2072" y="683"/>
                    <a:pt x="1691" y="290"/>
                  </a:cubicBezTo>
                  <a:cubicBezTo>
                    <a:pt x="1488" y="90"/>
                    <a:pt x="1239" y="1"/>
                    <a:pt x="9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15" name="Google Shape;1615;p22"/>
            <p:cNvSpPr/>
            <p:nvPr/>
          </p:nvSpPr>
          <p:spPr>
            <a:xfrm>
              <a:off x="907550" y="1741125"/>
              <a:ext cx="66400" cy="49650"/>
            </a:xfrm>
            <a:custGeom>
              <a:avLst/>
              <a:gdLst/>
              <a:ahLst/>
              <a:cxnLst/>
              <a:rect l="l" t="t" r="r" b="b"/>
              <a:pathLst>
                <a:path w="2656" h="1986" extrusionOk="0">
                  <a:moveTo>
                    <a:pt x="1334" y="0"/>
                  </a:moveTo>
                  <a:cubicBezTo>
                    <a:pt x="453" y="0"/>
                    <a:pt x="0" y="1072"/>
                    <a:pt x="631" y="1691"/>
                  </a:cubicBezTo>
                  <a:cubicBezTo>
                    <a:pt x="822" y="1887"/>
                    <a:pt x="1075" y="1986"/>
                    <a:pt x="1328" y="1986"/>
                  </a:cubicBezTo>
                  <a:cubicBezTo>
                    <a:pt x="1581" y="1986"/>
                    <a:pt x="1834" y="1887"/>
                    <a:pt x="2024" y="1691"/>
                  </a:cubicBezTo>
                  <a:cubicBezTo>
                    <a:pt x="2655" y="1072"/>
                    <a:pt x="2215" y="0"/>
                    <a:pt x="13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16" name="Google Shape;1616;p22"/>
            <p:cNvSpPr/>
            <p:nvPr/>
          </p:nvSpPr>
          <p:spPr>
            <a:xfrm>
              <a:off x="1135850" y="1814550"/>
              <a:ext cx="52100" cy="49600"/>
            </a:xfrm>
            <a:custGeom>
              <a:avLst/>
              <a:gdLst/>
              <a:ahLst/>
              <a:cxnLst/>
              <a:rect l="l" t="t" r="r" b="b"/>
              <a:pathLst>
                <a:path w="2084" h="1984" extrusionOk="0">
                  <a:moveTo>
                    <a:pt x="1002" y="1"/>
                  </a:moveTo>
                  <a:cubicBezTo>
                    <a:pt x="492" y="1"/>
                    <a:pt x="0" y="395"/>
                    <a:pt x="0" y="992"/>
                  </a:cubicBezTo>
                  <a:cubicBezTo>
                    <a:pt x="0" y="1589"/>
                    <a:pt x="492" y="1984"/>
                    <a:pt x="1002" y="1984"/>
                  </a:cubicBezTo>
                  <a:cubicBezTo>
                    <a:pt x="1245" y="1984"/>
                    <a:pt x="1491" y="1894"/>
                    <a:pt x="1691" y="1695"/>
                  </a:cubicBezTo>
                  <a:cubicBezTo>
                    <a:pt x="2084" y="1314"/>
                    <a:pt x="2084" y="683"/>
                    <a:pt x="1691" y="290"/>
                  </a:cubicBezTo>
                  <a:cubicBezTo>
                    <a:pt x="1491" y="90"/>
                    <a:pt x="1245" y="1"/>
                    <a:pt x="10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17" name="Google Shape;1617;p22"/>
            <p:cNvSpPr/>
            <p:nvPr/>
          </p:nvSpPr>
          <p:spPr>
            <a:xfrm>
              <a:off x="1209075" y="1887775"/>
              <a:ext cx="51800" cy="49600"/>
            </a:xfrm>
            <a:custGeom>
              <a:avLst/>
              <a:gdLst/>
              <a:ahLst/>
              <a:cxnLst/>
              <a:rect l="l" t="t" r="r" b="b"/>
              <a:pathLst>
                <a:path w="2072" h="1984" extrusionOk="0">
                  <a:moveTo>
                    <a:pt x="996" y="1"/>
                  </a:moveTo>
                  <a:cubicBezTo>
                    <a:pt x="487" y="1"/>
                    <a:pt x="0" y="395"/>
                    <a:pt x="0" y="992"/>
                  </a:cubicBezTo>
                  <a:cubicBezTo>
                    <a:pt x="0" y="1589"/>
                    <a:pt x="487" y="1984"/>
                    <a:pt x="996" y="1984"/>
                  </a:cubicBezTo>
                  <a:cubicBezTo>
                    <a:pt x="1239" y="1984"/>
                    <a:pt x="1487" y="1894"/>
                    <a:pt x="1691" y="1695"/>
                  </a:cubicBezTo>
                  <a:cubicBezTo>
                    <a:pt x="2072" y="1302"/>
                    <a:pt x="2072" y="683"/>
                    <a:pt x="1691" y="290"/>
                  </a:cubicBezTo>
                  <a:cubicBezTo>
                    <a:pt x="1487" y="90"/>
                    <a:pt x="1239" y="1"/>
                    <a:pt x="9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18" name="Google Shape;1618;p22"/>
            <p:cNvSpPr/>
            <p:nvPr/>
          </p:nvSpPr>
          <p:spPr>
            <a:xfrm>
              <a:off x="1282300" y="1960875"/>
              <a:ext cx="51800" cy="49725"/>
            </a:xfrm>
            <a:custGeom>
              <a:avLst/>
              <a:gdLst/>
              <a:ahLst/>
              <a:cxnLst/>
              <a:rect l="l" t="t" r="r" b="b"/>
              <a:pathLst>
                <a:path w="2072" h="1989" extrusionOk="0">
                  <a:moveTo>
                    <a:pt x="1001" y="0"/>
                  </a:moveTo>
                  <a:cubicBezTo>
                    <a:pt x="492" y="0"/>
                    <a:pt x="0" y="400"/>
                    <a:pt x="0" y="997"/>
                  </a:cubicBezTo>
                  <a:cubicBezTo>
                    <a:pt x="0" y="1594"/>
                    <a:pt x="492" y="1989"/>
                    <a:pt x="1002" y="1989"/>
                  </a:cubicBezTo>
                  <a:cubicBezTo>
                    <a:pt x="1244" y="1989"/>
                    <a:pt x="1491" y="1899"/>
                    <a:pt x="1691" y="1700"/>
                  </a:cubicBezTo>
                  <a:cubicBezTo>
                    <a:pt x="2072" y="1307"/>
                    <a:pt x="2072" y="676"/>
                    <a:pt x="1691" y="295"/>
                  </a:cubicBezTo>
                  <a:cubicBezTo>
                    <a:pt x="1491" y="91"/>
                    <a:pt x="1244" y="0"/>
                    <a:pt x="10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19" name="Google Shape;1619;p22"/>
            <p:cNvSpPr/>
            <p:nvPr/>
          </p:nvSpPr>
          <p:spPr>
            <a:xfrm>
              <a:off x="1355225" y="2034025"/>
              <a:ext cx="52100" cy="49700"/>
            </a:xfrm>
            <a:custGeom>
              <a:avLst/>
              <a:gdLst/>
              <a:ahLst/>
              <a:cxnLst/>
              <a:rect l="l" t="t" r="r" b="b"/>
              <a:pathLst>
                <a:path w="2084" h="1988" extrusionOk="0">
                  <a:moveTo>
                    <a:pt x="996" y="1"/>
                  </a:moveTo>
                  <a:cubicBezTo>
                    <a:pt x="488" y="1"/>
                    <a:pt x="0" y="397"/>
                    <a:pt x="0" y="1000"/>
                  </a:cubicBezTo>
                  <a:cubicBezTo>
                    <a:pt x="0" y="1594"/>
                    <a:pt x="487" y="1988"/>
                    <a:pt x="995" y="1988"/>
                  </a:cubicBezTo>
                  <a:cubicBezTo>
                    <a:pt x="1240" y="1988"/>
                    <a:pt x="1489" y="1896"/>
                    <a:pt x="1691" y="1691"/>
                  </a:cubicBezTo>
                  <a:cubicBezTo>
                    <a:pt x="2084" y="1310"/>
                    <a:pt x="2084" y="679"/>
                    <a:pt x="1691" y="298"/>
                  </a:cubicBezTo>
                  <a:cubicBezTo>
                    <a:pt x="1490" y="93"/>
                    <a:pt x="1241" y="1"/>
                    <a:pt x="9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20" name="Google Shape;1620;p22"/>
            <p:cNvSpPr/>
            <p:nvPr/>
          </p:nvSpPr>
          <p:spPr>
            <a:xfrm>
              <a:off x="1428750" y="2107550"/>
              <a:ext cx="52100" cy="49800"/>
            </a:xfrm>
            <a:custGeom>
              <a:avLst/>
              <a:gdLst/>
              <a:ahLst/>
              <a:cxnLst/>
              <a:rect l="l" t="t" r="r" b="b"/>
              <a:pathLst>
                <a:path w="2084" h="1992" extrusionOk="0">
                  <a:moveTo>
                    <a:pt x="996" y="0"/>
                  </a:moveTo>
                  <a:cubicBezTo>
                    <a:pt x="488" y="0"/>
                    <a:pt x="0" y="397"/>
                    <a:pt x="0" y="1000"/>
                  </a:cubicBezTo>
                  <a:cubicBezTo>
                    <a:pt x="0" y="1597"/>
                    <a:pt x="492" y="1991"/>
                    <a:pt x="1002" y="1991"/>
                  </a:cubicBezTo>
                  <a:cubicBezTo>
                    <a:pt x="1244" y="1991"/>
                    <a:pt x="1491" y="1902"/>
                    <a:pt x="1691" y="1702"/>
                  </a:cubicBezTo>
                  <a:cubicBezTo>
                    <a:pt x="2084" y="1309"/>
                    <a:pt x="2084" y="678"/>
                    <a:pt x="1691" y="297"/>
                  </a:cubicBezTo>
                  <a:cubicBezTo>
                    <a:pt x="1490" y="92"/>
                    <a:pt x="1241" y="0"/>
                    <a:pt x="9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21" name="Google Shape;1621;p22"/>
            <p:cNvSpPr/>
            <p:nvPr/>
          </p:nvSpPr>
          <p:spPr>
            <a:xfrm>
              <a:off x="1501950" y="2180750"/>
              <a:ext cx="51825" cy="49650"/>
            </a:xfrm>
            <a:custGeom>
              <a:avLst/>
              <a:gdLst/>
              <a:ahLst/>
              <a:cxnLst/>
              <a:rect l="l" t="t" r="r" b="b"/>
              <a:pathLst>
                <a:path w="2073" h="1986" extrusionOk="0">
                  <a:moveTo>
                    <a:pt x="990" y="1"/>
                  </a:moveTo>
                  <a:cubicBezTo>
                    <a:pt x="483" y="1"/>
                    <a:pt x="1" y="395"/>
                    <a:pt x="1" y="989"/>
                  </a:cubicBezTo>
                  <a:cubicBezTo>
                    <a:pt x="1" y="1586"/>
                    <a:pt x="487" y="1986"/>
                    <a:pt x="997" y="1986"/>
                  </a:cubicBezTo>
                  <a:cubicBezTo>
                    <a:pt x="1240" y="1986"/>
                    <a:pt x="1488" y="1895"/>
                    <a:pt x="1692" y="1691"/>
                  </a:cubicBezTo>
                  <a:cubicBezTo>
                    <a:pt x="2073" y="1310"/>
                    <a:pt x="2073" y="679"/>
                    <a:pt x="1692" y="298"/>
                  </a:cubicBezTo>
                  <a:cubicBezTo>
                    <a:pt x="1486" y="93"/>
                    <a:pt x="1235" y="1"/>
                    <a:pt x="9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22" name="Google Shape;1622;p22"/>
            <p:cNvSpPr/>
            <p:nvPr/>
          </p:nvSpPr>
          <p:spPr>
            <a:xfrm>
              <a:off x="989100" y="1814250"/>
              <a:ext cx="52125" cy="49600"/>
            </a:xfrm>
            <a:custGeom>
              <a:avLst/>
              <a:gdLst/>
              <a:ahLst/>
              <a:cxnLst/>
              <a:rect l="l" t="t" r="r" b="b"/>
              <a:pathLst>
                <a:path w="2085" h="1984" extrusionOk="0">
                  <a:moveTo>
                    <a:pt x="1002" y="1"/>
                  </a:moveTo>
                  <a:cubicBezTo>
                    <a:pt x="492" y="1"/>
                    <a:pt x="0" y="395"/>
                    <a:pt x="0" y="992"/>
                  </a:cubicBezTo>
                  <a:cubicBezTo>
                    <a:pt x="0" y="1589"/>
                    <a:pt x="492" y="1984"/>
                    <a:pt x="1002" y="1984"/>
                  </a:cubicBezTo>
                  <a:cubicBezTo>
                    <a:pt x="1245" y="1984"/>
                    <a:pt x="1491" y="1895"/>
                    <a:pt x="1691" y="1695"/>
                  </a:cubicBezTo>
                  <a:cubicBezTo>
                    <a:pt x="2084" y="1302"/>
                    <a:pt x="2084" y="683"/>
                    <a:pt x="1691" y="290"/>
                  </a:cubicBezTo>
                  <a:cubicBezTo>
                    <a:pt x="1491" y="90"/>
                    <a:pt x="1245" y="1"/>
                    <a:pt x="10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23" name="Google Shape;1623;p22"/>
            <p:cNvSpPr/>
            <p:nvPr/>
          </p:nvSpPr>
          <p:spPr>
            <a:xfrm>
              <a:off x="1062925" y="1887775"/>
              <a:ext cx="51800" cy="49600"/>
            </a:xfrm>
            <a:custGeom>
              <a:avLst/>
              <a:gdLst/>
              <a:ahLst/>
              <a:cxnLst/>
              <a:rect l="l" t="t" r="r" b="b"/>
              <a:pathLst>
                <a:path w="2072" h="1984" extrusionOk="0">
                  <a:moveTo>
                    <a:pt x="997" y="1"/>
                  </a:moveTo>
                  <a:cubicBezTo>
                    <a:pt x="487" y="1"/>
                    <a:pt x="0" y="395"/>
                    <a:pt x="0" y="992"/>
                  </a:cubicBezTo>
                  <a:cubicBezTo>
                    <a:pt x="0" y="1589"/>
                    <a:pt x="487" y="1984"/>
                    <a:pt x="997" y="1984"/>
                  </a:cubicBezTo>
                  <a:cubicBezTo>
                    <a:pt x="1239" y="1984"/>
                    <a:pt x="1487" y="1894"/>
                    <a:pt x="1691" y="1695"/>
                  </a:cubicBezTo>
                  <a:cubicBezTo>
                    <a:pt x="2072" y="1302"/>
                    <a:pt x="2072" y="683"/>
                    <a:pt x="1691" y="290"/>
                  </a:cubicBezTo>
                  <a:cubicBezTo>
                    <a:pt x="1487" y="90"/>
                    <a:pt x="1239" y="1"/>
                    <a:pt x="9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24" name="Google Shape;1624;p22"/>
            <p:cNvSpPr/>
            <p:nvPr/>
          </p:nvSpPr>
          <p:spPr>
            <a:xfrm>
              <a:off x="1135850" y="1961000"/>
              <a:ext cx="52100" cy="49600"/>
            </a:xfrm>
            <a:custGeom>
              <a:avLst/>
              <a:gdLst/>
              <a:ahLst/>
              <a:cxnLst/>
              <a:rect l="l" t="t" r="r" b="b"/>
              <a:pathLst>
                <a:path w="2084" h="1984" extrusionOk="0">
                  <a:moveTo>
                    <a:pt x="1002" y="1"/>
                  </a:moveTo>
                  <a:cubicBezTo>
                    <a:pt x="492" y="1"/>
                    <a:pt x="0" y="395"/>
                    <a:pt x="0" y="992"/>
                  </a:cubicBezTo>
                  <a:cubicBezTo>
                    <a:pt x="0" y="1589"/>
                    <a:pt x="492" y="1984"/>
                    <a:pt x="1002" y="1984"/>
                  </a:cubicBezTo>
                  <a:cubicBezTo>
                    <a:pt x="1245" y="1984"/>
                    <a:pt x="1491" y="1894"/>
                    <a:pt x="1691" y="1695"/>
                  </a:cubicBezTo>
                  <a:cubicBezTo>
                    <a:pt x="2084" y="1302"/>
                    <a:pt x="2084" y="671"/>
                    <a:pt x="1691" y="290"/>
                  </a:cubicBezTo>
                  <a:cubicBezTo>
                    <a:pt x="1491" y="90"/>
                    <a:pt x="1245" y="1"/>
                    <a:pt x="10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25" name="Google Shape;1625;p22"/>
            <p:cNvSpPr/>
            <p:nvPr/>
          </p:nvSpPr>
          <p:spPr>
            <a:xfrm>
              <a:off x="1209075" y="2034025"/>
              <a:ext cx="51800" cy="49700"/>
            </a:xfrm>
            <a:custGeom>
              <a:avLst/>
              <a:gdLst/>
              <a:ahLst/>
              <a:cxnLst/>
              <a:rect l="l" t="t" r="r" b="b"/>
              <a:pathLst>
                <a:path w="2072" h="1988" extrusionOk="0">
                  <a:moveTo>
                    <a:pt x="991" y="1"/>
                  </a:moveTo>
                  <a:cubicBezTo>
                    <a:pt x="483" y="1"/>
                    <a:pt x="0" y="397"/>
                    <a:pt x="0" y="1000"/>
                  </a:cubicBezTo>
                  <a:cubicBezTo>
                    <a:pt x="0" y="1594"/>
                    <a:pt x="482" y="1988"/>
                    <a:pt x="989" y="1988"/>
                  </a:cubicBezTo>
                  <a:cubicBezTo>
                    <a:pt x="1234" y="1988"/>
                    <a:pt x="1485" y="1896"/>
                    <a:pt x="1691" y="1691"/>
                  </a:cubicBezTo>
                  <a:cubicBezTo>
                    <a:pt x="2072" y="1310"/>
                    <a:pt x="2072" y="679"/>
                    <a:pt x="1691" y="298"/>
                  </a:cubicBezTo>
                  <a:cubicBezTo>
                    <a:pt x="1486" y="93"/>
                    <a:pt x="1236" y="1"/>
                    <a:pt x="9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26" name="Google Shape;1626;p22"/>
            <p:cNvSpPr/>
            <p:nvPr/>
          </p:nvSpPr>
          <p:spPr>
            <a:xfrm>
              <a:off x="1282300" y="2107250"/>
              <a:ext cx="51800" cy="49700"/>
            </a:xfrm>
            <a:custGeom>
              <a:avLst/>
              <a:gdLst/>
              <a:ahLst/>
              <a:cxnLst/>
              <a:rect l="l" t="t" r="r" b="b"/>
              <a:pathLst>
                <a:path w="2072" h="1988" extrusionOk="0">
                  <a:moveTo>
                    <a:pt x="995" y="0"/>
                  </a:moveTo>
                  <a:cubicBezTo>
                    <a:pt x="487" y="0"/>
                    <a:pt x="0" y="394"/>
                    <a:pt x="0" y="988"/>
                  </a:cubicBezTo>
                  <a:cubicBezTo>
                    <a:pt x="0" y="1591"/>
                    <a:pt x="488" y="1988"/>
                    <a:pt x="996" y="1988"/>
                  </a:cubicBezTo>
                  <a:cubicBezTo>
                    <a:pt x="1241" y="1988"/>
                    <a:pt x="1490" y="1896"/>
                    <a:pt x="1691" y="1691"/>
                  </a:cubicBezTo>
                  <a:cubicBezTo>
                    <a:pt x="2072" y="1310"/>
                    <a:pt x="2072" y="679"/>
                    <a:pt x="1691" y="298"/>
                  </a:cubicBezTo>
                  <a:cubicBezTo>
                    <a:pt x="1489" y="92"/>
                    <a:pt x="1240" y="0"/>
                    <a:pt x="9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27" name="Google Shape;1627;p22"/>
            <p:cNvSpPr/>
            <p:nvPr/>
          </p:nvSpPr>
          <p:spPr>
            <a:xfrm>
              <a:off x="1355525" y="2180750"/>
              <a:ext cx="52100" cy="49725"/>
            </a:xfrm>
            <a:custGeom>
              <a:avLst/>
              <a:gdLst/>
              <a:ahLst/>
              <a:cxnLst/>
              <a:rect l="l" t="t" r="r" b="b"/>
              <a:pathLst>
                <a:path w="2084" h="1989" extrusionOk="0">
                  <a:moveTo>
                    <a:pt x="998" y="1"/>
                  </a:moveTo>
                  <a:cubicBezTo>
                    <a:pt x="487" y="1"/>
                    <a:pt x="0" y="395"/>
                    <a:pt x="0" y="989"/>
                  </a:cubicBezTo>
                  <a:cubicBezTo>
                    <a:pt x="0" y="1592"/>
                    <a:pt x="488" y="1988"/>
                    <a:pt x="1000" y="1988"/>
                  </a:cubicBezTo>
                  <a:cubicBezTo>
                    <a:pt x="1246" y="1988"/>
                    <a:pt x="1498" y="1896"/>
                    <a:pt x="1703" y="1691"/>
                  </a:cubicBezTo>
                  <a:cubicBezTo>
                    <a:pt x="2084" y="1310"/>
                    <a:pt x="2084" y="679"/>
                    <a:pt x="1703" y="298"/>
                  </a:cubicBezTo>
                  <a:cubicBezTo>
                    <a:pt x="1497" y="93"/>
                    <a:pt x="1245" y="1"/>
                    <a:pt x="9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28" name="Google Shape;1628;p22"/>
            <p:cNvSpPr/>
            <p:nvPr/>
          </p:nvSpPr>
          <p:spPr>
            <a:xfrm>
              <a:off x="1428750" y="2253900"/>
              <a:ext cx="52100" cy="49600"/>
            </a:xfrm>
            <a:custGeom>
              <a:avLst/>
              <a:gdLst/>
              <a:ahLst/>
              <a:cxnLst/>
              <a:rect l="l" t="t" r="r" b="b"/>
              <a:pathLst>
                <a:path w="2084" h="1984" extrusionOk="0">
                  <a:moveTo>
                    <a:pt x="1002" y="0"/>
                  </a:moveTo>
                  <a:cubicBezTo>
                    <a:pt x="492" y="0"/>
                    <a:pt x="0" y="395"/>
                    <a:pt x="0" y="992"/>
                  </a:cubicBezTo>
                  <a:cubicBezTo>
                    <a:pt x="0" y="1589"/>
                    <a:pt x="492" y="1983"/>
                    <a:pt x="1002" y="1983"/>
                  </a:cubicBezTo>
                  <a:cubicBezTo>
                    <a:pt x="1244" y="1983"/>
                    <a:pt x="1491" y="1894"/>
                    <a:pt x="1691" y="1694"/>
                  </a:cubicBezTo>
                  <a:cubicBezTo>
                    <a:pt x="2084" y="1301"/>
                    <a:pt x="2084" y="682"/>
                    <a:pt x="1691" y="289"/>
                  </a:cubicBezTo>
                  <a:cubicBezTo>
                    <a:pt x="1491" y="90"/>
                    <a:pt x="1244" y="0"/>
                    <a:pt x="10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29" name="Google Shape;1629;p22"/>
            <p:cNvSpPr/>
            <p:nvPr/>
          </p:nvSpPr>
          <p:spPr>
            <a:xfrm>
              <a:off x="842650" y="1814550"/>
              <a:ext cx="51825" cy="49600"/>
            </a:xfrm>
            <a:custGeom>
              <a:avLst/>
              <a:gdLst/>
              <a:ahLst/>
              <a:cxnLst/>
              <a:rect l="l" t="t" r="r" b="b"/>
              <a:pathLst>
                <a:path w="2073" h="1984" extrusionOk="0">
                  <a:moveTo>
                    <a:pt x="997" y="1"/>
                  </a:moveTo>
                  <a:cubicBezTo>
                    <a:pt x="487" y="1"/>
                    <a:pt x="1" y="395"/>
                    <a:pt x="1" y="992"/>
                  </a:cubicBezTo>
                  <a:cubicBezTo>
                    <a:pt x="1" y="1589"/>
                    <a:pt x="487" y="1984"/>
                    <a:pt x="997" y="1984"/>
                  </a:cubicBezTo>
                  <a:cubicBezTo>
                    <a:pt x="1240" y="1984"/>
                    <a:pt x="1488" y="1894"/>
                    <a:pt x="1691" y="1695"/>
                  </a:cubicBezTo>
                  <a:cubicBezTo>
                    <a:pt x="2072" y="1302"/>
                    <a:pt x="2072" y="671"/>
                    <a:pt x="1691" y="290"/>
                  </a:cubicBezTo>
                  <a:cubicBezTo>
                    <a:pt x="1488" y="90"/>
                    <a:pt x="1240" y="1"/>
                    <a:pt x="9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30" name="Google Shape;1630;p22"/>
            <p:cNvSpPr/>
            <p:nvPr/>
          </p:nvSpPr>
          <p:spPr>
            <a:xfrm>
              <a:off x="915575" y="1887575"/>
              <a:ext cx="49725" cy="49725"/>
            </a:xfrm>
            <a:custGeom>
              <a:avLst/>
              <a:gdLst/>
              <a:ahLst/>
              <a:cxnLst/>
              <a:rect l="l" t="t" r="r" b="b"/>
              <a:pathLst>
                <a:path w="1989" h="1989" extrusionOk="0">
                  <a:moveTo>
                    <a:pt x="1001" y="0"/>
                  </a:moveTo>
                  <a:cubicBezTo>
                    <a:pt x="453" y="0"/>
                    <a:pt x="1" y="453"/>
                    <a:pt x="1" y="1000"/>
                  </a:cubicBezTo>
                  <a:cubicBezTo>
                    <a:pt x="1" y="1536"/>
                    <a:pt x="453" y="1988"/>
                    <a:pt x="1001" y="1988"/>
                  </a:cubicBezTo>
                  <a:cubicBezTo>
                    <a:pt x="1548" y="1988"/>
                    <a:pt x="1989" y="1536"/>
                    <a:pt x="1989" y="1000"/>
                  </a:cubicBezTo>
                  <a:cubicBezTo>
                    <a:pt x="1989" y="453"/>
                    <a:pt x="1548" y="0"/>
                    <a:pt x="10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31" name="Google Shape;1631;p22"/>
            <p:cNvSpPr/>
            <p:nvPr/>
          </p:nvSpPr>
          <p:spPr>
            <a:xfrm>
              <a:off x="761100" y="1887575"/>
              <a:ext cx="66400" cy="49650"/>
            </a:xfrm>
            <a:custGeom>
              <a:avLst/>
              <a:gdLst/>
              <a:ahLst/>
              <a:cxnLst/>
              <a:rect l="l" t="t" r="r" b="b"/>
              <a:pathLst>
                <a:path w="2656" h="1986" extrusionOk="0">
                  <a:moveTo>
                    <a:pt x="1322" y="0"/>
                  </a:moveTo>
                  <a:cubicBezTo>
                    <a:pt x="441" y="0"/>
                    <a:pt x="0" y="1072"/>
                    <a:pt x="619" y="1691"/>
                  </a:cubicBezTo>
                  <a:cubicBezTo>
                    <a:pt x="816" y="1887"/>
                    <a:pt x="1072" y="1985"/>
                    <a:pt x="1326" y="1985"/>
                  </a:cubicBezTo>
                  <a:cubicBezTo>
                    <a:pt x="1581" y="1985"/>
                    <a:pt x="1834" y="1887"/>
                    <a:pt x="2024" y="1691"/>
                  </a:cubicBezTo>
                  <a:cubicBezTo>
                    <a:pt x="2655" y="1072"/>
                    <a:pt x="2203" y="0"/>
                    <a:pt x="13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32" name="Google Shape;1632;p22"/>
            <p:cNvSpPr/>
            <p:nvPr/>
          </p:nvSpPr>
          <p:spPr>
            <a:xfrm>
              <a:off x="989400" y="1961300"/>
              <a:ext cx="51825" cy="49600"/>
            </a:xfrm>
            <a:custGeom>
              <a:avLst/>
              <a:gdLst/>
              <a:ahLst/>
              <a:cxnLst/>
              <a:rect l="l" t="t" r="r" b="b"/>
              <a:pathLst>
                <a:path w="2073" h="1984" extrusionOk="0">
                  <a:moveTo>
                    <a:pt x="997" y="0"/>
                  </a:moveTo>
                  <a:cubicBezTo>
                    <a:pt x="487" y="0"/>
                    <a:pt x="0" y="395"/>
                    <a:pt x="0" y="992"/>
                  </a:cubicBezTo>
                  <a:cubicBezTo>
                    <a:pt x="0" y="1589"/>
                    <a:pt x="487" y="1984"/>
                    <a:pt x="997" y="1984"/>
                  </a:cubicBezTo>
                  <a:cubicBezTo>
                    <a:pt x="1239" y="1984"/>
                    <a:pt x="1488" y="1894"/>
                    <a:pt x="1691" y="1694"/>
                  </a:cubicBezTo>
                  <a:cubicBezTo>
                    <a:pt x="2072" y="1302"/>
                    <a:pt x="2072" y="671"/>
                    <a:pt x="1691" y="290"/>
                  </a:cubicBezTo>
                  <a:cubicBezTo>
                    <a:pt x="1488" y="90"/>
                    <a:pt x="1239" y="0"/>
                    <a:pt x="9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33" name="Google Shape;1633;p22"/>
            <p:cNvSpPr/>
            <p:nvPr/>
          </p:nvSpPr>
          <p:spPr>
            <a:xfrm>
              <a:off x="1062625" y="2034325"/>
              <a:ext cx="51800" cy="49625"/>
            </a:xfrm>
            <a:custGeom>
              <a:avLst/>
              <a:gdLst/>
              <a:ahLst/>
              <a:cxnLst/>
              <a:rect l="l" t="t" r="r" b="b"/>
              <a:pathLst>
                <a:path w="2072" h="1985" extrusionOk="0">
                  <a:moveTo>
                    <a:pt x="986" y="0"/>
                  </a:moveTo>
                  <a:cubicBezTo>
                    <a:pt x="482" y="0"/>
                    <a:pt x="0" y="394"/>
                    <a:pt x="0" y="988"/>
                  </a:cubicBezTo>
                  <a:cubicBezTo>
                    <a:pt x="0" y="1585"/>
                    <a:pt x="486" y="1985"/>
                    <a:pt x="993" y="1985"/>
                  </a:cubicBezTo>
                  <a:cubicBezTo>
                    <a:pt x="1234" y="1985"/>
                    <a:pt x="1479" y="1894"/>
                    <a:pt x="1679" y="1691"/>
                  </a:cubicBezTo>
                  <a:cubicBezTo>
                    <a:pt x="2072" y="1310"/>
                    <a:pt x="2072" y="678"/>
                    <a:pt x="1679" y="297"/>
                  </a:cubicBezTo>
                  <a:cubicBezTo>
                    <a:pt x="1477" y="92"/>
                    <a:pt x="1229" y="0"/>
                    <a:pt x="9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34" name="Google Shape;1634;p22"/>
            <p:cNvSpPr/>
            <p:nvPr/>
          </p:nvSpPr>
          <p:spPr>
            <a:xfrm>
              <a:off x="1135550" y="2107450"/>
              <a:ext cx="52100" cy="49600"/>
            </a:xfrm>
            <a:custGeom>
              <a:avLst/>
              <a:gdLst/>
              <a:ahLst/>
              <a:cxnLst/>
              <a:rect l="l" t="t" r="r" b="b"/>
              <a:pathLst>
                <a:path w="2084" h="1984" extrusionOk="0">
                  <a:moveTo>
                    <a:pt x="1002" y="0"/>
                  </a:moveTo>
                  <a:cubicBezTo>
                    <a:pt x="492" y="0"/>
                    <a:pt x="0" y="395"/>
                    <a:pt x="0" y="992"/>
                  </a:cubicBezTo>
                  <a:cubicBezTo>
                    <a:pt x="0" y="1589"/>
                    <a:pt x="492" y="1984"/>
                    <a:pt x="1002" y="1984"/>
                  </a:cubicBezTo>
                  <a:cubicBezTo>
                    <a:pt x="1245" y="1984"/>
                    <a:pt x="1491" y="1894"/>
                    <a:pt x="1691" y="1694"/>
                  </a:cubicBezTo>
                  <a:cubicBezTo>
                    <a:pt x="2084" y="1313"/>
                    <a:pt x="2084" y="682"/>
                    <a:pt x="1691" y="290"/>
                  </a:cubicBezTo>
                  <a:cubicBezTo>
                    <a:pt x="1491" y="90"/>
                    <a:pt x="1245" y="0"/>
                    <a:pt x="10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35" name="Google Shape;1635;p22"/>
            <p:cNvSpPr/>
            <p:nvPr/>
          </p:nvSpPr>
          <p:spPr>
            <a:xfrm>
              <a:off x="1208775" y="2180675"/>
              <a:ext cx="51800" cy="49600"/>
            </a:xfrm>
            <a:custGeom>
              <a:avLst/>
              <a:gdLst/>
              <a:ahLst/>
              <a:cxnLst/>
              <a:rect l="l" t="t" r="r" b="b"/>
              <a:pathLst>
                <a:path w="2072" h="1984" extrusionOk="0">
                  <a:moveTo>
                    <a:pt x="997" y="0"/>
                  </a:moveTo>
                  <a:cubicBezTo>
                    <a:pt x="487" y="0"/>
                    <a:pt x="0" y="395"/>
                    <a:pt x="0" y="992"/>
                  </a:cubicBezTo>
                  <a:cubicBezTo>
                    <a:pt x="0" y="1589"/>
                    <a:pt x="487" y="1984"/>
                    <a:pt x="997" y="1984"/>
                  </a:cubicBezTo>
                  <a:cubicBezTo>
                    <a:pt x="1239" y="1984"/>
                    <a:pt x="1487" y="1894"/>
                    <a:pt x="1691" y="1694"/>
                  </a:cubicBezTo>
                  <a:cubicBezTo>
                    <a:pt x="2072" y="1301"/>
                    <a:pt x="2072" y="682"/>
                    <a:pt x="1691" y="289"/>
                  </a:cubicBezTo>
                  <a:cubicBezTo>
                    <a:pt x="1487" y="90"/>
                    <a:pt x="1239" y="0"/>
                    <a:pt x="9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36" name="Google Shape;1636;p22"/>
            <p:cNvSpPr/>
            <p:nvPr/>
          </p:nvSpPr>
          <p:spPr>
            <a:xfrm>
              <a:off x="1282300" y="2254200"/>
              <a:ext cx="52100" cy="49600"/>
            </a:xfrm>
            <a:custGeom>
              <a:avLst/>
              <a:gdLst/>
              <a:ahLst/>
              <a:cxnLst/>
              <a:rect l="l" t="t" r="r" b="b"/>
              <a:pathLst>
                <a:path w="2084" h="1984" extrusionOk="0">
                  <a:moveTo>
                    <a:pt x="1002" y="0"/>
                  </a:moveTo>
                  <a:cubicBezTo>
                    <a:pt x="492" y="0"/>
                    <a:pt x="0" y="395"/>
                    <a:pt x="0" y="992"/>
                  </a:cubicBezTo>
                  <a:cubicBezTo>
                    <a:pt x="0" y="1589"/>
                    <a:pt x="492" y="1983"/>
                    <a:pt x="1002" y="1983"/>
                  </a:cubicBezTo>
                  <a:cubicBezTo>
                    <a:pt x="1244" y="1983"/>
                    <a:pt x="1491" y="1894"/>
                    <a:pt x="1691" y="1694"/>
                  </a:cubicBezTo>
                  <a:cubicBezTo>
                    <a:pt x="2084" y="1301"/>
                    <a:pt x="2084" y="682"/>
                    <a:pt x="1691" y="289"/>
                  </a:cubicBezTo>
                  <a:cubicBezTo>
                    <a:pt x="1491" y="90"/>
                    <a:pt x="1244" y="0"/>
                    <a:pt x="10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37" name="Google Shape;1637;p22"/>
            <p:cNvSpPr/>
            <p:nvPr/>
          </p:nvSpPr>
          <p:spPr>
            <a:xfrm>
              <a:off x="1355525" y="2327275"/>
              <a:ext cx="51800" cy="49750"/>
            </a:xfrm>
            <a:custGeom>
              <a:avLst/>
              <a:gdLst/>
              <a:ahLst/>
              <a:cxnLst/>
              <a:rect l="l" t="t" r="r" b="b"/>
              <a:pathLst>
                <a:path w="2072" h="1990" extrusionOk="0">
                  <a:moveTo>
                    <a:pt x="996" y="1"/>
                  </a:moveTo>
                  <a:cubicBezTo>
                    <a:pt x="486" y="1"/>
                    <a:pt x="0" y="401"/>
                    <a:pt x="0" y="998"/>
                  </a:cubicBezTo>
                  <a:cubicBezTo>
                    <a:pt x="0" y="1595"/>
                    <a:pt x="486" y="1989"/>
                    <a:pt x="996" y="1989"/>
                  </a:cubicBezTo>
                  <a:cubicBezTo>
                    <a:pt x="1239" y="1989"/>
                    <a:pt x="1487" y="1900"/>
                    <a:pt x="1691" y="1700"/>
                  </a:cubicBezTo>
                  <a:cubicBezTo>
                    <a:pt x="2072" y="1307"/>
                    <a:pt x="2072" y="676"/>
                    <a:pt x="1691" y="295"/>
                  </a:cubicBezTo>
                  <a:cubicBezTo>
                    <a:pt x="1487" y="92"/>
                    <a:pt x="1239" y="1"/>
                    <a:pt x="9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38" name="Google Shape;1638;p22"/>
            <p:cNvSpPr/>
            <p:nvPr/>
          </p:nvSpPr>
          <p:spPr>
            <a:xfrm>
              <a:off x="842650" y="1960700"/>
              <a:ext cx="51825" cy="49600"/>
            </a:xfrm>
            <a:custGeom>
              <a:avLst/>
              <a:gdLst/>
              <a:ahLst/>
              <a:cxnLst/>
              <a:rect l="l" t="t" r="r" b="b"/>
              <a:pathLst>
                <a:path w="2073" h="1984" extrusionOk="0">
                  <a:moveTo>
                    <a:pt x="997" y="1"/>
                  </a:moveTo>
                  <a:cubicBezTo>
                    <a:pt x="487" y="1"/>
                    <a:pt x="1" y="395"/>
                    <a:pt x="1" y="992"/>
                  </a:cubicBezTo>
                  <a:cubicBezTo>
                    <a:pt x="1" y="1589"/>
                    <a:pt x="487" y="1984"/>
                    <a:pt x="997" y="1984"/>
                  </a:cubicBezTo>
                  <a:cubicBezTo>
                    <a:pt x="1240" y="1984"/>
                    <a:pt x="1488" y="1894"/>
                    <a:pt x="1691" y="1695"/>
                  </a:cubicBezTo>
                  <a:cubicBezTo>
                    <a:pt x="2072" y="1314"/>
                    <a:pt x="2072" y="683"/>
                    <a:pt x="1691" y="290"/>
                  </a:cubicBezTo>
                  <a:cubicBezTo>
                    <a:pt x="1488" y="90"/>
                    <a:pt x="1240" y="1"/>
                    <a:pt x="9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39" name="Google Shape;1639;p22"/>
            <p:cNvSpPr/>
            <p:nvPr/>
          </p:nvSpPr>
          <p:spPr>
            <a:xfrm>
              <a:off x="916175" y="2034325"/>
              <a:ext cx="51825" cy="49625"/>
            </a:xfrm>
            <a:custGeom>
              <a:avLst/>
              <a:gdLst/>
              <a:ahLst/>
              <a:cxnLst/>
              <a:rect l="l" t="t" r="r" b="b"/>
              <a:pathLst>
                <a:path w="2073" h="1985" extrusionOk="0">
                  <a:moveTo>
                    <a:pt x="990" y="0"/>
                  </a:moveTo>
                  <a:cubicBezTo>
                    <a:pt x="482" y="0"/>
                    <a:pt x="0" y="394"/>
                    <a:pt x="0" y="988"/>
                  </a:cubicBezTo>
                  <a:cubicBezTo>
                    <a:pt x="0" y="1585"/>
                    <a:pt x="487" y="1985"/>
                    <a:pt x="996" y="1985"/>
                  </a:cubicBezTo>
                  <a:cubicBezTo>
                    <a:pt x="1239" y="1985"/>
                    <a:pt x="1488" y="1894"/>
                    <a:pt x="1691" y="1691"/>
                  </a:cubicBezTo>
                  <a:cubicBezTo>
                    <a:pt x="2072" y="1310"/>
                    <a:pt x="2072" y="678"/>
                    <a:pt x="1691" y="297"/>
                  </a:cubicBezTo>
                  <a:cubicBezTo>
                    <a:pt x="1486" y="92"/>
                    <a:pt x="1235" y="0"/>
                    <a:pt x="9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40" name="Google Shape;1640;p22"/>
            <p:cNvSpPr/>
            <p:nvPr/>
          </p:nvSpPr>
          <p:spPr>
            <a:xfrm>
              <a:off x="989400" y="2107450"/>
              <a:ext cx="51825" cy="49600"/>
            </a:xfrm>
            <a:custGeom>
              <a:avLst/>
              <a:gdLst/>
              <a:ahLst/>
              <a:cxnLst/>
              <a:rect l="l" t="t" r="r" b="b"/>
              <a:pathLst>
                <a:path w="2073" h="1984" extrusionOk="0">
                  <a:moveTo>
                    <a:pt x="997" y="0"/>
                  </a:moveTo>
                  <a:cubicBezTo>
                    <a:pt x="487" y="0"/>
                    <a:pt x="0" y="395"/>
                    <a:pt x="0" y="992"/>
                  </a:cubicBezTo>
                  <a:cubicBezTo>
                    <a:pt x="0" y="1589"/>
                    <a:pt x="487" y="1984"/>
                    <a:pt x="997" y="1984"/>
                  </a:cubicBezTo>
                  <a:cubicBezTo>
                    <a:pt x="1239" y="1984"/>
                    <a:pt x="1488" y="1894"/>
                    <a:pt x="1691" y="1694"/>
                  </a:cubicBezTo>
                  <a:cubicBezTo>
                    <a:pt x="2072" y="1313"/>
                    <a:pt x="2072" y="682"/>
                    <a:pt x="1691" y="290"/>
                  </a:cubicBezTo>
                  <a:cubicBezTo>
                    <a:pt x="1488" y="90"/>
                    <a:pt x="1239" y="0"/>
                    <a:pt x="9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41" name="Google Shape;1641;p22"/>
            <p:cNvSpPr/>
            <p:nvPr/>
          </p:nvSpPr>
          <p:spPr>
            <a:xfrm>
              <a:off x="1062325" y="2180675"/>
              <a:ext cx="52100" cy="49600"/>
            </a:xfrm>
            <a:custGeom>
              <a:avLst/>
              <a:gdLst/>
              <a:ahLst/>
              <a:cxnLst/>
              <a:rect l="l" t="t" r="r" b="b"/>
              <a:pathLst>
                <a:path w="2084" h="1984" extrusionOk="0">
                  <a:moveTo>
                    <a:pt x="1002" y="0"/>
                  </a:moveTo>
                  <a:cubicBezTo>
                    <a:pt x="492" y="0"/>
                    <a:pt x="0" y="395"/>
                    <a:pt x="0" y="992"/>
                  </a:cubicBezTo>
                  <a:cubicBezTo>
                    <a:pt x="0" y="1589"/>
                    <a:pt x="492" y="1984"/>
                    <a:pt x="1002" y="1984"/>
                  </a:cubicBezTo>
                  <a:cubicBezTo>
                    <a:pt x="1245" y="1984"/>
                    <a:pt x="1491" y="1894"/>
                    <a:pt x="1691" y="1694"/>
                  </a:cubicBezTo>
                  <a:cubicBezTo>
                    <a:pt x="2084" y="1301"/>
                    <a:pt x="2084" y="670"/>
                    <a:pt x="1691" y="289"/>
                  </a:cubicBezTo>
                  <a:cubicBezTo>
                    <a:pt x="1491" y="90"/>
                    <a:pt x="1245" y="0"/>
                    <a:pt x="10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42" name="Google Shape;1642;p22"/>
            <p:cNvSpPr/>
            <p:nvPr/>
          </p:nvSpPr>
          <p:spPr>
            <a:xfrm>
              <a:off x="1135550" y="2253700"/>
              <a:ext cx="52100" cy="49800"/>
            </a:xfrm>
            <a:custGeom>
              <a:avLst/>
              <a:gdLst/>
              <a:ahLst/>
              <a:cxnLst/>
              <a:rect l="l" t="t" r="r" b="b"/>
              <a:pathLst>
                <a:path w="2084" h="1992" extrusionOk="0">
                  <a:moveTo>
                    <a:pt x="996" y="0"/>
                  </a:moveTo>
                  <a:cubicBezTo>
                    <a:pt x="489" y="0"/>
                    <a:pt x="0" y="397"/>
                    <a:pt x="0" y="1000"/>
                  </a:cubicBezTo>
                  <a:cubicBezTo>
                    <a:pt x="0" y="1597"/>
                    <a:pt x="492" y="1991"/>
                    <a:pt x="1002" y="1991"/>
                  </a:cubicBezTo>
                  <a:cubicBezTo>
                    <a:pt x="1245" y="1991"/>
                    <a:pt x="1491" y="1902"/>
                    <a:pt x="1691" y="1702"/>
                  </a:cubicBezTo>
                  <a:cubicBezTo>
                    <a:pt x="2084" y="1309"/>
                    <a:pt x="2084" y="678"/>
                    <a:pt x="1691" y="297"/>
                  </a:cubicBezTo>
                  <a:cubicBezTo>
                    <a:pt x="1490" y="92"/>
                    <a:pt x="1241" y="0"/>
                    <a:pt x="9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43" name="Google Shape;1643;p22"/>
            <p:cNvSpPr/>
            <p:nvPr/>
          </p:nvSpPr>
          <p:spPr>
            <a:xfrm>
              <a:off x="1209075" y="2327275"/>
              <a:ext cx="52100" cy="49750"/>
            </a:xfrm>
            <a:custGeom>
              <a:avLst/>
              <a:gdLst/>
              <a:ahLst/>
              <a:cxnLst/>
              <a:rect l="l" t="t" r="r" b="b"/>
              <a:pathLst>
                <a:path w="2084" h="1990" extrusionOk="0">
                  <a:moveTo>
                    <a:pt x="1001" y="1"/>
                  </a:moveTo>
                  <a:cubicBezTo>
                    <a:pt x="492" y="1"/>
                    <a:pt x="0" y="401"/>
                    <a:pt x="0" y="998"/>
                  </a:cubicBezTo>
                  <a:cubicBezTo>
                    <a:pt x="0" y="1595"/>
                    <a:pt x="492" y="1989"/>
                    <a:pt x="1002" y="1989"/>
                  </a:cubicBezTo>
                  <a:cubicBezTo>
                    <a:pt x="1244" y="1989"/>
                    <a:pt x="1491" y="1900"/>
                    <a:pt x="1691" y="1700"/>
                  </a:cubicBezTo>
                  <a:cubicBezTo>
                    <a:pt x="2084" y="1307"/>
                    <a:pt x="2084" y="676"/>
                    <a:pt x="1691" y="295"/>
                  </a:cubicBezTo>
                  <a:cubicBezTo>
                    <a:pt x="1491" y="92"/>
                    <a:pt x="1244" y="1"/>
                    <a:pt x="10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44" name="Google Shape;1644;p22"/>
            <p:cNvSpPr/>
            <p:nvPr/>
          </p:nvSpPr>
          <p:spPr>
            <a:xfrm>
              <a:off x="1282300" y="2400450"/>
              <a:ext cx="51800" cy="49800"/>
            </a:xfrm>
            <a:custGeom>
              <a:avLst/>
              <a:gdLst/>
              <a:ahLst/>
              <a:cxnLst/>
              <a:rect l="l" t="t" r="r" b="b"/>
              <a:pathLst>
                <a:path w="2072" h="1992" extrusionOk="0">
                  <a:moveTo>
                    <a:pt x="996" y="0"/>
                  </a:moveTo>
                  <a:cubicBezTo>
                    <a:pt x="488" y="0"/>
                    <a:pt x="0" y="397"/>
                    <a:pt x="0" y="1000"/>
                  </a:cubicBezTo>
                  <a:cubicBezTo>
                    <a:pt x="0" y="1597"/>
                    <a:pt x="492" y="1991"/>
                    <a:pt x="1002" y="1991"/>
                  </a:cubicBezTo>
                  <a:cubicBezTo>
                    <a:pt x="1244" y="1991"/>
                    <a:pt x="1491" y="1902"/>
                    <a:pt x="1691" y="1702"/>
                  </a:cubicBezTo>
                  <a:cubicBezTo>
                    <a:pt x="2072" y="1309"/>
                    <a:pt x="2072" y="678"/>
                    <a:pt x="1691" y="297"/>
                  </a:cubicBezTo>
                  <a:cubicBezTo>
                    <a:pt x="1490" y="92"/>
                    <a:pt x="1241" y="0"/>
                    <a:pt x="9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45" name="Google Shape;1645;p22"/>
            <p:cNvSpPr/>
            <p:nvPr/>
          </p:nvSpPr>
          <p:spPr>
            <a:xfrm>
              <a:off x="696200" y="1960700"/>
              <a:ext cx="52125" cy="49800"/>
            </a:xfrm>
            <a:custGeom>
              <a:avLst/>
              <a:gdLst/>
              <a:ahLst/>
              <a:cxnLst/>
              <a:rect l="l" t="t" r="r" b="b"/>
              <a:pathLst>
                <a:path w="2085" h="1992" extrusionOk="0">
                  <a:moveTo>
                    <a:pt x="1002" y="1"/>
                  </a:moveTo>
                  <a:cubicBezTo>
                    <a:pt x="493" y="1"/>
                    <a:pt x="1" y="395"/>
                    <a:pt x="1" y="992"/>
                  </a:cubicBezTo>
                  <a:cubicBezTo>
                    <a:pt x="1" y="1595"/>
                    <a:pt x="489" y="1992"/>
                    <a:pt x="997" y="1992"/>
                  </a:cubicBezTo>
                  <a:cubicBezTo>
                    <a:pt x="1241" y="1992"/>
                    <a:pt x="1490" y="1900"/>
                    <a:pt x="1691" y="1695"/>
                  </a:cubicBezTo>
                  <a:cubicBezTo>
                    <a:pt x="2084" y="1314"/>
                    <a:pt x="2084" y="683"/>
                    <a:pt x="1691" y="290"/>
                  </a:cubicBezTo>
                  <a:cubicBezTo>
                    <a:pt x="1492" y="90"/>
                    <a:pt x="1245" y="1"/>
                    <a:pt x="10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46" name="Google Shape;1646;p22"/>
            <p:cNvSpPr/>
            <p:nvPr/>
          </p:nvSpPr>
          <p:spPr>
            <a:xfrm>
              <a:off x="769425" y="2033925"/>
              <a:ext cx="52125" cy="49600"/>
            </a:xfrm>
            <a:custGeom>
              <a:avLst/>
              <a:gdLst/>
              <a:ahLst/>
              <a:cxnLst/>
              <a:rect l="l" t="t" r="r" b="b"/>
              <a:pathLst>
                <a:path w="2085" h="1984" extrusionOk="0">
                  <a:moveTo>
                    <a:pt x="1002" y="1"/>
                  </a:moveTo>
                  <a:cubicBezTo>
                    <a:pt x="492" y="1"/>
                    <a:pt x="1" y="395"/>
                    <a:pt x="1" y="992"/>
                  </a:cubicBezTo>
                  <a:cubicBezTo>
                    <a:pt x="1" y="1589"/>
                    <a:pt x="492" y="1984"/>
                    <a:pt x="1002" y="1984"/>
                  </a:cubicBezTo>
                  <a:cubicBezTo>
                    <a:pt x="1245" y="1984"/>
                    <a:pt x="1492" y="1894"/>
                    <a:pt x="1691" y="1695"/>
                  </a:cubicBezTo>
                  <a:cubicBezTo>
                    <a:pt x="2084" y="1302"/>
                    <a:pt x="2084" y="683"/>
                    <a:pt x="1691" y="290"/>
                  </a:cubicBezTo>
                  <a:cubicBezTo>
                    <a:pt x="1492" y="90"/>
                    <a:pt x="1245" y="1"/>
                    <a:pt x="10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47" name="Google Shape;1647;p22"/>
            <p:cNvSpPr/>
            <p:nvPr/>
          </p:nvSpPr>
          <p:spPr>
            <a:xfrm>
              <a:off x="614650" y="2034000"/>
              <a:ext cx="66400" cy="49450"/>
            </a:xfrm>
            <a:custGeom>
              <a:avLst/>
              <a:gdLst/>
              <a:ahLst/>
              <a:cxnLst/>
              <a:rect l="l" t="t" r="r" b="b"/>
              <a:pathLst>
                <a:path w="2656" h="1978" extrusionOk="0">
                  <a:moveTo>
                    <a:pt x="1334" y="1"/>
                  </a:moveTo>
                  <a:cubicBezTo>
                    <a:pt x="453" y="1"/>
                    <a:pt x="0" y="1061"/>
                    <a:pt x="631" y="1692"/>
                  </a:cubicBezTo>
                  <a:cubicBezTo>
                    <a:pt x="822" y="1882"/>
                    <a:pt x="1075" y="1977"/>
                    <a:pt x="1329" y="1977"/>
                  </a:cubicBezTo>
                  <a:cubicBezTo>
                    <a:pt x="1584" y="1977"/>
                    <a:pt x="1840" y="1882"/>
                    <a:pt x="2036" y="1692"/>
                  </a:cubicBezTo>
                  <a:cubicBezTo>
                    <a:pt x="2656" y="1061"/>
                    <a:pt x="2215" y="1"/>
                    <a:pt x="1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48" name="Google Shape;1648;p22"/>
            <p:cNvSpPr/>
            <p:nvPr/>
          </p:nvSpPr>
          <p:spPr>
            <a:xfrm>
              <a:off x="842950" y="2107450"/>
              <a:ext cx="52125" cy="49600"/>
            </a:xfrm>
            <a:custGeom>
              <a:avLst/>
              <a:gdLst/>
              <a:ahLst/>
              <a:cxnLst/>
              <a:rect l="l" t="t" r="r" b="b"/>
              <a:pathLst>
                <a:path w="2085" h="1984" extrusionOk="0">
                  <a:moveTo>
                    <a:pt x="1002" y="0"/>
                  </a:moveTo>
                  <a:cubicBezTo>
                    <a:pt x="492" y="0"/>
                    <a:pt x="1" y="395"/>
                    <a:pt x="1" y="992"/>
                  </a:cubicBezTo>
                  <a:cubicBezTo>
                    <a:pt x="1" y="1589"/>
                    <a:pt x="492" y="1984"/>
                    <a:pt x="1002" y="1984"/>
                  </a:cubicBezTo>
                  <a:cubicBezTo>
                    <a:pt x="1245" y="1984"/>
                    <a:pt x="1492" y="1894"/>
                    <a:pt x="1691" y="1694"/>
                  </a:cubicBezTo>
                  <a:cubicBezTo>
                    <a:pt x="2084" y="1302"/>
                    <a:pt x="2084" y="682"/>
                    <a:pt x="1691" y="290"/>
                  </a:cubicBezTo>
                  <a:cubicBezTo>
                    <a:pt x="1492" y="90"/>
                    <a:pt x="1245" y="0"/>
                    <a:pt x="10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49" name="Google Shape;1649;p22"/>
            <p:cNvSpPr/>
            <p:nvPr/>
          </p:nvSpPr>
          <p:spPr>
            <a:xfrm>
              <a:off x="916175" y="2180675"/>
              <a:ext cx="51825" cy="49600"/>
            </a:xfrm>
            <a:custGeom>
              <a:avLst/>
              <a:gdLst/>
              <a:ahLst/>
              <a:cxnLst/>
              <a:rect l="l" t="t" r="r" b="b"/>
              <a:pathLst>
                <a:path w="2073" h="1984" extrusionOk="0">
                  <a:moveTo>
                    <a:pt x="997" y="0"/>
                  </a:moveTo>
                  <a:cubicBezTo>
                    <a:pt x="487" y="0"/>
                    <a:pt x="0" y="395"/>
                    <a:pt x="0" y="992"/>
                  </a:cubicBezTo>
                  <a:cubicBezTo>
                    <a:pt x="0" y="1589"/>
                    <a:pt x="487" y="1984"/>
                    <a:pt x="997" y="1984"/>
                  </a:cubicBezTo>
                  <a:cubicBezTo>
                    <a:pt x="1239" y="1984"/>
                    <a:pt x="1488" y="1894"/>
                    <a:pt x="1691" y="1694"/>
                  </a:cubicBezTo>
                  <a:cubicBezTo>
                    <a:pt x="2072" y="1301"/>
                    <a:pt x="2072" y="670"/>
                    <a:pt x="1691" y="289"/>
                  </a:cubicBezTo>
                  <a:cubicBezTo>
                    <a:pt x="1488" y="90"/>
                    <a:pt x="1239" y="0"/>
                    <a:pt x="9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50" name="Google Shape;1650;p22"/>
            <p:cNvSpPr/>
            <p:nvPr/>
          </p:nvSpPr>
          <p:spPr>
            <a:xfrm>
              <a:off x="989400" y="2253700"/>
              <a:ext cx="51825" cy="49800"/>
            </a:xfrm>
            <a:custGeom>
              <a:avLst/>
              <a:gdLst/>
              <a:ahLst/>
              <a:cxnLst/>
              <a:rect l="l" t="t" r="r" b="b"/>
              <a:pathLst>
                <a:path w="2073" h="1992" extrusionOk="0">
                  <a:moveTo>
                    <a:pt x="991" y="0"/>
                  </a:moveTo>
                  <a:cubicBezTo>
                    <a:pt x="483" y="0"/>
                    <a:pt x="0" y="397"/>
                    <a:pt x="0" y="1000"/>
                  </a:cubicBezTo>
                  <a:cubicBezTo>
                    <a:pt x="0" y="1597"/>
                    <a:pt x="487" y="1991"/>
                    <a:pt x="997" y="1991"/>
                  </a:cubicBezTo>
                  <a:cubicBezTo>
                    <a:pt x="1239" y="1991"/>
                    <a:pt x="1488" y="1902"/>
                    <a:pt x="1691" y="1702"/>
                  </a:cubicBezTo>
                  <a:cubicBezTo>
                    <a:pt x="2072" y="1309"/>
                    <a:pt x="2072" y="678"/>
                    <a:pt x="1691" y="297"/>
                  </a:cubicBezTo>
                  <a:cubicBezTo>
                    <a:pt x="1486" y="92"/>
                    <a:pt x="1236" y="0"/>
                    <a:pt x="9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51" name="Google Shape;1651;p22"/>
            <p:cNvSpPr/>
            <p:nvPr/>
          </p:nvSpPr>
          <p:spPr>
            <a:xfrm>
              <a:off x="1062625" y="2326825"/>
              <a:ext cx="51800" cy="49600"/>
            </a:xfrm>
            <a:custGeom>
              <a:avLst/>
              <a:gdLst/>
              <a:ahLst/>
              <a:cxnLst/>
              <a:rect l="l" t="t" r="r" b="b"/>
              <a:pathLst>
                <a:path w="2072" h="1984" extrusionOk="0">
                  <a:moveTo>
                    <a:pt x="993" y="0"/>
                  </a:moveTo>
                  <a:cubicBezTo>
                    <a:pt x="487" y="0"/>
                    <a:pt x="0" y="395"/>
                    <a:pt x="0" y="992"/>
                  </a:cubicBezTo>
                  <a:cubicBezTo>
                    <a:pt x="0" y="1589"/>
                    <a:pt x="487" y="1983"/>
                    <a:pt x="993" y="1983"/>
                  </a:cubicBezTo>
                  <a:cubicBezTo>
                    <a:pt x="1234" y="1983"/>
                    <a:pt x="1479" y="1894"/>
                    <a:pt x="1679" y="1694"/>
                  </a:cubicBezTo>
                  <a:cubicBezTo>
                    <a:pt x="2072" y="1313"/>
                    <a:pt x="2072" y="682"/>
                    <a:pt x="1679" y="289"/>
                  </a:cubicBezTo>
                  <a:cubicBezTo>
                    <a:pt x="1479" y="90"/>
                    <a:pt x="1234" y="0"/>
                    <a:pt x="9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52" name="Google Shape;1652;p22"/>
            <p:cNvSpPr/>
            <p:nvPr/>
          </p:nvSpPr>
          <p:spPr>
            <a:xfrm>
              <a:off x="1135850" y="2400450"/>
              <a:ext cx="52100" cy="49800"/>
            </a:xfrm>
            <a:custGeom>
              <a:avLst/>
              <a:gdLst/>
              <a:ahLst/>
              <a:cxnLst/>
              <a:rect l="l" t="t" r="r" b="b"/>
              <a:pathLst>
                <a:path w="2084" h="1992" extrusionOk="0">
                  <a:moveTo>
                    <a:pt x="1000" y="0"/>
                  </a:moveTo>
                  <a:cubicBezTo>
                    <a:pt x="489" y="0"/>
                    <a:pt x="0" y="397"/>
                    <a:pt x="0" y="1000"/>
                  </a:cubicBezTo>
                  <a:cubicBezTo>
                    <a:pt x="0" y="1597"/>
                    <a:pt x="492" y="1991"/>
                    <a:pt x="1006" y="1991"/>
                  </a:cubicBezTo>
                  <a:cubicBezTo>
                    <a:pt x="1250" y="1991"/>
                    <a:pt x="1499" y="1902"/>
                    <a:pt x="1703" y="1702"/>
                  </a:cubicBezTo>
                  <a:cubicBezTo>
                    <a:pt x="2084" y="1309"/>
                    <a:pt x="2084" y="678"/>
                    <a:pt x="1703" y="297"/>
                  </a:cubicBezTo>
                  <a:cubicBezTo>
                    <a:pt x="1498" y="92"/>
                    <a:pt x="1246" y="0"/>
                    <a:pt x="10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53" name="Google Shape;1653;p22"/>
            <p:cNvSpPr/>
            <p:nvPr/>
          </p:nvSpPr>
          <p:spPr>
            <a:xfrm>
              <a:off x="1209075" y="2473575"/>
              <a:ext cx="52100" cy="49600"/>
            </a:xfrm>
            <a:custGeom>
              <a:avLst/>
              <a:gdLst/>
              <a:ahLst/>
              <a:cxnLst/>
              <a:rect l="l" t="t" r="r" b="b"/>
              <a:pathLst>
                <a:path w="2084" h="1984" extrusionOk="0">
                  <a:moveTo>
                    <a:pt x="1002" y="0"/>
                  </a:moveTo>
                  <a:cubicBezTo>
                    <a:pt x="492" y="0"/>
                    <a:pt x="0" y="395"/>
                    <a:pt x="0" y="992"/>
                  </a:cubicBezTo>
                  <a:cubicBezTo>
                    <a:pt x="0" y="1589"/>
                    <a:pt x="492" y="1983"/>
                    <a:pt x="1002" y="1983"/>
                  </a:cubicBezTo>
                  <a:cubicBezTo>
                    <a:pt x="1244" y="1983"/>
                    <a:pt x="1491" y="1894"/>
                    <a:pt x="1691" y="1694"/>
                  </a:cubicBezTo>
                  <a:cubicBezTo>
                    <a:pt x="2084" y="1313"/>
                    <a:pt x="2084" y="682"/>
                    <a:pt x="1691" y="289"/>
                  </a:cubicBezTo>
                  <a:cubicBezTo>
                    <a:pt x="1491" y="89"/>
                    <a:pt x="1244" y="0"/>
                    <a:pt x="10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54" name="Google Shape;1654;p22"/>
            <p:cNvSpPr/>
            <p:nvPr/>
          </p:nvSpPr>
          <p:spPr>
            <a:xfrm>
              <a:off x="696200" y="2107025"/>
              <a:ext cx="52125" cy="49725"/>
            </a:xfrm>
            <a:custGeom>
              <a:avLst/>
              <a:gdLst/>
              <a:ahLst/>
              <a:cxnLst/>
              <a:rect l="l" t="t" r="r" b="b"/>
              <a:pathLst>
                <a:path w="2085" h="1989" extrusionOk="0">
                  <a:moveTo>
                    <a:pt x="1002" y="0"/>
                  </a:moveTo>
                  <a:cubicBezTo>
                    <a:pt x="492" y="0"/>
                    <a:pt x="1" y="400"/>
                    <a:pt x="1" y="997"/>
                  </a:cubicBezTo>
                  <a:cubicBezTo>
                    <a:pt x="1" y="1594"/>
                    <a:pt x="493" y="1989"/>
                    <a:pt x="1002" y="1989"/>
                  </a:cubicBezTo>
                  <a:cubicBezTo>
                    <a:pt x="1245" y="1989"/>
                    <a:pt x="1492" y="1899"/>
                    <a:pt x="1691" y="1700"/>
                  </a:cubicBezTo>
                  <a:cubicBezTo>
                    <a:pt x="2084" y="1307"/>
                    <a:pt x="2084" y="676"/>
                    <a:pt x="1691" y="295"/>
                  </a:cubicBezTo>
                  <a:cubicBezTo>
                    <a:pt x="1492" y="91"/>
                    <a:pt x="1245" y="0"/>
                    <a:pt x="10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55" name="Google Shape;1655;p22"/>
            <p:cNvSpPr/>
            <p:nvPr/>
          </p:nvSpPr>
          <p:spPr>
            <a:xfrm>
              <a:off x="769725" y="2180675"/>
              <a:ext cx="52125" cy="49600"/>
            </a:xfrm>
            <a:custGeom>
              <a:avLst/>
              <a:gdLst/>
              <a:ahLst/>
              <a:cxnLst/>
              <a:rect l="l" t="t" r="r" b="b"/>
              <a:pathLst>
                <a:path w="2085" h="1984" extrusionOk="0">
                  <a:moveTo>
                    <a:pt x="1006" y="0"/>
                  </a:moveTo>
                  <a:cubicBezTo>
                    <a:pt x="492" y="0"/>
                    <a:pt x="1" y="395"/>
                    <a:pt x="1" y="992"/>
                  </a:cubicBezTo>
                  <a:cubicBezTo>
                    <a:pt x="1" y="1589"/>
                    <a:pt x="492" y="1984"/>
                    <a:pt x="1006" y="1984"/>
                  </a:cubicBezTo>
                  <a:cubicBezTo>
                    <a:pt x="1250" y="1984"/>
                    <a:pt x="1500" y="1894"/>
                    <a:pt x="1703" y="1694"/>
                  </a:cubicBezTo>
                  <a:cubicBezTo>
                    <a:pt x="2084" y="1301"/>
                    <a:pt x="2084" y="682"/>
                    <a:pt x="1703" y="289"/>
                  </a:cubicBezTo>
                  <a:cubicBezTo>
                    <a:pt x="1500" y="90"/>
                    <a:pt x="1250" y="0"/>
                    <a:pt x="10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56" name="Google Shape;1656;p22"/>
            <p:cNvSpPr/>
            <p:nvPr/>
          </p:nvSpPr>
          <p:spPr>
            <a:xfrm>
              <a:off x="842950" y="2253700"/>
              <a:ext cx="52125" cy="49800"/>
            </a:xfrm>
            <a:custGeom>
              <a:avLst/>
              <a:gdLst/>
              <a:ahLst/>
              <a:cxnLst/>
              <a:rect l="l" t="t" r="r" b="b"/>
              <a:pathLst>
                <a:path w="2085" h="1992" extrusionOk="0">
                  <a:moveTo>
                    <a:pt x="997" y="0"/>
                  </a:moveTo>
                  <a:cubicBezTo>
                    <a:pt x="489" y="0"/>
                    <a:pt x="1" y="397"/>
                    <a:pt x="1" y="1000"/>
                  </a:cubicBezTo>
                  <a:cubicBezTo>
                    <a:pt x="1" y="1597"/>
                    <a:pt x="492" y="1991"/>
                    <a:pt x="1002" y="1991"/>
                  </a:cubicBezTo>
                  <a:cubicBezTo>
                    <a:pt x="1245" y="1991"/>
                    <a:pt x="1492" y="1902"/>
                    <a:pt x="1691" y="1702"/>
                  </a:cubicBezTo>
                  <a:cubicBezTo>
                    <a:pt x="2084" y="1309"/>
                    <a:pt x="2084" y="678"/>
                    <a:pt x="1691" y="297"/>
                  </a:cubicBezTo>
                  <a:cubicBezTo>
                    <a:pt x="1490" y="92"/>
                    <a:pt x="1241" y="0"/>
                    <a:pt x="9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57" name="Google Shape;1657;p22"/>
            <p:cNvSpPr/>
            <p:nvPr/>
          </p:nvSpPr>
          <p:spPr>
            <a:xfrm>
              <a:off x="916175" y="2326825"/>
              <a:ext cx="51825" cy="49600"/>
            </a:xfrm>
            <a:custGeom>
              <a:avLst/>
              <a:gdLst/>
              <a:ahLst/>
              <a:cxnLst/>
              <a:rect l="l" t="t" r="r" b="b"/>
              <a:pathLst>
                <a:path w="2073" h="1984" extrusionOk="0">
                  <a:moveTo>
                    <a:pt x="997" y="0"/>
                  </a:moveTo>
                  <a:cubicBezTo>
                    <a:pt x="487" y="0"/>
                    <a:pt x="0" y="395"/>
                    <a:pt x="0" y="992"/>
                  </a:cubicBezTo>
                  <a:cubicBezTo>
                    <a:pt x="0" y="1589"/>
                    <a:pt x="487" y="1983"/>
                    <a:pt x="997" y="1983"/>
                  </a:cubicBezTo>
                  <a:cubicBezTo>
                    <a:pt x="1239" y="1983"/>
                    <a:pt x="1488" y="1894"/>
                    <a:pt x="1691" y="1694"/>
                  </a:cubicBezTo>
                  <a:cubicBezTo>
                    <a:pt x="2072" y="1313"/>
                    <a:pt x="2072" y="682"/>
                    <a:pt x="1691" y="289"/>
                  </a:cubicBezTo>
                  <a:cubicBezTo>
                    <a:pt x="1488" y="90"/>
                    <a:pt x="1239" y="0"/>
                    <a:pt x="9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58" name="Google Shape;1658;p22"/>
            <p:cNvSpPr/>
            <p:nvPr/>
          </p:nvSpPr>
          <p:spPr>
            <a:xfrm>
              <a:off x="989400" y="2400050"/>
              <a:ext cx="51825" cy="49600"/>
            </a:xfrm>
            <a:custGeom>
              <a:avLst/>
              <a:gdLst/>
              <a:ahLst/>
              <a:cxnLst/>
              <a:rect l="l" t="t" r="r" b="b"/>
              <a:pathLst>
                <a:path w="2073" h="1984" extrusionOk="0">
                  <a:moveTo>
                    <a:pt x="997" y="0"/>
                  </a:moveTo>
                  <a:cubicBezTo>
                    <a:pt x="487" y="0"/>
                    <a:pt x="0" y="395"/>
                    <a:pt x="0" y="992"/>
                  </a:cubicBezTo>
                  <a:cubicBezTo>
                    <a:pt x="0" y="1589"/>
                    <a:pt x="487" y="1983"/>
                    <a:pt x="997" y="1983"/>
                  </a:cubicBezTo>
                  <a:cubicBezTo>
                    <a:pt x="1239" y="1983"/>
                    <a:pt x="1488" y="1894"/>
                    <a:pt x="1691" y="1694"/>
                  </a:cubicBezTo>
                  <a:cubicBezTo>
                    <a:pt x="2072" y="1301"/>
                    <a:pt x="2072" y="682"/>
                    <a:pt x="1691" y="289"/>
                  </a:cubicBezTo>
                  <a:cubicBezTo>
                    <a:pt x="1488" y="90"/>
                    <a:pt x="1239" y="0"/>
                    <a:pt x="9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59" name="Google Shape;1659;p22"/>
            <p:cNvSpPr/>
            <p:nvPr/>
          </p:nvSpPr>
          <p:spPr>
            <a:xfrm>
              <a:off x="1062925" y="2473575"/>
              <a:ext cx="51800" cy="49600"/>
            </a:xfrm>
            <a:custGeom>
              <a:avLst/>
              <a:gdLst/>
              <a:ahLst/>
              <a:cxnLst/>
              <a:rect l="l" t="t" r="r" b="b"/>
              <a:pathLst>
                <a:path w="2072" h="1984" extrusionOk="0">
                  <a:moveTo>
                    <a:pt x="997" y="0"/>
                  </a:moveTo>
                  <a:cubicBezTo>
                    <a:pt x="487" y="0"/>
                    <a:pt x="0" y="395"/>
                    <a:pt x="0" y="992"/>
                  </a:cubicBezTo>
                  <a:cubicBezTo>
                    <a:pt x="0" y="1589"/>
                    <a:pt x="487" y="1983"/>
                    <a:pt x="997" y="1983"/>
                  </a:cubicBezTo>
                  <a:cubicBezTo>
                    <a:pt x="1239" y="1983"/>
                    <a:pt x="1487" y="1894"/>
                    <a:pt x="1691" y="1694"/>
                  </a:cubicBezTo>
                  <a:cubicBezTo>
                    <a:pt x="2072" y="1313"/>
                    <a:pt x="2072" y="682"/>
                    <a:pt x="1691" y="289"/>
                  </a:cubicBezTo>
                  <a:cubicBezTo>
                    <a:pt x="1487" y="89"/>
                    <a:pt x="1239" y="0"/>
                    <a:pt x="9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0" name="Google Shape;1660;p22"/>
            <p:cNvSpPr/>
            <p:nvPr/>
          </p:nvSpPr>
          <p:spPr>
            <a:xfrm>
              <a:off x="1136150" y="2546775"/>
              <a:ext cx="51800" cy="49625"/>
            </a:xfrm>
            <a:custGeom>
              <a:avLst/>
              <a:gdLst/>
              <a:ahLst/>
              <a:cxnLst/>
              <a:rect l="l" t="t" r="r" b="b"/>
              <a:pathLst>
                <a:path w="2072" h="1985" extrusionOk="0">
                  <a:moveTo>
                    <a:pt x="996" y="1"/>
                  </a:moveTo>
                  <a:cubicBezTo>
                    <a:pt x="487" y="1"/>
                    <a:pt x="0" y="396"/>
                    <a:pt x="0" y="993"/>
                  </a:cubicBezTo>
                  <a:cubicBezTo>
                    <a:pt x="0" y="1589"/>
                    <a:pt x="487" y="1984"/>
                    <a:pt x="996" y="1984"/>
                  </a:cubicBezTo>
                  <a:cubicBezTo>
                    <a:pt x="1239" y="1984"/>
                    <a:pt x="1487" y="1895"/>
                    <a:pt x="1691" y="1695"/>
                  </a:cubicBezTo>
                  <a:cubicBezTo>
                    <a:pt x="2072" y="1302"/>
                    <a:pt x="2072" y="683"/>
                    <a:pt x="1691" y="290"/>
                  </a:cubicBezTo>
                  <a:cubicBezTo>
                    <a:pt x="1487" y="90"/>
                    <a:pt x="1239" y="1"/>
                    <a:pt x="9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1" name="Google Shape;1661;p22"/>
            <p:cNvSpPr/>
            <p:nvPr/>
          </p:nvSpPr>
          <p:spPr>
            <a:xfrm>
              <a:off x="549750" y="2107250"/>
              <a:ext cx="52125" cy="49800"/>
            </a:xfrm>
            <a:custGeom>
              <a:avLst/>
              <a:gdLst/>
              <a:ahLst/>
              <a:cxnLst/>
              <a:rect l="l" t="t" r="r" b="b"/>
              <a:pathLst>
                <a:path w="2085" h="1992" extrusionOk="0">
                  <a:moveTo>
                    <a:pt x="997" y="1"/>
                  </a:moveTo>
                  <a:cubicBezTo>
                    <a:pt x="489" y="1"/>
                    <a:pt x="1" y="397"/>
                    <a:pt x="1" y="1000"/>
                  </a:cubicBezTo>
                  <a:cubicBezTo>
                    <a:pt x="1" y="1597"/>
                    <a:pt x="493" y="1992"/>
                    <a:pt x="1002" y="1992"/>
                  </a:cubicBezTo>
                  <a:cubicBezTo>
                    <a:pt x="1245" y="1992"/>
                    <a:pt x="1492" y="1902"/>
                    <a:pt x="1692" y="1702"/>
                  </a:cubicBezTo>
                  <a:cubicBezTo>
                    <a:pt x="2084" y="1310"/>
                    <a:pt x="2084" y="679"/>
                    <a:pt x="1692" y="298"/>
                  </a:cubicBezTo>
                  <a:cubicBezTo>
                    <a:pt x="1490" y="92"/>
                    <a:pt x="1241" y="1"/>
                    <a:pt x="9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2" name="Google Shape;1662;p22"/>
            <p:cNvSpPr/>
            <p:nvPr/>
          </p:nvSpPr>
          <p:spPr>
            <a:xfrm>
              <a:off x="622975" y="2180475"/>
              <a:ext cx="51825" cy="49700"/>
            </a:xfrm>
            <a:custGeom>
              <a:avLst/>
              <a:gdLst/>
              <a:ahLst/>
              <a:cxnLst/>
              <a:rect l="l" t="t" r="r" b="b"/>
              <a:pathLst>
                <a:path w="2073" h="1988" extrusionOk="0">
                  <a:moveTo>
                    <a:pt x="990" y="0"/>
                  </a:moveTo>
                  <a:cubicBezTo>
                    <a:pt x="483" y="0"/>
                    <a:pt x="1" y="394"/>
                    <a:pt x="1" y="988"/>
                  </a:cubicBezTo>
                  <a:cubicBezTo>
                    <a:pt x="1" y="1591"/>
                    <a:pt x="484" y="1987"/>
                    <a:pt x="992" y="1987"/>
                  </a:cubicBezTo>
                  <a:cubicBezTo>
                    <a:pt x="1236" y="1987"/>
                    <a:pt x="1486" y="1896"/>
                    <a:pt x="1691" y="1690"/>
                  </a:cubicBezTo>
                  <a:cubicBezTo>
                    <a:pt x="2072" y="1309"/>
                    <a:pt x="2072" y="678"/>
                    <a:pt x="1691" y="297"/>
                  </a:cubicBezTo>
                  <a:cubicBezTo>
                    <a:pt x="1486" y="92"/>
                    <a:pt x="1235" y="0"/>
                    <a:pt x="9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3" name="Google Shape;1663;p22"/>
            <p:cNvSpPr/>
            <p:nvPr/>
          </p:nvSpPr>
          <p:spPr>
            <a:xfrm>
              <a:off x="468200" y="2180450"/>
              <a:ext cx="66400" cy="49675"/>
            </a:xfrm>
            <a:custGeom>
              <a:avLst/>
              <a:gdLst/>
              <a:ahLst/>
              <a:cxnLst/>
              <a:rect l="l" t="t" r="r" b="b"/>
              <a:pathLst>
                <a:path w="2656" h="1987" extrusionOk="0">
                  <a:moveTo>
                    <a:pt x="1322" y="1"/>
                  </a:moveTo>
                  <a:cubicBezTo>
                    <a:pt x="441" y="1"/>
                    <a:pt x="1" y="1072"/>
                    <a:pt x="632" y="1691"/>
                  </a:cubicBezTo>
                  <a:cubicBezTo>
                    <a:pt x="822" y="1888"/>
                    <a:pt x="1075" y="1986"/>
                    <a:pt x="1328" y="1986"/>
                  </a:cubicBezTo>
                  <a:cubicBezTo>
                    <a:pt x="1581" y="1986"/>
                    <a:pt x="1834" y="1888"/>
                    <a:pt x="2025" y="1691"/>
                  </a:cubicBezTo>
                  <a:cubicBezTo>
                    <a:pt x="2656" y="1072"/>
                    <a:pt x="2203" y="1"/>
                    <a:pt x="13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4" name="Google Shape;1664;p22"/>
            <p:cNvSpPr/>
            <p:nvPr/>
          </p:nvSpPr>
          <p:spPr>
            <a:xfrm>
              <a:off x="696500" y="2253975"/>
              <a:ext cx="51825" cy="49725"/>
            </a:xfrm>
            <a:custGeom>
              <a:avLst/>
              <a:gdLst/>
              <a:ahLst/>
              <a:cxnLst/>
              <a:rect l="l" t="t" r="r" b="b"/>
              <a:pathLst>
                <a:path w="2073" h="1989" extrusionOk="0">
                  <a:moveTo>
                    <a:pt x="990" y="1"/>
                  </a:moveTo>
                  <a:cubicBezTo>
                    <a:pt x="482" y="1"/>
                    <a:pt x="1" y="395"/>
                    <a:pt x="1" y="989"/>
                  </a:cubicBezTo>
                  <a:cubicBezTo>
                    <a:pt x="1" y="1592"/>
                    <a:pt x="484" y="1988"/>
                    <a:pt x="991" y="1988"/>
                  </a:cubicBezTo>
                  <a:cubicBezTo>
                    <a:pt x="1236" y="1988"/>
                    <a:pt x="1486" y="1896"/>
                    <a:pt x="1691" y="1691"/>
                  </a:cubicBezTo>
                  <a:cubicBezTo>
                    <a:pt x="2072" y="1310"/>
                    <a:pt x="2072" y="679"/>
                    <a:pt x="1691" y="298"/>
                  </a:cubicBezTo>
                  <a:cubicBezTo>
                    <a:pt x="1486" y="93"/>
                    <a:pt x="1235" y="1"/>
                    <a:pt x="9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5" name="Google Shape;1665;p22"/>
            <p:cNvSpPr/>
            <p:nvPr/>
          </p:nvSpPr>
          <p:spPr>
            <a:xfrm>
              <a:off x="769425" y="2327125"/>
              <a:ext cx="52125" cy="49725"/>
            </a:xfrm>
            <a:custGeom>
              <a:avLst/>
              <a:gdLst/>
              <a:ahLst/>
              <a:cxnLst/>
              <a:rect l="l" t="t" r="r" b="b"/>
              <a:pathLst>
                <a:path w="2085" h="1989" extrusionOk="0">
                  <a:moveTo>
                    <a:pt x="1006" y="0"/>
                  </a:moveTo>
                  <a:cubicBezTo>
                    <a:pt x="492" y="0"/>
                    <a:pt x="1" y="395"/>
                    <a:pt x="1" y="992"/>
                  </a:cubicBezTo>
                  <a:cubicBezTo>
                    <a:pt x="1" y="1589"/>
                    <a:pt x="492" y="1989"/>
                    <a:pt x="1006" y="1989"/>
                  </a:cubicBezTo>
                  <a:cubicBezTo>
                    <a:pt x="1250" y="1989"/>
                    <a:pt x="1500" y="1898"/>
                    <a:pt x="1703" y="1694"/>
                  </a:cubicBezTo>
                  <a:cubicBezTo>
                    <a:pt x="2084" y="1313"/>
                    <a:pt x="2084" y="682"/>
                    <a:pt x="1703" y="289"/>
                  </a:cubicBezTo>
                  <a:cubicBezTo>
                    <a:pt x="1500" y="90"/>
                    <a:pt x="1250" y="0"/>
                    <a:pt x="10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6" name="Google Shape;1666;p22"/>
            <p:cNvSpPr/>
            <p:nvPr/>
          </p:nvSpPr>
          <p:spPr>
            <a:xfrm>
              <a:off x="842650" y="2400350"/>
              <a:ext cx="52125" cy="49600"/>
            </a:xfrm>
            <a:custGeom>
              <a:avLst/>
              <a:gdLst/>
              <a:ahLst/>
              <a:cxnLst/>
              <a:rect l="l" t="t" r="r" b="b"/>
              <a:pathLst>
                <a:path w="2085" h="1984" extrusionOk="0">
                  <a:moveTo>
                    <a:pt x="1002" y="0"/>
                  </a:moveTo>
                  <a:cubicBezTo>
                    <a:pt x="492" y="0"/>
                    <a:pt x="1" y="395"/>
                    <a:pt x="1" y="992"/>
                  </a:cubicBezTo>
                  <a:cubicBezTo>
                    <a:pt x="1" y="1589"/>
                    <a:pt x="492" y="1983"/>
                    <a:pt x="1002" y="1983"/>
                  </a:cubicBezTo>
                  <a:cubicBezTo>
                    <a:pt x="1245" y="1983"/>
                    <a:pt x="1492" y="1894"/>
                    <a:pt x="1691" y="1694"/>
                  </a:cubicBezTo>
                  <a:cubicBezTo>
                    <a:pt x="2084" y="1301"/>
                    <a:pt x="2084" y="682"/>
                    <a:pt x="1691" y="289"/>
                  </a:cubicBezTo>
                  <a:cubicBezTo>
                    <a:pt x="1492" y="90"/>
                    <a:pt x="1245" y="0"/>
                    <a:pt x="10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7" name="Google Shape;1667;p22"/>
            <p:cNvSpPr/>
            <p:nvPr/>
          </p:nvSpPr>
          <p:spPr>
            <a:xfrm>
              <a:off x="915875" y="2473575"/>
              <a:ext cx="52125" cy="49600"/>
            </a:xfrm>
            <a:custGeom>
              <a:avLst/>
              <a:gdLst/>
              <a:ahLst/>
              <a:cxnLst/>
              <a:rect l="l" t="t" r="r" b="b"/>
              <a:pathLst>
                <a:path w="2085" h="1984" extrusionOk="0">
                  <a:moveTo>
                    <a:pt x="1002" y="0"/>
                  </a:moveTo>
                  <a:cubicBezTo>
                    <a:pt x="492" y="0"/>
                    <a:pt x="1" y="395"/>
                    <a:pt x="1" y="992"/>
                  </a:cubicBezTo>
                  <a:cubicBezTo>
                    <a:pt x="1" y="1589"/>
                    <a:pt x="492" y="1983"/>
                    <a:pt x="1002" y="1983"/>
                  </a:cubicBezTo>
                  <a:cubicBezTo>
                    <a:pt x="1245" y="1983"/>
                    <a:pt x="1492" y="1894"/>
                    <a:pt x="1691" y="1694"/>
                  </a:cubicBezTo>
                  <a:cubicBezTo>
                    <a:pt x="2084" y="1301"/>
                    <a:pt x="2084" y="670"/>
                    <a:pt x="1691" y="289"/>
                  </a:cubicBezTo>
                  <a:cubicBezTo>
                    <a:pt x="1492" y="89"/>
                    <a:pt x="1245" y="0"/>
                    <a:pt x="10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8" name="Google Shape;1668;p22"/>
            <p:cNvSpPr/>
            <p:nvPr/>
          </p:nvSpPr>
          <p:spPr>
            <a:xfrm>
              <a:off x="989400" y="2546950"/>
              <a:ext cx="52100" cy="49750"/>
            </a:xfrm>
            <a:custGeom>
              <a:avLst/>
              <a:gdLst/>
              <a:ahLst/>
              <a:cxnLst/>
              <a:rect l="l" t="t" r="r" b="b"/>
              <a:pathLst>
                <a:path w="2084" h="1990" extrusionOk="0">
                  <a:moveTo>
                    <a:pt x="1002" y="1"/>
                  </a:moveTo>
                  <a:cubicBezTo>
                    <a:pt x="492" y="1"/>
                    <a:pt x="0" y="401"/>
                    <a:pt x="0" y="997"/>
                  </a:cubicBezTo>
                  <a:cubicBezTo>
                    <a:pt x="0" y="1594"/>
                    <a:pt x="492" y="1989"/>
                    <a:pt x="1002" y="1989"/>
                  </a:cubicBezTo>
                  <a:cubicBezTo>
                    <a:pt x="1245" y="1989"/>
                    <a:pt x="1491" y="1900"/>
                    <a:pt x="1691" y="1700"/>
                  </a:cubicBezTo>
                  <a:cubicBezTo>
                    <a:pt x="2084" y="1307"/>
                    <a:pt x="2084" y="676"/>
                    <a:pt x="1691" y="295"/>
                  </a:cubicBezTo>
                  <a:cubicBezTo>
                    <a:pt x="1491" y="91"/>
                    <a:pt x="1244" y="1"/>
                    <a:pt x="10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9" name="Google Shape;1669;p22"/>
            <p:cNvSpPr/>
            <p:nvPr/>
          </p:nvSpPr>
          <p:spPr>
            <a:xfrm>
              <a:off x="1062925" y="2620000"/>
              <a:ext cx="51800" cy="49625"/>
            </a:xfrm>
            <a:custGeom>
              <a:avLst/>
              <a:gdLst/>
              <a:ahLst/>
              <a:cxnLst/>
              <a:rect l="l" t="t" r="r" b="b"/>
              <a:pathLst>
                <a:path w="2072" h="1985" extrusionOk="0">
                  <a:moveTo>
                    <a:pt x="997" y="1"/>
                  </a:moveTo>
                  <a:cubicBezTo>
                    <a:pt x="487" y="1"/>
                    <a:pt x="0" y="396"/>
                    <a:pt x="0" y="993"/>
                  </a:cubicBezTo>
                  <a:cubicBezTo>
                    <a:pt x="0" y="1589"/>
                    <a:pt x="487" y="1984"/>
                    <a:pt x="997" y="1984"/>
                  </a:cubicBezTo>
                  <a:cubicBezTo>
                    <a:pt x="1239" y="1984"/>
                    <a:pt x="1487" y="1895"/>
                    <a:pt x="1691" y="1695"/>
                  </a:cubicBezTo>
                  <a:cubicBezTo>
                    <a:pt x="2072" y="1314"/>
                    <a:pt x="2072" y="683"/>
                    <a:pt x="1691" y="290"/>
                  </a:cubicBezTo>
                  <a:cubicBezTo>
                    <a:pt x="1487" y="90"/>
                    <a:pt x="1239" y="1"/>
                    <a:pt x="9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0" name="Google Shape;1670;p22"/>
            <p:cNvSpPr/>
            <p:nvPr/>
          </p:nvSpPr>
          <p:spPr>
            <a:xfrm>
              <a:off x="549750" y="2253600"/>
              <a:ext cx="52125" cy="49600"/>
            </a:xfrm>
            <a:custGeom>
              <a:avLst/>
              <a:gdLst/>
              <a:ahLst/>
              <a:cxnLst/>
              <a:rect l="l" t="t" r="r" b="b"/>
              <a:pathLst>
                <a:path w="2085" h="1984" extrusionOk="0">
                  <a:moveTo>
                    <a:pt x="1002" y="0"/>
                  </a:moveTo>
                  <a:cubicBezTo>
                    <a:pt x="493" y="0"/>
                    <a:pt x="1" y="395"/>
                    <a:pt x="1" y="992"/>
                  </a:cubicBezTo>
                  <a:cubicBezTo>
                    <a:pt x="1" y="1589"/>
                    <a:pt x="493" y="1984"/>
                    <a:pt x="1002" y="1984"/>
                  </a:cubicBezTo>
                  <a:cubicBezTo>
                    <a:pt x="1245" y="1984"/>
                    <a:pt x="1492" y="1894"/>
                    <a:pt x="1692" y="1694"/>
                  </a:cubicBezTo>
                  <a:cubicBezTo>
                    <a:pt x="2084" y="1302"/>
                    <a:pt x="2084" y="682"/>
                    <a:pt x="1692" y="289"/>
                  </a:cubicBezTo>
                  <a:cubicBezTo>
                    <a:pt x="1492" y="90"/>
                    <a:pt x="1245" y="0"/>
                    <a:pt x="10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1" name="Google Shape;1671;p22"/>
            <p:cNvSpPr/>
            <p:nvPr/>
          </p:nvSpPr>
          <p:spPr>
            <a:xfrm>
              <a:off x="623275" y="2327125"/>
              <a:ext cx="52125" cy="49600"/>
            </a:xfrm>
            <a:custGeom>
              <a:avLst/>
              <a:gdLst/>
              <a:ahLst/>
              <a:cxnLst/>
              <a:rect l="l" t="t" r="r" b="b"/>
              <a:pathLst>
                <a:path w="2085" h="1984" extrusionOk="0">
                  <a:moveTo>
                    <a:pt x="1002" y="0"/>
                  </a:moveTo>
                  <a:cubicBezTo>
                    <a:pt x="493" y="0"/>
                    <a:pt x="1" y="395"/>
                    <a:pt x="1" y="992"/>
                  </a:cubicBezTo>
                  <a:cubicBezTo>
                    <a:pt x="1" y="1589"/>
                    <a:pt x="493" y="1983"/>
                    <a:pt x="1002" y="1983"/>
                  </a:cubicBezTo>
                  <a:cubicBezTo>
                    <a:pt x="1245" y="1983"/>
                    <a:pt x="1492" y="1894"/>
                    <a:pt x="1691" y="1694"/>
                  </a:cubicBezTo>
                  <a:cubicBezTo>
                    <a:pt x="2084" y="1313"/>
                    <a:pt x="2084" y="682"/>
                    <a:pt x="1691" y="289"/>
                  </a:cubicBezTo>
                  <a:cubicBezTo>
                    <a:pt x="1492" y="90"/>
                    <a:pt x="1245" y="0"/>
                    <a:pt x="10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2" name="Google Shape;1672;p22"/>
            <p:cNvSpPr/>
            <p:nvPr/>
          </p:nvSpPr>
          <p:spPr>
            <a:xfrm>
              <a:off x="696500" y="2400350"/>
              <a:ext cx="51825" cy="49600"/>
            </a:xfrm>
            <a:custGeom>
              <a:avLst/>
              <a:gdLst/>
              <a:ahLst/>
              <a:cxnLst/>
              <a:rect l="l" t="t" r="r" b="b"/>
              <a:pathLst>
                <a:path w="2073" h="1984" extrusionOk="0">
                  <a:moveTo>
                    <a:pt x="997" y="0"/>
                  </a:moveTo>
                  <a:cubicBezTo>
                    <a:pt x="487" y="0"/>
                    <a:pt x="1" y="395"/>
                    <a:pt x="1" y="992"/>
                  </a:cubicBezTo>
                  <a:cubicBezTo>
                    <a:pt x="1" y="1589"/>
                    <a:pt x="487" y="1983"/>
                    <a:pt x="997" y="1983"/>
                  </a:cubicBezTo>
                  <a:cubicBezTo>
                    <a:pt x="1240" y="1983"/>
                    <a:pt x="1488" y="1894"/>
                    <a:pt x="1691" y="1694"/>
                  </a:cubicBezTo>
                  <a:cubicBezTo>
                    <a:pt x="2072" y="1301"/>
                    <a:pt x="2072" y="682"/>
                    <a:pt x="1691" y="289"/>
                  </a:cubicBezTo>
                  <a:cubicBezTo>
                    <a:pt x="1488" y="90"/>
                    <a:pt x="1240" y="0"/>
                    <a:pt x="9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3" name="Google Shape;1673;p22"/>
            <p:cNvSpPr/>
            <p:nvPr/>
          </p:nvSpPr>
          <p:spPr>
            <a:xfrm>
              <a:off x="769425" y="2473375"/>
              <a:ext cx="52125" cy="49800"/>
            </a:xfrm>
            <a:custGeom>
              <a:avLst/>
              <a:gdLst/>
              <a:ahLst/>
              <a:cxnLst/>
              <a:rect l="l" t="t" r="r" b="b"/>
              <a:pathLst>
                <a:path w="2085" h="1992" extrusionOk="0">
                  <a:moveTo>
                    <a:pt x="1000" y="0"/>
                  </a:moveTo>
                  <a:cubicBezTo>
                    <a:pt x="489" y="0"/>
                    <a:pt x="1" y="397"/>
                    <a:pt x="1" y="1000"/>
                  </a:cubicBezTo>
                  <a:cubicBezTo>
                    <a:pt x="1" y="1597"/>
                    <a:pt x="492" y="1991"/>
                    <a:pt x="1006" y="1991"/>
                  </a:cubicBezTo>
                  <a:cubicBezTo>
                    <a:pt x="1250" y="1991"/>
                    <a:pt x="1500" y="1902"/>
                    <a:pt x="1703" y="1702"/>
                  </a:cubicBezTo>
                  <a:cubicBezTo>
                    <a:pt x="2084" y="1309"/>
                    <a:pt x="2084" y="678"/>
                    <a:pt x="1703" y="297"/>
                  </a:cubicBezTo>
                  <a:cubicBezTo>
                    <a:pt x="1498" y="92"/>
                    <a:pt x="1247" y="0"/>
                    <a:pt x="10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4" name="Google Shape;1674;p22"/>
            <p:cNvSpPr/>
            <p:nvPr/>
          </p:nvSpPr>
          <p:spPr>
            <a:xfrm>
              <a:off x="842650" y="2546575"/>
              <a:ext cx="52125" cy="49725"/>
            </a:xfrm>
            <a:custGeom>
              <a:avLst/>
              <a:gdLst/>
              <a:ahLst/>
              <a:cxnLst/>
              <a:rect l="l" t="t" r="r" b="b"/>
              <a:pathLst>
                <a:path w="2085" h="1989" extrusionOk="0">
                  <a:moveTo>
                    <a:pt x="995" y="1"/>
                  </a:moveTo>
                  <a:cubicBezTo>
                    <a:pt x="488" y="1"/>
                    <a:pt x="1" y="395"/>
                    <a:pt x="1" y="989"/>
                  </a:cubicBezTo>
                  <a:cubicBezTo>
                    <a:pt x="1" y="1591"/>
                    <a:pt x="489" y="1988"/>
                    <a:pt x="997" y="1988"/>
                  </a:cubicBezTo>
                  <a:cubicBezTo>
                    <a:pt x="1241" y="1988"/>
                    <a:pt x="1490" y="1896"/>
                    <a:pt x="1691" y="1691"/>
                  </a:cubicBezTo>
                  <a:cubicBezTo>
                    <a:pt x="2084" y="1310"/>
                    <a:pt x="2084" y="679"/>
                    <a:pt x="1691" y="298"/>
                  </a:cubicBezTo>
                  <a:cubicBezTo>
                    <a:pt x="1490" y="93"/>
                    <a:pt x="1240" y="1"/>
                    <a:pt x="9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5" name="Google Shape;1675;p22"/>
            <p:cNvSpPr/>
            <p:nvPr/>
          </p:nvSpPr>
          <p:spPr>
            <a:xfrm>
              <a:off x="916175" y="2620000"/>
              <a:ext cx="52125" cy="49750"/>
            </a:xfrm>
            <a:custGeom>
              <a:avLst/>
              <a:gdLst/>
              <a:ahLst/>
              <a:cxnLst/>
              <a:rect l="l" t="t" r="r" b="b"/>
              <a:pathLst>
                <a:path w="2085" h="1990" extrusionOk="0">
                  <a:moveTo>
                    <a:pt x="1006" y="1"/>
                  </a:moveTo>
                  <a:cubicBezTo>
                    <a:pt x="492" y="1"/>
                    <a:pt x="0" y="396"/>
                    <a:pt x="0" y="993"/>
                  </a:cubicBezTo>
                  <a:cubicBezTo>
                    <a:pt x="0" y="1589"/>
                    <a:pt x="492" y="1989"/>
                    <a:pt x="1005" y="1989"/>
                  </a:cubicBezTo>
                  <a:cubicBezTo>
                    <a:pt x="1250" y="1989"/>
                    <a:pt x="1499" y="1899"/>
                    <a:pt x="1703" y="1695"/>
                  </a:cubicBezTo>
                  <a:cubicBezTo>
                    <a:pt x="2084" y="1314"/>
                    <a:pt x="2084" y="683"/>
                    <a:pt x="1703" y="290"/>
                  </a:cubicBezTo>
                  <a:cubicBezTo>
                    <a:pt x="1500" y="90"/>
                    <a:pt x="1250" y="1"/>
                    <a:pt x="10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6" name="Google Shape;1676;p22"/>
            <p:cNvSpPr/>
            <p:nvPr/>
          </p:nvSpPr>
          <p:spPr>
            <a:xfrm>
              <a:off x="989400" y="2693225"/>
              <a:ext cx="52100" cy="49750"/>
            </a:xfrm>
            <a:custGeom>
              <a:avLst/>
              <a:gdLst/>
              <a:ahLst/>
              <a:cxnLst/>
              <a:rect l="l" t="t" r="r" b="b"/>
              <a:pathLst>
                <a:path w="2084" h="1990" extrusionOk="0">
                  <a:moveTo>
                    <a:pt x="1002" y="1"/>
                  </a:moveTo>
                  <a:cubicBezTo>
                    <a:pt x="492" y="1"/>
                    <a:pt x="0" y="396"/>
                    <a:pt x="0" y="992"/>
                  </a:cubicBezTo>
                  <a:cubicBezTo>
                    <a:pt x="0" y="1589"/>
                    <a:pt x="492" y="1989"/>
                    <a:pt x="1002" y="1989"/>
                  </a:cubicBezTo>
                  <a:cubicBezTo>
                    <a:pt x="1244" y="1989"/>
                    <a:pt x="1491" y="1899"/>
                    <a:pt x="1691" y="1695"/>
                  </a:cubicBezTo>
                  <a:cubicBezTo>
                    <a:pt x="2084" y="1314"/>
                    <a:pt x="2084" y="683"/>
                    <a:pt x="1691" y="290"/>
                  </a:cubicBezTo>
                  <a:cubicBezTo>
                    <a:pt x="1491" y="90"/>
                    <a:pt x="1245" y="1"/>
                    <a:pt x="10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677" name="Google Shape;1677;p22"/>
          <p:cNvGrpSpPr/>
          <p:nvPr/>
        </p:nvGrpSpPr>
        <p:grpSpPr>
          <a:xfrm>
            <a:off x="1961067" y="6302279"/>
            <a:ext cx="821240" cy="315467"/>
            <a:chOff x="7908500" y="272200"/>
            <a:chExt cx="1374000" cy="395850"/>
          </a:xfrm>
        </p:grpSpPr>
        <p:sp>
          <p:nvSpPr>
            <p:cNvPr id="1678" name="Google Shape;1678;p22"/>
            <p:cNvSpPr/>
            <p:nvPr/>
          </p:nvSpPr>
          <p:spPr>
            <a:xfrm>
              <a:off x="7908800" y="272200"/>
              <a:ext cx="1373700" cy="120275"/>
            </a:xfrm>
            <a:custGeom>
              <a:avLst/>
              <a:gdLst/>
              <a:ahLst/>
              <a:cxnLst/>
              <a:rect l="l" t="t" r="r" b="b"/>
              <a:pathLst>
                <a:path w="54948" h="4811" extrusionOk="0">
                  <a:moveTo>
                    <a:pt x="4202" y="1"/>
                  </a:moveTo>
                  <a:cubicBezTo>
                    <a:pt x="2944" y="1"/>
                    <a:pt x="1680" y="349"/>
                    <a:pt x="560" y="1058"/>
                  </a:cubicBezTo>
                  <a:cubicBezTo>
                    <a:pt x="84" y="1367"/>
                    <a:pt x="0" y="2034"/>
                    <a:pt x="381" y="2462"/>
                  </a:cubicBezTo>
                  <a:cubicBezTo>
                    <a:pt x="567" y="2669"/>
                    <a:pt x="825" y="2778"/>
                    <a:pt x="1084" y="2778"/>
                  </a:cubicBezTo>
                  <a:cubicBezTo>
                    <a:pt x="1258" y="2778"/>
                    <a:pt x="1431" y="2729"/>
                    <a:pt x="1584" y="2629"/>
                  </a:cubicBezTo>
                  <a:cubicBezTo>
                    <a:pt x="2388" y="2126"/>
                    <a:pt x="3297" y="1878"/>
                    <a:pt x="4202" y="1878"/>
                  </a:cubicBezTo>
                  <a:cubicBezTo>
                    <a:pt x="5373" y="1878"/>
                    <a:pt x="6539" y="2293"/>
                    <a:pt x="7466" y="3105"/>
                  </a:cubicBezTo>
                  <a:cubicBezTo>
                    <a:pt x="8752" y="4242"/>
                    <a:pt x="10356" y="4811"/>
                    <a:pt x="11960" y="4811"/>
                  </a:cubicBezTo>
                  <a:cubicBezTo>
                    <a:pt x="13565" y="4811"/>
                    <a:pt x="15169" y="4242"/>
                    <a:pt x="16455" y="3105"/>
                  </a:cubicBezTo>
                  <a:cubicBezTo>
                    <a:pt x="17389" y="2290"/>
                    <a:pt x="18553" y="1882"/>
                    <a:pt x="19716" y="1882"/>
                  </a:cubicBezTo>
                  <a:cubicBezTo>
                    <a:pt x="20878" y="1882"/>
                    <a:pt x="22039" y="2290"/>
                    <a:pt x="22968" y="3105"/>
                  </a:cubicBezTo>
                  <a:cubicBezTo>
                    <a:pt x="24253" y="4242"/>
                    <a:pt x="25861" y="4811"/>
                    <a:pt x="27468" y="4811"/>
                  </a:cubicBezTo>
                  <a:cubicBezTo>
                    <a:pt x="29075" y="4811"/>
                    <a:pt x="30683" y="4242"/>
                    <a:pt x="31969" y="3105"/>
                  </a:cubicBezTo>
                  <a:cubicBezTo>
                    <a:pt x="32897" y="2290"/>
                    <a:pt x="34061" y="1882"/>
                    <a:pt x="35225" y="1882"/>
                  </a:cubicBezTo>
                  <a:cubicBezTo>
                    <a:pt x="36389" y="1882"/>
                    <a:pt x="37553" y="2290"/>
                    <a:pt x="38481" y="3105"/>
                  </a:cubicBezTo>
                  <a:cubicBezTo>
                    <a:pt x="39720" y="4201"/>
                    <a:pt x="41327" y="4808"/>
                    <a:pt x="42982" y="4808"/>
                  </a:cubicBezTo>
                  <a:cubicBezTo>
                    <a:pt x="44637" y="4808"/>
                    <a:pt x="46244" y="4201"/>
                    <a:pt x="47483" y="3105"/>
                  </a:cubicBezTo>
                  <a:cubicBezTo>
                    <a:pt x="48403" y="2293"/>
                    <a:pt x="49565" y="1878"/>
                    <a:pt x="50735" y="1878"/>
                  </a:cubicBezTo>
                  <a:cubicBezTo>
                    <a:pt x="51639" y="1878"/>
                    <a:pt x="52548" y="2126"/>
                    <a:pt x="53352" y="2629"/>
                  </a:cubicBezTo>
                  <a:cubicBezTo>
                    <a:pt x="53510" y="2729"/>
                    <a:pt x="53686" y="2778"/>
                    <a:pt x="53861" y="2778"/>
                  </a:cubicBezTo>
                  <a:cubicBezTo>
                    <a:pt x="54123" y="2778"/>
                    <a:pt x="54381" y="2669"/>
                    <a:pt x="54567" y="2462"/>
                  </a:cubicBezTo>
                  <a:cubicBezTo>
                    <a:pt x="54948" y="2034"/>
                    <a:pt x="54853" y="1367"/>
                    <a:pt x="54376" y="1058"/>
                  </a:cubicBezTo>
                  <a:cubicBezTo>
                    <a:pt x="53256" y="349"/>
                    <a:pt x="51992" y="1"/>
                    <a:pt x="50734" y="1"/>
                  </a:cubicBezTo>
                  <a:cubicBezTo>
                    <a:pt x="49118" y="1"/>
                    <a:pt x="47511" y="576"/>
                    <a:pt x="46232" y="1700"/>
                  </a:cubicBezTo>
                  <a:cubicBezTo>
                    <a:pt x="45304" y="2522"/>
                    <a:pt x="44143" y="2933"/>
                    <a:pt x="42982" y="2933"/>
                  </a:cubicBezTo>
                  <a:cubicBezTo>
                    <a:pt x="41821" y="2933"/>
                    <a:pt x="40660" y="2522"/>
                    <a:pt x="39732" y="1700"/>
                  </a:cubicBezTo>
                  <a:cubicBezTo>
                    <a:pt x="38440" y="569"/>
                    <a:pt x="36832" y="4"/>
                    <a:pt x="35227" y="4"/>
                  </a:cubicBezTo>
                  <a:cubicBezTo>
                    <a:pt x="33621" y="4"/>
                    <a:pt x="32016" y="569"/>
                    <a:pt x="30730" y="1700"/>
                  </a:cubicBezTo>
                  <a:cubicBezTo>
                    <a:pt x="29796" y="2522"/>
                    <a:pt x="28632" y="2933"/>
                    <a:pt x="27470" y="2933"/>
                  </a:cubicBezTo>
                  <a:cubicBezTo>
                    <a:pt x="26307" y="2933"/>
                    <a:pt x="25146" y="2522"/>
                    <a:pt x="24218" y="1700"/>
                  </a:cubicBezTo>
                  <a:cubicBezTo>
                    <a:pt x="22932" y="569"/>
                    <a:pt x="21325" y="4"/>
                    <a:pt x="19717" y="4"/>
                  </a:cubicBezTo>
                  <a:cubicBezTo>
                    <a:pt x="18110" y="4"/>
                    <a:pt x="16502" y="569"/>
                    <a:pt x="15217" y="1700"/>
                  </a:cubicBezTo>
                  <a:cubicBezTo>
                    <a:pt x="14288" y="2522"/>
                    <a:pt x="13124" y="2933"/>
                    <a:pt x="11960" y="2933"/>
                  </a:cubicBezTo>
                  <a:cubicBezTo>
                    <a:pt x="10796" y="2933"/>
                    <a:pt x="9633" y="2522"/>
                    <a:pt x="8704" y="1700"/>
                  </a:cubicBezTo>
                  <a:cubicBezTo>
                    <a:pt x="7425" y="576"/>
                    <a:pt x="5819" y="1"/>
                    <a:pt x="42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9" name="Google Shape;1679;p22"/>
            <p:cNvSpPr/>
            <p:nvPr/>
          </p:nvSpPr>
          <p:spPr>
            <a:xfrm>
              <a:off x="7908500" y="413300"/>
              <a:ext cx="1374000" cy="120500"/>
            </a:xfrm>
            <a:custGeom>
              <a:avLst/>
              <a:gdLst/>
              <a:ahLst/>
              <a:cxnLst/>
              <a:rect l="l" t="t" r="r" b="b"/>
              <a:pathLst>
                <a:path w="54960" h="4820" extrusionOk="0">
                  <a:moveTo>
                    <a:pt x="4214" y="0"/>
                  </a:moveTo>
                  <a:cubicBezTo>
                    <a:pt x="2956" y="0"/>
                    <a:pt x="1692" y="348"/>
                    <a:pt x="572" y="1057"/>
                  </a:cubicBezTo>
                  <a:cubicBezTo>
                    <a:pt x="96" y="1379"/>
                    <a:pt x="1" y="2045"/>
                    <a:pt x="393" y="2474"/>
                  </a:cubicBezTo>
                  <a:cubicBezTo>
                    <a:pt x="579" y="2681"/>
                    <a:pt x="837" y="2789"/>
                    <a:pt x="1096" y="2789"/>
                  </a:cubicBezTo>
                  <a:cubicBezTo>
                    <a:pt x="1270" y="2789"/>
                    <a:pt x="1443" y="2741"/>
                    <a:pt x="1596" y="2641"/>
                  </a:cubicBezTo>
                  <a:cubicBezTo>
                    <a:pt x="2400" y="2137"/>
                    <a:pt x="3309" y="1889"/>
                    <a:pt x="4214" y="1889"/>
                  </a:cubicBezTo>
                  <a:cubicBezTo>
                    <a:pt x="5385" y="1889"/>
                    <a:pt x="6551" y="2304"/>
                    <a:pt x="7478" y="3117"/>
                  </a:cubicBezTo>
                  <a:cubicBezTo>
                    <a:pt x="8764" y="4248"/>
                    <a:pt x="10368" y="4814"/>
                    <a:pt x="11972" y="4814"/>
                  </a:cubicBezTo>
                  <a:cubicBezTo>
                    <a:pt x="13577" y="4814"/>
                    <a:pt x="15181" y="4248"/>
                    <a:pt x="16467" y="3117"/>
                  </a:cubicBezTo>
                  <a:cubicBezTo>
                    <a:pt x="17401" y="2295"/>
                    <a:pt x="18565" y="1885"/>
                    <a:pt x="19728" y="1885"/>
                  </a:cubicBezTo>
                  <a:cubicBezTo>
                    <a:pt x="20890" y="1885"/>
                    <a:pt x="22051" y="2295"/>
                    <a:pt x="22980" y="3117"/>
                  </a:cubicBezTo>
                  <a:cubicBezTo>
                    <a:pt x="24265" y="4248"/>
                    <a:pt x="25873" y="4814"/>
                    <a:pt x="27480" y="4814"/>
                  </a:cubicBezTo>
                  <a:cubicBezTo>
                    <a:pt x="29087" y="4814"/>
                    <a:pt x="30695" y="4248"/>
                    <a:pt x="31981" y="3117"/>
                  </a:cubicBezTo>
                  <a:cubicBezTo>
                    <a:pt x="32909" y="2295"/>
                    <a:pt x="34073" y="1885"/>
                    <a:pt x="35237" y="1885"/>
                  </a:cubicBezTo>
                  <a:cubicBezTo>
                    <a:pt x="36401" y="1885"/>
                    <a:pt x="37565" y="2295"/>
                    <a:pt x="38493" y="3117"/>
                  </a:cubicBezTo>
                  <a:cubicBezTo>
                    <a:pt x="39732" y="4212"/>
                    <a:pt x="41339" y="4819"/>
                    <a:pt x="42994" y="4819"/>
                  </a:cubicBezTo>
                  <a:cubicBezTo>
                    <a:pt x="44649" y="4819"/>
                    <a:pt x="46256" y="4212"/>
                    <a:pt x="47495" y="3117"/>
                  </a:cubicBezTo>
                  <a:cubicBezTo>
                    <a:pt x="48416" y="2303"/>
                    <a:pt x="49580" y="1884"/>
                    <a:pt x="50752" y="1884"/>
                  </a:cubicBezTo>
                  <a:cubicBezTo>
                    <a:pt x="51655" y="1884"/>
                    <a:pt x="52561" y="2133"/>
                    <a:pt x="53364" y="2641"/>
                  </a:cubicBezTo>
                  <a:cubicBezTo>
                    <a:pt x="53523" y="2737"/>
                    <a:pt x="53701" y="2784"/>
                    <a:pt x="53877" y="2784"/>
                  </a:cubicBezTo>
                  <a:cubicBezTo>
                    <a:pt x="54137" y="2784"/>
                    <a:pt x="54394" y="2680"/>
                    <a:pt x="54579" y="2474"/>
                  </a:cubicBezTo>
                  <a:cubicBezTo>
                    <a:pt x="54960" y="2045"/>
                    <a:pt x="54865" y="1379"/>
                    <a:pt x="54388" y="1057"/>
                  </a:cubicBezTo>
                  <a:cubicBezTo>
                    <a:pt x="53268" y="348"/>
                    <a:pt x="52004" y="0"/>
                    <a:pt x="50746" y="0"/>
                  </a:cubicBezTo>
                  <a:cubicBezTo>
                    <a:pt x="49130" y="0"/>
                    <a:pt x="47523" y="575"/>
                    <a:pt x="46244" y="1700"/>
                  </a:cubicBezTo>
                  <a:cubicBezTo>
                    <a:pt x="45316" y="2522"/>
                    <a:pt x="44155" y="2932"/>
                    <a:pt x="42994" y="2932"/>
                  </a:cubicBezTo>
                  <a:cubicBezTo>
                    <a:pt x="41833" y="2932"/>
                    <a:pt x="40672" y="2522"/>
                    <a:pt x="39744" y="1700"/>
                  </a:cubicBezTo>
                  <a:cubicBezTo>
                    <a:pt x="38452" y="569"/>
                    <a:pt x="36844" y="3"/>
                    <a:pt x="35239" y="3"/>
                  </a:cubicBezTo>
                  <a:cubicBezTo>
                    <a:pt x="33633" y="3"/>
                    <a:pt x="32028" y="569"/>
                    <a:pt x="30742" y="1700"/>
                  </a:cubicBezTo>
                  <a:cubicBezTo>
                    <a:pt x="29808" y="2522"/>
                    <a:pt x="28644" y="2932"/>
                    <a:pt x="27482" y="2932"/>
                  </a:cubicBezTo>
                  <a:cubicBezTo>
                    <a:pt x="26319" y="2932"/>
                    <a:pt x="25158" y="2522"/>
                    <a:pt x="24230" y="1700"/>
                  </a:cubicBezTo>
                  <a:cubicBezTo>
                    <a:pt x="22944" y="569"/>
                    <a:pt x="21337" y="3"/>
                    <a:pt x="19729" y="3"/>
                  </a:cubicBezTo>
                  <a:cubicBezTo>
                    <a:pt x="18122" y="3"/>
                    <a:pt x="16514" y="569"/>
                    <a:pt x="15229" y="1700"/>
                  </a:cubicBezTo>
                  <a:cubicBezTo>
                    <a:pt x="14300" y="2522"/>
                    <a:pt x="13136" y="2932"/>
                    <a:pt x="11972" y="2932"/>
                  </a:cubicBezTo>
                  <a:cubicBezTo>
                    <a:pt x="10808" y="2932"/>
                    <a:pt x="9645" y="2522"/>
                    <a:pt x="8716" y="1700"/>
                  </a:cubicBezTo>
                  <a:cubicBezTo>
                    <a:pt x="7437" y="575"/>
                    <a:pt x="5831" y="0"/>
                    <a:pt x="4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80" name="Google Shape;1680;p22"/>
            <p:cNvSpPr/>
            <p:nvPr/>
          </p:nvSpPr>
          <p:spPr>
            <a:xfrm>
              <a:off x="7908800" y="547825"/>
              <a:ext cx="1373700" cy="120225"/>
            </a:xfrm>
            <a:custGeom>
              <a:avLst/>
              <a:gdLst/>
              <a:ahLst/>
              <a:cxnLst/>
              <a:rect l="l" t="t" r="r" b="b"/>
              <a:pathLst>
                <a:path w="54948" h="4809" extrusionOk="0">
                  <a:moveTo>
                    <a:pt x="4202" y="1"/>
                  </a:moveTo>
                  <a:cubicBezTo>
                    <a:pt x="2944" y="1"/>
                    <a:pt x="1680" y="349"/>
                    <a:pt x="560" y="1058"/>
                  </a:cubicBezTo>
                  <a:cubicBezTo>
                    <a:pt x="84" y="1367"/>
                    <a:pt x="0" y="2034"/>
                    <a:pt x="381" y="2463"/>
                  </a:cubicBezTo>
                  <a:cubicBezTo>
                    <a:pt x="567" y="2670"/>
                    <a:pt x="825" y="2778"/>
                    <a:pt x="1084" y="2778"/>
                  </a:cubicBezTo>
                  <a:cubicBezTo>
                    <a:pt x="1258" y="2778"/>
                    <a:pt x="1431" y="2730"/>
                    <a:pt x="1584" y="2629"/>
                  </a:cubicBezTo>
                  <a:cubicBezTo>
                    <a:pt x="2388" y="2126"/>
                    <a:pt x="3297" y="1878"/>
                    <a:pt x="4202" y="1878"/>
                  </a:cubicBezTo>
                  <a:cubicBezTo>
                    <a:pt x="5373" y="1878"/>
                    <a:pt x="6539" y="2293"/>
                    <a:pt x="7466" y="3106"/>
                  </a:cubicBezTo>
                  <a:cubicBezTo>
                    <a:pt x="8752" y="4237"/>
                    <a:pt x="10356" y="4802"/>
                    <a:pt x="11960" y="4802"/>
                  </a:cubicBezTo>
                  <a:cubicBezTo>
                    <a:pt x="13565" y="4802"/>
                    <a:pt x="15169" y="4237"/>
                    <a:pt x="16455" y="3106"/>
                  </a:cubicBezTo>
                  <a:cubicBezTo>
                    <a:pt x="17389" y="2284"/>
                    <a:pt x="18553" y="1873"/>
                    <a:pt x="19716" y="1873"/>
                  </a:cubicBezTo>
                  <a:cubicBezTo>
                    <a:pt x="20878" y="1873"/>
                    <a:pt x="22039" y="2284"/>
                    <a:pt x="22968" y="3106"/>
                  </a:cubicBezTo>
                  <a:cubicBezTo>
                    <a:pt x="24253" y="4237"/>
                    <a:pt x="25861" y="4802"/>
                    <a:pt x="27468" y="4802"/>
                  </a:cubicBezTo>
                  <a:cubicBezTo>
                    <a:pt x="29075" y="4802"/>
                    <a:pt x="30683" y="4237"/>
                    <a:pt x="31969" y="3106"/>
                  </a:cubicBezTo>
                  <a:cubicBezTo>
                    <a:pt x="32897" y="2284"/>
                    <a:pt x="34061" y="1873"/>
                    <a:pt x="35225" y="1873"/>
                  </a:cubicBezTo>
                  <a:cubicBezTo>
                    <a:pt x="36389" y="1873"/>
                    <a:pt x="37553" y="2284"/>
                    <a:pt x="38481" y="3106"/>
                  </a:cubicBezTo>
                  <a:cubicBezTo>
                    <a:pt x="39720" y="4201"/>
                    <a:pt x="41327" y="4808"/>
                    <a:pt x="42982" y="4808"/>
                  </a:cubicBezTo>
                  <a:cubicBezTo>
                    <a:pt x="44637" y="4808"/>
                    <a:pt x="46244" y="4201"/>
                    <a:pt x="47483" y="3106"/>
                  </a:cubicBezTo>
                  <a:cubicBezTo>
                    <a:pt x="48403" y="2293"/>
                    <a:pt x="49565" y="1878"/>
                    <a:pt x="50735" y="1878"/>
                  </a:cubicBezTo>
                  <a:cubicBezTo>
                    <a:pt x="51639" y="1878"/>
                    <a:pt x="52548" y="2126"/>
                    <a:pt x="53352" y="2629"/>
                  </a:cubicBezTo>
                  <a:cubicBezTo>
                    <a:pt x="53510" y="2730"/>
                    <a:pt x="53686" y="2778"/>
                    <a:pt x="53861" y="2778"/>
                  </a:cubicBezTo>
                  <a:cubicBezTo>
                    <a:pt x="54123" y="2778"/>
                    <a:pt x="54381" y="2670"/>
                    <a:pt x="54567" y="2463"/>
                  </a:cubicBezTo>
                  <a:cubicBezTo>
                    <a:pt x="54948" y="2034"/>
                    <a:pt x="54853" y="1367"/>
                    <a:pt x="54376" y="1058"/>
                  </a:cubicBezTo>
                  <a:cubicBezTo>
                    <a:pt x="53256" y="349"/>
                    <a:pt x="51992" y="1"/>
                    <a:pt x="50734" y="1"/>
                  </a:cubicBezTo>
                  <a:cubicBezTo>
                    <a:pt x="49118" y="1"/>
                    <a:pt x="47511" y="576"/>
                    <a:pt x="46232" y="1701"/>
                  </a:cubicBezTo>
                  <a:cubicBezTo>
                    <a:pt x="45304" y="2522"/>
                    <a:pt x="44143" y="2933"/>
                    <a:pt x="42982" y="2933"/>
                  </a:cubicBezTo>
                  <a:cubicBezTo>
                    <a:pt x="41821" y="2933"/>
                    <a:pt x="40660" y="2522"/>
                    <a:pt x="39732" y="1701"/>
                  </a:cubicBezTo>
                  <a:cubicBezTo>
                    <a:pt x="38440" y="570"/>
                    <a:pt x="36832" y="4"/>
                    <a:pt x="35227" y="4"/>
                  </a:cubicBezTo>
                  <a:cubicBezTo>
                    <a:pt x="33621" y="4"/>
                    <a:pt x="32016" y="570"/>
                    <a:pt x="30730" y="1701"/>
                  </a:cubicBezTo>
                  <a:cubicBezTo>
                    <a:pt x="29796" y="2522"/>
                    <a:pt x="28632" y="2933"/>
                    <a:pt x="27470" y="2933"/>
                  </a:cubicBezTo>
                  <a:cubicBezTo>
                    <a:pt x="26307" y="2933"/>
                    <a:pt x="25146" y="2522"/>
                    <a:pt x="24218" y="1701"/>
                  </a:cubicBezTo>
                  <a:cubicBezTo>
                    <a:pt x="22932" y="570"/>
                    <a:pt x="21325" y="4"/>
                    <a:pt x="19717" y="4"/>
                  </a:cubicBezTo>
                  <a:cubicBezTo>
                    <a:pt x="18110" y="4"/>
                    <a:pt x="16502" y="570"/>
                    <a:pt x="15217" y="1701"/>
                  </a:cubicBezTo>
                  <a:cubicBezTo>
                    <a:pt x="14288" y="2522"/>
                    <a:pt x="13124" y="2933"/>
                    <a:pt x="11960" y="2933"/>
                  </a:cubicBezTo>
                  <a:cubicBezTo>
                    <a:pt x="10796" y="2933"/>
                    <a:pt x="9633" y="2522"/>
                    <a:pt x="8704" y="1701"/>
                  </a:cubicBezTo>
                  <a:cubicBezTo>
                    <a:pt x="7425" y="576"/>
                    <a:pt x="5819" y="1"/>
                    <a:pt x="42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681" name="Google Shape;1681;p22"/>
          <p:cNvSpPr/>
          <p:nvPr/>
        </p:nvSpPr>
        <p:spPr>
          <a:xfrm rot="-5400000">
            <a:off x="8968650" y="288450"/>
            <a:ext cx="489600" cy="1901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1682" name="Google Shape;1682;p22"/>
          <p:cNvGrpSpPr/>
          <p:nvPr/>
        </p:nvGrpSpPr>
        <p:grpSpPr>
          <a:xfrm>
            <a:off x="8188801" y="1133001"/>
            <a:ext cx="804875" cy="527833"/>
            <a:chOff x="583100" y="2948450"/>
            <a:chExt cx="804875" cy="395875"/>
          </a:xfrm>
        </p:grpSpPr>
        <p:sp>
          <p:nvSpPr>
            <p:cNvPr id="1683" name="Google Shape;1683;p22"/>
            <p:cNvSpPr/>
            <p:nvPr/>
          </p:nvSpPr>
          <p:spPr>
            <a:xfrm>
              <a:off x="583100" y="2948450"/>
              <a:ext cx="46750" cy="39875"/>
            </a:xfrm>
            <a:custGeom>
              <a:avLst/>
              <a:gdLst/>
              <a:ahLst/>
              <a:cxnLst/>
              <a:rect l="l" t="t" r="r" b="b"/>
              <a:pathLst>
                <a:path w="1870" h="1595" extrusionOk="0">
                  <a:moveTo>
                    <a:pt x="1072" y="142"/>
                  </a:moveTo>
                  <a:cubicBezTo>
                    <a:pt x="1429" y="142"/>
                    <a:pt x="1727" y="427"/>
                    <a:pt x="1727" y="797"/>
                  </a:cubicBezTo>
                  <a:cubicBezTo>
                    <a:pt x="1727" y="1192"/>
                    <a:pt x="1405" y="1456"/>
                    <a:pt x="1067" y="1456"/>
                  </a:cubicBezTo>
                  <a:cubicBezTo>
                    <a:pt x="907" y="1456"/>
                    <a:pt x="742" y="1395"/>
                    <a:pt x="608" y="1261"/>
                  </a:cubicBezTo>
                  <a:cubicBezTo>
                    <a:pt x="191" y="844"/>
                    <a:pt x="489" y="142"/>
                    <a:pt x="1072" y="142"/>
                  </a:cubicBezTo>
                  <a:close/>
                  <a:moveTo>
                    <a:pt x="1070" y="1"/>
                  </a:moveTo>
                  <a:cubicBezTo>
                    <a:pt x="875" y="1"/>
                    <a:pt x="675" y="74"/>
                    <a:pt x="512" y="237"/>
                  </a:cubicBezTo>
                  <a:cubicBezTo>
                    <a:pt x="0" y="737"/>
                    <a:pt x="358" y="1594"/>
                    <a:pt x="1072" y="1594"/>
                  </a:cubicBezTo>
                  <a:cubicBezTo>
                    <a:pt x="1512" y="1582"/>
                    <a:pt x="1858" y="1237"/>
                    <a:pt x="1870" y="797"/>
                  </a:cubicBezTo>
                  <a:cubicBezTo>
                    <a:pt x="1862" y="315"/>
                    <a:pt x="1475" y="1"/>
                    <a:pt x="1070" y="1"/>
                  </a:cubicBezTo>
                  <a:close/>
                </a:path>
              </a:pathLst>
            </a:custGeom>
            <a:solidFill>
              <a:srgbClr val="09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84" name="Google Shape;1684;p22"/>
            <p:cNvSpPr/>
            <p:nvPr/>
          </p:nvSpPr>
          <p:spPr>
            <a:xfrm>
              <a:off x="709600" y="2948450"/>
              <a:ext cx="46450" cy="39875"/>
            </a:xfrm>
            <a:custGeom>
              <a:avLst/>
              <a:gdLst/>
              <a:ahLst/>
              <a:cxnLst/>
              <a:rect l="l" t="t" r="r" b="b"/>
              <a:pathLst>
                <a:path w="1858" h="1595" extrusionOk="0">
                  <a:moveTo>
                    <a:pt x="1060" y="142"/>
                  </a:moveTo>
                  <a:cubicBezTo>
                    <a:pt x="1429" y="142"/>
                    <a:pt x="1715" y="427"/>
                    <a:pt x="1727" y="797"/>
                  </a:cubicBezTo>
                  <a:cubicBezTo>
                    <a:pt x="1727" y="1192"/>
                    <a:pt x="1399" y="1456"/>
                    <a:pt x="1059" y="1456"/>
                  </a:cubicBezTo>
                  <a:cubicBezTo>
                    <a:pt x="896" y="1456"/>
                    <a:pt x="730" y="1395"/>
                    <a:pt x="596" y="1261"/>
                  </a:cubicBezTo>
                  <a:cubicBezTo>
                    <a:pt x="179" y="844"/>
                    <a:pt x="477" y="142"/>
                    <a:pt x="1060" y="142"/>
                  </a:cubicBezTo>
                  <a:close/>
                  <a:moveTo>
                    <a:pt x="1061" y="1"/>
                  </a:moveTo>
                  <a:cubicBezTo>
                    <a:pt x="864" y="1"/>
                    <a:pt x="663" y="74"/>
                    <a:pt x="501" y="237"/>
                  </a:cubicBezTo>
                  <a:cubicBezTo>
                    <a:pt x="1" y="737"/>
                    <a:pt x="358" y="1594"/>
                    <a:pt x="1060" y="1594"/>
                  </a:cubicBezTo>
                  <a:cubicBezTo>
                    <a:pt x="1501" y="1582"/>
                    <a:pt x="1858" y="1237"/>
                    <a:pt x="1858" y="797"/>
                  </a:cubicBezTo>
                  <a:cubicBezTo>
                    <a:pt x="1858" y="315"/>
                    <a:pt x="1468" y="1"/>
                    <a:pt x="1061" y="1"/>
                  </a:cubicBezTo>
                  <a:close/>
                </a:path>
              </a:pathLst>
            </a:custGeom>
            <a:solidFill>
              <a:srgbClr val="09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85" name="Google Shape;1685;p22"/>
            <p:cNvSpPr/>
            <p:nvPr/>
          </p:nvSpPr>
          <p:spPr>
            <a:xfrm>
              <a:off x="835800" y="2948450"/>
              <a:ext cx="46775" cy="39875"/>
            </a:xfrm>
            <a:custGeom>
              <a:avLst/>
              <a:gdLst/>
              <a:ahLst/>
              <a:cxnLst/>
              <a:rect l="l" t="t" r="r" b="b"/>
              <a:pathLst>
                <a:path w="1871" h="1595" extrusionOk="0">
                  <a:moveTo>
                    <a:pt x="1072" y="142"/>
                  </a:moveTo>
                  <a:cubicBezTo>
                    <a:pt x="1430" y="142"/>
                    <a:pt x="1727" y="427"/>
                    <a:pt x="1727" y="797"/>
                  </a:cubicBezTo>
                  <a:cubicBezTo>
                    <a:pt x="1727" y="1192"/>
                    <a:pt x="1405" y="1456"/>
                    <a:pt x="1068" y="1456"/>
                  </a:cubicBezTo>
                  <a:cubicBezTo>
                    <a:pt x="907" y="1456"/>
                    <a:pt x="743" y="1395"/>
                    <a:pt x="608" y="1261"/>
                  </a:cubicBezTo>
                  <a:cubicBezTo>
                    <a:pt x="191" y="844"/>
                    <a:pt x="489" y="142"/>
                    <a:pt x="1072" y="142"/>
                  </a:cubicBezTo>
                  <a:close/>
                  <a:moveTo>
                    <a:pt x="1070" y="1"/>
                  </a:moveTo>
                  <a:cubicBezTo>
                    <a:pt x="875" y="1"/>
                    <a:pt x="676" y="74"/>
                    <a:pt x="513" y="237"/>
                  </a:cubicBezTo>
                  <a:cubicBezTo>
                    <a:pt x="1" y="737"/>
                    <a:pt x="358" y="1594"/>
                    <a:pt x="1072" y="1594"/>
                  </a:cubicBezTo>
                  <a:cubicBezTo>
                    <a:pt x="1513" y="1582"/>
                    <a:pt x="1858" y="1237"/>
                    <a:pt x="1870" y="797"/>
                  </a:cubicBezTo>
                  <a:cubicBezTo>
                    <a:pt x="1862" y="315"/>
                    <a:pt x="1475" y="1"/>
                    <a:pt x="1070" y="1"/>
                  </a:cubicBezTo>
                  <a:close/>
                </a:path>
              </a:pathLst>
            </a:custGeom>
            <a:solidFill>
              <a:srgbClr val="09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86" name="Google Shape;1686;p22"/>
            <p:cNvSpPr/>
            <p:nvPr/>
          </p:nvSpPr>
          <p:spPr>
            <a:xfrm>
              <a:off x="962300" y="2948450"/>
              <a:ext cx="46475" cy="39875"/>
            </a:xfrm>
            <a:custGeom>
              <a:avLst/>
              <a:gdLst/>
              <a:ahLst/>
              <a:cxnLst/>
              <a:rect l="l" t="t" r="r" b="b"/>
              <a:pathLst>
                <a:path w="1859" h="1595" extrusionOk="0">
                  <a:moveTo>
                    <a:pt x="1061" y="142"/>
                  </a:moveTo>
                  <a:cubicBezTo>
                    <a:pt x="1430" y="142"/>
                    <a:pt x="1715" y="427"/>
                    <a:pt x="1727" y="797"/>
                  </a:cubicBezTo>
                  <a:cubicBezTo>
                    <a:pt x="1727" y="1192"/>
                    <a:pt x="1400" y="1456"/>
                    <a:pt x="1059" y="1456"/>
                  </a:cubicBezTo>
                  <a:cubicBezTo>
                    <a:pt x="896" y="1456"/>
                    <a:pt x="731" y="1395"/>
                    <a:pt x="596" y="1261"/>
                  </a:cubicBezTo>
                  <a:cubicBezTo>
                    <a:pt x="180" y="844"/>
                    <a:pt x="477" y="142"/>
                    <a:pt x="1061" y="142"/>
                  </a:cubicBezTo>
                  <a:close/>
                  <a:moveTo>
                    <a:pt x="1061" y="1"/>
                  </a:moveTo>
                  <a:cubicBezTo>
                    <a:pt x="865" y="1"/>
                    <a:pt x="664" y="74"/>
                    <a:pt x="501" y="237"/>
                  </a:cubicBezTo>
                  <a:cubicBezTo>
                    <a:pt x="1" y="737"/>
                    <a:pt x="358" y="1594"/>
                    <a:pt x="1061" y="1594"/>
                  </a:cubicBezTo>
                  <a:cubicBezTo>
                    <a:pt x="1501" y="1582"/>
                    <a:pt x="1858" y="1237"/>
                    <a:pt x="1858" y="797"/>
                  </a:cubicBezTo>
                  <a:cubicBezTo>
                    <a:pt x="1858" y="315"/>
                    <a:pt x="1468" y="1"/>
                    <a:pt x="1061" y="1"/>
                  </a:cubicBezTo>
                  <a:close/>
                </a:path>
              </a:pathLst>
            </a:custGeom>
            <a:solidFill>
              <a:srgbClr val="09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87" name="Google Shape;1687;p22"/>
            <p:cNvSpPr/>
            <p:nvPr/>
          </p:nvSpPr>
          <p:spPr>
            <a:xfrm>
              <a:off x="1088525" y="2948450"/>
              <a:ext cx="46750" cy="39875"/>
            </a:xfrm>
            <a:custGeom>
              <a:avLst/>
              <a:gdLst/>
              <a:ahLst/>
              <a:cxnLst/>
              <a:rect l="l" t="t" r="r" b="b"/>
              <a:pathLst>
                <a:path w="1870" h="1595" extrusionOk="0">
                  <a:moveTo>
                    <a:pt x="1072" y="142"/>
                  </a:moveTo>
                  <a:cubicBezTo>
                    <a:pt x="1429" y="142"/>
                    <a:pt x="1727" y="427"/>
                    <a:pt x="1727" y="797"/>
                  </a:cubicBezTo>
                  <a:cubicBezTo>
                    <a:pt x="1727" y="1192"/>
                    <a:pt x="1405" y="1456"/>
                    <a:pt x="1067" y="1456"/>
                  </a:cubicBezTo>
                  <a:cubicBezTo>
                    <a:pt x="906" y="1456"/>
                    <a:pt x="742" y="1395"/>
                    <a:pt x="607" y="1261"/>
                  </a:cubicBezTo>
                  <a:cubicBezTo>
                    <a:pt x="191" y="844"/>
                    <a:pt x="488" y="142"/>
                    <a:pt x="1072" y="142"/>
                  </a:cubicBezTo>
                  <a:close/>
                  <a:moveTo>
                    <a:pt x="1070" y="1"/>
                  </a:moveTo>
                  <a:cubicBezTo>
                    <a:pt x="874" y="1"/>
                    <a:pt x="675" y="74"/>
                    <a:pt x="512" y="237"/>
                  </a:cubicBezTo>
                  <a:cubicBezTo>
                    <a:pt x="0" y="737"/>
                    <a:pt x="357" y="1594"/>
                    <a:pt x="1072" y="1594"/>
                  </a:cubicBezTo>
                  <a:cubicBezTo>
                    <a:pt x="1512" y="1582"/>
                    <a:pt x="1858" y="1237"/>
                    <a:pt x="1869" y="797"/>
                  </a:cubicBezTo>
                  <a:cubicBezTo>
                    <a:pt x="1861" y="315"/>
                    <a:pt x="1474" y="1"/>
                    <a:pt x="1070" y="1"/>
                  </a:cubicBezTo>
                  <a:close/>
                </a:path>
              </a:pathLst>
            </a:custGeom>
            <a:solidFill>
              <a:srgbClr val="09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88" name="Google Shape;1688;p22"/>
            <p:cNvSpPr/>
            <p:nvPr/>
          </p:nvSpPr>
          <p:spPr>
            <a:xfrm>
              <a:off x="1215025" y="2948450"/>
              <a:ext cx="46450" cy="39875"/>
            </a:xfrm>
            <a:custGeom>
              <a:avLst/>
              <a:gdLst/>
              <a:ahLst/>
              <a:cxnLst/>
              <a:rect l="l" t="t" r="r" b="b"/>
              <a:pathLst>
                <a:path w="1858" h="1595" extrusionOk="0">
                  <a:moveTo>
                    <a:pt x="1060" y="142"/>
                  </a:moveTo>
                  <a:cubicBezTo>
                    <a:pt x="1429" y="142"/>
                    <a:pt x="1715" y="427"/>
                    <a:pt x="1727" y="797"/>
                  </a:cubicBezTo>
                  <a:cubicBezTo>
                    <a:pt x="1727" y="1192"/>
                    <a:pt x="1399" y="1456"/>
                    <a:pt x="1058" y="1456"/>
                  </a:cubicBezTo>
                  <a:cubicBezTo>
                    <a:pt x="896" y="1456"/>
                    <a:pt x="730" y="1395"/>
                    <a:pt x="596" y="1261"/>
                  </a:cubicBezTo>
                  <a:cubicBezTo>
                    <a:pt x="179" y="844"/>
                    <a:pt x="477" y="142"/>
                    <a:pt x="1060" y="142"/>
                  </a:cubicBezTo>
                  <a:close/>
                  <a:moveTo>
                    <a:pt x="1061" y="1"/>
                  </a:moveTo>
                  <a:cubicBezTo>
                    <a:pt x="864" y="1"/>
                    <a:pt x="663" y="74"/>
                    <a:pt x="500" y="237"/>
                  </a:cubicBezTo>
                  <a:cubicBezTo>
                    <a:pt x="0" y="737"/>
                    <a:pt x="358" y="1594"/>
                    <a:pt x="1060" y="1594"/>
                  </a:cubicBezTo>
                  <a:cubicBezTo>
                    <a:pt x="1501" y="1582"/>
                    <a:pt x="1858" y="1237"/>
                    <a:pt x="1858" y="797"/>
                  </a:cubicBezTo>
                  <a:cubicBezTo>
                    <a:pt x="1858" y="315"/>
                    <a:pt x="1468" y="1"/>
                    <a:pt x="1061" y="1"/>
                  </a:cubicBezTo>
                  <a:close/>
                </a:path>
              </a:pathLst>
            </a:custGeom>
            <a:solidFill>
              <a:srgbClr val="09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89" name="Google Shape;1689;p22"/>
            <p:cNvSpPr/>
            <p:nvPr/>
          </p:nvSpPr>
          <p:spPr>
            <a:xfrm>
              <a:off x="1341225" y="2948450"/>
              <a:ext cx="46750" cy="39875"/>
            </a:xfrm>
            <a:custGeom>
              <a:avLst/>
              <a:gdLst/>
              <a:ahLst/>
              <a:cxnLst/>
              <a:rect l="l" t="t" r="r" b="b"/>
              <a:pathLst>
                <a:path w="1870" h="1595" extrusionOk="0">
                  <a:moveTo>
                    <a:pt x="1072" y="142"/>
                  </a:moveTo>
                  <a:cubicBezTo>
                    <a:pt x="1429" y="142"/>
                    <a:pt x="1727" y="427"/>
                    <a:pt x="1727" y="797"/>
                  </a:cubicBezTo>
                  <a:cubicBezTo>
                    <a:pt x="1727" y="1192"/>
                    <a:pt x="1405" y="1456"/>
                    <a:pt x="1068" y="1456"/>
                  </a:cubicBezTo>
                  <a:cubicBezTo>
                    <a:pt x="907" y="1456"/>
                    <a:pt x="742" y="1395"/>
                    <a:pt x="608" y="1261"/>
                  </a:cubicBezTo>
                  <a:cubicBezTo>
                    <a:pt x="191" y="844"/>
                    <a:pt x="489" y="142"/>
                    <a:pt x="1072" y="142"/>
                  </a:cubicBezTo>
                  <a:close/>
                  <a:moveTo>
                    <a:pt x="1070" y="1"/>
                  </a:moveTo>
                  <a:cubicBezTo>
                    <a:pt x="875" y="1"/>
                    <a:pt x="675" y="74"/>
                    <a:pt x="513" y="237"/>
                  </a:cubicBezTo>
                  <a:cubicBezTo>
                    <a:pt x="1" y="737"/>
                    <a:pt x="358" y="1594"/>
                    <a:pt x="1072" y="1594"/>
                  </a:cubicBezTo>
                  <a:cubicBezTo>
                    <a:pt x="1513" y="1582"/>
                    <a:pt x="1858" y="1237"/>
                    <a:pt x="1870" y="797"/>
                  </a:cubicBezTo>
                  <a:cubicBezTo>
                    <a:pt x="1862" y="315"/>
                    <a:pt x="1475" y="1"/>
                    <a:pt x="1070" y="1"/>
                  </a:cubicBezTo>
                  <a:close/>
                </a:path>
              </a:pathLst>
            </a:custGeom>
            <a:solidFill>
              <a:srgbClr val="09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90" name="Google Shape;1690;p22"/>
            <p:cNvSpPr/>
            <p:nvPr/>
          </p:nvSpPr>
          <p:spPr>
            <a:xfrm>
              <a:off x="583100" y="3067100"/>
              <a:ext cx="46750" cy="39975"/>
            </a:xfrm>
            <a:custGeom>
              <a:avLst/>
              <a:gdLst/>
              <a:ahLst/>
              <a:cxnLst/>
              <a:rect l="l" t="t" r="r" b="b"/>
              <a:pathLst>
                <a:path w="1870" h="1599" extrusionOk="0">
                  <a:moveTo>
                    <a:pt x="1072" y="146"/>
                  </a:moveTo>
                  <a:cubicBezTo>
                    <a:pt x="1429" y="146"/>
                    <a:pt x="1727" y="432"/>
                    <a:pt x="1727" y="801"/>
                  </a:cubicBezTo>
                  <a:cubicBezTo>
                    <a:pt x="1727" y="1196"/>
                    <a:pt x="1399" y="1460"/>
                    <a:pt x="1062" y="1460"/>
                  </a:cubicBezTo>
                  <a:cubicBezTo>
                    <a:pt x="901" y="1460"/>
                    <a:pt x="738" y="1400"/>
                    <a:pt x="608" y="1265"/>
                  </a:cubicBezTo>
                  <a:cubicBezTo>
                    <a:pt x="191" y="849"/>
                    <a:pt x="489" y="146"/>
                    <a:pt x="1072" y="146"/>
                  </a:cubicBezTo>
                  <a:close/>
                  <a:moveTo>
                    <a:pt x="1073" y="0"/>
                  </a:moveTo>
                  <a:cubicBezTo>
                    <a:pt x="876" y="0"/>
                    <a:pt x="675" y="75"/>
                    <a:pt x="512" y="242"/>
                  </a:cubicBezTo>
                  <a:cubicBezTo>
                    <a:pt x="0" y="742"/>
                    <a:pt x="358" y="1599"/>
                    <a:pt x="1072" y="1599"/>
                  </a:cubicBezTo>
                  <a:cubicBezTo>
                    <a:pt x="1512" y="1587"/>
                    <a:pt x="1858" y="1242"/>
                    <a:pt x="1870" y="801"/>
                  </a:cubicBezTo>
                  <a:cubicBezTo>
                    <a:pt x="1870" y="320"/>
                    <a:pt x="1480" y="0"/>
                    <a:pt x="1073" y="0"/>
                  </a:cubicBezTo>
                  <a:close/>
                </a:path>
              </a:pathLst>
            </a:custGeom>
            <a:solidFill>
              <a:srgbClr val="09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91" name="Google Shape;1691;p22"/>
            <p:cNvSpPr/>
            <p:nvPr/>
          </p:nvSpPr>
          <p:spPr>
            <a:xfrm>
              <a:off x="709600" y="3067100"/>
              <a:ext cx="46450" cy="39975"/>
            </a:xfrm>
            <a:custGeom>
              <a:avLst/>
              <a:gdLst/>
              <a:ahLst/>
              <a:cxnLst/>
              <a:rect l="l" t="t" r="r" b="b"/>
              <a:pathLst>
                <a:path w="1858" h="1599" extrusionOk="0">
                  <a:moveTo>
                    <a:pt x="1060" y="146"/>
                  </a:moveTo>
                  <a:cubicBezTo>
                    <a:pt x="1429" y="146"/>
                    <a:pt x="1727" y="432"/>
                    <a:pt x="1727" y="801"/>
                  </a:cubicBezTo>
                  <a:cubicBezTo>
                    <a:pt x="1719" y="1196"/>
                    <a:pt x="1394" y="1460"/>
                    <a:pt x="1056" y="1460"/>
                  </a:cubicBezTo>
                  <a:cubicBezTo>
                    <a:pt x="895" y="1460"/>
                    <a:pt x="730" y="1400"/>
                    <a:pt x="596" y="1265"/>
                  </a:cubicBezTo>
                  <a:cubicBezTo>
                    <a:pt x="179" y="849"/>
                    <a:pt x="477" y="146"/>
                    <a:pt x="1060" y="146"/>
                  </a:cubicBezTo>
                  <a:close/>
                  <a:moveTo>
                    <a:pt x="1061" y="0"/>
                  </a:moveTo>
                  <a:cubicBezTo>
                    <a:pt x="864" y="0"/>
                    <a:pt x="663" y="75"/>
                    <a:pt x="501" y="242"/>
                  </a:cubicBezTo>
                  <a:cubicBezTo>
                    <a:pt x="1" y="742"/>
                    <a:pt x="358" y="1599"/>
                    <a:pt x="1060" y="1599"/>
                  </a:cubicBezTo>
                  <a:cubicBezTo>
                    <a:pt x="1501" y="1587"/>
                    <a:pt x="1858" y="1242"/>
                    <a:pt x="1858" y="801"/>
                  </a:cubicBezTo>
                  <a:cubicBezTo>
                    <a:pt x="1858" y="320"/>
                    <a:pt x="1468" y="0"/>
                    <a:pt x="1061" y="0"/>
                  </a:cubicBezTo>
                  <a:close/>
                </a:path>
              </a:pathLst>
            </a:custGeom>
            <a:solidFill>
              <a:srgbClr val="09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92" name="Google Shape;1692;p22"/>
            <p:cNvSpPr/>
            <p:nvPr/>
          </p:nvSpPr>
          <p:spPr>
            <a:xfrm>
              <a:off x="835800" y="3067100"/>
              <a:ext cx="46775" cy="39975"/>
            </a:xfrm>
            <a:custGeom>
              <a:avLst/>
              <a:gdLst/>
              <a:ahLst/>
              <a:cxnLst/>
              <a:rect l="l" t="t" r="r" b="b"/>
              <a:pathLst>
                <a:path w="1871" h="1599" extrusionOk="0">
                  <a:moveTo>
                    <a:pt x="1072" y="146"/>
                  </a:moveTo>
                  <a:cubicBezTo>
                    <a:pt x="1430" y="146"/>
                    <a:pt x="1727" y="432"/>
                    <a:pt x="1727" y="801"/>
                  </a:cubicBezTo>
                  <a:cubicBezTo>
                    <a:pt x="1727" y="1196"/>
                    <a:pt x="1400" y="1460"/>
                    <a:pt x="1063" y="1460"/>
                  </a:cubicBezTo>
                  <a:cubicBezTo>
                    <a:pt x="902" y="1460"/>
                    <a:pt x="739" y="1400"/>
                    <a:pt x="608" y="1265"/>
                  </a:cubicBezTo>
                  <a:cubicBezTo>
                    <a:pt x="191" y="849"/>
                    <a:pt x="489" y="146"/>
                    <a:pt x="1072" y="146"/>
                  </a:cubicBezTo>
                  <a:close/>
                  <a:moveTo>
                    <a:pt x="1073" y="0"/>
                  </a:moveTo>
                  <a:cubicBezTo>
                    <a:pt x="876" y="0"/>
                    <a:pt x="676" y="75"/>
                    <a:pt x="513" y="242"/>
                  </a:cubicBezTo>
                  <a:cubicBezTo>
                    <a:pt x="1" y="742"/>
                    <a:pt x="358" y="1599"/>
                    <a:pt x="1072" y="1599"/>
                  </a:cubicBezTo>
                  <a:cubicBezTo>
                    <a:pt x="1513" y="1587"/>
                    <a:pt x="1858" y="1242"/>
                    <a:pt x="1870" y="801"/>
                  </a:cubicBezTo>
                  <a:cubicBezTo>
                    <a:pt x="1870" y="320"/>
                    <a:pt x="1480" y="0"/>
                    <a:pt x="1073" y="0"/>
                  </a:cubicBezTo>
                  <a:close/>
                </a:path>
              </a:pathLst>
            </a:custGeom>
            <a:solidFill>
              <a:srgbClr val="09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93" name="Google Shape;1693;p22"/>
            <p:cNvSpPr/>
            <p:nvPr/>
          </p:nvSpPr>
          <p:spPr>
            <a:xfrm>
              <a:off x="962300" y="3067100"/>
              <a:ext cx="46475" cy="39975"/>
            </a:xfrm>
            <a:custGeom>
              <a:avLst/>
              <a:gdLst/>
              <a:ahLst/>
              <a:cxnLst/>
              <a:rect l="l" t="t" r="r" b="b"/>
              <a:pathLst>
                <a:path w="1859" h="1599" extrusionOk="0">
                  <a:moveTo>
                    <a:pt x="1061" y="146"/>
                  </a:moveTo>
                  <a:cubicBezTo>
                    <a:pt x="1430" y="146"/>
                    <a:pt x="1727" y="432"/>
                    <a:pt x="1727" y="801"/>
                  </a:cubicBezTo>
                  <a:cubicBezTo>
                    <a:pt x="1719" y="1196"/>
                    <a:pt x="1395" y="1460"/>
                    <a:pt x="1056" y="1460"/>
                  </a:cubicBezTo>
                  <a:cubicBezTo>
                    <a:pt x="895" y="1460"/>
                    <a:pt x="731" y="1400"/>
                    <a:pt x="596" y="1265"/>
                  </a:cubicBezTo>
                  <a:cubicBezTo>
                    <a:pt x="180" y="849"/>
                    <a:pt x="477" y="146"/>
                    <a:pt x="1061" y="146"/>
                  </a:cubicBezTo>
                  <a:close/>
                  <a:moveTo>
                    <a:pt x="1061" y="0"/>
                  </a:moveTo>
                  <a:cubicBezTo>
                    <a:pt x="865" y="0"/>
                    <a:pt x="664" y="75"/>
                    <a:pt x="501" y="242"/>
                  </a:cubicBezTo>
                  <a:cubicBezTo>
                    <a:pt x="1" y="742"/>
                    <a:pt x="358" y="1599"/>
                    <a:pt x="1061" y="1599"/>
                  </a:cubicBezTo>
                  <a:cubicBezTo>
                    <a:pt x="1501" y="1587"/>
                    <a:pt x="1858" y="1242"/>
                    <a:pt x="1858" y="801"/>
                  </a:cubicBezTo>
                  <a:cubicBezTo>
                    <a:pt x="1858" y="320"/>
                    <a:pt x="1469" y="0"/>
                    <a:pt x="1061" y="0"/>
                  </a:cubicBezTo>
                  <a:close/>
                </a:path>
              </a:pathLst>
            </a:custGeom>
            <a:solidFill>
              <a:srgbClr val="09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94" name="Google Shape;1694;p22"/>
            <p:cNvSpPr/>
            <p:nvPr/>
          </p:nvSpPr>
          <p:spPr>
            <a:xfrm>
              <a:off x="1088525" y="3067100"/>
              <a:ext cx="46750" cy="39975"/>
            </a:xfrm>
            <a:custGeom>
              <a:avLst/>
              <a:gdLst/>
              <a:ahLst/>
              <a:cxnLst/>
              <a:rect l="l" t="t" r="r" b="b"/>
              <a:pathLst>
                <a:path w="1870" h="1599" extrusionOk="0">
                  <a:moveTo>
                    <a:pt x="1072" y="146"/>
                  </a:moveTo>
                  <a:cubicBezTo>
                    <a:pt x="1429" y="146"/>
                    <a:pt x="1727" y="432"/>
                    <a:pt x="1727" y="801"/>
                  </a:cubicBezTo>
                  <a:cubicBezTo>
                    <a:pt x="1727" y="1196"/>
                    <a:pt x="1399" y="1460"/>
                    <a:pt x="1062" y="1460"/>
                  </a:cubicBezTo>
                  <a:cubicBezTo>
                    <a:pt x="901" y="1460"/>
                    <a:pt x="738" y="1400"/>
                    <a:pt x="607" y="1265"/>
                  </a:cubicBezTo>
                  <a:cubicBezTo>
                    <a:pt x="191" y="849"/>
                    <a:pt x="488" y="146"/>
                    <a:pt x="1072" y="146"/>
                  </a:cubicBezTo>
                  <a:close/>
                  <a:moveTo>
                    <a:pt x="1073" y="0"/>
                  </a:moveTo>
                  <a:cubicBezTo>
                    <a:pt x="876" y="0"/>
                    <a:pt x="675" y="75"/>
                    <a:pt x="512" y="242"/>
                  </a:cubicBezTo>
                  <a:cubicBezTo>
                    <a:pt x="0" y="742"/>
                    <a:pt x="357" y="1599"/>
                    <a:pt x="1072" y="1599"/>
                  </a:cubicBezTo>
                  <a:cubicBezTo>
                    <a:pt x="1512" y="1587"/>
                    <a:pt x="1858" y="1242"/>
                    <a:pt x="1869" y="801"/>
                  </a:cubicBezTo>
                  <a:cubicBezTo>
                    <a:pt x="1869" y="320"/>
                    <a:pt x="1480" y="0"/>
                    <a:pt x="1073" y="0"/>
                  </a:cubicBezTo>
                  <a:close/>
                </a:path>
              </a:pathLst>
            </a:custGeom>
            <a:solidFill>
              <a:srgbClr val="09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95" name="Google Shape;1695;p22"/>
            <p:cNvSpPr/>
            <p:nvPr/>
          </p:nvSpPr>
          <p:spPr>
            <a:xfrm>
              <a:off x="1215025" y="3067100"/>
              <a:ext cx="46450" cy="39975"/>
            </a:xfrm>
            <a:custGeom>
              <a:avLst/>
              <a:gdLst/>
              <a:ahLst/>
              <a:cxnLst/>
              <a:rect l="l" t="t" r="r" b="b"/>
              <a:pathLst>
                <a:path w="1858" h="1599" extrusionOk="0">
                  <a:moveTo>
                    <a:pt x="1060" y="146"/>
                  </a:moveTo>
                  <a:cubicBezTo>
                    <a:pt x="1429" y="146"/>
                    <a:pt x="1727" y="432"/>
                    <a:pt x="1727" y="801"/>
                  </a:cubicBezTo>
                  <a:cubicBezTo>
                    <a:pt x="1719" y="1196"/>
                    <a:pt x="1394" y="1460"/>
                    <a:pt x="1056" y="1460"/>
                  </a:cubicBezTo>
                  <a:cubicBezTo>
                    <a:pt x="895" y="1460"/>
                    <a:pt x="730" y="1400"/>
                    <a:pt x="596" y="1265"/>
                  </a:cubicBezTo>
                  <a:cubicBezTo>
                    <a:pt x="179" y="849"/>
                    <a:pt x="477" y="146"/>
                    <a:pt x="1060" y="146"/>
                  </a:cubicBezTo>
                  <a:close/>
                  <a:moveTo>
                    <a:pt x="1061" y="0"/>
                  </a:moveTo>
                  <a:cubicBezTo>
                    <a:pt x="864" y="0"/>
                    <a:pt x="663" y="75"/>
                    <a:pt x="500" y="242"/>
                  </a:cubicBezTo>
                  <a:cubicBezTo>
                    <a:pt x="0" y="742"/>
                    <a:pt x="358" y="1599"/>
                    <a:pt x="1060" y="1599"/>
                  </a:cubicBezTo>
                  <a:cubicBezTo>
                    <a:pt x="1501" y="1587"/>
                    <a:pt x="1858" y="1242"/>
                    <a:pt x="1858" y="801"/>
                  </a:cubicBezTo>
                  <a:cubicBezTo>
                    <a:pt x="1858" y="320"/>
                    <a:pt x="1468" y="0"/>
                    <a:pt x="1061" y="0"/>
                  </a:cubicBezTo>
                  <a:close/>
                </a:path>
              </a:pathLst>
            </a:custGeom>
            <a:solidFill>
              <a:srgbClr val="09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96" name="Google Shape;1696;p22"/>
            <p:cNvSpPr/>
            <p:nvPr/>
          </p:nvSpPr>
          <p:spPr>
            <a:xfrm>
              <a:off x="1341225" y="3067100"/>
              <a:ext cx="46750" cy="39975"/>
            </a:xfrm>
            <a:custGeom>
              <a:avLst/>
              <a:gdLst/>
              <a:ahLst/>
              <a:cxnLst/>
              <a:rect l="l" t="t" r="r" b="b"/>
              <a:pathLst>
                <a:path w="1870" h="1599" extrusionOk="0">
                  <a:moveTo>
                    <a:pt x="1072" y="146"/>
                  </a:moveTo>
                  <a:cubicBezTo>
                    <a:pt x="1429" y="146"/>
                    <a:pt x="1727" y="432"/>
                    <a:pt x="1727" y="801"/>
                  </a:cubicBezTo>
                  <a:cubicBezTo>
                    <a:pt x="1727" y="1196"/>
                    <a:pt x="1400" y="1460"/>
                    <a:pt x="1062" y="1460"/>
                  </a:cubicBezTo>
                  <a:cubicBezTo>
                    <a:pt x="902" y="1460"/>
                    <a:pt x="739" y="1400"/>
                    <a:pt x="608" y="1265"/>
                  </a:cubicBezTo>
                  <a:cubicBezTo>
                    <a:pt x="191" y="849"/>
                    <a:pt x="489" y="146"/>
                    <a:pt x="1072" y="146"/>
                  </a:cubicBezTo>
                  <a:close/>
                  <a:moveTo>
                    <a:pt x="1073" y="0"/>
                  </a:moveTo>
                  <a:cubicBezTo>
                    <a:pt x="876" y="0"/>
                    <a:pt x="675" y="75"/>
                    <a:pt x="513" y="242"/>
                  </a:cubicBezTo>
                  <a:cubicBezTo>
                    <a:pt x="1" y="742"/>
                    <a:pt x="358" y="1599"/>
                    <a:pt x="1072" y="1599"/>
                  </a:cubicBezTo>
                  <a:cubicBezTo>
                    <a:pt x="1513" y="1587"/>
                    <a:pt x="1858" y="1242"/>
                    <a:pt x="1870" y="801"/>
                  </a:cubicBezTo>
                  <a:cubicBezTo>
                    <a:pt x="1870" y="320"/>
                    <a:pt x="1480" y="0"/>
                    <a:pt x="1073" y="0"/>
                  </a:cubicBezTo>
                  <a:close/>
                </a:path>
              </a:pathLst>
            </a:custGeom>
            <a:solidFill>
              <a:srgbClr val="09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97" name="Google Shape;1697;p22"/>
            <p:cNvSpPr/>
            <p:nvPr/>
          </p:nvSpPr>
          <p:spPr>
            <a:xfrm>
              <a:off x="583100" y="3185850"/>
              <a:ext cx="46750" cy="40000"/>
            </a:xfrm>
            <a:custGeom>
              <a:avLst/>
              <a:gdLst/>
              <a:ahLst/>
              <a:cxnLst/>
              <a:rect l="l" t="t" r="r" b="b"/>
              <a:pathLst>
                <a:path w="1870" h="1600" extrusionOk="0">
                  <a:moveTo>
                    <a:pt x="1072" y="147"/>
                  </a:moveTo>
                  <a:cubicBezTo>
                    <a:pt x="1429" y="147"/>
                    <a:pt x="1727" y="433"/>
                    <a:pt x="1727" y="802"/>
                  </a:cubicBezTo>
                  <a:cubicBezTo>
                    <a:pt x="1727" y="1197"/>
                    <a:pt x="1405" y="1461"/>
                    <a:pt x="1067" y="1461"/>
                  </a:cubicBezTo>
                  <a:cubicBezTo>
                    <a:pt x="907" y="1461"/>
                    <a:pt x="742" y="1401"/>
                    <a:pt x="608" y="1266"/>
                  </a:cubicBezTo>
                  <a:cubicBezTo>
                    <a:pt x="191" y="849"/>
                    <a:pt x="489" y="147"/>
                    <a:pt x="1072" y="147"/>
                  </a:cubicBezTo>
                  <a:close/>
                  <a:moveTo>
                    <a:pt x="1070" y="1"/>
                  </a:moveTo>
                  <a:cubicBezTo>
                    <a:pt x="875" y="1"/>
                    <a:pt x="675" y="75"/>
                    <a:pt x="512" y="242"/>
                  </a:cubicBezTo>
                  <a:cubicBezTo>
                    <a:pt x="0" y="742"/>
                    <a:pt x="358" y="1599"/>
                    <a:pt x="1072" y="1599"/>
                  </a:cubicBezTo>
                  <a:cubicBezTo>
                    <a:pt x="1512" y="1588"/>
                    <a:pt x="1858" y="1242"/>
                    <a:pt x="1870" y="802"/>
                  </a:cubicBezTo>
                  <a:cubicBezTo>
                    <a:pt x="1862" y="320"/>
                    <a:pt x="1475" y="1"/>
                    <a:pt x="1070" y="1"/>
                  </a:cubicBezTo>
                  <a:close/>
                </a:path>
              </a:pathLst>
            </a:custGeom>
            <a:solidFill>
              <a:srgbClr val="09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98" name="Google Shape;1698;p22"/>
            <p:cNvSpPr/>
            <p:nvPr/>
          </p:nvSpPr>
          <p:spPr>
            <a:xfrm>
              <a:off x="709600" y="3185850"/>
              <a:ext cx="46450" cy="40000"/>
            </a:xfrm>
            <a:custGeom>
              <a:avLst/>
              <a:gdLst/>
              <a:ahLst/>
              <a:cxnLst/>
              <a:rect l="l" t="t" r="r" b="b"/>
              <a:pathLst>
                <a:path w="1858" h="1600" extrusionOk="0">
                  <a:moveTo>
                    <a:pt x="1060" y="147"/>
                  </a:moveTo>
                  <a:cubicBezTo>
                    <a:pt x="1429" y="147"/>
                    <a:pt x="1715" y="433"/>
                    <a:pt x="1727" y="802"/>
                  </a:cubicBezTo>
                  <a:cubicBezTo>
                    <a:pt x="1727" y="1197"/>
                    <a:pt x="1399" y="1461"/>
                    <a:pt x="1059" y="1461"/>
                  </a:cubicBezTo>
                  <a:cubicBezTo>
                    <a:pt x="896" y="1461"/>
                    <a:pt x="730" y="1401"/>
                    <a:pt x="596" y="1266"/>
                  </a:cubicBezTo>
                  <a:cubicBezTo>
                    <a:pt x="179" y="849"/>
                    <a:pt x="477" y="147"/>
                    <a:pt x="1060" y="147"/>
                  </a:cubicBezTo>
                  <a:close/>
                  <a:moveTo>
                    <a:pt x="1061" y="1"/>
                  </a:moveTo>
                  <a:cubicBezTo>
                    <a:pt x="864" y="1"/>
                    <a:pt x="663" y="75"/>
                    <a:pt x="501" y="242"/>
                  </a:cubicBezTo>
                  <a:cubicBezTo>
                    <a:pt x="1" y="742"/>
                    <a:pt x="358" y="1599"/>
                    <a:pt x="1060" y="1599"/>
                  </a:cubicBezTo>
                  <a:cubicBezTo>
                    <a:pt x="1501" y="1588"/>
                    <a:pt x="1858" y="1242"/>
                    <a:pt x="1858" y="802"/>
                  </a:cubicBezTo>
                  <a:cubicBezTo>
                    <a:pt x="1858" y="320"/>
                    <a:pt x="1468" y="1"/>
                    <a:pt x="1061" y="1"/>
                  </a:cubicBezTo>
                  <a:close/>
                </a:path>
              </a:pathLst>
            </a:custGeom>
            <a:solidFill>
              <a:srgbClr val="09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99" name="Google Shape;1699;p22"/>
            <p:cNvSpPr/>
            <p:nvPr/>
          </p:nvSpPr>
          <p:spPr>
            <a:xfrm>
              <a:off x="835800" y="3185850"/>
              <a:ext cx="46775" cy="40000"/>
            </a:xfrm>
            <a:custGeom>
              <a:avLst/>
              <a:gdLst/>
              <a:ahLst/>
              <a:cxnLst/>
              <a:rect l="l" t="t" r="r" b="b"/>
              <a:pathLst>
                <a:path w="1871" h="1600" extrusionOk="0">
                  <a:moveTo>
                    <a:pt x="1072" y="147"/>
                  </a:moveTo>
                  <a:cubicBezTo>
                    <a:pt x="1430" y="147"/>
                    <a:pt x="1727" y="433"/>
                    <a:pt x="1727" y="802"/>
                  </a:cubicBezTo>
                  <a:cubicBezTo>
                    <a:pt x="1727" y="1197"/>
                    <a:pt x="1405" y="1461"/>
                    <a:pt x="1068" y="1461"/>
                  </a:cubicBezTo>
                  <a:cubicBezTo>
                    <a:pt x="907" y="1461"/>
                    <a:pt x="743" y="1401"/>
                    <a:pt x="608" y="1266"/>
                  </a:cubicBezTo>
                  <a:cubicBezTo>
                    <a:pt x="191" y="849"/>
                    <a:pt x="489" y="147"/>
                    <a:pt x="1072" y="147"/>
                  </a:cubicBezTo>
                  <a:close/>
                  <a:moveTo>
                    <a:pt x="1071" y="1"/>
                  </a:moveTo>
                  <a:cubicBezTo>
                    <a:pt x="875" y="1"/>
                    <a:pt x="676" y="75"/>
                    <a:pt x="513" y="242"/>
                  </a:cubicBezTo>
                  <a:cubicBezTo>
                    <a:pt x="1" y="742"/>
                    <a:pt x="358" y="1599"/>
                    <a:pt x="1072" y="1599"/>
                  </a:cubicBezTo>
                  <a:cubicBezTo>
                    <a:pt x="1513" y="1588"/>
                    <a:pt x="1858" y="1242"/>
                    <a:pt x="1870" y="802"/>
                  </a:cubicBezTo>
                  <a:cubicBezTo>
                    <a:pt x="1862" y="320"/>
                    <a:pt x="1475" y="1"/>
                    <a:pt x="1071" y="1"/>
                  </a:cubicBezTo>
                  <a:close/>
                </a:path>
              </a:pathLst>
            </a:custGeom>
            <a:solidFill>
              <a:srgbClr val="09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00" name="Google Shape;1700;p22"/>
            <p:cNvSpPr/>
            <p:nvPr/>
          </p:nvSpPr>
          <p:spPr>
            <a:xfrm>
              <a:off x="962300" y="3185850"/>
              <a:ext cx="46475" cy="40000"/>
            </a:xfrm>
            <a:custGeom>
              <a:avLst/>
              <a:gdLst/>
              <a:ahLst/>
              <a:cxnLst/>
              <a:rect l="l" t="t" r="r" b="b"/>
              <a:pathLst>
                <a:path w="1859" h="1600" extrusionOk="0">
                  <a:moveTo>
                    <a:pt x="1061" y="147"/>
                  </a:moveTo>
                  <a:cubicBezTo>
                    <a:pt x="1430" y="147"/>
                    <a:pt x="1715" y="433"/>
                    <a:pt x="1727" y="802"/>
                  </a:cubicBezTo>
                  <a:cubicBezTo>
                    <a:pt x="1727" y="1197"/>
                    <a:pt x="1400" y="1461"/>
                    <a:pt x="1059" y="1461"/>
                  </a:cubicBezTo>
                  <a:cubicBezTo>
                    <a:pt x="896" y="1461"/>
                    <a:pt x="731" y="1401"/>
                    <a:pt x="596" y="1266"/>
                  </a:cubicBezTo>
                  <a:cubicBezTo>
                    <a:pt x="180" y="849"/>
                    <a:pt x="477" y="147"/>
                    <a:pt x="1061" y="147"/>
                  </a:cubicBezTo>
                  <a:close/>
                  <a:moveTo>
                    <a:pt x="1061" y="1"/>
                  </a:moveTo>
                  <a:cubicBezTo>
                    <a:pt x="865" y="1"/>
                    <a:pt x="664" y="75"/>
                    <a:pt x="501" y="242"/>
                  </a:cubicBezTo>
                  <a:cubicBezTo>
                    <a:pt x="1" y="742"/>
                    <a:pt x="358" y="1599"/>
                    <a:pt x="1061" y="1599"/>
                  </a:cubicBezTo>
                  <a:cubicBezTo>
                    <a:pt x="1501" y="1588"/>
                    <a:pt x="1858" y="1242"/>
                    <a:pt x="1858" y="802"/>
                  </a:cubicBezTo>
                  <a:cubicBezTo>
                    <a:pt x="1858" y="320"/>
                    <a:pt x="1469" y="1"/>
                    <a:pt x="1061" y="1"/>
                  </a:cubicBezTo>
                  <a:close/>
                </a:path>
              </a:pathLst>
            </a:custGeom>
            <a:solidFill>
              <a:srgbClr val="09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01" name="Google Shape;1701;p22"/>
            <p:cNvSpPr/>
            <p:nvPr/>
          </p:nvSpPr>
          <p:spPr>
            <a:xfrm>
              <a:off x="1088525" y="3185850"/>
              <a:ext cx="46750" cy="40000"/>
            </a:xfrm>
            <a:custGeom>
              <a:avLst/>
              <a:gdLst/>
              <a:ahLst/>
              <a:cxnLst/>
              <a:rect l="l" t="t" r="r" b="b"/>
              <a:pathLst>
                <a:path w="1870" h="1600" extrusionOk="0">
                  <a:moveTo>
                    <a:pt x="1072" y="147"/>
                  </a:moveTo>
                  <a:cubicBezTo>
                    <a:pt x="1429" y="147"/>
                    <a:pt x="1727" y="433"/>
                    <a:pt x="1727" y="802"/>
                  </a:cubicBezTo>
                  <a:cubicBezTo>
                    <a:pt x="1727" y="1197"/>
                    <a:pt x="1405" y="1461"/>
                    <a:pt x="1067" y="1461"/>
                  </a:cubicBezTo>
                  <a:cubicBezTo>
                    <a:pt x="906" y="1461"/>
                    <a:pt x="742" y="1401"/>
                    <a:pt x="607" y="1266"/>
                  </a:cubicBezTo>
                  <a:cubicBezTo>
                    <a:pt x="191" y="849"/>
                    <a:pt x="488" y="147"/>
                    <a:pt x="1072" y="147"/>
                  </a:cubicBezTo>
                  <a:close/>
                  <a:moveTo>
                    <a:pt x="1070" y="1"/>
                  </a:moveTo>
                  <a:cubicBezTo>
                    <a:pt x="875" y="1"/>
                    <a:pt x="675" y="75"/>
                    <a:pt x="512" y="242"/>
                  </a:cubicBezTo>
                  <a:cubicBezTo>
                    <a:pt x="0" y="742"/>
                    <a:pt x="357" y="1599"/>
                    <a:pt x="1072" y="1599"/>
                  </a:cubicBezTo>
                  <a:cubicBezTo>
                    <a:pt x="1512" y="1588"/>
                    <a:pt x="1858" y="1242"/>
                    <a:pt x="1869" y="802"/>
                  </a:cubicBezTo>
                  <a:cubicBezTo>
                    <a:pt x="1861" y="320"/>
                    <a:pt x="1475" y="1"/>
                    <a:pt x="1070" y="1"/>
                  </a:cubicBezTo>
                  <a:close/>
                </a:path>
              </a:pathLst>
            </a:custGeom>
            <a:solidFill>
              <a:srgbClr val="09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02" name="Google Shape;1702;p22"/>
            <p:cNvSpPr/>
            <p:nvPr/>
          </p:nvSpPr>
          <p:spPr>
            <a:xfrm>
              <a:off x="1215025" y="3185850"/>
              <a:ext cx="46450" cy="40000"/>
            </a:xfrm>
            <a:custGeom>
              <a:avLst/>
              <a:gdLst/>
              <a:ahLst/>
              <a:cxnLst/>
              <a:rect l="l" t="t" r="r" b="b"/>
              <a:pathLst>
                <a:path w="1858" h="1600" extrusionOk="0">
                  <a:moveTo>
                    <a:pt x="1060" y="147"/>
                  </a:moveTo>
                  <a:cubicBezTo>
                    <a:pt x="1429" y="147"/>
                    <a:pt x="1715" y="433"/>
                    <a:pt x="1727" y="802"/>
                  </a:cubicBezTo>
                  <a:cubicBezTo>
                    <a:pt x="1727" y="1197"/>
                    <a:pt x="1399" y="1461"/>
                    <a:pt x="1058" y="1461"/>
                  </a:cubicBezTo>
                  <a:cubicBezTo>
                    <a:pt x="896" y="1461"/>
                    <a:pt x="730" y="1401"/>
                    <a:pt x="596" y="1266"/>
                  </a:cubicBezTo>
                  <a:cubicBezTo>
                    <a:pt x="179" y="849"/>
                    <a:pt x="477" y="147"/>
                    <a:pt x="1060" y="147"/>
                  </a:cubicBezTo>
                  <a:close/>
                  <a:moveTo>
                    <a:pt x="1061" y="1"/>
                  </a:moveTo>
                  <a:cubicBezTo>
                    <a:pt x="864" y="1"/>
                    <a:pt x="663" y="75"/>
                    <a:pt x="500" y="242"/>
                  </a:cubicBezTo>
                  <a:cubicBezTo>
                    <a:pt x="0" y="742"/>
                    <a:pt x="358" y="1599"/>
                    <a:pt x="1060" y="1599"/>
                  </a:cubicBezTo>
                  <a:cubicBezTo>
                    <a:pt x="1501" y="1588"/>
                    <a:pt x="1858" y="1242"/>
                    <a:pt x="1858" y="802"/>
                  </a:cubicBezTo>
                  <a:cubicBezTo>
                    <a:pt x="1858" y="320"/>
                    <a:pt x="1468" y="1"/>
                    <a:pt x="1061" y="1"/>
                  </a:cubicBezTo>
                  <a:close/>
                </a:path>
              </a:pathLst>
            </a:custGeom>
            <a:solidFill>
              <a:srgbClr val="09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03" name="Google Shape;1703;p22"/>
            <p:cNvSpPr/>
            <p:nvPr/>
          </p:nvSpPr>
          <p:spPr>
            <a:xfrm>
              <a:off x="1341225" y="3185850"/>
              <a:ext cx="46750" cy="40000"/>
            </a:xfrm>
            <a:custGeom>
              <a:avLst/>
              <a:gdLst/>
              <a:ahLst/>
              <a:cxnLst/>
              <a:rect l="l" t="t" r="r" b="b"/>
              <a:pathLst>
                <a:path w="1870" h="1600" extrusionOk="0">
                  <a:moveTo>
                    <a:pt x="1072" y="147"/>
                  </a:moveTo>
                  <a:cubicBezTo>
                    <a:pt x="1429" y="147"/>
                    <a:pt x="1727" y="433"/>
                    <a:pt x="1727" y="802"/>
                  </a:cubicBezTo>
                  <a:cubicBezTo>
                    <a:pt x="1727" y="1197"/>
                    <a:pt x="1405" y="1461"/>
                    <a:pt x="1068" y="1461"/>
                  </a:cubicBezTo>
                  <a:cubicBezTo>
                    <a:pt x="907" y="1461"/>
                    <a:pt x="742" y="1401"/>
                    <a:pt x="608" y="1266"/>
                  </a:cubicBezTo>
                  <a:cubicBezTo>
                    <a:pt x="191" y="849"/>
                    <a:pt x="489" y="147"/>
                    <a:pt x="1072" y="147"/>
                  </a:cubicBezTo>
                  <a:close/>
                  <a:moveTo>
                    <a:pt x="1070" y="1"/>
                  </a:moveTo>
                  <a:cubicBezTo>
                    <a:pt x="875" y="1"/>
                    <a:pt x="675" y="75"/>
                    <a:pt x="513" y="242"/>
                  </a:cubicBezTo>
                  <a:cubicBezTo>
                    <a:pt x="1" y="742"/>
                    <a:pt x="358" y="1599"/>
                    <a:pt x="1072" y="1599"/>
                  </a:cubicBezTo>
                  <a:cubicBezTo>
                    <a:pt x="1513" y="1588"/>
                    <a:pt x="1858" y="1242"/>
                    <a:pt x="1870" y="802"/>
                  </a:cubicBezTo>
                  <a:cubicBezTo>
                    <a:pt x="1862" y="320"/>
                    <a:pt x="1475" y="1"/>
                    <a:pt x="1070" y="1"/>
                  </a:cubicBezTo>
                  <a:close/>
                </a:path>
              </a:pathLst>
            </a:custGeom>
            <a:solidFill>
              <a:srgbClr val="09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04" name="Google Shape;1704;p22"/>
            <p:cNvSpPr/>
            <p:nvPr/>
          </p:nvSpPr>
          <p:spPr>
            <a:xfrm>
              <a:off x="583100" y="3304525"/>
              <a:ext cx="46750" cy="39800"/>
            </a:xfrm>
            <a:custGeom>
              <a:avLst/>
              <a:gdLst/>
              <a:ahLst/>
              <a:cxnLst/>
              <a:rect l="l" t="t" r="r" b="b"/>
              <a:pathLst>
                <a:path w="1870" h="1592" extrusionOk="0">
                  <a:moveTo>
                    <a:pt x="1058" y="150"/>
                  </a:moveTo>
                  <a:cubicBezTo>
                    <a:pt x="1062" y="150"/>
                    <a:pt x="1067" y="150"/>
                    <a:pt x="1072" y="150"/>
                  </a:cubicBezTo>
                  <a:cubicBezTo>
                    <a:pt x="1429" y="150"/>
                    <a:pt x="1727" y="436"/>
                    <a:pt x="1727" y="805"/>
                  </a:cubicBezTo>
                  <a:cubicBezTo>
                    <a:pt x="1727" y="1200"/>
                    <a:pt x="1399" y="1464"/>
                    <a:pt x="1062" y="1464"/>
                  </a:cubicBezTo>
                  <a:cubicBezTo>
                    <a:pt x="901" y="1464"/>
                    <a:pt x="738" y="1404"/>
                    <a:pt x="608" y="1270"/>
                  </a:cubicBezTo>
                  <a:cubicBezTo>
                    <a:pt x="194" y="856"/>
                    <a:pt x="484" y="150"/>
                    <a:pt x="1058" y="150"/>
                  </a:cubicBezTo>
                  <a:close/>
                  <a:moveTo>
                    <a:pt x="1066" y="1"/>
                  </a:moveTo>
                  <a:cubicBezTo>
                    <a:pt x="871" y="1"/>
                    <a:pt x="673" y="73"/>
                    <a:pt x="512" y="234"/>
                  </a:cubicBezTo>
                  <a:cubicBezTo>
                    <a:pt x="0" y="746"/>
                    <a:pt x="358" y="1591"/>
                    <a:pt x="1072" y="1591"/>
                  </a:cubicBezTo>
                  <a:cubicBezTo>
                    <a:pt x="1512" y="1591"/>
                    <a:pt x="1858" y="1246"/>
                    <a:pt x="1870" y="805"/>
                  </a:cubicBezTo>
                  <a:cubicBezTo>
                    <a:pt x="1870" y="321"/>
                    <a:pt x="1475" y="1"/>
                    <a:pt x="1066" y="1"/>
                  </a:cubicBezTo>
                  <a:close/>
                </a:path>
              </a:pathLst>
            </a:custGeom>
            <a:solidFill>
              <a:srgbClr val="09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05" name="Google Shape;1705;p22"/>
            <p:cNvSpPr/>
            <p:nvPr/>
          </p:nvSpPr>
          <p:spPr>
            <a:xfrm>
              <a:off x="709600" y="3304525"/>
              <a:ext cx="46450" cy="39800"/>
            </a:xfrm>
            <a:custGeom>
              <a:avLst/>
              <a:gdLst/>
              <a:ahLst/>
              <a:cxnLst/>
              <a:rect l="l" t="t" r="r" b="b"/>
              <a:pathLst>
                <a:path w="1858" h="1592" extrusionOk="0">
                  <a:moveTo>
                    <a:pt x="1046" y="150"/>
                  </a:moveTo>
                  <a:cubicBezTo>
                    <a:pt x="1051" y="150"/>
                    <a:pt x="1055" y="150"/>
                    <a:pt x="1060" y="150"/>
                  </a:cubicBezTo>
                  <a:cubicBezTo>
                    <a:pt x="1429" y="150"/>
                    <a:pt x="1727" y="436"/>
                    <a:pt x="1727" y="805"/>
                  </a:cubicBezTo>
                  <a:cubicBezTo>
                    <a:pt x="1719" y="1200"/>
                    <a:pt x="1394" y="1464"/>
                    <a:pt x="1056" y="1464"/>
                  </a:cubicBezTo>
                  <a:cubicBezTo>
                    <a:pt x="895" y="1464"/>
                    <a:pt x="730" y="1404"/>
                    <a:pt x="596" y="1270"/>
                  </a:cubicBezTo>
                  <a:cubicBezTo>
                    <a:pt x="183" y="856"/>
                    <a:pt x="472" y="150"/>
                    <a:pt x="1046" y="150"/>
                  </a:cubicBezTo>
                  <a:close/>
                  <a:moveTo>
                    <a:pt x="1054" y="1"/>
                  </a:moveTo>
                  <a:cubicBezTo>
                    <a:pt x="859" y="1"/>
                    <a:pt x="662" y="73"/>
                    <a:pt x="501" y="234"/>
                  </a:cubicBezTo>
                  <a:cubicBezTo>
                    <a:pt x="1" y="734"/>
                    <a:pt x="358" y="1591"/>
                    <a:pt x="1060" y="1591"/>
                  </a:cubicBezTo>
                  <a:cubicBezTo>
                    <a:pt x="1501" y="1591"/>
                    <a:pt x="1858" y="1246"/>
                    <a:pt x="1858" y="805"/>
                  </a:cubicBezTo>
                  <a:cubicBezTo>
                    <a:pt x="1858" y="321"/>
                    <a:pt x="1464" y="1"/>
                    <a:pt x="1054" y="1"/>
                  </a:cubicBezTo>
                  <a:close/>
                </a:path>
              </a:pathLst>
            </a:custGeom>
            <a:solidFill>
              <a:srgbClr val="09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06" name="Google Shape;1706;p22"/>
            <p:cNvSpPr/>
            <p:nvPr/>
          </p:nvSpPr>
          <p:spPr>
            <a:xfrm>
              <a:off x="835800" y="3304525"/>
              <a:ext cx="46775" cy="39800"/>
            </a:xfrm>
            <a:custGeom>
              <a:avLst/>
              <a:gdLst/>
              <a:ahLst/>
              <a:cxnLst/>
              <a:rect l="l" t="t" r="r" b="b"/>
              <a:pathLst>
                <a:path w="1871" h="1592" extrusionOk="0">
                  <a:moveTo>
                    <a:pt x="1058" y="150"/>
                  </a:moveTo>
                  <a:cubicBezTo>
                    <a:pt x="1063" y="150"/>
                    <a:pt x="1068" y="150"/>
                    <a:pt x="1072" y="150"/>
                  </a:cubicBezTo>
                  <a:cubicBezTo>
                    <a:pt x="1430" y="150"/>
                    <a:pt x="1727" y="436"/>
                    <a:pt x="1727" y="805"/>
                  </a:cubicBezTo>
                  <a:cubicBezTo>
                    <a:pt x="1727" y="1200"/>
                    <a:pt x="1400" y="1464"/>
                    <a:pt x="1063" y="1464"/>
                  </a:cubicBezTo>
                  <a:cubicBezTo>
                    <a:pt x="902" y="1464"/>
                    <a:pt x="739" y="1404"/>
                    <a:pt x="608" y="1270"/>
                  </a:cubicBezTo>
                  <a:cubicBezTo>
                    <a:pt x="195" y="856"/>
                    <a:pt x="484" y="150"/>
                    <a:pt x="1058" y="150"/>
                  </a:cubicBezTo>
                  <a:close/>
                  <a:moveTo>
                    <a:pt x="1066" y="1"/>
                  </a:moveTo>
                  <a:cubicBezTo>
                    <a:pt x="872" y="1"/>
                    <a:pt x="674" y="73"/>
                    <a:pt x="513" y="234"/>
                  </a:cubicBezTo>
                  <a:cubicBezTo>
                    <a:pt x="1" y="746"/>
                    <a:pt x="358" y="1591"/>
                    <a:pt x="1072" y="1591"/>
                  </a:cubicBezTo>
                  <a:cubicBezTo>
                    <a:pt x="1513" y="1591"/>
                    <a:pt x="1858" y="1246"/>
                    <a:pt x="1870" y="805"/>
                  </a:cubicBezTo>
                  <a:cubicBezTo>
                    <a:pt x="1870" y="321"/>
                    <a:pt x="1476" y="1"/>
                    <a:pt x="1066" y="1"/>
                  </a:cubicBezTo>
                  <a:close/>
                </a:path>
              </a:pathLst>
            </a:custGeom>
            <a:solidFill>
              <a:srgbClr val="09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07" name="Google Shape;1707;p22"/>
            <p:cNvSpPr/>
            <p:nvPr/>
          </p:nvSpPr>
          <p:spPr>
            <a:xfrm>
              <a:off x="962300" y="3304525"/>
              <a:ext cx="46475" cy="39800"/>
            </a:xfrm>
            <a:custGeom>
              <a:avLst/>
              <a:gdLst/>
              <a:ahLst/>
              <a:cxnLst/>
              <a:rect l="l" t="t" r="r" b="b"/>
              <a:pathLst>
                <a:path w="1859" h="1592" extrusionOk="0">
                  <a:moveTo>
                    <a:pt x="1046" y="150"/>
                  </a:moveTo>
                  <a:cubicBezTo>
                    <a:pt x="1051" y="150"/>
                    <a:pt x="1056" y="150"/>
                    <a:pt x="1061" y="150"/>
                  </a:cubicBezTo>
                  <a:cubicBezTo>
                    <a:pt x="1430" y="150"/>
                    <a:pt x="1727" y="436"/>
                    <a:pt x="1727" y="805"/>
                  </a:cubicBezTo>
                  <a:cubicBezTo>
                    <a:pt x="1719" y="1200"/>
                    <a:pt x="1395" y="1464"/>
                    <a:pt x="1056" y="1464"/>
                  </a:cubicBezTo>
                  <a:cubicBezTo>
                    <a:pt x="895" y="1464"/>
                    <a:pt x="731" y="1404"/>
                    <a:pt x="596" y="1270"/>
                  </a:cubicBezTo>
                  <a:cubicBezTo>
                    <a:pt x="183" y="856"/>
                    <a:pt x="472" y="150"/>
                    <a:pt x="1046" y="150"/>
                  </a:cubicBezTo>
                  <a:close/>
                  <a:moveTo>
                    <a:pt x="1054" y="1"/>
                  </a:moveTo>
                  <a:cubicBezTo>
                    <a:pt x="860" y="1"/>
                    <a:pt x="662" y="73"/>
                    <a:pt x="501" y="234"/>
                  </a:cubicBezTo>
                  <a:cubicBezTo>
                    <a:pt x="1" y="746"/>
                    <a:pt x="358" y="1591"/>
                    <a:pt x="1061" y="1591"/>
                  </a:cubicBezTo>
                  <a:cubicBezTo>
                    <a:pt x="1501" y="1591"/>
                    <a:pt x="1858" y="1246"/>
                    <a:pt x="1858" y="805"/>
                  </a:cubicBezTo>
                  <a:cubicBezTo>
                    <a:pt x="1858" y="321"/>
                    <a:pt x="1464" y="1"/>
                    <a:pt x="1054" y="1"/>
                  </a:cubicBezTo>
                  <a:close/>
                </a:path>
              </a:pathLst>
            </a:custGeom>
            <a:solidFill>
              <a:srgbClr val="09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08" name="Google Shape;1708;p22"/>
            <p:cNvSpPr/>
            <p:nvPr/>
          </p:nvSpPr>
          <p:spPr>
            <a:xfrm>
              <a:off x="1088525" y="3304525"/>
              <a:ext cx="46750" cy="39800"/>
            </a:xfrm>
            <a:custGeom>
              <a:avLst/>
              <a:gdLst/>
              <a:ahLst/>
              <a:cxnLst/>
              <a:rect l="l" t="t" r="r" b="b"/>
              <a:pathLst>
                <a:path w="1870" h="1592" extrusionOk="0">
                  <a:moveTo>
                    <a:pt x="1057" y="150"/>
                  </a:moveTo>
                  <a:cubicBezTo>
                    <a:pt x="1062" y="150"/>
                    <a:pt x="1067" y="150"/>
                    <a:pt x="1072" y="150"/>
                  </a:cubicBezTo>
                  <a:cubicBezTo>
                    <a:pt x="1429" y="150"/>
                    <a:pt x="1727" y="436"/>
                    <a:pt x="1727" y="805"/>
                  </a:cubicBezTo>
                  <a:cubicBezTo>
                    <a:pt x="1727" y="1200"/>
                    <a:pt x="1399" y="1464"/>
                    <a:pt x="1062" y="1464"/>
                  </a:cubicBezTo>
                  <a:cubicBezTo>
                    <a:pt x="901" y="1464"/>
                    <a:pt x="738" y="1404"/>
                    <a:pt x="607" y="1270"/>
                  </a:cubicBezTo>
                  <a:cubicBezTo>
                    <a:pt x="194" y="856"/>
                    <a:pt x="483" y="150"/>
                    <a:pt x="1057" y="150"/>
                  </a:cubicBezTo>
                  <a:close/>
                  <a:moveTo>
                    <a:pt x="1066" y="1"/>
                  </a:moveTo>
                  <a:cubicBezTo>
                    <a:pt x="871" y="1"/>
                    <a:pt x="673" y="73"/>
                    <a:pt x="512" y="234"/>
                  </a:cubicBezTo>
                  <a:cubicBezTo>
                    <a:pt x="0" y="746"/>
                    <a:pt x="357" y="1591"/>
                    <a:pt x="1072" y="1591"/>
                  </a:cubicBezTo>
                  <a:cubicBezTo>
                    <a:pt x="1512" y="1591"/>
                    <a:pt x="1858" y="1246"/>
                    <a:pt x="1869" y="805"/>
                  </a:cubicBezTo>
                  <a:cubicBezTo>
                    <a:pt x="1869" y="321"/>
                    <a:pt x="1475" y="1"/>
                    <a:pt x="1066" y="1"/>
                  </a:cubicBezTo>
                  <a:close/>
                </a:path>
              </a:pathLst>
            </a:custGeom>
            <a:solidFill>
              <a:srgbClr val="09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09" name="Google Shape;1709;p22"/>
            <p:cNvSpPr/>
            <p:nvPr/>
          </p:nvSpPr>
          <p:spPr>
            <a:xfrm>
              <a:off x="1214800" y="3304625"/>
              <a:ext cx="46675" cy="39700"/>
            </a:xfrm>
            <a:custGeom>
              <a:avLst/>
              <a:gdLst/>
              <a:ahLst/>
              <a:cxnLst/>
              <a:rect l="l" t="t" r="r" b="b"/>
              <a:pathLst>
                <a:path w="1867" h="1588" extrusionOk="0">
                  <a:moveTo>
                    <a:pt x="1055" y="146"/>
                  </a:moveTo>
                  <a:cubicBezTo>
                    <a:pt x="1059" y="146"/>
                    <a:pt x="1064" y="146"/>
                    <a:pt x="1069" y="146"/>
                  </a:cubicBezTo>
                  <a:cubicBezTo>
                    <a:pt x="1438" y="146"/>
                    <a:pt x="1736" y="432"/>
                    <a:pt x="1736" y="801"/>
                  </a:cubicBezTo>
                  <a:cubicBezTo>
                    <a:pt x="1728" y="1196"/>
                    <a:pt x="1403" y="1460"/>
                    <a:pt x="1065" y="1460"/>
                  </a:cubicBezTo>
                  <a:cubicBezTo>
                    <a:pt x="904" y="1460"/>
                    <a:pt x="739" y="1400"/>
                    <a:pt x="605" y="1266"/>
                  </a:cubicBezTo>
                  <a:cubicBezTo>
                    <a:pt x="191" y="852"/>
                    <a:pt x="481" y="146"/>
                    <a:pt x="1055" y="146"/>
                  </a:cubicBezTo>
                  <a:close/>
                  <a:moveTo>
                    <a:pt x="1066" y="0"/>
                  </a:moveTo>
                  <a:cubicBezTo>
                    <a:pt x="868" y="0"/>
                    <a:pt x="664" y="75"/>
                    <a:pt x="497" y="242"/>
                  </a:cubicBezTo>
                  <a:cubicBezTo>
                    <a:pt x="1" y="738"/>
                    <a:pt x="361" y="1587"/>
                    <a:pt x="1055" y="1587"/>
                  </a:cubicBezTo>
                  <a:cubicBezTo>
                    <a:pt x="1059" y="1587"/>
                    <a:pt x="1064" y="1587"/>
                    <a:pt x="1069" y="1587"/>
                  </a:cubicBezTo>
                  <a:cubicBezTo>
                    <a:pt x="1510" y="1587"/>
                    <a:pt x="1855" y="1230"/>
                    <a:pt x="1867" y="801"/>
                  </a:cubicBezTo>
                  <a:cubicBezTo>
                    <a:pt x="1867" y="320"/>
                    <a:pt x="1477" y="0"/>
                    <a:pt x="1066" y="0"/>
                  </a:cubicBezTo>
                  <a:close/>
                </a:path>
              </a:pathLst>
            </a:custGeom>
            <a:solidFill>
              <a:srgbClr val="09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10" name="Google Shape;1710;p22"/>
            <p:cNvSpPr/>
            <p:nvPr/>
          </p:nvSpPr>
          <p:spPr>
            <a:xfrm>
              <a:off x="1341225" y="3304525"/>
              <a:ext cx="46750" cy="39800"/>
            </a:xfrm>
            <a:custGeom>
              <a:avLst/>
              <a:gdLst/>
              <a:ahLst/>
              <a:cxnLst/>
              <a:rect l="l" t="t" r="r" b="b"/>
              <a:pathLst>
                <a:path w="1870" h="1592" extrusionOk="0">
                  <a:moveTo>
                    <a:pt x="1058" y="150"/>
                  </a:moveTo>
                  <a:cubicBezTo>
                    <a:pt x="1063" y="150"/>
                    <a:pt x="1067" y="150"/>
                    <a:pt x="1072" y="150"/>
                  </a:cubicBezTo>
                  <a:cubicBezTo>
                    <a:pt x="1429" y="150"/>
                    <a:pt x="1727" y="436"/>
                    <a:pt x="1727" y="805"/>
                  </a:cubicBezTo>
                  <a:cubicBezTo>
                    <a:pt x="1727" y="1200"/>
                    <a:pt x="1400" y="1464"/>
                    <a:pt x="1062" y="1464"/>
                  </a:cubicBezTo>
                  <a:cubicBezTo>
                    <a:pt x="902" y="1464"/>
                    <a:pt x="739" y="1404"/>
                    <a:pt x="608" y="1270"/>
                  </a:cubicBezTo>
                  <a:cubicBezTo>
                    <a:pt x="195" y="856"/>
                    <a:pt x="484" y="150"/>
                    <a:pt x="1058" y="150"/>
                  </a:cubicBezTo>
                  <a:close/>
                  <a:moveTo>
                    <a:pt x="1066" y="1"/>
                  </a:moveTo>
                  <a:cubicBezTo>
                    <a:pt x="871" y="1"/>
                    <a:pt x="673" y="73"/>
                    <a:pt x="513" y="234"/>
                  </a:cubicBezTo>
                  <a:cubicBezTo>
                    <a:pt x="1" y="734"/>
                    <a:pt x="358" y="1591"/>
                    <a:pt x="1072" y="1591"/>
                  </a:cubicBezTo>
                  <a:cubicBezTo>
                    <a:pt x="1513" y="1591"/>
                    <a:pt x="1858" y="1246"/>
                    <a:pt x="1870" y="805"/>
                  </a:cubicBezTo>
                  <a:cubicBezTo>
                    <a:pt x="1870" y="321"/>
                    <a:pt x="1476" y="1"/>
                    <a:pt x="1066" y="1"/>
                  </a:cubicBezTo>
                  <a:close/>
                </a:path>
              </a:pathLst>
            </a:custGeom>
            <a:solidFill>
              <a:srgbClr val="09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34907446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1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12" name="Google Shape;1712;p23"/>
          <p:cNvGrpSpPr/>
          <p:nvPr/>
        </p:nvGrpSpPr>
        <p:grpSpPr>
          <a:xfrm rot="5400000" flipH="1">
            <a:off x="-905810" y="4791776"/>
            <a:ext cx="2006280" cy="1077926"/>
            <a:chOff x="4309396" y="2691720"/>
            <a:chExt cx="525204" cy="376253"/>
          </a:xfrm>
        </p:grpSpPr>
        <p:sp>
          <p:nvSpPr>
            <p:cNvPr id="1713" name="Google Shape;1713;p23"/>
            <p:cNvSpPr/>
            <p:nvPr/>
          </p:nvSpPr>
          <p:spPr>
            <a:xfrm rot="-5400000">
              <a:off x="4441150" y="2600970"/>
              <a:ext cx="302700" cy="4842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1714" name="Google Shape;1714;p23"/>
            <p:cNvGrpSpPr/>
            <p:nvPr/>
          </p:nvGrpSpPr>
          <p:grpSpPr>
            <a:xfrm>
              <a:off x="4309396" y="2848777"/>
              <a:ext cx="445659" cy="219196"/>
              <a:chOff x="583100" y="2948450"/>
              <a:chExt cx="804875" cy="395875"/>
            </a:xfrm>
          </p:grpSpPr>
          <p:sp>
            <p:nvSpPr>
              <p:cNvPr id="1715" name="Google Shape;1715;p23"/>
              <p:cNvSpPr/>
              <p:nvPr/>
            </p:nvSpPr>
            <p:spPr>
              <a:xfrm>
                <a:off x="583100" y="2948450"/>
                <a:ext cx="46750" cy="39875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1595" extrusionOk="0">
                    <a:moveTo>
                      <a:pt x="1072" y="142"/>
                    </a:moveTo>
                    <a:cubicBezTo>
                      <a:pt x="1429" y="142"/>
                      <a:pt x="1727" y="427"/>
                      <a:pt x="1727" y="797"/>
                    </a:cubicBezTo>
                    <a:cubicBezTo>
                      <a:pt x="1727" y="1192"/>
                      <a:pt x="1405" y="1456"/>
                      <a:pt x="1067" y="1456"/>
                    </a:cubicBezTo>
                    <a:cubicBezTo>
                      <a:pt x="907" y="1456"/>
                      <a:pt x="742" y="1395"/>
                      <a:pt x="608" y="1261"/>
                    </a:cubicBezTo>
                    <a:cubicBezTo>
                      <a:pt x="191" y="844"/>
                      <a:pt x="489" y="142"/>
                      <a:pt x="1072" y="142"/>
                    </a:cubicBezTo>
                    <a:close/>
                    <a:moveTo>
                      <a:pt x="1070" y="1"/>
                    </a:moveTo>
                    <a:cubicBezTo>
                      <a:pt x="875" y="1"/>
                      <a:pt x="675" y="74"/>
                      <a:pt x="512" y="237"/>
                    </a:cubicBezTo>
                    <a:cubicBezTo>
                      <a:pt x="0" y="737"/>
                      <a:pt x="358" y="1594"/>
                      <a:pt x="1072" y="1594"/>
                    </a:cubicBezTo>
                    <a:cubicBezTo>
                      <a:pt x="1512" y="1582"/>
                      <a:pt x="1858" y="1237"/>
                      <a:pt x="1870" y="797"/>
                    </a:cubicBezTo>
                    <a:cubicBezTo>
                      <a:pt x="1862" y="315"/>
                      <a:pt x="1475" y="1"/>
                      <a:pt x="1070" y="1"/>
                    </a:cubicBezTo>
                    <a:close/>
                  </a:path>
                </a:pathLst>
              </a:custGeom>
              <a:solidFill>
                <a:srgbClr val="0909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716" name="Google Shape;1716;p23"/>
              <p:cNvSpPr/>
              <p:nvPr/>
            </p:nvSpPr>
            <p:spPr>
              <a:xfrm>
                <a:off x="709600" y="2948450"/>
                <a:ext cx="46450" cy="39875"/>
              </a:xfrm>
              <a:custGeom>
                <a:avLst/>
                <a:gdLst/>
                <a:ahLst/>
                <a:cxnLst/>
                <a:rect l="l" t="t" r="r" b="b"/>
                <a:pathLst>
                  <a:path w="1858" h="1595" extrusionOk="0">
                    <a:moveTo>
                      <a:pt x="1060" y="142"/>
                    </a:moveTo>
                    <a:cubicBezTo>
                      <a:pt x="1429" y="142"/>
                      <a:pt x="1715" y="427"/>
                      <a:pt x="1727" y="797"/>
                    </a:cubicBezTo>
                    <a:cubicBezTo>
                      <a:pt x="1727" y="1192"/>
                      <a:pt x="1399" y="1456"/>
                      <a:pt x="1059" y="1456"/>
                    </a:cubicBezTo>
                    <a:cubicBezTo>
                      <a:pt x="896" y="1456"/>
                      <a:pt x="730" y="1395"/>
                      <a:pt x="596" y="1261"/>
                    </a:cubicBezTo>
                    <a:cubicBezTo>
                      <a:pt x="179" y="844"/>
                      <a:pt x="477" y="142"/>
                      <a:pt x="1060" y="142"/>
                    </a:cubicBezTo>
                    <a:close/>
                    <a:moveTo>
                      <a:pt x="1061" y="1"/>
                    </a:moveTo>
                    <a:cubicBezTo>
                      <a:pt x="864" y="1"/>
                      <a:pt x="663" y="74"/>
                      <a:pt x="501" y="237"/>
                    </a:cubicBezTo>
                    <a:cubicBezTo>
                      <a:pt x="1" y="737"/>
                      <a:pt x="358" y="1594"/>
                      <a:pt x="1060" y="1594"/>
                    </a:cubicBezTo>
                    <a:cubicBezTo>
                      <a:pt x="1501" y="1582"/>
                      <a:pt x="1858" y="1237"/>
                      <a:pt x="1858" y="797"/>
                    </a:cubicBezTo>
                    <a:cubicBezTo>
                      <a:pt x="1858" y="315"/>
                      <a:pt x="1468" y="1"/>
                      <a:pt x="1061" y="1"/>
                    </a:cubicBezTo>
                    <a:close/>
                  </a:path>
                </a:pathLst>
              </a:custGeom>
              <a:solidFill>
                <a:srgbClr val="0909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717" name="Google Shape;1717;p23"/>
              <p:cNvSpPr/>
              <p:nvPr/>
            </p:nvSpPr>
            <p:spPr>
              <a:xfrm>
                <a:off x="835800" y="2948450"/>
                <a:ext cx="46775" cy="39875"/>
              </a:xfrm>
              <a:custGeom>
                <a:avLst/>
                <a:gdLst/>
                <a:ahLst/>
                <a:cxnLst/>
                <a:rect l="l" t="t" r="r" b="b"/>
                <a:pathLst>
                  <a:path w="1871" h="1595" extrusionOk="0">
                    <a:moveTo>
                      <a:pt x="1072" y="142"/>
                    </a:moveTo>
                    <a:cubicBezTo>
                      <a:pt x="1430" y="142"/>
                      <a:pt x="1727" y="427"/>
                      <a:pt x="1727" y="797"/>
                    </a:cubicBezTo>
                    <a:cubicBezTo>
                      <a:pt x="1727" y="1192"/>
                      <a:pt x="1405" y="1456"/>
                      <a:pt x="1068" y="1456"/>
                    </a:cubicBezTo>
                    <a:cubicBezTo>
                      <a:pt x="907" y="1456"/>
                      <a:pt x="743" y="1395"/>
                      <a:pt x="608" y="1261"/>
                    </a:cubicBezTo>
                    <a:cubicBezTo>
                      <a:pt x="191" y="844"/>
                      <a:pt x="489" y="142"/>
                      <a:pt x="1072" y="142"/>
                    </a:cubicBezTo>
                    <a:close/>
                    <a:moveTo>
                      <a:pt x="1070" y="1"/>
                    </a:moveTo>
                    <a:cubicBezTo>
                      <a:pt x="875" y="1"/>
                      <a:pt x="676" y="74"/>
                      <a:pt x="513" y="237"/>
                    </a:cubicBezTo>
                    <a:cubicBezTo>
                      <a:pt x="1" y="737"/>
                      <a:pt x="358" y="1594"/>
                      <a:pt x="1072" y="1594"/>
                    </a:cubicBezTo>
                    <a:cubicBezTo>
                      <a:pt x="1513" y="1582"/>
                      <a:pt x="1858" y="1237"/>
                      <a:pt x="1870" y="797"/>
                    </a:cubicBezTo>
                    <a:cubicBezTo>
                      <a:pt x="1862" y="315"/>
                      <a:pt x="1475" y="1"/>
                      <a:pt x="1070" y="1"/>
                    </a:cubicBezTo>
                    <a:close/>
                  </a:path>
                </a:pathLst>
              </a:custGeom>
              <a:solidFill>
                <a:srgbClr val="0909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718" name="Google Shape;1718;p23"/>
              <p:cNvSpPr/>
              <p:nvPr/>
            </p:nvSpPr>
            <p:spPr>
              <a:xfrm>
                <a:off x="962300" y="2948450"/>
                <a:ext cx="46475" cy="39875"/>
              </a:xfrm>
              <a:custGeom>
                <a:avLst/>
                <a:gdLst/>
                <a:ahLst/>
                <a:cxnLst/>
                <a:rect l="l" t="t" r="r" b="b"/>
                <a:pathLst>
                  <a:path w="1859" h="1595" extrusionOk="0">
                    <a:moveTo>
                      <a:pt x="1061" y="142"/>
                    </a:moveTo>
                    <a:cubicBezTo>
                      <a:pt x="1430" y="142"/>
                      <a:pt x="1715" y="427"/>
                      <a:pt x="1727" y="797"/>
                    </a:cubicBezTo>
                    <a:cubicBezTo>
                      <a:pt x="1727" y="1192"/>
                      <a:pt x="1400" y="1456"/>
                      <a:pt x="1059" y="1456"/>
                    </a:cubicBezTo>
                    <a:cubicBezTo>
                      <a:pt x="896" y="1456"/>
                      <a:pt x="731" y="1395"/>
                      <a:pt x="596" y="1261"/>
                    </a:cubicBezTo>
                    <a:cubicBezTo>
                      <a:pt x="180" y="844"/>
                      <a:pt x="477" y="142"/>
                      <a:pt x="1061" y="142"/>
                    </a:cubicBezTo>
                    <a:close/>
                    <a:moveTo>
                      <a:pt x="1061" y="1"/>
                    </a:moveTo>
                    <a:cubicBezTo>
                      <a:pt x="865" y="1"/>
                      <a:pt x="664" y="74"/>
                      <a:pt x="501" y="237"/>
                    </a:cubicBezTo>
                    <a:cubicBezTo>
                      <a:pt x="1" y="737"/>
                      <a:pt x="358" y="1594"/>
                      <a:pt x="1061" y="1594"/>
                    </a:cubicBezTo>
                    <a:cubicBezTo>
                      <a:pt x="1501" y="1582"/>
                      <a:pt x="1858" y="1237"/>
                      <a:pt x="1858" y="797"/>
                    </a:cubicBezTo>
                    <a:cubicBezTo>
                      <a:pt x="1858" y="315"/>
                      <a:pt x="1468" y="1"/>
                      <a:pt x="1061" y="1"/>
                    </a:cubicBezTo>
                    <a:close/>
                  </a:path>
                </a:pathLst>
              </a:custGeom>
              <a:solidFill>
                <a:srgbClr val="0909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719" name="Google Shape;1719;p23"/>
              <p:cNvSpPr/>
              <p:nvPr/>
            </p:nvSpPr>
            <p:spPr>
              <a:xfrm>
                <a:off x="1088525" y="2948450"/>
                <a:ext cx="46750" cy="39875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1595" extrusionOk="0">
                    <a:moveTo>
                      <a:pt x="1072" y="142"/>
                    </a:moveTo>
                    <a:cubicBezTo>
                      <a:pt x="1429" y="142"/>
                      <a:pt x="1727" y="427"/>
                      <a:pt x="1727" y="797"/>
                    </a:cubicBezTo>
                    <a:cubicBezTo>
                      <a:pt x="1727" y="1192"/>
                      <a:pt x="1405" y="1456"/>
                      <a:pt x="1067" y="1456"/>
                    </a:cubicBezTo>
                    <a:cubicBezTo>
                      <a:pt x="906" y="1456"/>
                      <a:pt x="742" y="1395"/>
                      <a:pt x="607" y="1261"/>
                    </a:cubicBezTo>
                    <a:cubicBezTo>
                      <a:pt x="191" y="844"/>
                      <a:pt x="488" y="142"/>
                      <a:pt x="1072" y="142"/>
                    </a:cubicBezTo>
                    <a:close/>
                    <a:moveTo>
                      <a:pt x="1070" y="1"/>
                    </a:moveTo>
                    <a:cubicBezTo>
                      <a:pt x="874" y="1"/>
                      <a:pt x="675" y="74"/>
                      <a:pt x="512" y="237"/>
                    </a:cubicBezTo>
                    <a:cubicBezTo>
                      <a:pt x="0" y="737"/>
                      <a:pt x="357" y="1594"/>
                      <a:pt x="1072" y="1594"/>
                    </a:cubicBezTo>
                    <a:cubicBezTo>
                      <a:pt x="1512" y="1582"/>
                      <a:pt x="1858" y="1237"/>
                      <a:pt x="1869" y="797"/>
                    </a:cubicBezTo>
                    <a:cubicBezTo>
                      <a:pt x="1861" y="315"/>
                      <a:pt x="1474" y="1"/>
                      <a:pt x="1070" y="1"/>
                    </a:cubicBezTo>
                    <a:close/>
                  </a:path>
                </a:pathLst>
              </a:custGeom>
              <a:solidFill>
                <a:srgbClr val="0909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720" name="Google Shape;1720;p23"/>
              <p:cNvSpPr/>
              <p:nvPr/>
            </p:nvSpPr>
            <p:spPr>
              <a:xfrm>
                <a:off x="1215025" y="2948450"/>
                <a:ext cx="46450" cy="39875"/>
              </a:xfrm>
              <a:custGeom>
                <a:avLst/>
                <a:gdLst/>
                <a:ahLst/>
                <a:cxnLst/>
                <a:rect l="l" t="t" r="r" b="b"/>
                <a:pathLst>
                  <a:path w="1858" h="1595" extrusionOk="0">
                    <a:moveTo>
                      <a:pt x="1060" y="142"/>
                    </a:moveTo>
                    <a:cubicBezTo>
                      <a:pt x="1429" y="142"/>
                      <a:pt x="1715" y="427"/>
                      <a:pt x="1727" y="797"/>
                    </a:cubicBezTo>
                    <a:cubicBezTo>
                      <a:pt x="1727" y="1192"/>
                      <a:pt x="1399" y="1456"/>
                      <a:pt x="1058" y="1456"/>
                    </a:cubicBezTo>
                    <a:cubicBezTo>
                      <a:pt x="896" y="1456"/>
                      <a:pt x="730" y="1395"/>
                      <a:pt x="596" y="1261"/>
                    </a:cubicBezTo>
                    <a:cubicBezTo>
                      <a:pt x="179" y="844"/>
                      <a:pt x="477" y="142"/>
                      <a:pt x="1060" y="142"/>
                    </a:cubicBezTo>
                    <a:close/>
                    <a:moveTo>
                      <a:pt x="1061" y="1"/>
                    </a:moveTo>
                    <a:cubicBezTo>
                      <a:pt x="864" y="1"/>
                      <a:pt x="663" y="74"/>
                      <a:pt x="500" y="237"/>
                    </a:cubicBezTo>
                    <a:cubicBezTo>
                      <a:pt x="0" y="737"/>
                      <a:pt x="358" y="1594"/>
                      <a:pt x="1060" y="1594"/>
                    </a:cubicBezTo>
                    <a:cubicBezTo>
                      <a:pt x="1501" y="1582"/>
                      <a:pt x="1858" y="1237"/>
                      <a:pt x="1858" y="797"/>
                    </a:cubicBezTo>
                    <a:cubicBezTo>
                      <a:pt x="1858" y="315"/>
                      <a:pt x="1468" y="1"/>
                      <a:pt x="1061" y="1"/>
                    </a:cubicBezTo>
                    <a:close/>
                  </a:path>
                </a:pathLst>
              </a:custGeom>
              <a:solidFill>
                <a:srgbClr val="0909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721" name="Google Shape;1721;p23"/>
              <p:cNvSpPr/>
              <p:nvPr/>
            </p:nvSpPr>
            <p:spPr>
              <a:xfrm>
                <a:off x="1341225" y="2948450"/>
                <a:ext cx="46750" cy="39875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1595" extrusionOk="0">
                    <a:moveTo>
                      <a:pt x="1072" y="142"/>
                    </a:moveTo>
                    <a:cubicBezTo>
                      <a:pt x="1429" y="142"/>
                      <a:pt x="1727" y="427"/>
                      <a:pt x="1727" y="797"/>
                    </a:cubicBezTo>
                    <a:cubicBezTo>
                      <a:pt x="1727" y="1192"/>
                      <a:pt x="1405" y="1456"/>
                      <a:pt x="1068" y="1456"/>
                    </a:cubicBezTo>
                    <a:cubicBezTo>
                      <a:pt x="907" y="1456"/>
                      <a:pt x="742" y="1395"/>
                      <a:pt x="608" y="1261"/>
                    </a:cubicBezTo>
                    <a:cubicBezTo>
                      <a:pt x="191" y="844"/>
                      <a:pt x="489" y="142"/>
                      <a:pt x="1072" y="142"/>
                    </a:cubicBezTo>
                    <a:close/>
                    <a:moveTo>
                      <a:pt x="1070" y="1"/>
                    </a:moveTo>
                    <a:cubicBezTo>
                      <a:pt x="875" y="1"/>
                      <a:pt x="675" y="74"/>
                      <a:pt x="513" y="237"/>
                    </a:cubicBezTo>
                    <a:cubicBezTo>
                      <a:pt x="1" y="737"/>
                      <a:pt x="358" y="1594"/>
                      <a:pt x="1072" y="1594"/>
                    </a:cubicBezTo>
                    <a:cubicBezTo>
                      <a:pt x="1513" y="1582"/>
                      <a:pt x="1858" y="1237"/>
                      <a:pt x="1870" y="797"/>
                    </a:cubicBezTo>
                    <a:cubicBezTo>
                      <a:pt x="1862" y="315"/>
                      <a:pt x="1475" y="1"/>
                      <a:pt x="1070" y="1"/>
                    </a:cubicBezTo>
                    <a:close/>
                  </a:path>
                </a:pathLst>
              </a:custGeom>
              <a:solidFill>
                <a:srgbClr val="0909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722" name="Google Shape;1722;p23"/>
              <p:cNvSpPr/>
              <p:nvPr/>
            </p:nvSpPr>
            <p:spPr>
              <a:xfrm>
                <a:off x="583100" y="3067100"/>
                <a:ext cx="46750" cy="39975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1599" extrusionOk="0">
                    <a:moveTo>
                      <a:pt x="1072" y="146"/>
                    </a:moveTo>
                    <a:cubicBezTo>
                      <a:pt x="1429" y="146"/>
                      <a:pt x="1727" y="432"/>
                      <a:pt x="1727" y="801"/>
                    </a:cubicBezTo>
                    <a:cubicBezTo>
                      <a:pt x="1727" y="1196"/>
                      <a:pt x="1399" y="1460"/>
                      <a:pt x="1062" y="1460"/>
                    </a:cubicBezTo>
                    <a:cubicBezTo>
                      <a:pt x="901" y="1460"/>
                      <a:pt x="738" y="1400"/>
                      <a:pt x="608" y="1265"/>
                    </a:cubicBezTo>
                    <a:cubicBezTo>
                      <a:pt x="191" y="849"/>
                      <a:pt x="489" y="146"/>
                      <a:pt x="1072" y="146"/>
                    </a:cubicBezTo>
                    <a:close/>
                    <a:moveTo>
                      <a:pt x="1073" y="0"/>
                    </a:moveTo>
                    <a:cubicBezTo>
                      <a:pt x="876" y="0"/>
                      <a:pt x="675" y="75"/>
                      <a:pt x="512" y="242"/>
                    </a:cubicBezTo>
                    <a:cubicBezTo>
                      <a:pt x="0" y="742"/>
                      <a:pt x="358" y="1599"/>
                      <a:pt x="1072" y="1599"/>
                    </a:cubicBezTo>
                    <a:cubicBezTo>
                      <a:pt x="1512" y="1587"/>
                      <a:pt x="1858" y="1242"/>
                      <a:pt x="1870" y="801"/>
                    </a:cubicBezTo>
                    <a:cubicBezTo>
                      <a:pt x="1870" y="320"/>
                      <a:pt x="1480" y="0"/>
                      <a:pt x="1073" y="0"/>
                    </a:cubicBezTo>
                    <a:close/>
                  </a:path>
                </a:pathLst>
              </a:custGeom>
              <a:solidFill>
                <a:srgbClr val="0909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723" name="Google Shape;1723;p23"/>
              <p:cNvSpPr/>
              <p:nvPr/>
            </p:nvSpPr>
            <p:spPr>
              <a:xfrm>
                <a:off x="709600" y="3067100"/>
                <a:ext cx="46450" cy="39975"/>
              </a:xfrm>
              <a:custGeom>
                <a:avLst/>
                <a:gdLst/>
                <a:ahLst/>
                <a:cxnLst/>
                <a:rect l="l" t="t" r="r" b="b"/>
                <a:pathLst>
                  <a:path w="1858" h="1599" extrusionOk="0">
                    <a:moveTo>
                      <a:pt x="1060" y="146"/>
                    </a:moveTo>
                    <a:cubicBezTo>
                      <a:pt x="1429" y="146"/>
                      <a:pt x="1727" y="432"/>
                      <a:pt x="1727" y="801"/>
                    </a:cubicBezTo>
                    <a:cubicBezTo>
                      <a:pt x="1719" y="1196"/>
                      <a:pt x="1394" y="1460"/>
                      <a:pt x="1056" y="1460"/>
                    </a:cubicBezTo>
                    <a:cubicBezTo>
                      <a:pt x="895" y="1460"/>
                      <a:pt x="730" y="1400"/>
                      <a:pt x="596" y="1265"/>
                    </a:cubicBezTo>
                    <a:cubicBezTo>
                      <a:pt x="179" y="849"/>
                      <a:pt x="477" y="146"/>
                      <a:pt x="1060" y="146"/>
                    </a:cubicBezTo>
                    <a:close/>
                    <a:moveTo>
                      <a:pt x="1061" y="0"/>
                    </a:moveTo>
                    <a:cubicBezTo>
                      <a:pt x="864" y="0"/>
                      <a:pt x="663" y="75"/>
                      <a:pt x="501" y="242"/>
                    </a:cubicBezTo>
                    <a:cubicBezTo>
                      <a:pt x="1" y="742"/>
                      <a:pt x="358" y="1599"/>
                      <a:pt x="1060" y="1599"/>
                    </a:cubicBezTo>
                    <a:cubicBezTo>
                      <a:pt x="1501" y="1587"/>
                      <a:pt x="1858" y="1242"/>
                      <a:pt x="1858" y="801"/>
                    </a:cubicBezTo>
                    <a:cubicBezTo>
                      <a:pt x="1858" y="320"/>
                      <a:pt x="1468" y="0"/>
                      <a:pt x="1061" y="0"/>
                    </a:cubicBezTo>
                    <a:close/>
                  </a:path>
                </a:pathLst>
              </a:custGeom>
              <a:solidFill>
                <a:srgbClr val="0909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724" name="Google Shape;1724;p23"/>
              <p:cNvSpPr/>
              <p:nvPr/>
            </p:nvSpPr>
            <p:spPr>
              <a:xfrm>
                <a:off x="835800" y="3067100"/>
                <a:ext cx="46775" cy="39975"/>
              </a:xfrm>
              <a:custGeom>
                <a:avLst/>
                <a:gdLst/>
                <a:ahLst/>
                <a:cxnLst/>
                <a:rect l="l" t="t" r="r" b="b"/>
                <a:pathLst>
                  <a:path w="1871" h="1599" extrusionOk="0">
                    <a:moveTo>
                      <a:pt x="1072" y="146"/>
                    </a:moveTo>
                    <a:cubicBezTo>
                      <a:pt x="1430" y="146"/>
                      <a:pt x="1727" y="432"/>
                      <a:pt x="1727" y="801"/>
                    </a:cubicBezTo>
                    <a:cubicBezTo>
                      <a:pt x="1727" y="1196"/>
                      <a:pt x="1400" y="1460"/>
                      <a:pt x="1063" y="1460"/>
                    </a:cubicBezTo>
                    <a:cubicBezTo>
                      <a:pt x="902" y="1460"/>
                      <a:pt x="739" y="1400"/>
                      <a:pt x="608" y="1265"/>
                    </a:cubicBezTo>
                    <a:cubicBezTo>
                      <a:pt x="191" y="849"/>
                      <a:pt x="489" y="146"/>
                      <a:pt x="1072" y="146"/>
                    </a:cubicBezTo>
                    <a:close/>
                    <a:moveTo>
                      <a:pt x="1073" y="0"/>
                    </a:moveTo>
                    <a:cubicBezTo>
                      <a:pt x="876" y="0"/>
                      <a:pt x="676" y="75"/>
                      <a:pt x="513" y="242"/>
                    </a:cubicBezTo>
                    <a:cubicBezTo>
                      <a:pt x="1" y="742"/>
                      <a:pt x="358" y="1599"/>
                      <a:pt x="1072" y="1599"/>
                    </a:cubicBezTo>
                    <a:cubicBezTo>
                      <a:pt x="1513" y="1587"/>
                      <a:pt x="1858" y="1242"/>
                      <a:pt x="1870" y="801"/>
                    </a:cubicBezTo>
                    <a:cubicBezTo>
                      <a:pt x="1870" y="320"/>
                      <a:pt x="1480" y="0"/>
                      <a:pt x="1073" y="0"/>
                    </a:cubicBezTo>
                    <a:close/>
                  </a:path>
                </a:pathLst>
              </a:custGeom>
              <a:solidFill>
                <a:srgbClr val="0909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725" name="Google Shape;1725;p23"/>
              <p:cNvSpPr/>
              <p:nvPr/>
            </p:nvSpPr>
            <p:spPr>
              <a:xfrm>
                <a:off x="962300" y="3067100"/>
                <a:ext cx="46475" cy="39975"/>
              </a:xfrm>
              <a:custGeom>
                <a:avLst/>
                <a:gdLst/>
                <a:ahLst/>
                <a:cxnLst/>
                <a:rect l="l" t="t" r="r" b="b"/>
                <a:pathLst>
                  <a:path w="1859" h="1599" extrusionOk="0">
                    <a:moveTo>
                      <a:pt x="1061" y="146"/>
                    </a:moveTo>
                    <a:cubicBezTo>
                      <a:pt x="1430" y="146"/>
                      <a:pt x="1727" y="432"/>
                      <a:pt x="1727" y="801"/>
                    </a:cubicBezTo>
                    <a:cubicBezTo>
                      <a:pt x="1719" y="1196"/>
                      <a:pt x="1395" y="1460"/>
                      <a:pt x="1056" y="1460"/>
                    </a:cubicBezTo>
                    <a:cubicBezTo>
                      <a:pt x="895" y="1460"/>
                      <a:pt x="731" y="1400"/>
                      <a:pt x="596" y="1265"/>
                    </a:cubicBezTo>
                    <a:cubicBezTo>
                      <a:pt x="180" y="849"/>
                      <a:pt x="477" y="146"/>
                      <a:pt x="1061" y="146"/>
                    </a:cubicBezTo>
                    <a:close/>
                    <a:moveTo>
                      <a:pt x="1061" y="0"/>
                    </a:moveTo>
                    <a:cubicBezTo>
                      <a:pt x="865" y="0"/>
                      <a:pt x="664" y="75"/>
                      <a:pt x="501" y="242"/>
                    </a:cubicBezTo>
                    <a:cubicBezTo>
                      <a:pt x="1" y="742"/>
                      <a:pt x="358" y="1599"/>
                      <a:pt x="1061" y="1599"/>
                    </a:cubicBezTo>
                    <a:cubicBezTo>
                      <a:pt x="1501" y="1587"/>
                      <a:pt x="1858" y="1242"/>
                      <a:pt x="1858" y="801"/>
                    </a:cubicBezTo>
                    <a:cubicBezTo>
                      <a:pt x="1858" y="320"/>
                      <a:pt x="1469" y="0"/>
                      <a:pt x="1061" y="0"/>
                    </a:cubicBezTo>
                    <a:close/>
                  </a:path>
                </a:pathLst>
              </a:custGeom>
              <a:solidFill>
                <a:srgbClr val="0909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726" name="Google Shape;1726;p23"/>
              <p:cNvSpPr/>
              <p:nvPr/>
            </p:nvSpPr>
            <p:spPr>
              <a:xfrm>
                <a:off x="1088525" y="3067100"/>
                <a:ext cx="46750" cy="39975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1599" extrusionOk="0">
                    <a:moveTo>
                      <a:pt x="1072" y="146"/>
                    </a:moveTo>
                    <a:cubicBezTo>
                      <a:pt x="1429" y="146"/>
                      <a:pt x="1727" y="432"/>
                      <a:pt x="1727" y="801"/>
                    </a:cubicBezTo>
                    <a:cubicBezTo>
                      <a:pt x="1727" y="1196"/>
                      <a:pt x="1399" y="1460"/>
                      <a:pt x="1062" y="1460"/>
                    </a:cubicBezTo>
                    <a:cubicBezTo>
                      <a:pt x="901" y="1460"/>
                      <a:pt x="738" y="1400"/>
                      <a:pt x="607" y="1265"/>
                    </a:cubicBezTo>
                    <a:cubicBezTo>
                      <a:pt x="191" y="849"/>
                      <a:pt x="488" y="146"/>
                      <a:pt x="1072" y="146"/>
                    </a:cubicBezTo>
                    <a:close/>
                    <a:moveTo>
                      <a:pt x="1073" y="0"/>
                    </a:moveTo>
                    <a:cubicBezTo>
                      <a:pt x="876" y="0"/>
                      <a:pt x="675" y="75"/>
                      <a:pt x="512" y="242"/>
                    </a:cubicBezTo>
                    <a:cubicBezTo>
                      <a:pt x="0" y="742"/>
                      <a:pt x="357" y="1599"/>
                      <a:pt x="1072" y="1599"/>
                    </a:cubicBezTo>
                    <a:cubicBezTo>
                      <a:pt x="1512" y="1587"/>
                      <a:pt x="1858" y="1242"/>
                      <a:pt x="1869" y="801"/>
                    </a:cubicBezTo>
                    <a:cubicBezTo>
                      <a:pt x="1869" y="320"/>
                      <a:pt x="1480" y="0"/>
                      <a:pt x="1073" y="0"/>
                    </a:cubicBezTo>
                    <a:close/>
                  </a:path>
                </a:pathLst>
              </a:custGeom>
              <a:solidFill>
                <a:srgbClr val="0909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727" name="Google Shape;1727;p23"/>
              <p:cNvSpPr/>
              <p:nvPr/>
            </p:nvSpPr>
            <p:spPr>
              <a:xfrm>
                <a:off x="1215025" y="3067100"/>
                <a:ext cx="46450" cy="39975"/>
              </a:xfrm>
              <a:custGeom>
                <a:avLst/>
                <a:gdLst/>
                <a:ahLst/>
                <a:cxnLst/>
                <a:rect l="l" t="t" r="r" b="b"/>
                <a:pathLst>
                  <a:path w="1858" h="1599" extrusionOk="0">
                    <a:moveTo>
                      <a:pt x="1060" y="146"/>
                    </a:moveTo>
                    <a:cubicBezTo>
                      <a:pt x="1429" y="146"/>
                      <a:pt x="1727" y="432"/>
                      <a:pt x="1727" y="801"/>
                    </a:cubicBezTo>
                    <a:cubicBezTo>
                      <a:pt x="1719" y="1196"/>
                      <a:pt x="1394" y="1460"/>
                      <a:pt x="1056" y="1460"/>
                    </a:cubicBezTo>
                    <a:cubicBezTo>
                      <a:pt x="895" y="1460"/>
                      <a:pt x="730" y="1400"/>
                      <a:pt x="596" y="1265"/>
                    </a:cubicBezTo>
                    <a:cubicBezTo>
                      <a:pt x="179" y="849"/>
                      <a:pt x="477" y="146"/>
                      <a:pt x="1060" y="146"/>
                    </a:cubicBezTo>
                    <a:close/>
                    <a:moveTo>
                      <a:pt x="1061" y="0"/>
                    </a:moveTo>
                    <a:cubicBezTo>
                      <a:pt x="864" y="0"/>
                      <a:pt x="663" y="75"/>
                      <a:pt x="500" y="242"/>
                    </a:cubicBezTo>
                    <a:cubicBezTo>
                      <a:pt x="0" y="742"/>
                      <a:pt x="358" y="1599"/>
                      <a:pt x="1060" y="1599"/>
                    </a:cubicBezTo>
                    <a:cubicBezTo>
                      <a:pt x="1501" y="1587"/>
                      <a:pt x="1858" y="1242"/>
                      <a:pt x="1858" y="801"/>
                    </a:cubicBezTo>
                    <a:cubicBezTo>
                      <a:pt x="1858" y="320"/>
                      <a:pt x="1468" y="0"/>
                      <a:pt x="1061" y="0"/>
                    </a:cubicBezTo>
                    <a:close/>
                  </a:path>
                </a:pathLst>
              </a:custGeom>
              <a:solidFill>
                <a:srgbClr val="0909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728" name="Google Shape;1728;p23"/>
              <p:cNvSpPr/>
              <p:nvPr/>
            </p:nvSpPr>
            <p:spPr>
              <a:xfrm>
                <a:off x="1341225" y="3067100"/>
                <a:ext cx="46750" cy="39975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1599" extrusionOk="0">
                    <a:moveTo>
                      <a:pt x="1072" y="146"/>
                    </a:moveTo>
                    <a:cubicBezTo>
                      <a:pt x="1429" y="146"/>
                      <a:pt x="1727" y="432"/>
                      <a:pt x="1727" y="801"/>
                    </a:cubicBezTo>
                    <a:cubicBezTo>
                      <a:pt x="1727" y="1196"/>
                      <a:pt x="1400" y="1460"/>
                      <a:pt x="1062" y="1460"/>
                    </a:cubicBezTo>
                    <a:cubicBezTo>
                      <a:pt x="902" y="1460"/>
                      <a:pt x="739" y="1400"/>
                      <a:pt x="608" y="1265"/>
                    </a:cubicBezTo>
                    <a:cubicBezTo>
                      <a:pt x="191" y="849"/>
                      <a:pt x="489" y="146"/>
                      <a:pt x="1072" y="146"/>
                    </a:cubicBezTo>
                    <a:close/>
                    <a:moveTo>
                      <a:pt x="1073" y="0"/>
                    </a:moveTo>
                    <a:cubicBezTo>
                      <a:pt x="876" y="0"/>
                      <a:pt x="675" y="75"/>
                      <a:pt x="513" y="242"/>
                    </a:cubicBezTo>
                    <a:cubicBezTo>
                      <a:pt x="1" y="742"/>
                      <a:pt x="358" y="1599"/>
                      <a:pt x="1072" y="1599"/>
                    </a:cubicBezTo>
                    <a:cubicBezTo>
                      <a:pt x="1513" y="1587"/>
                      <a:pt x="1858" y="1242"/>
                      <a:pt x="1870" y="801"/>
                    </a:cubicBezTo>
                    <a:cubicBezTo>
                      <a:pt x="1870" y="320"/>
                      <a:pt x="1480" y="0"/>
                      <a:pt x="1073" y="0"/>
                    </a:cubicBezTo>
                    <a:close/>
                  </a:path>
                </a:pathLst>
              </a:custGeom>
              <a:solidFill>
                <a:srgbClr val="0909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729" name="Google Shape;1729;p23"/>
              <p:cNvSpPr/>
              <p:nvPr/>
            </p:nvSpPr>
            <p:spPr>
              <a:xfrm>
                <a:off x="583100" y="3185850"/>
                <a:ext cx="46750" cy="40000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1600" extrusionOk="0">
                    <a:moveTo>
                      <a:pt x="1072" y="147"/>
                    </a:moveTo>
                    <a:cubicBezTo>
                      <a:pt x="1429" y="147"/>
                      <a:pt x="1727" y="433"/>
                      <a:pt x="1727" y="802"/>
                    </a:cubicBezTo>
                    <a:cubicBezTo>
                      <a:pt x="1727" y="1197"/>
                      <a:pt x="1405" y="1461"/>
                      <a:pt x="1067" y="1461"/>
                    </a:cubicBezTo>
                    <a:cubicBezTo>
                      <a:pt x="907" y="1461"/>
                      <a:pt x="742" y="1401"/>
                      <a:pt x="608" y="1266"/>
                    </a:cubicBezTo>
                    <a:cubicBezTo>
                      <a:pt x="191" y="849"/>
                      <a:pt x="489" y="147"/>
                      <a:pt x="1072" y="147"/>
                    </a:cubicBezTo>
                    <a:close/>
                    <a:moveTo>
                      <a:pt x="1070" y="1"/>
                    </a:moveTo>
                    <a:cubicBezTo>
                      <a:pt x="875" y="1"/>
                      <a:pt x="675" y="75"/>
                      <a:pt x="512" y="242"/>
                    </a:cubicBezTo>
                    <a:cubicBezTo>
                      <a:pt x="0" y="742"/>
                      <a:pt x="358" y="1599"/>
                      <a:pt x="1072" y="1599"/>
                    </a:cubicBezTo>
                    <a:cubicBezTo>
                      <a:pt x="1512" y="1588"/>
                      <a:pt x="1858" y="1242"/>
                      <a:pt x="1870" y="802"/>
                    </a:cubicBezTo>
                    <a:cubicBezTo>
                      <a:pt x="1862" y="320"/>
                      <a:pt x="1475" y="1"/>
                      <a:pt x="1070" y="1"/>
                    </a:cubicBezTo>
                    <a:close/>
                  </a:path>
                </a:pathLst>
              </a:custGeom>
              <a:solidFill>
                <a:srgbClr val="0909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730" name="Google Shape;1730;p23"/>
              <p:cNvSpPr/>
              <p:nvPr/>
            </p:nvSpPr>
            <p:spPr>
              <a:xfrm>
                <a:off x="709600" y="3185850"/>
                <a:ext cx="46450" cy="40000"/>
              </a:xfrm>
              <a:custGeom>
                <a:avLst/>
                <a:gdLst/>
                <a:ahLst/>
                <a:cxnLst/>
                <a:rect l="l" t="t" r="r" b="b"/>
                <a:pathLst>
                  <a:path w="1858" h="1600" extrusionOk="0">
                    <a:moveTo>
                      <a:pt x="1060" y="147"/>
                    </a:moveTo>
                    <a:cubicBezTo>
                      <a:pt x="1429" y="147"/>
                      <a:pt x="1715" y="433"/>
                      <a:pt x="1727" y="802"/>
                    </a:cubicBezTo>
                    <a:cubicBezTo>
                      <a:pt x="1727" y="1197"/>
                      <a:pt x="1399" y="1461"/>
                      <a:pt x="1059" y="1461"/>
                    </a:cubicBezTo>
                    <a:cubicBezTo>
                      <a:pt x="896" y="1461"/>
                      <a:pt x="730" y="1401"/>
                      <a:pt x="596" y="1266"/>
                    </a:cubicBezTo>
                    <a:cubicBezTo>
                      <a:pt x="179" y="849"/>
                      <a:pt x="477" y="147"/>
                      <a:pt x="1060" y="147"/>
                    </a:cubicBezTo>
                    <a:close/>
                    <a:moveTo>
                      <a:pt x="1061" y="1"/>
                    </a:moveTo>
                    <a:cubicBezTo>
                      <a:pt x="864" y="1"/>
                      <a:pt x="663" y="75"/>
                      <a:pt x="501" y="242"/>
                    </a:cubicBezTo>
                    <a:cubicBezTo>
                      <a:pt x="1" y="742"/>
                      <a:pt x="358" y="1599"/>
                      <a:pt x="1060" y="1599"/>
                    </a:cubicBezTo>
                    <a:cubicBezTo>
                      <a:pt x="1501" y="1588"/>
                      <a:pt x="1858" y="1242"/>
                      <a:pt x="1858" y="802"/>
                    </a:cubicBezTo>
                    <a:cubicBezTo>
                      <a:pt x="1858" y="320"/>
                      <a:pt x="1468" y="1"/>
                      <a:pt x="1061" y="1"/>
                    </a:cubicBezTo>
                    <a:close/>
                  </a:path>
                </a:pathLst>
              </a:custGeom>
              <a:solidFill>
                <a:srgbClr val="0909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731" name="Google Shape;1731;p23"/>
              <p:cNvSpPr/>
              <p:nvPr/>
            </p:nvSpPr>
            <p:spPr>
              <a:xfrm>
                <a:off x="835800" y="3185850"/>
                <a:ext cx="46775" cy="40000"/>
              </a:xfrm>
              <a:custGeom>
                <a:avLst/>
                <a:gdLst/>
                <a:ahLst/>
                <a:cxnLst/>
                <a:rect l="l" t="t" r="r" b="b"/>
                <a:pathLst>
                  <a:path w="1871" h="1600" extrusionOk="0">
                    <a:moveTo>
                      <a:pt x="1072" y="147"/>
                    </a:moveTo>
                    <a:cubicBezTo>
                      <a:pt x="1430" y="147"/>
                      <a:pt x="1727" y="433"/>
                      <a:pt x="1727" y="802"/>
                    </a:cubicBezTo>
                    <a:cubicBezTo>
                      <a:pt x="1727" y="1197"/>
                      <a:pt x="1405" y="1461"/>
                      <a:pt x="1068" y="1461"/>
                    </a:cubicBezTo>
                    <a:cubicBezTo>
                      <a:pt x="907" y="1461"/>
                      <a:pt x="743" y="1401"/>
                      <a:pt x="608" y="1266"/>
                    </a:cubicBezTo>
                    <a:cubicBezTo>
                      <a:pt x="191" y="849"/>
                      <a:pt x="489" y="147"/>
                      <a:pt x="1072" y="147"/>
                    </a:cubicBezTo>
                    <a:close/>
                    <a:moveTo>
                      <a:pt x="1071" y="1"/>
                    </a:moveTo>
                    <a:cubicBezTo>
                      <a:pt x="875" y="1"/>
                      <a:pt x="676" y="75"/>
                      <a:pt x="513" y="242"/>
                    </a:cubicBezTo>
                    <a:cubicBezTo>
                      <a:pt x="1" y="742"/>
                      <a:pt x="358" y="1599"/>
                      <a:pt x="1072" y="1599"/>
                    </a:cubicBezTo>
                    <a:cubicBezTo>
                      <a:pt x="1513" y="1588"/>
                      <a:pt x="1858" y="1242"/>
                      <a:pt x="1870" y="802"/>
                    </a:cubicBezTo>
                    <a:cubicBezTo>
                      <a:pt x="1862" y="320"/>
                      <a:pt x="1475" y="1"/>
                      <a:pt x="1071" y="1"/>
                    </a:cubicBezTo>
                    <a:close/>
                  </a:path>
                </a:pathLst>
              </a:custGeom>
              <a:solidFill>
                <a:srgbClr val="0909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732" name="Google Shape;1732;p23"/>
              <p:cNvSpPr/>
              <p:nvPr/>
            </p:nvSpPr>
            <p:spPr>
              <a:xfrm>
                <a:off x="962300" y="3185850"/>
                <a:ext cx="46475" cy="40000"/>
              </a:xfrm>
              <a:custGeom>
                <a:avLst/>
                <a:gdLst/>
                <a:ahLst/>
                <a:cxnLst/>
                <a:rect l="l" t="t" r="r" b="b"/>
                <a:pathLst>
                  <a:path w="1859" h="1600" extrusionOk="0">
                    <a:moveTo>
                      <a:pt x="1061" y="147"/>
                    </a:moveTo>
                    <a:cubicBezTo>
                      <a:pt x="1430" y="147"/>
                      <a:pt x="1715" y="433"/>
                      <a:pt x="1727" y="802"/>
                    </a:cubicBezTo>
                    <a:cubicBezTo>
                      <a:pt x="1727" y="1197"/>
                      <a:pt x="1400" y="1461"/>
                      <a:pt x="1059" y="1461"/>
                    </a:cubicBezTo>
                    <a:cubicBezTo>
                      <a:pt x="896" y="1461"/>
                      <a:pt x="731" y="1401"/>
                      <a:pt x="596" y="1266"/>
                    </a:cubicBezTo>
                    <a:cubicBezTo>
                      <a:pt x="180" y="849"/>
                      <a:pt x="477" y="147"/>
                      <a:pt x="1061" y="147"/>
                    </a:cubicBezTo>
                    <a:close/>
                    <a:moveTo>
                      <a:pt x="1061" y="1"/>
                    </a:moveTo>
                    <a:cubicBezTo>
                      <a:pt x="865" y="1"/>
                      <a:pt x="664" y="75"/>
                      <a:pt x="501" y="242"/>
                    </a:cubicBezTo>
                    <a:cubicBezTo>
                      <a:pt x="1" y="742"/>
                      <a:pt x="358" y="1599"/>
                      <a:pt x="1061" y="1599"/>
                    </a:cubicBezTo>
                    <a:cubicBezTo>
                      <a:pt x="1501" y="1588"/>
                      <a:pt x="1858" y="1242"/>
                      <a:pt x="1858" y="802"/>
                    </a:cubicBezTo>
                    <a:cubicBezTo>
                      <a:pt x="1858" y="320"/>
                      <a:pt x="1469" y="1"/>
                      <a:pt x="1061" y="1"/>
                    </a:cubicBezTo>
                    <a:close/>
                  </a:path>
                </a:pathLst>
              </a:custGeom>
              <a:solidFill>
                <a:srgbClr val="0909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733" name="Google Shape;1733;p23"/>
              <p:cNvSpPr/>
              <p:nvPr/>
            </p:nvSpPr>
            <p:spPr>
              <a:xfrm>
                <a:off x="1088525" y="3185850"/>
                <a:ext cx="46750" cy="40000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1600" extrusionOk="0">
                    <a:moveTo>
                      <a:pt x="1072" y="147"/>
                    </a:moveTo>
                    <a:cubicBezTo>
                      <a:pt x="1429" y="147"/>
                      <a:pt x="1727" y="433"/>
                      <a:pt x="1727" y="802"/>
                    </a:cubicBezTo>
                    <a:cubicBezTo>
                      <a:pt x="1727" y="1197"/>
                      <a:pt x="1405" y="1461"/>
                      <a:pt x="1067" y="1461"/>
                    </a:cubicBezTo>
                    <a:cubicBezTo>
                      <a:pt x="906" y="1461"/>
                      <a:pt x="742" y="1401"/>
                      <a:pt x="607" y="1266"/>
                    </a:cubicBezTo>
                    <a:cubicBezTo>
                      <a:pt x="191" y="849"/>
                      <a:pt x="488" y="147"/>
                      <a:pt x="1072" y="147"/>
                    </a:cubicBezTo>
                    <a:close/>
                    <a:moveTo>
                      <a:pt x="1070" y="1"/>
                    </a:moveTo>
                    <a:cubicBezTo>
                      <a:pt x="875" y="1"/>
                      <a:pt x="675" y="75"/>
                      <a:pt x="512" y="242"/>
                    </a:cubicBezTo>
                    <a:cubicBezTo>
                      <a:pt x="0" y="742"/>
                      <a:pt x="357" y="1599"/>
                      <a:pt x="1072" y="1599"/>
                    </a:cubicBezTo>
                    <a:cubicBezTo>
                      <a:pt x="1512" y="1588"/>
                      <a:pt x="1858" y="1242"/>
                      <a:pt x="1869" y="802"/>
                    </a:cubicBezTo>
                    <a:cubicBezTo>
                      <a:pt x="1861" y="320"/>
                      <a:pt x="1475" y="1"/>
                      <a:pt x="1070" y="1"/>
                    </a:cubicBezTo>
                    <a:close/>
                  </a:path>
                </a:pathLst>
              </a:custGeom>
              <a:solidFill>
                <a:srgbClr val="0909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734" name="Google Shape;1734;p23"/>
              <p:cNvSpPr/>
              <p:nvPr/>
            </p:nvSpPr>
            <p:spPr>
              <a:xfrm>
                <a:off x="1215025" y="3185850"/>
                <a:ext cx="46450" cy="40000"/>
              </a:xfrm>
              <a:custGeom>
                <a:avLst/>
                <a:gdLst/>
                <a:ahLst/>
                <a:cxnLst/>
                <a:rect l="l" t="t" r="r" b="b"/>
                <a:pathLst>
                  <a:path w="1858" h="1600" extrusionOk="0">
                    <a:moveTo>
                      <a:pt x="1060" y="147"/>
                    </a:moveTo>
                    <a:cubicBezTo>
                      <a:pt x="1429" y="147"/>
                      <a:pt x="1715" y="433"/>
                      <a:pt x="1727" y="802"/>
                    </a:cubicBezTo>
                    <a:cubicBezTo>
                      <a:pt x="1727" y="1197"/>
                      <a:pt x="1399" y="1461"/>
                      <a:pt x="1058" y="1461"/>
                    </a:cubicBezTo>
                    <a:cubicBezTo>
                      <a:pt x="896" y="1461"/>
                      <a:pt x="730" y="1401"/>
                      <a:pt x="596" y="1266"/>
                    </a:cubicBezTo>
                    <a:cubicBezTo>
                      <a:pt x="179" y="849"/>
                      <a:pt x="477" y="147"/>
                      <a:pt x="1060" y="147"/>
                    </a:cubicBezTo>
                    <a:close/>
                    <a:moveTo>
                      <a:pt x="1061" y="1"/>
                    </a:moveTo>
                    <a:cubicBezTo>
                      <a:pt x="864" y="1"/>
                      <a:pt x="663" y="75"/>
                      <a:pt x="500" y="242"/>
                    </a:cubicBezTo>
                    <a:cubicBezTo>
                      <a:pt x="0" y="742"/>
                      <a:pt x="358" y="1599"/>
                      <a:pt x="1060" y="1599"/>
                    </a:cubicBezTo>
                    <a:cubicBezTo>
                      <a:pt x="1501" y="1588"/>
                      <a:pt x="1858" y="1242"/>
                      <a:pt x="1858" y="802"/>
                    </a:cubicBezTo>
                    <a:cubicBezTo>
                      <a:pt x="1858" y="320"/>
                      <a:pt x="1468" y="1"/>
                      <a:pt x="1061" y="1"/>
                    </a:cubicBezTo>
                    <a:close/>
                  </a:path>
                </a:pathLst>
              </a:custGeom>
              <a:solidFill>
                <a:srgbClr val="0909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735" name="Google Shape;1735;p23"/>
              <p:cNvSpPr/>
              <p:nvPr/>
            </p:nvSpPr>
            <p:spPr>
              <a:xfrm>
                <a:off x="1341225" y="3185850"/>
                <a:ext cx="46750" cy="40000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1600" extrusionOk="0">
                    <a:moveTo>
                      <a:pt x="1072" y="147"/>
                    </a:moveTo>
                    <a:cubicBezTo>
                      <a:pt x="1429" y="147"/>
                      <a:pt x="1727" y="433"/>
                      <a:pt x="1727" y="802"/>
                    </a:cubicBezTo>
                    <a:cubicBezTo>
                      <a:pt x="1727" y="1197"/>
                      <a:pt x="1405" y="1461"/>
                      <a:pt x="1068" y="1461"/>
                    </a:cubicBezTo>
                    <a:cubicBezTo>
                      <a:pt x="907" y="1461"/>
                      <a:pt x="742" y="1401"/>
                      <a:pt x="608" y="1266"/>
                    </a:cubicBezTo>
                    <a:cubicBezTo>
                      <a:pt x="191" y="849"/>
                      <a:pt x="489" y="147"/>
                      <a:pt x="1072" y="147"/>
                    </a:cubicBezTo>
                    <a:close/>
                    <a:moveTo>
                      <a:pt x="1070" y="1"/>
                    </a:moveTo>
                    <a:cubicBezTo>
                      <a:pt x="875" y="1"/>
                      <a:pt x="675" y="75"/>
                      <a:pt x="513" y="242"/>
                    </a:cubicBezTo>
                    <a:cubicBezTo>
                      <a:pt x="1" y="742"/>
                      <a:pt x="358" y="1599"/>
                      <a:pt x="1072" y="1599"/>
                    </a:cubicBezTo>
                    <a:cubicBezTo>
                      <a:pt x="1513" y="1588"/>
                      <a:pt x="1858" y="1242"/>
                      <a:pt x="1870" y="802"/>
                    </a:cubicBezTo>
                    <a:cubicBezTo>
                      <a:pt x="1862" y="320"/>
                      <a:pt x="1475" y="1"/>
                      <a:pt x="1070" y="1"/>
                    </a:cubicBezTo>
                    <a:close/>
                  </a:path>
                </a:pathLst>
              </a:custGeom>
              <a:solidFill>
                <a:srgbClr val="0909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736" name="Google Shape;1736;p23"/>
              <p:cNvSpPr/>
              <p:nvPr/>
            </p:nvSpPr>
            <p:spPr>
              <a:xfrm>
                <a:off x="583100" y="3304525"/>
                <a:ext cx="46750" cy="39800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1592" extrusionOk="0">
                    <a:moveTo>
                      <a:pt x="1058" y="150"/>
                    </a:moveTo>
                    <a:cubicBezTo>
                      <a:pt x="1062" y="150"/>
                      <a:pt x="1067" y="150"/>
                      <a:pt x="1072" y="150"/>
                    </a:cubicBezTo>
                    <a:cubicBezTo>
                      <a:pt x="1429" y="150"/>
                      <a:pt x="1727" y="436"/>
                      <a:pt x="1727" y="805"/>
                    </a:cubicBezTo>
                    <a:cubicBezTo>
                      <a:pt x="1727" y="1200"/>
                      <a:pt x="1399" y="1464"/>
                      <a:pt x="1062" y="1464"/>
                    </a:cubicBezTo>
                    <a:cubicBezTo>
                      <a:pt x="901" y="1464"/>
                      <a:pt x="738" y="1404"/>
                      <a:pt x="608" y="1270"/>
                    </a:cubicBezTo>
                    <a:cubicBezTo>
                      <a:pt x="194" y="856"/>
                      <a:pt x="484" y="150"/>
                      <a:pt x="1058" y="150"/>
                    </a:cubicBezTo>
                    <a:close/>
                    <a:moveTo>
                      <a:pt x="1066" y="1"/>
                    </a:moveTo>
                    <a:cubicBezTo>
                      <a:pt x="871" y="1"/>
                      <a:pt x="673" y="73"/>
                      <a:pt x="512" y="234"/>
                    </a:cubicBezTo>
                    <a:cubicBezTo>
                      <a:pt x="0" y="746"/>
                      <a:pt x="358" y="1591"/>
                      <a:pt x="1072" y="1591"/>
                    </a:cubicBezTo>
                    <a:cubicBezTo>
                      <a:pt x="1512" y="1591"/>
                      <a:pt x="1858" y="1246"/>
                      <a:pt x="1870" y="805"/>
                    </a:cubicBezTo>
                    <a:cubicBezTo>
                      <a:pt x="1870" y="321"/>
                      <a:pt x="1475" y="1"/>
                      <a:pt x="1066" y="1"/>
                    </a:cubicBezTo>
                    <a:close/>
                  </a:path>
                </a:pathLst>
              </a:custGeom>
              <a:solidFill>
                <a:srgbClr val="0909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737" name="Google Shape;1737;p23"/>
              <p:cNvSpPr/>
              <p:nvPr/>
            </p:nvSpPr>
            <p:spPr>
              <a:xfrm>
                <a:off x="709600" y="3304525"/>
                <a:ext cx="46450" cy="39800"/>
              </a:xfrm>
              <a:custGeom>
                <a:avLst/>
                <a:gdLst/>
                <a:ahLst/>
                <a:cxnLst/>
                <a:rect l="l" t="t" r="r" b="b"/>
                <a:pathLst>
                  <a:path w="1858" h="1592" extrusionOk="0">
                    <a:moveTo>
                      <a:pt x="1046" y="150"/>
                    </a:moveTo>
                    <a:cubicBezTo>
                      <a:pt x="1051" y="150"/>
                      <a:pt x="1055" y="150"/>
                      <a:pt x="1060" y="150"/>
                    </a:cubicBezTo>
                    <a:cubicBezTo>
                      <a:pt x="1429" y="150"/>
                      <a:pt x="1727" y="436"/>
                      <a:pt x="1727" y="805"/>
                    </a:cubicBezTo>
                    <a:cubicBezTo>
                      <a:pt x="1719" y="1200"/>
                      <a:pt x="1394" y="1464"/>
                      <a:pt x="1056" y="1464"/>
                    </a:cubicBezTo>
                    <a:cubicBezTo>
                      <a:pt x="895" y="1464"/>
                      <a:pt x="730" y="1404"/>
                      <a:pt x="596" y="1270"/>
                    </a:cubicBezTo>
                    <a:cubicBezTo>
                      <a:pt x="183" y="856"/>
                      <a:pt x="472" y="150"/>
                      <a:pt x="1046" y="150"/>
                    </a:cubicBezTo>
                    <a:close/>
                    <a:moveTo>
                      <a:pt x="1054" y="1"/>
                    </a:moveTo>
                    <a:cubicBezTo>
                      <a:pt x="859" y="1"/>
                      <a:pt x="662" y="73"/>
                      <a:pt x="501" y="234"/>
                    </a:cubicBezTo>
                    <a:cubicBezTo>
                      <a:pt x="1" y="734"/>
                      <a:pt x="358" y="1591"/>
                      <a:pt x="1060" y="1591"/>
                    </a:cubicBezTo>
                    <a:cubicBezTo>
                      <a:pt x="1501" y="1591"/>
                      <a:pt x="1858" y="1246"/>
                      <a:pt x="1858" y="805"/>
                    </a:cubicBezTo>
                    <a:cubicBezTo>
                      <a:pt x="1858" y="321"/>
                      <a:pt x="1464" y="1"/>
                      <a:pt x="1054" y="1"/>
                    </a:cubicBezTo>
                    <a:close/>
                  </a:path>
                </a:pathLst>
              </a:custGeom>
              <a:solidFill>
                <a:srgbClr val="0909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738" name="Google Shape;1738;p23"/>
              <p:cNvSpPr/>
              <p:nvPr/>
            </p:nvSpPr>
            <p:spPr>
              <a:xfrm>
                <a:off x="835800" y="3304525"/>
                <a:ext cx="46775" cy="39800"/>
              </a:xfrm>
              <a:custGeom>
                <a:avLst/>
                <a:gdLst/>
                <a:ahLst/>
                <a:cxnLst/>
                <a:rect l="l" t="t" r="r" b="b"/>
                <a:pathLst>
                  <a:path w="1871" h="1592" extrusionOk="0">
                    <a:moveTo>
                      <a:pt x="1058" y="150"/>
                    </a:moveTo>
                    <a:cubicBezTo>
                      <a:pt x="1063" y="150"/>
                      <a:pt x="1068" y="150"/>
                      <a:pt x="1072" y="150"/>
                    </a:cubicBezTo>
                    <a:cubicBezTo>
                      <a:pt x="1430" y="150"/>
                      <a:pt x="1727" y="436"/>
                      <a:pt x="1727" y="805"/>
                    </a:cubicBezTo>
                    <a:cubicBezTo>
                      <a:pt x="1727" y="1200"/>
                      <a:pt x="1400" y="1464"/>
                      <a:pt x="1063" y="1464"/>
                    </a:cubicBezTo>
                    <a:cubicBezTo>
                      <a:pt x="902" y="1464"/>
                      <a:pt x="739" y="1404"/>
                      <a:pt x="608" y="1270"/>
                    </a:cubicBezTo>
                    <a:cubicBezTo>
                      <a:pt x="195" y="856"/>
                      <a:pt x="484" y="150"/>
                      <a:pt x="1058" y="150"/>
                    </a:cubicBezTo>
                    <a:close/>
                    <a:moveTo>
                      <a:pt x="1066" y="1"/>
                    </a:moveTo>
                    <a:cubicBezTo>
                      <a:pt x="872" y="1"/>
                      <a:pt x="674" y="73"/>
                      <a:pt x="513" y="234"/>
                    </a:cubicBezTo>
                    <a:cubicBezTo>
                      <a:pt x="1" y="746"/>
                      <a:pt x="358" y="1591"/>
                      <a:pt x="1072" y="1591"/>
                    </a:cubicBezTo>
                    <a:cubicBezTo>
                      <a:pt x="1513" y="1591"/>
                      <a:pt x="1858" y="1246"/>
                      <a:pt x="1870" y="805"/>
                    </a:cubicBezTo>
                    <a:cubicBezTo>
                      <a:pt x="1870" y="321"/>
                      <a:pt x="1476" y="1"/>
                      <a:pt x="1066" y="1"/>
                    </a:cubicBezTo>
                    <a:close/>
                  </a:path>
                </a:pathLst>
              </a:custGeom>
              <a:solidFill>
                <a:srgbClr val="0909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739" name="Google Shape;1739;p23"/>
              <p:cNvSpPr/>
              <p:nvPr/>
            </p:nvSpPr>
            <p:spPr>
              <a:xfrm>
                <a:off x="962300" y="3304525"/>
                <a:ext cx="46475" cy="39800"/>
              </a:xfrm>
              <a:custGeom>
                <a:avLst/>
                <a:gdLst/>
                <a:ahLst/>
                <a:cxnLst/>
                <a:rect l="l" t="t" r="r" b="b"/>
                <a:pathLst>
                  <a:path w="1859" h="1592" extrusionOk="0">
                    <a:moveTo>
                      <a:pt x="1046" y="150"/>
                    </a:moveTo>
                    <a:cubicBezTo>
                      <a:pt x="1051" y="150"/>
                      <a:pt x="1056" y="150"/>
                      <a:pt x="1061" y="150"/>
                    </a:cubicBezTo>
                    <a:cubicBezTo>
                      <a:pt x="1430" y="150"/>
                      <a:pt x="1727" y="436"/>
                      <a:pt x="1727" y="805"/>
                    </a:cubicBezTo>
                    <a:cubicBezTo>
                      <a:pt x="1719" y="1200"/>
                      <a:pt x="1395" y="1464"/>
                      <a:pt x="1056" y="1464"/>
                    </a:cubicBezTo>
                    <a:cubicBezTo>
                      <a:pt x="895" y="1464"/>
                      <a:pt x="731" y="1404"/>
                      <a:pt x="596" y="1270"/>
                    </a:cubicBezTo>
                    <a:cubicBezTo>
                      <a:pt x="183" y="856"/>
                      <a:pt x="472" y="150"/>
                      <a:pt x="1046" y="150"/>
                    </a:cubicBezTo>
                    <a:close/>
                    <a:moveTo>
                      <a:pt x="1054" y="1"/>
                    </a:moveTo>
                    <a:cubicBezTo>
                      <a:pt x="860" y="1"/>
                      <a:pt x="662" y="73"/>
                      <a:pt x="501" y="234"/>
                    </a:cubicBezTo>
                    <a:cubicBezTo>
                      <a:pt x="1" y="746"/>
                      <a:pt x="358" y="1591"/>
                      <a:pt x="1061" y="1591"/>
                    </a:cubicBezTo>
                    <a:cubicBezTo>
                      <a:pt x="1501" y="1591"/>
                      <a:pt x="1858" y="1246"/>
                      <a:pt x="1858" y="805"/>
                    </a:cubicBezTo>
                    <a:cubicBezTo>
                      <a:pt x="1858" y="321"/>
                      <a:pt x="1464" y="1"/>
                      <a:pt x="1054" y="1"/>
                    </a:cubicBezTo>
                    <a:close/>
                  </a:path>
                </a:pathLst>
              </a:custGeom>
              <a:solidFill>
                <a:srgbClr val="0909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740" name="Google Shape;1740;p23"/>
              <p:cNvSpPr/>
              <p:nvPr/>
            </p:nvSpPr>
            <p:spPr>
              <a:xfrm>
                <a:off x="1088525" y="3304525"/>
                <a:ext cx="46750" cy="39800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1592" extrusionOk="0">
                    <a:moveTo>
                      <a:pt x="1057" y="150"/>
                    </a:moveTo>
                    <a:cubicBezTo>
                      <a:pt x="1062" y="150"/>
                      <a:pt x="1067" y="150"/>
                      <a:pt x="1072" y="150"/>
                    </a:cubicBezTo>
                    <a:cubicBezTo>
                      <a:pt x="1429" y="150"/>
                      <a:pt x="1727" y="436"/>
                      <a:pt x="1727" y="805"/>
                    </a:cubicBezTo>
                    <a:cubicBezTo>
                      <a:pt x="1727" y="1200"/>
                      <a:pt x="1399" y="1464"/>
                      <a:pt x="1062" y="1464"/>
                    </a:cubicBezTo>
                    <a:cubicBezTo>
                      <a:pt x="901" y="1464"/>
                      <a:pt x="738" y="1404"/>
                      <a:pt x="607" y="1270"/>
                    </a:cubicBezTo>
                    <a:cubicBezTo>
                      <a:pt x="194" y="856"/>
                      <a:pt x="483" y="150"/>
                      <a:pt x="1057" y="150"/>
                    </a:cubicBezTo>
                    <a:close/>
                    <a:moveTo>
                      <a:pt x="1066" y="1"/>
                    </a:moveTo>
                    <a:cubicBezTo>
                      <a:pt x="871" y="1"/>
                      <a:pt x="673" y="73"/>
                      <a:pt x="512" y="234"/>
                    </a:cubicBezTo>
                    <a:cubicBezTo>
                      <a:pt x="0" y="746"/>
                      <a:pt x="357" y="1591"/>
                      <a:pt x="1072" y="1591"/>
                    </a:cubicBezTo>
                    <a:cubicBezTo>
                      <a:pt x="1512" y="1591"/>
                      <a:pt x="1858" y="1246"/>
                      <a:pt x="1869" y="805"/>
                    </a:cubicBezTo>
                    <a:cubicBezTo>
                      <a:pt x="1869" y="321"/>
                      <a:pt x="1475" y="1"/>
                      <a:pt x="1066" y="1"/>
                    </a:cubicBezTo>
                    <a:close/>
                  </a:path>
                </a:pathLst>
              </a:custGeom>
              <a:solidFill>
                <a:srgbClr val="0909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741" name="Google Shape;1741;p23"/>
              <p:cNvSpPr/>
              <p:nvPr/>
            </p:nvSpPr>
            <p:spPr>
              <a:xfrm>
                <a:off x="1214800" y="3304625"/>
                <a:ext cx="46675" cy="39700"/>
              </a:xfrm>
              <a:custGeom>
                <a:avLst/>
                <a:gdLst/>
                <a:ahLst/>
                <a:cxnLst/>
                <a:rect l="l" t="t" r="r" b="b"/>
                <a:pathLst>
                  <a:path w="1867" h="1588" extrusionOk="0">
                    <a:moveTo>
                      <a:pt x="1055" y="146"/>
                    </a:moveTo>
                    <a:cubicBezTo>
                      <a:pt x="1059" y="146"/>
                      <a:pt x="1064" y="146"/>
                      <a:pt x="1069" y="146"/>
                    </a:cubicBezTo>
                    <a:cubicBezTo>
                      <a:pt x="1438" y="146"/>
                      <a:pt x="1736" y="432"/>
                      <a:pt x="1736" y="801"/>
                    </a:cubicBezTo>
                    <a:cubicBezTo>
                      <a:pt x="1728" y="1196"/>
                      <a:pt x="1403" y="1460"/>
                      <a:pt x="1065" y="1460"/>
                    </a:cubicBezTo>
                    <a:cubicBezTo>
                      <a:pt x="904" y="1460"/>
                      <a:pt x="739" y="1400"/>
                      <a:pt x="605" y="1266"/>
                    </a:cubicBezTo>
                    <a:cubicBezTo>
                      <a:pt x="191" y="852"/>
                      <a:pt x="481" y="146"/>
                      <a:pt x="1055" y="146"/>
                    </a:cubicBezTo>
                    <a:close/>
                    <a:moveTo>
                      <a:pt x="1066" y="0"/>
                    </a:moveTo>
                    <a:cubicBezTo>
                      <a:pt x="868" y="0"/>
                      <a:pt x="664" y="75"/>
                      <a:pt x="497" y="242"/>
                    </a:cubicBezTo>
                    <a:cubicBezTo>
                      <a:pt x="1" y="738"/>
                      <a:pt x="361" y="1587"/>
                      <a:pt x="1055" y="1587"/>
                    </a:cubicBezTo>
                    <a:cubicBezTo>
                      <a:pt x="1059" y="1587"/>
                      <a:pt x="1064" y="1587"/>
                      <a:pt x="1069" y="1587"/>
                    </a:cubicBezTo>
                    <a:cubicBezTo>
                      <a:pt x="1510" y="1587"/>
                      <a:pt x="1855" y="1230"/>
                      <a:pt x="1867" y="801"/>
                    </a:cubicBezTo>
                    <a:cubicBezTo>
                      <a:pt x="1867" y="320"/>
                      <a:pt x="1477" y="0"/>
                      <a:pt x="1066" y="0"/>
                    </a:cubicBezTo>
                    <a:close/>
                  </a:path>
                </a:pathLst>
              </a:custGeom>
              <a:solidFill>
                <a:srgbClr val="0909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742" name="Google Shape;1742;p23"/>
              <p:cNvSpPr/>
              <p:nvPr/>
            </p:nvSpPr>
            <p:spPr>
              <a:xfrm>
                <a:off x="1341225" y="3304525"/>
                <a:ext cx="46750" cy="39800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1592" extrusionOk="0">
                    <a:moveTo>
                      <a:pt x="1058" y="150"/>
                    </a:moveTo>
                    <a:cubicBezTo>
                      <a:pt x="1063" y="150"/>
                      <a:pt x="1067" y="150"/>
                      <a:pt x="1072" y="150"/>
                    </a:cubicBezTo>
                    <a:cubicBezTo>
                      <a:pt x="1429" y="150"/>
                      <a:pt x="1727" y="436"/>
                      <a:pt x="1727" y="805"/>
                    </a:cubicBezTo>
                    <a:cubicBezTo>
                      <a:pt x="1727" y="1200"/>
                      <a:pt x="1400" y="1464"/>
                      <a:pt x="1062" y="1464"/>
                    </a:cubicBezTo>
                    <a:cubicBezTo>
                      <a:pt x="902" y="1464"/>
                      <a:pt x="739" y="1404"/>
                      <a:pt x="608" y="1270"/>
                    </a:cubicBezTo>
                    <a:cubicBezTo>
                      <a:pt x="195" y="856"/>
                      <a:pt x="484" y="150"/>
                      <a:pt x="1058" y="150"/>
                    </a:cubicBezTo>
                    <a:close/>
                    <a:moveTo>
                      <a:pt x="1066" y="1"/>
                    </a:moveTo>
                    <a:cubicBezTo>
                      <a:pt x="871" y="1"/>
                      <a:pt x="673" y="73"/>
                      <a:pt x="513" y="234"/>
                    </a:cubicBezTo>
                    <a:cubicBezTo>
                      <a:pt x="1" y="734"/>
                      <a:pt x="358" y="1591"/>
                      <a:pt x="1072" y="1591"/>
                    </a:cubicBezTo>
                    <a:cubicBezTo>
                      <a:pt x="1513" y="1591"/>
                      <a:pt x="1858" y="1246"/>
                      <a:pt x="1870" y="805"/>
                    </a:cubicBezTo>
                    <a:cubicBezTo>
                      <a:pt x="1870" y="321"/>
                      <a:pt x="1476" y="1"/>
                      <a:pt x="1066" y="1"/>
                    </a:cubicBezTo>
                    <a:close/>
                  </a:path>
                </a:pathLst>
              </a:custGeom>
              <a:solidFill>
                <a:srgbClr val="0909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</p:grpSp>
      <p:sp>
        <p:nvSpPr>
          <p:cNvPr id="1743" name="Google Shape;1743;p23"/>
          <p:cNvSpPr/>
          <p:nvPr/>
        </p:nvSpPr>
        <p:spPr>
          <a:xfrm rot="2152776">
            <a:off x="-588700" y="-621637"/>
            <a:ext cx="980357" cy="2613592"/>
          </a:xfrm>
          <a:custGeom>
            <a:avLst/>
            <a:gdLst/>
            <a:ahLst/>
            <a:cxnLst/>
            <a:rect l="l" t="t" r="r" b="b"/>
            <a:pathLst>
              <a:path w="20111" h="40208" extrusionOk="0">
                <a:moveTo>
                  <a:pt x="20111" y="0"/>
                </a:moveTo>
                <a:lnTo>
                  <a:pt x="1" y="20110"/>
                </a:lnTo>
                <a:lnTo>
                  <a:pt x="20111" y="40208"/>
                </a:lnTo>
                <a:lnTo>
                  <a:pt x="2011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44" name="Google Shape;1744;p23"/>
          <p:cNvSpPr/>
          <p:nvPr/>
        </p:nvSpPr>
        <p:spPr>
          <a:xfrm rot="3388570">
            <a:off x="-752308" y="-61998"/>
            <a:ext cx="1307272" cy="1960225"/>
          </a:xfrm>
          <a:custGeom>
            <a:avLst/>
            <a:gdLst/>
            <a:ahLst/>
            <a:cxnLst/>
            <a:rect l="l" t="t" r="r" b="b"/>
            <a:pathLst>
              <a:path w="20111" h="40208" extrusionOk="0">
                <a:moveTo>
                  <a:pt x="20111" y="0"/>
                </a:moveTo>
                <a:lnTo>
                  <a:pt x="1" y="20110"/>
                </a:lnTo>
                <a:lnTo>
                  <a:pt x="20111" y="40208"/>
                </a:lnTo>
                <a:lnTo>
                  <a:pt x="20111" y="0"/>
                </a:lnTo>
                <a:close/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1745" name="Google Shape;1745;p23"/>
          <p:cNvGrpSpPr/>
          <p:nvPr/>
        </p:nvGrpSpPr>
        <p:grpSpPr>
          <a:xfrm>
            <a:off x="405618" y="2183691"/>
            <a:ext cx="997535" cy="1317181"/>
            <a:chOff x="468200" y="1667900"/>
            <a:chExt cx="1085575" cy="1075075"/>
          </a:xfrm>
        </p:grpSpPr>
        <p:sp>
          <p:nvSpPr>
            <p:cNvPr id="1746" name="Google Shape;1746;p23"/>
            <p:cNvSpPr/>
            <p:nvPr/>
          </p:nvSpPr>
          <p:spPr>
            <a:xfrm>
              <a:off x="989100" y="1667900"/>
              <a:ext cx="52125" cy="49725"/>
            </a:xfrm>
            <a:custGeom>
              <a:avLst/>
              <a:gdLst/>
              <a:ahLst/>
              <a:cxnLst/>
              <a:rect l="l" t="t" r="r" b="b"/>
              <a:pathLst>
                <a:path w="2085" h="1989" extrusionOk="0">
                  <a:moveTo>
                    <a:pt x="997" y="1"/>
                  </a:moveTo>
                  <a:cubicBezTo>
                    <a:pt x="489" y="1"/>
                    <a:pt x="0" y="398"/>
                    <a:pt x="0" y="1000"/>
                  </a:cubicBezTo>
                  <a:cubicBezTo>
                    <a:pt x="0" y="1595"/>
                    <a:pt x="488" y="1988"/>
                    <a:pt x="995" y="1988"/>
                  </a:cubicBezTo>
                  <a:cubicBezTo>
                    <a:pt x="1240" y="1988"/>
                    <a:pt x="1490" y="1896"/>
                    <a:pt x="1691" y="1691"/>
                  </a:cubicBezTo>
                  <a:cubicBezTo>
                    <a:pt x="2084" y="1310"/>
                    <a:pt x="2084" y="679"/>
                    <a:pt x="1691" y="298"/>
                  </a:cubicBezTo>
                  <a:cubicBezTo>
                    <a:pt x="1490" y="93"/>
                    <a:pt x="1241" y="1"/>
                    <a:pt x="9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47" name="Google Shape;1747;p23"/>
            <p:cNvSpPr/>
            <p:nvPr/>
          </p:nvSpPr>
          <p:spPr>
            <a:xfrm>
              <a:off x="1062325" y="1741025"/>
              <a:ext cx="51825" cy="49750"/>
            </a:xfrm>
            <a:custGeom>
              <a:avLst/>
              <a:gdLst/>
              <a:ahLst/>
              <a:cxnLst/>
              <a:rect l="l" t="t" r="r" b="b"/>
              <a:pathLst>
                <a:path w="2073" h="1990" extrusionOk="0">
                  <a:moveTo>
                    <a:pt x="997" y="1"/>
                  </a:moveTo>
                  <a:cubicBezTo>
                    <a:pt x="487" y="1"/>
                    <a:pt x="0" y="396"/>
                    <a:pt x="0" y="992"/>
                  </a:cubicBezTo>
                  <a:cubicBezTo>
                    <a:pt x="0" y="1589"/>
                    <a:pt x="487" y="1989"/>
                    <a:pt x="996" y="1989"/>
                  </a:cubicBezTo>
                  <a:cubicBezTo>
                    <a:pt x="1239" y="1989"/>
                    <a:pt x="1487" y="1899"/>
                    <a:pt x="1691" y="1695"/>
                  </a:cubicBezTo>
                  <a:cubicBezTo>
                    <a:pt x="2072" y="1314"/>
                    <a:pt x="2072" y="683"/>
                    <a:pt x="1691" y="290"/>
                  </a:cubicBezTo>
                  <a:cubicBezTo>
                    <a:pt x="1488" y="90"/>
                    <a:pt x="1239" y="1"/>
                    <a:pt x="9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48" name="Google Shape;1748;p23"/>
            <p:cNvSpPr/>
            <p:nvPr/>
          </p:nvSpPr>
          <p:spPr>
            <a:xfrm>
              <a:off x="907550" y="1741125"/>
              <a:ext cx="66400" cy="49650"/>
            </a:xfrm>
            <a:custGeom>
              <a:avLst/>
              <a:gdLst/>
              <a:ahLst/>
              <a:cxnLst/>
              <a:rect l="l" t="t" r="r" b="b"/>
              <a:pathLst>
                <a:path w="2656" h="1986" extrusionOk="0">
                  <a:moveTo>
                    <a:pt x="1334" y="0"/>
                  </a:moveTo>
                  <a:cubicBezTo>
                    <a:pt x="453" y="0"/>
                    <a:pt x="0" y="1072"/>
                    <a:pt x="631" y="1691"/>
                  </a:cubicBezTo>
                  <a:cubicBezTo>
                    <a:pt x="822" y="1887"/>
                    <a:pt x="1075" y="1986"/>
                    <a:pt x="1328" y="1986"/>
                  </a:cubicBezTo>
                  <a:cubicBezTo>
                    <a:pt x="1581" y="1986"/>
                    <a:pt x="1834" y="1887"/>
                    <a:pt x="2024" y="1691"/>
                  </a:cubicBezTo>
                  <a:cubicBezTo>
                    <a:pt x="2655" y="1072"/>
                    <a:pt x="2215" y="0"/>
                    <a:pt x="13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49" name="Google Shape;1749;p23"/>
            <p:cNvSpPr/>
            <p:nvPr/>
          </p:nvSpPr>
          <p:spPr>
            <a:xfrm>
              <a:off x="1135850" y="1814550"/>
              <a:ext cx="52100" cy="49600"/>
            </a:xfrm>
            <a:custGeom>
              <a:avLst/>
              <a:gdLst/>
              <a:ahLst/>
              <a:cxnLst/>
              <a:rect l="l" t="t" r="r" b="b"/>
              <a:pathLst>
                <a:path w="2084" h="1984" extrusionOk="0">
                  <a:moveTo>
                    <a:pt x="1002" y="1"/>
                  </a:moveTo>
                  <a:cubicBezTo>
                    <a:pt x="492" y="1"/>
                    <a:pt x="0" y="395"/>
                    <a:pt x="0" y="992"/>
                  </a:cubicBezTo>
                  <a:cubicBezTo>
                    <a:pt x="0" y="1589"/>
                    <a:pt x="492" y="1984"/>
                    <a:pt x="1002" y="1984"/>
                  </a:cubicBezTo>
                  <a:cubicBezTo>
                    <a:pt x="1245" y="1984"/>
                    <a:pt x="1491" y="1894"/>
                    <a:pt x="1691" y="1695"/>
                  </a:cubicBezTo>
                  <a:cubicBezTo>
                    <a:pt x="2084" y="1314"/>
                    <a:pt x="2084" y="683"/>
                    <a:pt x="1691" y="290"/>
                  </a:cubicBezTo>
                  <a:cubicBezTo>
                    <a:pt x="1491" y="90"/>
                    <a:pt x="1245" y="1"/>
                    <a:pt x="10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0" name="Google Shape;1750;p23"/>
            <p:cNvSpPr/>
            <p:nvPr/>
          </p:nvSpPr>
          <p:spPr>
            <a:xfrm>
              <a:off x="1209075" y="1887775"/>
              <a:ext cx="51800" cy="49600"/>
            </a:xfrm>
            <a:custGeom>
              <a:avLst/>
              <a:gdLst/>
              <a:ahLst/>
              <a:cxnLst/>
              <a:rect l="l" t="t" r="r" b="b"/>
              <a:pathLst>
                <a:path w="2072" h="1984" extrusionOk="0">
                  <a:moveTo>
                    <a:pt x="996" y="1"/>
                  </a:moveTo>
                  <a:cubicBezTo>
                    <a:pt x="487" y="1"/>
                    <a:pt x="0" y="395"/>
                    <a:pt x="0" y="992"/>
                  </a:cubicBezTo>
                  <a:cubicBezTo>
                    <a:pt x="0" y="1589"/>
                    <a:pt x="487" y="1984"/>
                    <a:pt x="996" y="1984"/>
                  </a:cubicBezTo>
                  <a:cubicBezTo>
                    <a:pt x="1239" y="1984"/>
                    <a:pt x="1487" y="1894"/>
                    <a:pt x="1691" y="1695"/>
                  </a:cubicBezTo>
                  <a:cubicBezTo>
                    <a:pt x="2072" y="1302"/>
                    <a:pt x="2072" y="683"/>
                    <a:pt x="1691" y="290"/>
                  </a:cubicBezTo>
                  <a:cubicBezTo>
                    <a:pt x="1487" y="90"/>
                    <a:pt x="1239" y="1"/>
                    <a:pt x="9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1" name="Google Shape;1751;p23"/>
            <p:cNvSpPr/>
            <p:nvPr/>
          </p:nvSpPr>
          <p:spPr>
            <a:xfrm>
              <a:off x="1282300" y="1960875"/>
              <a:ext cx="51800" cy="49725"/>
            </a:xfrm>
            <a:custGeom>
              <a:avLst/>
              <a:gdLst/>
              <a:ahLst/>
              <a:cxnLst/>
              <a:rect l="l" t="t" r="r" b="b"/>
              <a:pathLst>
                <a:path w="2072" h="1989" extrusionOk="0">
                  <a:moveTo>
                    <a:pt x="1001" y="0"/>
                  </a:moveTo>
                  <a:cubicBezTo>
                    <a:pt x="492" y="0"/>
                    <a:pt x="0" y="400"/>
                    <a:pt x="0" y="997"/>
                  </a:cubicBezTo>
                  <a:cubicBezTo>
                    <a:pt x="0" y="1594"/>
                    <a:pt x="492" y="1989"/>
                    <a:pt x="1002" y="1989"/>
                  </a:cubicBezTo>
                  <a:cubicBezTo>
                    <a:pt x="1244" y="1989"/>
                    <a:pt x="1491" y="1899"/>
                    <a:pt x="1691" y="1700"/>
                  </a:cubicBezTo>
                  <a:cubicBezTo>
                    <a:pt x="2072" y="1307"/>
                    <a:pt x="2072" y="676"/>
                    <a:pt x="1691" y="295"/>
                  </a:cubicBezTo>
                  <a:cubicBezTo>
                    <a:pt x="1491" y="91"/>
                    <a:pt x="1244" y="0"/>
                    <a:pt x="10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2" name="Google Shape;1752;p23"/>
            <p:cNvSpPr/>
            <p:nvPr/>
          </p:nvSpPr>
          <p:spPr>
            <a:xfrm>
              <a:off x="1355225" y="2034025"/>
              <a:ext cx="52100" cy="49700"/>
            </a:xfrm>
            <a:custGeom>
              <a:avLst/>
              <a:gdLst/>
              <a:ahLst/>
              <a:cxnLst/>
              <a:rect l="l" t="t" r="r" b="b"/>
              <a:pathLst>
                <a:path w="2084" h="1988" extrusionOk="0">
                  <a:moveTo>
                    <a:pt x="996" y="1"/>
                  </a:moveTo>
                  <a:cubicBezTo>
                    <a:pt x="488" y="1"/>
                    <a:pt x="0" y="397"/>
                    <a:pt x="0" y="1000"/>
                  </a:cubicBezTo>
                  <a:cubicBezTo>
                    <a:pt x="0" y="1594"/>
                    <a:pt x="487" y="1988"/>
                    <a:pt x="995" y="1988"/>
                  </a:cubicBezTo>
                  <a:cubicBezTo>
                    <a:pt x="1240" y="1988"/>
                    <a:pt x="1489" y="1896"/>
                    <a:pt x="1691" y="1691"/>
                  </a:cubicBezTo>
                  <a:cubicBezTo>
                    <a:pt x="2084" y="1310"/>
                    <a:pt x="2084" y="679"/>
                    <a:pt x="1691" y="298"/>
                  </a:cubicBezTo>
                  <a:cubicBezTo>
                    <a:pt x="1490" y="93"/>
                    <a:pt x="1241" y="1"/>
                    <a:pt x="9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3" name="Google Shape;1753;p23"/>
            <p:cNvSpPr/>
            <p:nvPr/>
          </p:nvSpPr>
          <p:spPr>
            <a:xfrm>
              <a:off x="1428750" y="2107550"/>
              <a:ext cx="52100" cy="49800"/>
            </a:xfrm>
            <a:custGeom>
              <a:avLst/>
              <a:gdLst/>
              <a:ahLst/>
              <a:cxnLst/>
              <a:rect l="l" t="t" r="r" b="b"/>
              <a:pathLst>
                <a:path w="2084" h="1992" extrusionOk="0">
                  <a:moveTo>
                    <a:pt x="996" y="0"/>
                  </a:moveTo>
                  <a:cubicBezTo>
                    <a:pt x="488" y="0"/>
                    <a:pt x="0" y="397"/>
                    <a:pt x="0" y="1000"/>
                  </a:cubicBezTo>
                  <a:cubicBezTo>
                    <a:pt x="0" y="1597"/>
                    <a:pt x="492" y="1991"/>
                    <a:pt x="1002" y="1991"/>
                  </a:cubicBezTo>
                  <a:cubicBezTo>
                    <a:pt x="1244" y="1991"/>
                    <a:pt x="1491" y="1902"/>
                    <a:pt x="1691" y="1702"/>
                  </a:cubicBezTo>
                  <a:cubicBezTo>
                    <a:pt x="2084" y="1309"/>
                    <a:pt x="2084" y="678"/>
                    <a:pt x="1691" y="297"/>
                  </a:cubicBezTo>
                  <a:cubicBezTo>
                    <a:pt x="1490" y="92"/>
                    <a:pt x="1241" y="0"/>
                    <a:pt x="9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4" name="Google Shape;1754;p23"/>
            <p:cNvSpPr/>
            <p:nvPr/>
          </p:nvSpPr>
          <p:spPr>
            <a:xfrm>
              <a:off x="1501950" y="2180750"/>
              <a:ext cx="51825" cy="49650"/>
            </a:xfrm>
            <a:custGeom>
              <a:avLst/>
              <a:gdLst/>
              <a:ahLst/>
              <a:cxnLst/>
              <a:rect l="l" t="t" r="r" b="b"/>
              <a:pathLst>
                <a:path w="2073" h="1986" extrusionOk="0">
                  <a:moveTo>
                    <a:pt x="990" y="1"/>
                  </a:moveTo>
                  <a:cubicBezTo>
                    <a:pt x="483" y="1"/>
                    <a:pt x="1" y="395"/>
                    <a:pt x="1" y="989"/>
                  </a:cubicBezTo>
                  <a:cubicBezTo>
                    <a:pt x="1" y="1586"/>
                    <a:pt x="487" y="1986"/>
                    <a:pt x="997" y="1986"/>
                  </a:cubicBezTo>
                  <a:cubicBezTo>
                    <a:pt x="1240" y="1986"/>
                    <a:pt x="1488" y="1895"/>
                    <a:pt x="1692" y="1691"/>
                  </a:cubicBezTo>
                  <a:cubicBezTo>
                    <a:pt x="2073" y="1310"/>
                    <a:pt x="2073" y="679"/>
                    <a:pt x="1692" y="298"/>
                  </a:cubicBezTo>
                  <a:cubicBezTo>
                    <a:pt x="1486" y="93"/>
                    <a:pt x="1235" y="1"/>
                    <a:pt x="9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5" name="Google Shape;1755;p23"/>
            <p:cNvSpPr/>
            <p:nvPr/>
          </p:nvSpPr>
          <p:spPr>
            <a:xfrm>
              <a:off x="989100" y="1814250"/>
              <a:ext cx="52125" cy="49600"/>
            </a:xfrm>
            <a:custGeom>
              <a:avLst/>
              <a:gdLst/>
              <a:ahLst/>
              <a:cxnLst/>
              <a:rect l="l" t="t" r="r" b="b"/>
              <a:pathLst>
                <a:path w="2085" h="1984" extrusionOk="0">
                  <a:moveTo>
                    <a:pt x="1002" y="1"/>
                  </a:moveTo>
                  <a:cubicBezTo>
                    <a:pt x="492" y="1"/>
                    <a:pt x="0" y="395"/>
                    <a:pt x="0" y="992"/>
                  </a:cubicBezTo>
                  <a:cubicBezTo>
                    <a:pt x="0" y="1589"/>
                    <a:pt x="492" y="1984"/>
                    <a:pt x="1002" y="1984"/>
                  </a:cubicBezTo>
                  <a:cubicBezTo>
                    <a:pt x="1245" y="1984"/>
                    <a:pt x="1491" y="1895"/>
                    <a:pt x="1691" y="1695"/>
                  </a:cubicBezTo>
                  <a:cubicBezTo>
                    <a:pt x="2084" y="1302"/>
                    <a:pt x="2084" y="683"/>
                    <a:pt x="1691" y="290"/>
                  </a:cubicBezTo>
                  <a:cubicBezTo>
                    <a:pt x="1491" y="90"/>
                    <a:pt x="1245" y="1"/>
                    <a:pt x="10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6" name="Google Shape;1756;p23"/>
            <p:cNvSpPr/>
            <p:nvPr/>
          </p:nvSpPr>
          <p:spPr>
            <a:xfrm>
              <a:off x="1062925" y="1887775"/>
              <a:ext cx="51800" cy="49600"/>
            </a:xfrm>
            <a:custGeom>
              <a:avLst/>
              <a:gdLst/>
              <a:ahLst/>
              <a:cxnLst/>
              <a:rect l="l" t="t" r="r" b="b"/>
              <a:pathLst>
                <a:path w="2072" h="1984" extrusionOk="0">
                  <a:moveTo>
                    <a:pt x="997" y="1"/>
                  </a:moveTo>
                  <a:cubicBezTo>
                    <a:pt x="487" y="1"/>
                    <a:pt x="0" y="395"/>
                    <a:pt x="0" y="992"/>
                  </a:cubicBezTo>
                  <a:cubicBezTo>
                    <a:pt x="0" y="1589"/>
                    <a:pt x="487" y="1984"/>
                    <a:pt x="997" y="1984"/>
                  </a:cubicBezTo>
                  <a:cubicBezTo>
                    <a:pt x="1239" y="1984"/>
                    <a:pt x="1487" y="1894"/>
                    <a:pt x="1691" y="1695"/>
                  </a:cubicBezTo>
                  <a:cubicBezTo>
                    <a:pt x="2072" y="1302"/>
                    <a:pt x="2072" y="683"/>
                    <a:pt x="1691" y="290"/>
                  </a:cubicBezTo>
                  <a:cubicBezTo>
                    <a:pt x="1487" y="90"/>
                    <a:pt x="1239" y="1"/>
                    <a:pt x="9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7" name="Google Shape;1757;p23"/>
            <p:cNvSpPr/>
            <p:nvPr/>
          </p:nvSpPr>
          <p:spPr>
            <a:xfrm>
              <a:off x="1135850" y="1961000"/>
              <a:ext cx="52100" cy="49600"/>
            </a:xfrm>
            <a:custGeom>
              <a:avLst/>
              <a:gdLst/>
              <a:ahLst/>
              <a:cxnLst/>
              <a:rect l="l" t="t" r="r" b="b"/>
              <a:pathLst>
                <a:path w="2084" h="1984" extrusionOk="0">
                  <a:moveTo>
                    <a:pt x="1002" y="1"/>
                  </a:moveTo>
                  <a:cubicBezTo>
                    <a:pt x="492" y="1"/>
                    <a:pt x="0" y="395"/>
                    <a:pt x="0" y="992"/>
                  </a:cubicBezTo>
                  <a:cubicBezTo>
                    <a:pt x="0" y="1589"/>
                    <a:pt x="492" y="1984"/>
                    <a:pt x="1002" y="1984"/>
                  </a:cubicBezTo>
                  <a:cubicBezTo>
                    <a:pt x="1245" y="1984"/>
                    <a:pt x="1491" y="1894"/>
                    <a:pt x="1691" y="1695"/>
                  </a:cubicBezTo>
                  <a:cubicBezTo>
                    <a:pt x="2084" y="1302"/>
                    <a:pt x="2084" y="671"/>
                    <a:pt x="1691" y="290"/>
                  </a:cubicBezTo>
                  <a:cubicBezTo>
                    <a:pt x="1491" y="90"/>
                    <a:pt x="1245" y="1"/>
                    <a:pt x="10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8" name="Google Shape;1758;p23"/>
            <p:cNvSpPr/>
            <p:nvPr/>
          </p:nvSpPr>
          <p:spPr>
            <a:xfrm>
              <a:off x="1209075" y="2034025"/>
              <a:ext cx="51800" cy="49700"/>
            </a:xfrm>
            <a:custGeom>
              <a:avLst/>
              <a:gdLst/>
              <a:ahLst/>
              <a:cxnLst/>
              <a:rect l="l" t="t" r="r" b="b"/>
              <a:pathLst>
                <a:path w="2072" h="1988" extrusionOk="0">
                  <a:moveTo>
                    <a:pt x="991" y="1"/>
                  </a:moveTo>
                  <a:cubicBezTo>
                    <a:pt x="483" y="1"/>
                    <a:pt x="0" y="397"/>
                    <a:pt x="0" y="1000"/>
                  </a:cubicBezTo>
                  <a:cubicBezTo>
                    <a:pt x="0" y="1594"/>
                    <a:pt x="482" y="1988"/>
                    <a:pt x="989" y="1988"/>
                  </a:cubicBezTo>
                  <a:cubicBezTo>
                    <a:pt x="1234" y="1988"/>
                    <a:pt x="1485" y="1896"/>
                    <a:pt x="1691" y="1691"/>
                  </a:cubicBezTo>
                  <a:cubicBezTo>
                    <a:pt x="2072" y="1310"/>
                    <a:pt x="2072" y="679"/>
                    <a:pt x="1691" y="298"/>
                  </a:cubicBezTo>
                  <a:cubicBezTo>
                    <a:pt x="1486" y="93"/>
                    <a:pt x="1236" y="1"/>
                    <a:pt x="9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9" name="Google Shape;1759;p23"/>
            <p:cNvSpPr/>
            <p:nvPr/>
          </p:nvSpPr>
          <p:spPr>
            <a:xfrm>
              <a:off x="1282300" y="2107250"/>
              <a:ext cx="51800" cy="49700"/>
            </a:xfrm>
            <a:custGeom>
              <a:avLst/>
              <a:gdLst/>
              <a:ahLst/>
              <a:cxnLst/>
              <a:rect l="l" t="t" r="r" b="b"/>
              <a:pathLst>
                <a:path w="2072" h="1988" extrusionOk="0">
                  <a:moveTo>
                    <a:pt x="995" y="0"/>
                  </a:moveTo>
                  <a:cubicBezTo>
                    <a:pt x="487" y="0"/>
                    <a:pt x="0" y="394"/>
                    <a:pt x="0" y="988"/>
                  </a:cubicBezTo>
                  <a:cubicBezTo>
                    <a:pt x="0" y="1591"/>
                    <a:pt x="488" y="1988"/>
                    <a:pt x="996" y="1988"/>
                  </a:cubicBezTo>
                  <a:cubicBezTo>
                    <a:pt x="1241" y="1988"/>
                    <a:pt x="1490" y="1896"/>
                    <a:pt x="1691" y="1691"/>
                  </a:cubicBezTo>
                  <a:cubicBezTo>
                    <a:pt x="2072" y="1310"/>
                    <a:pt x="2072" y="679"/>
                    <a:pt x="1691" y="298"/>
                  </a:cubicBezTo>
                  <a:cubicBezTo>
                    <a:pt x="1489" y="92"/>
                    <a:pt x="1240" y="0"/>
                    <a:pt x="9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60" name="Google Shape;1760;p23"/>
            <p:cNvSpPr/>
            <p:nvPr/>
          </p:nvSpPr>
          <p:spPr>
            <a:xfrm>
              <a:off x="1355525" y="2180750"/>
              <a:ext cx="52100" cy="49725"/>
            </a:xfrm>
            <a:custGeom>
              <a:avLst/>
              <a:gdLst/>
              <a:ahLst/>
              <a:cxnLst/>
              <a:rect l="l" t="t" r="r" b="b"/>
              <a:pathLst>
                <a:path w="2084" h="1989" extrusionOk="0">
                  <a:moveTo>
                    <a:pt x="998" y="1"/>
                  </a:moveTo>
                  <a:cubicBezTo>
                    <a:pt x="487" y="1"/>
                    <a:pt x="0" y="395"/>
                    <a:pt x="0" y="989"/>
                  </a:cubicBezTo>
                  <a:cubicBezTo>
                    <a:pt x="0" y="1592"/>
                    <a:pt x="488" y="1988"/>
                    <a:pt x="1000" y="1988"/>
                  </a:cubicBezTo>
                  <a:cubicBezTo>
                    <a:pt x="1246" y="1988"/>
                    <a:pt x="1498" y="1896"/>
                    <a:pt x="1703" y="1691"/>
                  </a:cubicBezTo>
                  <a:cubicBezTo>
                    <a:pt x="2084" y="1310"/>
                    <a:pt x="2084" y="679"/>
                    <a:pt x="1703" y="298"/>
                  </a:cubicBezTo>
                  <a:cubicBezTo>
                    <a:pt x="1497" y="93"/>
                    <a:pt x="1245" y="1"/>
                    <a:pt x="9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61" name="Google Shape;1761;p23"/>
            <p:cNvSpPr/>
            <p:nvPr/>
          </p:nvSpPr>
          <p:spPr>
            <a:xfrm>
              <a:off x="1428750" y="2253900"/>
              <a:ext cx="52100" cy="49600"/>
            </a:xfrm>
            <a:custGeom>
              <a:avLst/>
              <a:gdLst/>
              <a:ahLst/>
              <a:cxnLst/>
              <a:rect l="l" t="t" r="r" b="b"/>
              <a:pathLst>
                <a:path w="2084" h="1984" extrusionOk="0">
                  <a:moveTo>
                    <a:pt x="1002" y="0"/>
                  </a:moveTo>
                  <a:cubicBezTo>
                    <a:pt x="492" y="0"/>
                    <a:pt x="0" y="395"/>
                    <a:pt x="0" y="992"/>
                  </a:cubicBezTo>
                  <a:cubicBezTo>
                    <a:pt x="0" y="1589"/>
                    <a:pt x="492" y="1983"/>
                    <a:pt x="1002" y="1983"/>
                  </a:cubicBezTo>
                  <a:cubicBezTo>
                    <a:pt x="1244" y="1983"/>
                    <a:pt x="1491" y="1894"/>
                    <a:pt x="1691" y="1694"/>
                  </a:cubicBezTo>
                  <a:cubicBezTo>
                    <a:pt x="2084" y="1301"/>
                    <a:pt x="2084" y="682"/>
                    <a:pt x="1691" y="289"/>
                  </a:cubicBezTo>
                  <a:cubicBezTo>
                    <a:pt x="1491" y="90"/>
                    <a:pt x="1244" y="0"/>
                    <a:pt x="10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62" name="Google Shape;1762;p23"/>
            <p:cNvSpPr/>
            <p:nvPr/>
          </p:nvSpPr>
          <p:spPr>
            <a:xfrm>
              <a:off x="842650" y="1814550"/>
              <a:ext cx="51825" cy="49600"/>
            </a:xfrm>
            <a:custGeom>
              <a:avLst/>
              <a:gdLst/>
              <a:ahLst/>
              <a:cxnLst/>
              <a:rect l="l" t="t" r="r" b="b"/>
              <a:pathLst>
                <a:path w="2073" h="1984" extrusionOk="0">
                  <a:moveTo>
                    <a:pt x="997" y="1"/>
                  </a:moveTo>
                  <a:cubicBezTo>
                    <a:pt x="487" y="1"/>
                    <a:pt x="1" y="395"/>
                    <a:pt x="1" y="992"/>
                  </a:cubicBezTo>
                  <a:cubicBezTo>
                    <a:pt x="1" y="1589"/>
                    <a:pt x="487" y="1984"/>
                    <a:pt x="997" y="1984"/>
                  </a:cubicBezTo>
                  <a:cubicBezTo>
                    <a:pt x="1240" y="1984"/>
                    <a:pt x="1488" y="1894"/>
                    <a:pt x="1691" y="1695"/>
                  </a:cubicBezTo>
                  <a:cubicBezTo>
                    <a:pt x="2072" y="1302"/>
                    <a:pt x="2072" y="671"/>
                    <a:pt x="1691" y="290"/>
                  </a:cubicBezTo>
                  <a:cubicBezTo>
                    <a:pt x="1488" y="90"/>
                    <a:pt x="1240" y="1"/>
                    <a:pt x="9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63" name="Google Shape;1763;p23"/>
            <p:cNvSpPr/>
            <p:nvPr/>
          </p:nvSpPr>
          <p:spPr>
            <a:xfrm>
              <a:off x="915575" y="1887575"/>
              <a:ext cx="49725" cy="49725"/>
            </a:xfrm>
            <a:custGeom>
              <a:avLst/>
              <a:gdLst/>
              <a:ahLst/>
              <a:cxnLst/>
              <a:rect l="l" t="t" r="r" b="b"/>
              <a:pathLst>
                <a:path w="1989" h="1989" extrusionOk="0">
                  <a:moveTo>
                    <a:pt x="1001" y="0"/>
                  </a:moveTo>
                  <a:cubicBezTo>
                    <a:pt x="453" y="0"/>
                    <a:pt x="1" y="453"/>
                    <a:pt x="1" y="1000"/>
                  </a:cubicBezTo>
                  <a:cubicBezTo>
                    <a:pt x="1" y="1536"/>
                    <a:pt x="453" y="1988"/>
                    <a:pt x="1001" y="1988"/>
                  </a:cubicBezTo>
                  <a:cubicBezTo>
                    <a:pt x="1548" y="1988"/>
                    <a:pt x="1989" y="1536"/>
                    <a:pt x="1989" y="1000"/>
                  </a:cubicBezTo>
                  <a:cubicBezTo>
                    <a:pt x="1989" y="453"/>
                    <a:pt x="1548" y="0"/>
                    <a:pt x="10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64" name="Google Shape;1764;p23"/>
            <p:cNvSpPr/>
            <p:nvPr/>
          </p:nvSpPr>
          <p:spPr>
            <a:xfrm>
              <a:off x="761100" y="1887575"/>
              <a:ext cx="66400" cy="49650"/>
            </a:xfrm>
            <a:custGeom>
              <a:avLst/>
              <a:gdLst/>
              <a:ahLst/>
              <a:cxnLst/>
              <a:rect l="l" t="t" r="r" b="b"/>
              <a:pathLst>
                <a:path w="2656" h="1986" extrusionOk="0">
                  <a:moveTo>
                    <a:pt x="1322" y="0"/>
                  </a:moveTo>
                  <a:cubicBezTo>
                    <a:pt x="441" y="0"/>
                    <a:pt x="0" y="1072"/>
                    <a:pt x="619" y="1691"/>
                  </a:cubicBezTo>
                  <a:cubicBezTo>
                    <a:pt x="816" y="1887"/>
                    <a:pt x="1072" y="1985"/>
                    <a:pt x="1326" y="1985"/>
                  </a:cubicBezTo>
                  <a:cubicBezTo>
                    <a:pt x="1581" y="1985"/>
                    <a:pt x="1834" y="1887"/>
                    <a:pt x="2024" y="1691"/>
                  </a:cubicBezTo>
                  <a:cubicBezTo>
                    <a:pt x="2655" y="1072"/>
                    <a:pt x="2203" y="0"/>
                    <a:pt x="13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65" name="Google Shape;1765;p23"/>
            <p:cNvSpPr/>
            <p:nvPr/>
          </p:nvSpPr>
          <p:spPr>
            <a:xfrm>
              <a:off x="989400" y="1961300"/>
              <a:ext cx="51825" cy="49600"/>
            </a:xfrm>
            <a:custGeom>
              <a:avLst/>
              <a:gdLst/>
              <a:ahLst/>
              <a:cxnLst/>
              <a:rect l="l" t="t" r="r" b="b"/>
              <a:pathLst>
                <a:path w="2073" h="1984" extrusionOk="0">
                  <a:moveTo>
                    <a:pt x="997" y="0"/>
                  </a:moveTo>
                  <a:cubicBezTo>
                    <a:pt x="487" y="0"/>
                    <a:pt x="0" y="395"/>
                    <a:pt x="0" y="992"/>
                  </a:cubicBezTo>
                  <a:cubicBezTo>
                    <a:pt x="0" y="1589"/>
                    <a:pt x="487" y="1984"/>
                    <a:pt x="997" y="1984"/>
                  </a:cubicBezTo>
                  <a:cubicBezTo>
                    <a:pt x="1239" y="1984"/>
                    <a:pt x="1488" y="1894"/>
                    <a:pt x="1691" y="1694"/>
                  </a:cubicBezTo>
                  <a:cubicBezTo>
                    <a:pt x="2072" y="1302"/>
                    <a:pt x="2072" y="671"/>
                    <a:pt x="1691" y="290"/>
                  </a:cubicBezTo>
                  <a:cubicBezTo>
                    <a:pt x="1488" y="90"/>
                    <a:pt x="1239" y="0"/>
                    <a:pt x="9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66" name="Google Shape;1766;p23"/>
            <p:cNvSpPr/>
            <p:nvPr/>
          </p:nvSpPr>
          <p:spPr>
            <a:xfrm>
              <a:off x="1062625" y="2034325"/>
              <a:ext cx="51800" cy="49625"/>
            </a:xfrm>
            <a:custGeom>
              <a:avLst/>
              <a:gdLst/>
              <a:ahLst/>
              <a:cxnLst/>
              <a:rect l="l" t="t" r="r" b="b"/>
              <a:pathLst>
                <a:path w="2072" h="1985" extrusionOk="0">
                  <a:moveTo>
                    <a:pt x="986" y="0"/>
                  </a:moveTo>
                  <a:cubicBezTo>
                    <a:pt x="482" y="0"/>
                    <a:pt x="0" y="394"/>
                    <a:pt x="0" y="988"/>
                  </a:cubicBezTo>
                  <a:cubicBezTo>
                    <a:pt x="0" y="1585"/>
                    <a:pt x="486" y="1985"/>
                    <a:pt x="993" y="1985"/>
                  </a:cubicBezTo>
                  <a:cubicBezTo>
                    <a:pt x="1234" y="1985"/>
                    <a:pt x="1479" y="1894"/>
                    <a:pt x="1679" y="1691"/>
                  </a:cubicBezTo>
                  <a:cubicBezTo>
                    <a:pt x="2072" y="1310"/>
                    <a:pt x="2072" y="678"/>
                    <a:pt x="1679" y="297"/>
                  </a:cubicBezTo>
                  <a:cubicBezTo>
                    <a:pt x="1477" y="92"/>
                    <a:pt x="1229" y="0"/>
                    <a:pt x="9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67" name="Google Shape;1767;p23"/>
            <p:cNvSpPr/>
            <p:nvPr/>
          </p:nvSpPr>
          <p:spPr>
            <a:xfrm>
              <a:off x="1135550" y="2107450"/>
              <a:ext cx="52100" cy="49600"/>
            </a:xfrm>
            <a:custGeom>
              <a:avLst/>
              <a:gdLst/>
              <a:ahLst/>
              <a:cxnLst/>
              <a:rect l="l" t="t" r="r" b="b"/>
              <a:pathLst>
                <a:path w="2084" h="1984" extrusionOk="0">
                  <a:moveTo>
                    <a:pt x="1002" y="0"/>
                  </a:moveTo>
                  <a:cubicBezTo>
                    <a:pt x="492" y="0"/>
                    <a:pt x="0" y="395"/>
                    <a:pt x="0" y="992"/>
                  </a:cubicBezTo>
                  <a:cubicBezTo>
                    <a:pt x="0" y="1589"/>
                    <a:pt x="492" y="1984"/>
                    <a:pt x="1002" y="1984"/>
                  </a:cubicBezTo>
                  <a:cubicBezTo>
                    <a:pt x="1245" y="1984"/>
                    <a:pt x="1491" y="1894"/>
                    <a:pt x="1691" y="1694"/>
                  </a:cubicBezTo>
                  <a:cubicBezTo>
                    <a:pt x="2084" y="1313"/>
                    <a:pt x="2084" y="682"/>
                    <a:pt x="1691" y="290"/>
                  </a:cubicBezTo>
                  <a:cubicBezTo>
                    <a:pt x="1491" y="90"/>
                    <a:pt x="1245" y="0"/>
                    <a:pt x="10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68" name="Google Shape;1768;p23"/>
            <p:cNvSpPr/>
            <p:nvPr/>
          </p:nvSpPr>
          <p:spPr>
            <a:xfrm>
              <a:off x="1208775" y="2180675"/>
              <a:ext cx="51800" cy="49600"/>
            </a:xfrm>
            <a:custGeom>
              <a:avLst/>
              <a:gdLst/>
              <a:ahLst/>
              <a:cxnLst/>
              <a:rect l="l" t="t" r="r" b="b"/>
              <a:pathLst>
                <a:path w="2072" h="1984" extrusionOk="0">
                  <a:moveTo>
                    <a:pt x="997" y="0"/>
                  </a:moveTo>
                  <a:cubicBezTo>
                    <a:pt x="487" y="0"/>
                    <a:pt x="0" y="395"/>
                    <a:pt x="0" y="992"/>
                  </a:cubicBezTo>
                  <a:cubicBezTo>
                    <a:pt x="0" y="1589"/>
                    <a:pt x="487" y="1984"/>
                    <a:pt x="997" y="1984"/>
                  </a:cubicBezTo>
                  <a:cubicBezTo>
                    <a:pt x="1239" y="1984"/>
                    <a:pt x="1487" y="1894"/>
                    <a:pt x="1691" y="1694"/>
                  </a:cubicBezTo>
                  <a:cubicBezTo>
                    <a:pt x="2072" y="1301"/>
                    <a:pt x="2072" y="682"/>
                    <a:pt x="1691" y="289"/>
                  </a:cubicBezTo>
                  <a:cubicBezTo>
                    <a:pt x="1487" y="90"/>
                    <a:pt x="1239" y="0"/>
                    <a:pt x="9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69" name="Google Shape;1769;p23"/>
            <p:cNvSpPr/>
            <p:nvPr/>
          </p:nvSpPr>
          <p:spPr>
            <a:xfrm>
              <a:off x="1282300" y="2254200"/>
              <a:ext cx="52100" cy="49600"/>
            </a:xfrm>
            <a:custGeom>
              <a:avLst/>
              <a:gdLst/>
              <a:ahLst/>
              <a:cxnLst/>
              <a:rect l="l" t="t" r="r" b="b"/>
              <a:pathLst>
                <a:path w="2084" h="1984" extrusionOk="0">
                  <a:moveTo>
                    <a:pt x="1002" y="0"/>
                  </a:moveTo>
                  <a:cubicBezTo>
                    <a:pt x="492" y="0"/>
                    <a:pt x="0" y="395"/>
                    <a:pt x="0" y="992"/>
                  </a:cubicBezTo>
                  <a:cubicBezTo>
                    <a:pt x="0" y="1589"/>
                    <a:pt x="492" y="1983"/>
                    <a:pt x="1002" y="1983"/>
                  </a:cubicBezTo>
                  <a:cubicBezTo>
                    <a:pt x="1244" y="1983"/>
                    <a:pt x="1491" y="1894"/>
                    <a:pt x="1691" y="1694"/>
                  </a:cubicBezTo>
                  <a:cubicBezTo>
                    <a:pt x="2084" y="1301"/>
                    <a:pt x="2084" y="682"/>
                    <a:pt x="1691" y="289"/>
                  </a:cubicBezTo>
                  <a:cubicBezTo>
                    <a:pt x="1491" y="90"/>
                    <a:pt x="1244" y="0"/>
                    <a:pt x="10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0" name="Google Shape;1770;p23"/>
            <p:cNvSpPr/>
            <p:nvPr/>
          </p:nvSpPr>
          <p:spPr>
            <a:xfrm>
              <a:off x="1355525" y="2327275"/>
              <a:ext cx="51800" cy="49750"/>
            </a:xfrm>
            <a:custGeom>
              <a:avLst/>
              <a:gdLst/>
              <a:ahLst/>
              <a:cxnLst/>
              <a:rect l="l" t="t" r="r" b="b"/>
              <a:pathLst>
                <a:path w="2072" h="1990" extrusionOk="0">
                  <a:moveTo>
                    <a:pt x="996" y="1"/>
                  </a:moveTo>
                  <a:cubicBezTo>
                    <a:pt x="486" y="1"/>
                    <a:pt x="0" y="401"/>
                    <a:pt x="0" y="998"/>
                  </a:cubicBezTo>
                  <a:cubicBezTo>
                    <a:pt x="0" y="1595"/>
                    <a:pt x="486" y="1989"/>
                    <a:pt x="996" y="1989"/>
                  </a:cubicBezTo>
                  <a:cubicBezTo>
                    <a:pt x="1239" y="1989"/>
                    <a:pt x="1487" y="1900"/>
                    <a:pt x="1691" y="1700"/>
                  </a:cubicBezTo>
                  <a:cubicBezTo>
                    <a:pt x="2072" y="1307"/>
                    <a:pt x="2072" y="676"/>
                    <a:pt x="1691" y="295"/>
                  </a:cubicBezTo>
                  <a:cubicBezTo>
                    <a:pt x="1487" y="92"/>
                    <a:pt x="1239" y="1"/>
                    <a:pt x="9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1" name="Google Shape;1771;p23"/>
            <p:cNvSpPr/>
            <p:nvPr/>
          </p:nvSpPr>
          <p:spPr>
            <a:xfrm>
              <a:off x="842650" y="1960700"/>
              <a:ext cx="51825" cy="49600"/>
            </a:xfrm>
            <a:custGeom>
              <a:avLst/>
              <a:gdLst/>
              <a:ahLst/>
              <a:cxnLst/>
              <a:rect l="l" t="t" r="r" b="b"/>
              <a:pathLst>
                <a:path w="2073" h="1984" extrusionOk="0">
                  <a:moveTo>
                    <a:pt x="997" y="1"/>
                  </a:moveTo>
                  <a:cubicBezTo>
                    <a:pt x="487" y="1"/>
                    <a:pt x="1" y="395"/>
                    <a:pt x="1" y="992"/>
                  </a:cubicBezTo>
                  <a:cubicBezTo>
                    <a:pt x="1" y="1589"/>
                    <a:pt x="487" y="1984"/>
                    <a:pt x="997" y="1984"/>
                  </a:cubicBezTo>
                  <a:cubicBezTo>
                    <a:pt x="1240" y="1984"/>
                    <a:pt x="1488" y="1894"/>
                    <a:pt x="1691" y="1695"/>
                  </a:cubicBezTo>
                  <a:cubicBezTo>
                    <a:pt x="2072" y="1314"/>
                    <a:pt x="2072" y="683"/>
                    <a:pt x="1691" y="290"/>
                  </a:cubicBezTo>
                  <a:cubicBezTo>
                    <a:pt x="1488" y="90"/>
                    <a:pt x="1240" y="1"/>
                    <a:pt x="9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2" name="Google Shape;1772;p23"/>
            <p:cNvSpPr/>
            <p:nvPr/>
          </p:nvSpPr>
          <p:spPr>
            <a:xfrm>
              <a:off x="916175" y="2034325"/>
              <a:ext cx="51825" cy="49625"/>
            </a:xfrm>
            <a:custGeom>
              <a:avLst/>
              <a:gdLst/>
              <a:ahLst/>
              <a:cxnLst/>
              <a:rect l="l" t="t" r="r" b="b"/>
              <a:pathLst>
                <a:path w="2073" h="1985" extrusionOk="0">
                  <a:moveTo>
                    <a:pt x="990" y="0"/>
                  </a:moveTo>
                  <a:cubicBezTo>
                    <a:pt x="482" y="0"/>
                    <a:pt x="0" y="394"/>
                    <a:pt x="0" y="988"/>
                  </a:cubicBezTo>
                  <a:cubicBezTo>
                    <a:pt x="0" y="1585"/>
                    <a:pt x="487" y="1985"/>
                    <a:pt x="996" y="1985"/>
                  </a:cubicBezTo>
                  <a:cubicBezTo>
                    <a:pt x="1239" y="1985"/>
                    <a:pt x="1488" y="1894"/>
                    <a:pt x="1691" y="1691"/>
                  </a:cubicBezTo>
                  <a:cubicBezTo>
                    <a:pt x="2072" y="1310"/>
                    <a:pt x="2072" y="678"/>
                    <a:pt x="1691" y="297"/>
                  </a:cubicBezTo>
                  <a:cubicBezTo>
                    <a:pt x="1486" y="92"/>
                    <a:pt x="1235" y="0"/>
                    <a:pt x="9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3" name="Google Shape;1773;p23"/>
            <p:cNvSpPr/>
            <p:nvPr/>
          </p:nvSpPr>
          <p:spPr>
            <a:xfrm>
              <a:off x="989400" y="2107450"/>
              <a:ext cx="51825" cy="49600"/>
            </a:xfrm>
            <a:custGeom>
              <a:avLst/>
              <a:gdLst/>
              <a:ahLst/>
              <a:cxnLst/>
              <a:rect l="l" t="t" r="r" b="b"/>
              <a:pathLst>
                <a:path w="2073" h="1984" extrusionOk="0">
                  <a:moveTo>
                    <a:pt x="997" y="0"/>
                  </a:moveTo>
                  <a:cubicBezTo>
                    <a:pt x="487" y="0"/>
                    <a:pt x="0" y="395"/>
                    <a:pt x="0" y="992"/>
                  </a:cubicBezTo>
                  <a:cubicBezTo>
                    <a:pt x="0" y="1589"/>
                    <a:pt x="487" y="1984"/>
                    <a:pt x="997" y="1984"/>
                  </a:cubicBezTo>
                  <a:cubicBezTo>
                    <a:pt x="1239" y="1984"/>
                    <a:pt x="1488" y="1894"/>
                    <a:pt x="1691" y="1694"/>
                  </a:cubicBezTo>
                  <a:cubicBezTo>
                    <a:pt x="2072" y="1313"/>
                    <a:pt x="2072" y="682"/>
                    <a:pt x="1691" y="290"/>
                  </a:cubicBezTo>
                  <a:cubicBezTo>
                    <a:pt x="1488" y="90"/>
                    <a:pt x="1239" y="0"/>
                    <a:pt x="9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4" name="Google Shape;1774;p23"/>
            <p:cNvSpPr/>
            <p:nvPr/>
          </p:nvSpPr>
          <p:spPr>
            <a:xfrm>
              <a:off x="1062325" y="2180675"/>
              <a:ext cx="52100" cy="49600"/>
            </a:xfrm>
            <a:custGeom>
              <a:avLst/>
              <a:gdLst/>
              <a:ahLst/>
              <a:cxnLst/>
              <a:rect l="l" t="t" r="r" b="b"/>
              <a:pathLst>
                <a:path w="2084" h="1984" extrusionOk="0">
                  <a:moveTo>
                    <a:pt x="1002" y="0"/>
                  </a:moveTo>
                  <a:cubicBezTo>
                    <a:pt x="492" y="0"/>
                    <a:pt x="0" y="395"/>
                    <a:pt x="0" y="992"/>
                  </a:cubicBezTo>
                  <a:cubicBezTo>
                    <a:pt x="0" y="1589"/>
                    <a:pt x="492" y="1984"/>
                    <a:pt x="1002" y="1984"/>
                  </a:cubicBezTo>
                  <a:cubicBezTo>
                    <a:pt x="1245" y="1984"/>
                    <a:pt x="1491" y="1894"/>
                    <a:pt x="1691" y="1694"/>
                  </a:cubicBezTo>
                  <a:cubicBezTo>
                    <a:pt x="2084" y="1301"/>
                    <a:pt x="2084" y="670"/>
                    <a:pt x="1691" y="289"/>
                  </a:cubicBezTo>
                  <a:cubicBezTo>
                    <a:pt x="1491" y="90"/>
                    <a:pt x="1245" y="0"/>
                    <a:pt x="10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5" name="Google Shape;1775;p23"/>
            <p:cNvSpPr/>
            <p:nvPr/>
          </p:nvSpPr>
          <p:spPr>
            <a:xfrm>
              <a:off x="1135550" y="2253700"/>
              <a:ext cx="52100" cy="49800"/>
            </a:xfrm>
            <a:custGeom>
              <a:avLst/>
              <a:gdLst/>
              <a:ahLst/>
              <a:cxnLst/>
              <a:rect l="l" t="t" r="r" b="b"/>
              <a:pathLst>
                <a:path w="2084" h="1992" extrusionOk="0">
                  <a:moveTo>
                    <a:pt x="996" y="0"/>
                  </a:moveTo>
                  <a:cubicBezTo>
                    <a:pt x="489" y="0"/>
                    <a:pt x="0" y="397"/>
                    <a:pt x="0" y="1000"/>
                  </a:cubicBezTo>
                  <a:cubicBezTo>
                    <a:pt x="0" y="1597"/>
                    <a:pt x="492" y="1991"/>
                    <a:pt x="1002" y="1991"/>
                  </a:cubicBezTo>
                  <a:cubicBezTo>
                    <a:pt x="1245" y="1991"/>
                    <a:pt x="1491" y="1902"/>
                    <a:pt x="1691" y="1702"/>
                  </a:cubicBezTo>
                  <a:cubicBezTo>
                    <a:pt x="2084" y="1309"/>
                    <a:pt x="2084" y="678"/>
                    <a:pt x="1691" y="297"/>
                  </a:cubicBezTo>
                  <a:cubicBezTo>
                    <a:pt x="1490" y="92"/>
                    <a:pt x="1241" y="0"/>
                    <a:pt x="9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6" name="Google Shape;1776;p23"/>
            <p:cNvSpPr/>
            <p:nvPr/>
          </p:nvSpPr>
          <p:spPr>
            <a:xfrm>
              <a:off x="1209075" y="2327275"/>
              <a:ext cx="52100" cy="49750"/>
            </a:xfrm>
            <a:custGeom>
              <a:avLst/>
              <a:gdLst/>
              <a:ahLst/>
              <a:cxnLst/>
              <a:rect l="l" t="t" r="r" b="b"/>
              <a:pathLst>
                <a:path w="2084" h="1990" extrusionOk="0">
                  <a:moveTo>
                    <a:pt x="1001" y="1"/>
                  </a:moveTo>
                  <a:cubicBezTo>
                    <a:pt x="492" y="1"/>
                    <a:pt x="0" y="401"/>
                    <a:pt x="0" y="998"/>
                  </a:cubicBezTo>
                  <a:cubicBezTo>
                    <a:pt x="0" y="1595"/>
                    <a:pt x="492" y="1989"/>
                    <a:pt x="1002" y="1989"/>
                  </a:cubicBezTo>
                  <a:cubicBezTo>
                    <a:pt x="1244" y="1989"/>
                    <a:pt x="1491" y="1900"/>
                    <a:pt x="1691" y="1700"/>
                  </a:cubicBezTo>
                  <a:cubicBezTo>
                    <a:pt x="2084" y="1307"/>
                    <a:pt x="2084" y="676"/>
                    <a:pt x="1691" y="295"/>
                  </a:cubicBezTo>
                  <a:cubicBezTo>
                    <a:pt x="1491" y="92"/>
                    <a:pt x="1244" y="1"/>
                    <a:pt x="10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7" name="Google Shape;1777;p23"/>
            <p:cNvSpPr/>
            <p:nvPr/>
          </p:nvSpPr>
          <p:spPr>
            <a:xfrm>
              <a:off x="1282300" y="2400450"/>
              <a:ext cx="51800" cy="49800"/>
            </a:xfrm>
            <a:custGeom>
              <a:avLst/>
              <a:gdLst/>
              <a:ahLst/>
              <a:cxnLst/>
              <a:rect l="l" t="t" r="r" b="b"/>
              <a:pathLst>
                <a:path w="2072" h="1992" extrusionOk="0">
                  <a:moveTo>
                    <a:pt x="996" y="0"/>
                  </a:moveTo>
                  <a:cubicBezTo>
                    <a:pt x="488" y="0"/>
                    <a:pt x="0" y="397"/>
                    <a:pt x="0" y="1000"/>
                  </a:cubicBezTo>
                  <a:cubicBezTo>
                    <a:pt x="0" y="1597"/>
                    <a:pt x="492" y="1991"/>
                    <a:pt x="1002" y="1991"/>
                  </a:cubicBezTo>
                  <a:cubicBezTo>
                    <a:pt x="1244" y="1991"/>
                    <a:pt x="1491" y="1902"/>
                    <a:pt x="1691" y="1702"/>
                  </a:cubicBezTo>
                  <a:cubicBezTo>
                    <a:pt x="2072" y="1309"/>
                    <a:pt x="2072" y="678"/>
                    <a:pt x="1691" y="297"/>
                  </a:cubicBezTo>
                  <a:cubicBezTo>
                    <a:pt x="1490" y="92"/>
                    <a:pt x="1241" y="0"/>
                    <a:pt x="9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8" name="Google Shape;1778;p23"/>
            <p:cNvSpPr/>
            <p:nvPr/>
          </p:nvSpPr>
          <p:spPr>
            <a:xfrm>
              <a:off x="696200" y="1960700"/>
              <a:ext cx="52125" cy="49800"/>
            </a:xfrm>
            <a:custGeom>
              <a:avLst/>
              <a:gdLst/>
              <a:ahLst/>
              <a:cxnLst/>
              <a:rect l="l" t="t" r="r" b="b"/>
              <a:pathLst>
                <a:path w="2085" h="1992" extrusionOk="0">
                  <a:moveTo>
                    <a:pt x="1002" y="1"/>
                  </a:moveTo>
                  <a:cubicBezTo>
                    <a:pt x="493" y="1"/>
                    <a:pt x="1" y="395"/>
                    <a:pt x="1" y="992"/>
                  </a:cubicBezTo>
                  <a:cubicBezTo>
                    <a:pt x="1" y="1595"/>
                    <a:pt x="489" y="1992"/>
                    <a:pt x="997" y="1992"/>
                  </a:cubicBezTo>
                  <a:cubicBezTo>
                    <a:pt x="1241" y="1992"/>
                    <a:pt x="1490" y="1900"/>
                    <a:pt x="1691" y="1695"/>
                  </a:cubicBezTo>
                  <a:cubicBezTo>
                    <a:pt x="2084" y="1314"/>
                    <a:pt x="2084" y="683"/>
                    <a:pt x="1691" y="290"/>
                  </a:cubicBezTo>
                  <a:cubicBezTo>
                    <a:pt x="1492" y="90"/>
                    <a:pt x="1245" y="1"/>
                    <a:pt x="10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9" name="Google Shape;1779;p23"/>
            <p:cNvSpPr/>
            <p:nvPr/>
          </p:nvSpPr>
          <p:spPr>
            <a:xfrm>
              <a:off x="769425" y="2033925"/>
              <a:ext cx="52125" cy="49600"/>
            </a:xfrm>
            <a:custGeom>
              <a:avLst/>
              <a:gdLst/>
              <a:ahLst/>
              <a:cxnLst/>
              <a:rect l="l" t="t" r="r" b="b"/>
              <a:pathLst>
                <a:path w="2085" h="1984" extrusionOk="0">
                  <a:moveTo>
                    <a:pt x="1002" y="1"/>
                  </a:moveTo>
                  <a:cubicBezTo>
                    <a:pt x="492" y="1"/>
                    <a:pt x="1" y="395"/>
                    <a:pt x="1" y="992"/>
                  </a:cubicBezTo>
                  <a:cubicBezTo>
                    <a:pt x="1" y="1589"/>
                    <a:pt x="492" y="1984"/>
                    <a:pt x="1002" y="1984"/>
                  </a:cubicBezTo>
                  <a:cubicBezTo>
                    <a:pt x="1245" y="1984"/>
                    <a:pt x="1492" y="1894"/>
                    <a:pt x="1691" y="1695"/>
                  </a:cubicBezTo>
                  <a:cubicBezTo>
                    <a:pt x="2084" y="1302"/>
                    <a:pt x="2084" y="683"/>
                    <a:pt x="1691" y="290"/>
                  </a:cubicBezTo>
                  <a:cubicBezTo>
                    <a:pt x="1492" y="90"/>
                    <a:pt x="1245" y="1"/>
                    <a:pt x="10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80" name="Google Shape;1780;p23"/>
            <p:cNvSpPr/>
            <p:nvPr/>
          </p:nvSpPr>
          <p:spPr>
            <a:xfrm>
              <a:off x="614650" y="2034000"/>
              <a:ext cx="66400" cy="49450"/>
            </a:xfrm>
            <a:custGeom>
              <a:avLst/>
              <a:gdLst/>
              <a:ahLst/>
              <a:cxnLst/>
              <a:rect l="l" t="t" r="r" b="b"/>
              <a:pathLst>
                <a:path w="2656" h="1978" extrusionOk="0">
                  <a:moveTo>
                    <a:pt x="1334" y="1"/>
                  </a:moveTo>
                  <a:cubicBezTo>
                    <a:pt x="453" y="1"/>
                    <a:pt x="0" y="1061"/>
                    <a:pt x="631" y="1692"/>
                  </a:cubicBezTo>
                  <a:cubicBezTo>
                    <a:pt x="822" y="1882"/>
                    <a:pt x="1075" y="1977"/>
                    <a:pt x="1329" y="1977"/>
                  </a:cubicBezTo>
                  <a:cubicBezTo>
                    <a:pt x="1584" y="1977"/>
                    <a:pt x="1840" y="1882"/>
                    <a:pt x="2036" y="1692"/>
                  </a:cubicBezTo>
                  <a:cubicBezTo>
                    <a:pt x="2656" y="1061"/>
                    <a:pt x="2215" y="1"/>
                    <a:pt x="1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81" name="Google Shape;1781;p23"/>
            <p:cNvSpPr/>
            <p:nvPr/>
          </p:nvSpPr>
          <p:spPr>
            <a:xfrm>
              <a:off x="842950" y="2107450"/>
              <a:ext cx="52125" cy="49600"/>
            </a:xfrm>
            <a:custGeom>
              <a:avLst/>
              <a:gdLst/>
              <a:ahLst/>
              <a:cxnLst/>
              <a:rect l="l" t="t" r="r" b="b"/>
              <a:pathLst>
                <a:path w="2085" h="1984" extrusionOk="0">
                  <a:moveTo>
                    <a:pt x="1002" y="0"/>
                  </a:moveTo>
                  <a:cubicBezTo>
                    <a:pt x="492" y="0"/>
                    <a:pt x="1" y="395"/>
                    <a:pt x="1" y="992"/>
                  </a:cubicBezTo>
                  <a:cubicBezTo>
                    <a:pt x="1" y="1589"/>
                    <a:pt x="492" y="1984"/>
                    <a:pt x="1002" y="1984"/>
                  </a:cubicBezTo>
                  <a:cubicBezTo>
                    <a:pt x="1245" y="1984"/>
                    <a:pt x="1492" y="1894"/>
                    <a:pt x="1691" y="1694"/>
                  </a:cubicBezTo>
                  <a:cubicBezTo>
                    <a:pt x="2084" y="1302"/>
                    <a:pt x="2084" y="682"/>
                    <a:pt x="1691" y="290"/>
                  </a:cubicBezTo>
                  <a:cubicBezTo>
                    <a:pt x="1492" y="90"/>
                    <a:pt x="1245" y="0"/>
                    <a:pt x="10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82" name="Google Shape;1782;p23"/>
            <p:cNvSpPr/>
            <p:nvPr/>
          </p:nvSpPr>
          <p:spPr>
            <a:xfrm>
              <a:off x="916175" y="2180675"/>
              <a:ext cx="51825" cy="49600"/>
            </a:xfrm>
            <a:custGeom>
              <a:avLst/>
              <a:gdLst/>
              <a:ahLst/>
              <a:cxnLst/>
              <a:rect l="l" t="t" r="r" b="b"/>
              <a:pathLst>
                <a:path w="2073" h="1984" extrusionOk="0">
                  <a:moveTo>
                    <a:pt x="997" y="0"/>
                  </a:moveTo>
                  <a:cubicBezTo>
                    <a:pt x="487" y="0"/>
                    <a:pt x="0" y="395"/>
                    <a:pt x="0" y="992"/>
                  </a:cubicBezTo>
                  <a:cubicBezTo>
                    <a:pt x="0" y="1589"/>
                    <a:pt x="487" y="1984"/>
                    <a:pt x="997" y="1984"/>
                  </a:cubicBezTo>
                  <a:cubicBezTo>
                    <a:pt x="1239" y="1984"/>
                    <a:pt x="1488" y="1894"/>
                    <a:pt x="1691" y="1694"/>
                  </a:cubicBezTo>
                  <a:cubicBezTo>
                    <a:pt x="2072" y="1301"/>
                    <a:pt x="2072" y="670"/>
                    <a:pt x="1691" y="289"/>
                  </a:cubicBezTo>
                  <a:cubicBezTo>
                    <a:pt x="1488" y="90"/>
                    <a:pt x="1239" y="0"/>
                    <a:pt x="9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83" name="Google Shape;1783;p23"/>
            <p:cNvSpPr/>
            <p:nvPr/>
          </p:nvSpPr>
          <p:spPr>
            <a:xfrm>
              <a:off x="989400" y="2253700"/>
              <a:ext cx="51825" cy="49800"/>
            </a:xfrm>
            <a:custGeom>
              <a:avLst/>
              <a:gdLst/>
              <a:ahLst/>
              <a:cxnLst/>
              <a:rect l="l" t="t" r="r" b="b"/>
              <a:pathLst>
                <a:path w="2073" h="1992" extrusionOk="0">
                  <a:moveTo>
                    <a:pt x="991" y="0"/>
                  </a:moveTo>
                  <a:cubicBezTo>
                    <a:pt x="483" y="0"/>
                    <a:pt x="0" y="397"/>
                    <a:pt x="0" y="1000"/>
                  </a:cubicBezTo>
                  <a:cubicBezTo>
                    <a:pt x="0" y="1597"/>
                    <a:pt x="487" y="1991"/>
                    <a:pt x="997" y="1991"/>
                  </a:cubicBezTo>
                  <a:cubicBezTo>
                    <a:pt x="1239" y="1991"/>
                    <a:pt x="1488" y="1902"/>
                    <a:pt x="1691" y="1702"/>
                  </a:cubicBezTo>
                  <a:cubicBezTo>
                    <a:pt x="2072" y="1309"/>
                    <a:pt x="2072" y="678"/>
                    <a:pt x="1691" y="297"/>
                  </a:cubicBezTo>
                  <a:cubicBezTo>
                    <a:pt x="1486" y="92"/>
                    <a:pt x="1236" y="0"/>
                    <a:pt x="9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84" name="Google Shape;1784;p23"/>
            <p:cNvSpPr/>
            <p:nvPr/>
          </p:nvSpPr>
          <p:spPr>
            <a:xfrm>
              <a:off x="1062625" y="2326825"/>
              <a:ext cx="51800" cy="49600"/>
            </a:xfrm>
            <a:custGeom>
              <a:avLst/>
              <a:gdLst/>
              <a:ahLst/>
              <a:cxnLst/>
              <a:rect l="l" t="t" r="r" b="b"/>
              <a:pathLst>
                <a:path w="2072" h="1984" extrusionOk="0">
                  <a:moveTo>
                    <a:pt x="993" y="0"/>
                  </a:moveTo>
                  <a:cubicBezTo>
                    <a:pt x="487" y="0"/>
                    <a:pt x="0" y="395"/>
                    <a:pt x="0" y="992"/>
                  </a:cubicBezTo>
                  <a:cubicBezTo>
                    <a:pt x="0" y="1589"/>
                    <a:pt x="487" y="1983"/>
                    <a:pt x="993" y="1983"/>
                  </a:cubicBezTo>
                  <a:cubicBezTo>
                    <a:pt x="1234" y="1983"/>
                    <a:pt x="1479" y="1894"/>
                    <a:pt x="1679" y="1694"/>
                  </a:cubicBezTo>
                  <a:cubicBezTo>
                    <a:pt x="2072" y="1313"/>
                    <a:pt x="2072" y="682"/>
                    <a:pt x="1679" y="289"/>
                  </a:cubicBezTo>
                  <a:cubicBezTo>
                    <a:pt x="1479" y="90"/>
                    <a:pt x="1234" y="0"/>
                    <a:pt x="9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85" name="Google Shape;1785;p23"/>
            <p:cNvSpPr/>
            <p:nvPr/>
          </p:nvSpPr>
          <p:spPr>
            <a:xfrm>
              <a:off x="1135850" y="2400450"/>
              <a:ext cx="52100" cy="49800"/>
            </a:xfrm>
            <a:custGeom>
              <a:avLst/>
              <a:gdLst/>
              <a:ahLst/>
              <a:cxnLst/>
              <a:rect l="l" t="t" r="r" b="b"/>
              <a:pathLst>
                <a:path w="2084" h="1992" extrusionOk="0">
                  <a:moveTo>
                    <a:pt x="1000" y="0"/>
                  </a:moveTo>
                  <a:cubicBezTo>
                    <a:pt x="489" y="0"/>
                    <a:pt x="0" y="397"/>
                    <a:pt x="0" y="1000"/>
                  </a:cubicBezTo>
                  <a:cubicBezTo>
                    <a:pt x="0" y="1597"/>
                    <a:pt x="492" y="1991"/>
                    <a:pt x="1006" y="1991"/>
                  </a:cubicBezTo>
                  <a:cubicBezTo>
                    <a:pt x="1250" y="1991"/>
                    <a:pt x="1499" y="1902"/>
                    <a:pt x="1703" y="1702"/>
                  </a:cubicBezTo>
                  <a:cubicBezTo>
                    <a:pt x="2084" y="1309"/>
                    <a:pt x="2084" y="678"/>
                    <a:pt x="1703" y="297"/>
                  </a:cubicBezTo>
                  <a:cubicBezTo>
                    <a:pt x="1498" y="92"/>
                    <a:pt x="1246" y="0"/>
                    <a:pt x="10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86" name="Google Shape;1786;p23"/>
            <p:cNvSpPr/>
            <p:nvPr/>
          </p:nvSpPr>
          <p:spPr>
            <a:xfrm>
              <a:off x="1209075" y="2473575"/>
              <a:ext cx="52100" cy="49600"/>
            </a:xfrm>
            <a:custGeom>
              <a:avLst/>
              <a:gdLst/>
              <a:ahLst/>
              <a:cxnLst/>
              <a:rect l="l" t="t" r="r" b="b"/>
              <a:pathLst>
                <a:path w="2084" h="1984" extrusionOk="0">
                  <a:moveTo>
                    <a:pt x="1002" y="0"/>
                  </a:moveTo>
                  <a:cubicBezTo>
                    <a:pt x="492" y="0"/>
                    <a:pt x="0" y="395"/>
                    <a:pt x="0" y="992"/>
                  </a:cubicBezTo>
                  <a:cubicBezTo>
                    <a:pt x="0" y="1589"/>
                    <a:pt x="492" y="1983"/>
                    <a:pt x="1002" y="1983"/>
                  </a:cubicBezTo>
                  <a:cubicBezTo>
                    <a:pt x="1244" y="1983"/>
                    <a:pt x="1491" y="1894"/>
                    <a:pt x="1691" y="1694"/>
                  </a:cubicBezTo>
                  <a:cubicBezTo>
                    <a:pt x="2084" y="1313"/>
                    <a:pt x="2084" y="682"/>
                    <a:pt x="1691" y="289"/>
                  </a:cubicBezTo>
                  <a:cubicBezTo>
                    <a:pt x="1491" y="89"/>
                    <a:pt x="1244" y="0"/>
                    <a:pt x="10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87" name="Google Shape;1787;p23"/>
            <p:cNvSpPr/>
            <p:nvPr/>
          </p:nvSpPr>
          <p:spPr>
            <a:xfrm>
              <a:off x="696200" y="2107025"/>
              <a:ext cx="52125" cy="49725"/>
            </a:xfrm>
            <a:custGeom>
              <a:avLst/>
              <a:gdLst/>
              <a:ahLst/>
              <a:cxnLst/>
              <a:rect l="l" t="t" r="r" b="b"/>
              <a:pathLst>
                <a:path w="2085" h="1989" extrusionOk="0">
                  <a:moveTo>
                    <a:pt x="1002" y="0"/>
                  </a:moveTo>
                  <a:cubicBezTo>
                    <a:pt x="492" y="0"/>
                    <a:pt x="1" y="400"/>
                    <a:pt x="1" y="997"/>
                  </a:cubicBezTo>
                  <a:cubicBezTo>
                    <a:pt x="1" y="1594"/>
                    <a:pt x="493" y="1989"/>
                    <a:pt x="1002" y="1989"/>
                  </a:cubicBezTo>
                  <a:cubicBezTo>
                    <a:pt x="1245" y="1989"/>
                    <a:pt x="1492" y="1899"/>
                    <a:pt x="1691" y="1700"/>
                  </a:cubicBezTo>
                  <a:cubicBezTo>
                    <a:pt x="2084" y="1307"/>
                    <a:pt x="2084" y="676"/>
                    <a:pt x="1691" y="295"/>
                  </a:cubicBezTo>
                  <a:cubicBezTo>
                    <a:pt x="1492" y="91"/>
                    <a:pt x="1245" y="0"/>
                    <a:pt x="10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88" name="Google Shape;1788;p23"/>
            <p:cNvSpPr/>
            <p:nvPr/>
          </p:nvSpPr>
          <p:spPr>
            <a:xfrm>
              <a:off x="769725" y="2180675"/>
              <a:ext cx="52125" cy="49600"/>
            </a:xfrm>
            <a:custGeom>
              <a:avLst/>
              <a:gdLst/>
              <a:ahLst/>
              <a:cxnLst/>
              <a:rect l="l" t="t" r="r" b="b"/>
              <a:pathLst>
                <a:path w="2085" h="1984" extrusionOk="0">
                  <a:moveTo>
                    <a:pt x="1006" y="0"/>
                  </a:moveTo>
                  <a:cubicBezTo>
                    <a:pt x="492" y="0"/>
                    <a:pt x="1" y="395"/>
                    <a:pt x="1" y="992"/>
                  </a:cubicBezTo>
                  <a:cubicBezTo>
                    <a:pt x="1" y="1589"/>
                    <a:pt x="492" y="1984"/>
                    <a:pt x="1006" y="1984"/>
                  </a:cubicBezTo>
                  <a:cubicBezTo>
                    <a:pt x="1250" y="1984"/>
                    <a:pt x="1500" y="1894"/>
                    <a:pt x="1703" y="1694"/>
                  </a:cubicBezTo>
                  <a:cubicBezTo>
                    <a:pt x="2084" y="1301"/>
                    <a:pt x="2084" y="682"/>
                    <a:pt x="1703" y="289"/>
                  </a:cubicBezTo>
                  <a:cubicBezTo>
                    <a:pt x="1500" y="90"/>
                    <a:pt x="1250" y="0"/>
                    <a:pt x="10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89" name="Google Shape;1789;p23"/>
            <p:cNvSpPr/>
            <p:nvPr/>
          </p:nvSpPr>
          <p:spPr>
            <a:xfrm>
              <a:off x="842950" y="2253700"/>
              <a:ext cx="52125" cy="49800"/>
            </a:xfrm>
            <a:custGeom>
              <a:avLst/>
              <a:gdLst/>
              <a:ahLst/>
              <a:cxnLst/>
              <a:rect l="l" t="t" r="r" b="b"/>
              <a:pathLst>
                <a:path w="2085" h="1992" extrusionOk="0">
                  <a:moveTo>
                    <a:pt x="997" y="0"/>
                  </a:moveTo>
                  <a:cubicBezTo>
                    <a:pt x="489" y="0"/>
                    <a:pt x="1" y="397"/>
                    <a:pt x="1" y="1000"/>
                  </a:cubicBezTo>
                  <a:cubicBezTo>
                    <a:pt x="1" y="1597"/>
                    <a:pt x="492" y="1991"/>
                    <a:pt x="1002" y="1991"/>
                  </a:cubicBezTo>
                  <a:cubicBezTo>
                    <a:pt x="1245" y="1991"/>
                    <a:pt x="1492" y="1902"/>
                    <a:pt x="1691" y="1702"/>
                  </a:cubicBezTo>
                  <a:cubicBezTo>
                    <a:pt x="2084" y="1309"/>
                    <a:pt x="2084" y="678"/>
                    <a:pt x="1691" y="297"/>
                  </a:cubicBezTo>
                  <a:cubicBezTo>
                    <a:pt x="1490" y="92"/>
                    <a:pt x="1241" y="0"/>
                    <a:pt x="9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90" name="Google Shape;1790;p23"/>
            <p:cNvSpPr/>
            <p:nvPr/>
          </p:nvSpPr>
          <p:spPr>
            <a:xfrm>
              <a:off x="916175" y="2326825"/>
              <a:ext cx="51825" cy="49600"/>
            </a:xfrm>
            <a:custGeom>
              <a:avLst/>
              <a:gdLst/>
              <a:ahLst/>
              <a:cxnLst/>
              <a:rect l="l" t="t" r="r" b="b"/>
              <a:pathLst>
                <a:path w="2073" h="1984" extrusionOk="0">
                  <a:moveTo>
                    <a:pt x="997" y="0"/>
                  </a:moveTo>
                  <a:cubicBezTo>
                    <a:pt x="487" y="0"/>
                    <a:pt x="0" y="395"/>
                    <a:pt x="0" y="992"/>
                  </a:cubicBezTo>
                  <a:cubicBezTo>
                    <a:pt x="0" y="1589"/>
                    <a:pt x="487" y="1983"/>
                    <a:pt x="997" y="1983"/>
                  </a:cubicBezTo>
                  <a:cubicBezTo>
                    <a:pt x="1239" y="1983"/>
                    <a:pt x="1488" y="1894"/>
                    <a:pt x="1691" y="1694"/>
                  </a:cubicBezTo>
                  <a:cubicBezTo>
                    <a:pt x="2072" y="1313"/>
                    <a:pt x="2072" y="682"/>
                    <a:pt x="1691" y="289"/>
                  </a:cubicBezTo>
                  <a:cubicBezTo>
                    <a:pt x="1488" y="90"/>
                    <a:pt x="1239" y="0"/>
                    <a:pt x="9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91" name="Google Shape;1791;p23"/>
            <p:cNvSpPr/>
            <p:nvPr/>
          </p:nvSpPr>
          <p:spPr>
            <a:xfrm>
              <a:off x="989400" y="2400050"/>
              <a:ext cx="51825" cy="49600"/>
            </a:xfrm>
            <a:custGeom>
              <a:avLst/>
              <a:gdLst/>
              <a:ahLst/>
              <a:cxnLst/>
              <a:rect l="l" t="t" r="r" b="b"/>
              <a:pathLst>
                <a:path w="2073" h="1984" extrusionOk="0">
                  <a:moveTo>
                    <a:pt x="997" y="0"/>
                  </a:moveTo>
                  <a:cubicBezTo>
                    <a:pt x="487" y="0"/>
                    <a:pt x="0" y="395"/>
                    <a:pt x="0" y="992"/>
                  </a:cubicBezTo>
                  <a:cubicBezTo>
                    <a:pt x="0" y="1589"/>
                    <a:pt x="487" y="1983"/>
                    <a:pt x="997" y="1983"/>
                  </a:cubicBezTo>
                  <a:cubicBezTo>
                    <a:pt x="1239" y="1983"/>
                    <a:pt x="1488" y="1894"/>
                    <a:pt x="1691" y="1694"/>
                  </a:cubicBezTo>
                  <a:cubicBezTo>
                    <a:pt x="2072" y="1301"/>
                    <a:pt x="2072" y="682"/>
                    <a:pt x="1691" y="289"/>
                  </a:cubicBezTo>
                  <a:cubicBezTo>
                    <a:pt x="1488" y="90"/>
                    <a:pt x="1239" y="0"/>
                    <a:pt x="9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92" name="Google Shape;1792;p23"/>
            <p:cNvSpPr/>
            <p:nvPr/>
          </p:nvSpPr>
          <p:spPr>
            <a:xfrm>
              <a:off x="1062925" y="2473575"/>
              <a:ext cx="51800" cy="49600"/>
            </a:xfrm>
            <a:custGeom>
              <a:avLst/>
              <a:gdLst/>
              <a:ahLst/>
              <a:cxnLst/>
              <a:rect l="l" t="t" r="r" b="b"/>
              <a:pathLst>
                <a:path w="2072" h="1984" extrusionOk="0">
                  <a:moveTo>
                    <a:pt x="997" y="0"/>
                  </a:moveTo>
                  <a:cubicBezTo>
                    <a:pt x="487" y="0"/>
                    <a:pt x="0" y="395"/>
                    <a:pt x="0" y="992"/>
                  </a:cubicBezTo>
                  <a:cubicBezTo>
                    <a:pt x="0" y="1589"/>
                    <a:pt x="487" y="1983"/>
                    <a:pt x="997" y="1983"/>
                  </a:cubicBezTo>
                  <a:cubicBezTo>
                    <a:pt x="1239" y="1983"/>
                    <a:pt x="1487" y="1894"/>
                    <a:pt x="1691" y="1694"/>
                  </a:cubicBezTo>
                  <a:cubicBezTo>
                    <a:pt x="2072" y="1313"/>
                    <a:pt x="2072" y="682"/>
                    <a:pt x="1691" y="289"/>
                  </a:cubicBezTo>
                  <a:cubicBezTo>
                    <a:pt x="1487" y="89"/>
                    <a:pt x="1239" y="0"/>
                    <a:pt x="9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93" name="Google Shape;1793;p23"/>
            <p:cNvSpPr/>
            <p:nvPr/>
          </p:nvSpPr>
          <p:spPr>
            <a:xfrm>
              <a:off x="1136150" y="2546775"/>
              <a:ext cx="51800" cy="49625"/>
            </a:xfrm>
            <a:custGeom>
              <a:avLst/>
              <a:gdLst/>
              <a:ahLst/>
              <a:cxnLst/>
              <a:rect l="l" t="t" r="r" b="b"/>
              <a:pathLst>
                <a:path w="2072" h="1985" extrusionOk="0">
                  <a:moveTo>
                    <a:pt x="996" y="1"/>
                  </a:moveTo>
                  <a:cubicBezTo>
                    <a:pt x="487" y="1"/>
                    <a:pt x="0" y="396"/>
                    <a:pt x="0" y="993"/>
                  </a:cubicBezTo>
                  <a:cubicBezTo>
                    <a:pt x="0" y="1589"/>
                    <a:pt x="487" y="1984"/>
                    <a:pt x="996" y="1984"/>
                  </a:cubicBezTo>
                  <a:cubicBezTo>
                    <a:pt x="1239" y="1984"/>
                    <a:pt x="1487" y="1895"/>
                    <a:pt x="1691" y="1695"/>
                  </a:cubicBezTo>
                  <a:cubicBezTo>
                    <a:pt x="2072" y="1302"/>
                    <a:pt x="2072" y="683"/>
                    <a:pt x="1691" y="290"/>
                  </a:cubicBezTo>
                  <a:cubicBezTo>
                    <a:pt x="1487" y="90"/>
                    <a:pt x="1239" y="1"/>
                    <a:pt x="9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94" name="Google Shape;1794;p23"/>
            <p:cNvSpPr/>
            <p:nvPr/>
          </p:nvSpPr>
          <p:spPr>
            <a:xfrm>
              <a:off x="549750" y="2107250"/>
              <a:ext cx="52125" cy="49800"/>
            </a:xfrm>
            <a:custGeom>
              <a:avLst/>
              <a:gdLst/>
              <a:ahLst/>
              <a:cxnLst/>
              <a:rect l="l" t="t" r="r" b="b"/>
              <a:pathLst>
                <a:path w="2085" h="1992" extrusionOk="0">
                  <a:moveTo>
                    <a:pt x="997" y="1"/>
                  </a:moveTo>
                  <a:cubicBezTo>
                    <a:pt x="489" y="1"/>
                    <a:pt x="1" y="397"/>
                    <a:pt x="1" y="1000"/>
                  </a:cubicBezTo>
                  <a:cubicBezTo>
                    <a:pt x="1" y="1597"/>
                    <a:pt x="493" y="1992"/>
                    <a:pt x="1002" y="1992"/>
                  </a:cubicBezTo>
                  <a:cubicBezTo>
                    <a:pt x="1245" y="1992"/>
                    <a:pt x="1492" y="1902"/>
                    <a:pt x="1692" y="1702"/>
                  </a:cubicBezTo>
                  <a:cubicBezTo>
                    <a:pt x="2084" y="1310"/>
                    <a:pt x="2084" y="679"/>
                    <a:pt x="1692" y="298"/>
                  </a:cubicBezTo>
                  <a:cubicBezTo>
                    <a:pt x="1490" y="92"/>
                    <a:pt x="1241" y="1"/>
                    <a:pt x="9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95" name="Google Shape;1795;p23"/>
            <p:cNvSpPr/>
            <p:nvPr/>
          </p:nvSpPr>
          <p:spPr>
            <a:xfrm>
              <a:off x="622975" y="2180475"/>
              <a:ext cx="51825" cy="49700"/>
            </a:xfrm>
            <a:custGeom>
              <a:avLst/>
              <a:gdLst/>
              <a:ahLst/>
              <a:cxnLst/>
              <a:rect l="l" t="t" r="r" b="b"/>
              <a:pathLst>
                <a:path w="2073" h="1988" extrusionOk="0">
                  <a:moveTo>
                    <a:pt x="990" y="0"/>
                  </a:moveTo>
                  <a:cubicBezTo>
                    <a:pt x="483" y="0"/>
                    <a:pt x="1" y="394"/>
                    <a:pt x="1" y="988"/>
                  </a:cubicBezTo>
                  <a:cubicBezTo>
                    <a:pt x="1" y="1591"/>
                    <a:pt x="484" y="1987"/>
                    <a:pt x="992" y="1987"/>
                  </a:cubicBezTo>
                  <a:cubicBezTo>
                    <a:pt x="1236" y="1987"/>
                    <a:pt x="1486" y="1896"/>
                    <a:pt x="1691" y="1690"/>
                  </a:cubicBezTo>
                  <a:cubicBezTo>
                    <a:pt x="2072" y="1309"/>
                    <a:pt x="2072" y="678"/>
                    <a:pt x="1691" y="297"/>
                  </a:cubicBezTo>
                  <a:cubicBezTo>
                    <a:pt x="1486" y="92"/>
                    <a:pt x="1235" y="0"/>
                    <a:pt x="9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96" name="Google Shape;1796;p23"/>
            <p:cNvSpPr/>
            <p:nvPr/>
          </p:nvSpPr>
          <p:spPr>
            <a:xfrm>
              <a:off x="468200" y="2180450"/>
              <a:ext cx="66400" cy="49675"/>
            </a:xfrm>
            <a:custGeom>
              <a:avLst/>
              <a:gdLst/>
              <a:ahLst/>
              <a:cxnLst/>
              <a:rect l="l" t="t" r="r" b="b"/>
              <a:pathLst>
                <a:path w="2656" h="1987" extrusionOk="0">
                  <a:moveTo>
                    <a:pt x="1322" y="1"/>
                  </a:moveTo>
                  <a:cubicBezTo>
                    <a:pt x="441" y="1"/>
                    <a:pt x="1" y="1072"/>
                    <a:pt x="632" y="1691"/>
                  </a:cubicBezTo>
                  <a:cubicBezTo>
                    <a:pt x="822" y="1888"/>
                    <a:pt x="1075" y="1986"/>
                    <a:pt x="1328" y="1986"/>
                  </a:cubicBezTo>
                  <a:cubicBezTo>
                    <a:pt x="1581" y="1986"/>
                    <a:pt x="1834" y="1888"/>
                    <a:pt x="2025" y="1691"/>
                  </a:cubicBezTo>
                  <a:cubicBezTo>
                    <a:pt x="2656" y="1072"/>
                    <a:pt x="2203" y="1"/>
                    <a:pt x="13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97" name="Google Shape;1797;p23"/>
            <p:cNvSpPr/>
            <p:nvPr/>
          </p:nvSpPr>
          <p:spPr>
            <a:xfrm>
              <a:off x="696500" y="2253975"/>
              <a:ext cx="51825" cy="49725"/>
            </a:xfrm>
            <a:custGeom>
              <a:avLst/>
              <a:gdLst/>
              <a:ahLst/>
              <a:cxnLst/>
              <a:rect l="l" t="t" r="r" b="b"/>
              <a:pathLst>
                <a:path w="2073" h="1989" extrusionOk="0">
                  <a:moveTo>
                    <a:pt x="990" y="1"/>
                  </a:moveTo>
                  <a:cubicBezTo>
                    <a:pt x="482" y="1"/>
                    <a:pt x="1" y="395"/>
                    <a:pt x="1" y="989"/>
                  </a:cubicBezTo>
                  <a:cubicBezTo>
                    <a:pt x="1" y="1592"/>
                    <a:pt x="484" y="1988"/>
                    <a:pt x="991" y="1988"/>
                  </a:cubicBezTo>
                  <a:cubicBezTo>
                    <a:pt x="1236" y="1988"/>
                    <a:pt x="1486" y="1896"/>
                    <a:pt x="1691" y="1691"/>
                  </a:cubicBezTo>
                  <a:cubicBezTo>
                    <a:pt x="2072" y="1310"/>
                    <a:pt x="2072" y="679"/>
                    <a:pt x="1691" y="298"/>
                  </a:cubicBezTo>
                  <a:cubicBezTo>
                    <a:pt x="1486" y="93"/>
                    <a:pt x="1235" y="1"/>
                    <a:pt x="9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98" name="Google Shape;1798;p23"/>
            <p:cNvSpPr/>
            <p:nvPr/>
          </p:nvSpPr>
          <p:spPr>
            <a:xfrm>
              <a:off x="769425" y="2327125"/>
              <a:ext cx="52125" cy="49725"/>
            </a:xfrm>
            <a:custGeom>
              <a:avLst/>
              <a:gdLst/>
              <a:ahLst/>
              <a:cxnLst/>
              <a:rect l="l" t="t" r="r" b="b"/>
              <a:pathLst>
                <a:path w="2085" h="1989" extrusionOk="0">
                  <a:moveTo>
                    <a:pt x="1006" y="0"/>
                  </a:moveTo>
                  <a:cubicBezTo>
                    <a:pt x="492" y="0"/>
                    <a:pt x="1" y="395"/>
                    <a:pt x="1" y="992"/>
                  </a:cubicBezTo>
                  <a:cubicBezTo>
                    <a:pt x="1" y="1589"/>
                    <a:pt x="492" y="1989"/>
                    <a:pt x="1006" y="1989"/>
                  </a:cubicBezTo>
                  <a:cubicBezTo>
                    <a:pt x="1250" y="1989"/>
                    <a:pt x="1500" y="1898"/>
                    <a:pt x="1703" y="1694"/>
                  </a:cubicBezTo>
                  <a:cubicBezTo>
                    <a:pt x="2084" y="1313"/>
                    <a:pt x="2084" y="682"/>
                    <a:pt x="1703" y="289"/>
                  </a:cubicBezTo>
                  <a:cubicBezTo>
                    <a:pt x="1500" y="90"/>
                    <a:pt x="1250" y="0"/>
                    <a:pt x="10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99" name="Google Shape;1799;p23"/>
            <p:cNvSpPr/>
            <p:nvPr/>
          </p:nvSpPr>
          <p:spPr>
            <a:xfrm>
              <a:off x="842650" y="2400350"/>
              <a:ext cx="52125" cy="49600"/>
            </a:xfrm>
            <a:custGeom>
              <a:avLst/>
              <a:gdLst/>
              <a:ahLst/>
              <a:cxnLst/>
              <a:rect l="l" t="t" r="r" b="b"/>
              <a:pathLst>
                <a:path w="2085" h="1984" extrusionOk="0">
                  <a:moveTo>
                    <a:pt x="1002" y="0"/>
                  </a:moveTo>
                  <a:cubicBezTo>
                    <a:pt x="492" y="0"/>
                    <a:pt x="1" y="395"/>
                    <a:pt x="1" y="992"/>
                  </a:cubicBezTo>
                  <a:cubicBezTo>
                    <a:pt x="1" y="1589"/>
                    <a:pt x="492" y="1983"/>
                    <a:pt x="1002" y="1983"/>
                  </a:cubicBezTo>
                  <a:cubicBezTo>
                    <a:pt x="1245" y="1983"/>
                    <a:pt x="1492" y="1894"/>
                    <a:pt x="1691" y="1694"/>
                  </a:cubicBezTo>
                  <a:cubicBezTo>
                    <a:pt x="2084" y="1301"/>
                    <a:pt x="2084" y="682"/>
                    <a:pt x="1691" y="289"/>
                  </a:cubicBezTo>
                  <a:cubicBezTo>
                    <a:pt x="1492" y="90"/>
                    <a:pt x="1245" y="0"/>
                    <a:pt x="10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00" name="Google Shape;1800;p23"/>
            <p:cNvSpPr/>
            <p:nvPr/>
          </p:nvSpPr>
          <p:spPr>
            <a:xfrm>
              <a:off x="915875" y="2473575"/>
              <a:ext cx="52125" cy="49600"/>
            </a:xfrm>
            <a:custGeom>
              <a:avLst/>
              <a:gdLst/>
              <a:ahLst/>
              <a:cxnLst/>
              <a:rect l="l" t="t" r="r" b="b"/>
              <a:pathLst>
                <a:path w="2085" h="1984" extrusionOk="0">
                  <a:moveTo>
                    <a:pt x="1002" y="0"/>
                  </a:moveTo>
                  <a:cubicBezTo>
                    <a:pt x="492" y="0"/>
                    <a:pt x="1" y="395"/>
                    <a:pt x="1" y="992"/>
                  </a:cubicBezTo>
                  <a:cubicBezTo>
                    <a:pt x="1" y="1589"/>
                    <a:pt x="492" y="1983"/>
                    <a:pt x="1002" y="1983"/>
                  </a:cubicBezTo>
                  <a:cubicBezTo>
                    <a:pt x="1245" y="1983"/>
                    <a:pt x="1492" y="1894"/>
                    <a:pt x="1691" y="1694"/>
                  </a:cubicBezTo>
                  <a:cubicBezTo>
                    <a:pt x="2084" y="1301"/>
                    <a:pt x="2084" y="670"/>
                    <a:pt x="1691" y="289"/>
                  </a:cubicBezTo>
                  <a:cubicBezTo>
                    <a:pt x="1492" y="89"/>
                    <a:pt x="1245" y="0"/>
                    <a:pt x="10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01" name="Google Shape;1801;p23"/>
            <p:cNvSpPr/>
            <p:nvPr/>
          </p:nvSpPr>
          <p:spPr>
            <a:xfrm>
              <a:off x="989400" y="2546950"/>
              <a:ext cx="52100" cy="49750"/>
            </a:xfrm>
            <a:custGeom>
              <a:avLst/>
              <a:gdLst/>
              <a:ahLst/>
              <a:cxnLst/>
              <a:rect l="l" t="t" r="r" b="b"/>
              <a:pathLst>
                <a:path w="2084" h="1990" extrusionOk="0">
                  <a:moveTo>
                    <a:pt x="1002" y="1"/>
                  </a:moveTo>
                  <a:cubicBezTo>
                    <a:pt x="492" y="1"/>
                    <a:pt x="0" y="401"/>
                    <a:pt x="0" y="997"/>
                  </a:cubicBezTo>
                  <a:cubicBezTo>
                    <a:pt x="0" y="1594"/>
                    <a:pt x="492" y="1989"/>
                    <a:pt x="1002" y="1989"/>
                  </a:cubicBezTo>
                  <a:cubicBezTo>
                    <a:pt x="1245" y="1989"/>
                    <a:pt x="1491" y="1900"/>
                    <a:pt x="1691" y="1700"/>
                  </a:cubicBezTo>
                  <a:cubicBezTo>
                    <a:pt x="2084" y="1307"/>
                    <a:pt x="2084" y="676"/>
                    <a:pt x="1691" y="295"/>
                  </a:cubicBezTo>
                  <a:cubicBezTo>
                    <a:pt x="1491" y="91"/>
                    <a:pt x="1244" y="1"/>
                    <a:pt x="10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02" name="Google Shape;1802;p23"/>
            <p:cNvSpPr/>
            <p:nvPr/>
          </p:nvSpPr>
          <p:spPr>
            <a:xfrm>
              <a:off x="1062925" y="2620000"/>
              <a:ext cx="51800" cy="49625"/>
            </a:xfrm>
            <a:custGeom>
              <a:avLst/>
              <a:gdLst/>
              <a:ahLst/>
              <a:cxnLst/>
              <a:rect l="l" t="t" r="r" b="b"/>
              <a:pathLst>
                <a:path w="2072" h="1985" extrusionOk="0">
                  <a:moveTo>
                    <a:pt x="997" y="1"/>
                  </a:moveTo>
                  <a:cubicBezTo>
                    <a:pt x="487" y="1"/>
                    <a:pt x="0" y="396"/>
                    <a:pt x="0" y="993"/>
                  </a:cubicBezTo>
                  <a:cubicBezTo>
                    <a:pt x="0" y="1589"/>
                    <a:pt x="487" y="1984"/>
                    <a:pt x="997" y="1984"/>
                  </a:cubicBezTo>
                  <a:cubicBezTo>
                    <a:pt x="1239" y="1984"/>
                    <a:pt x="1487" y="1895"/>
                    <a:pt x="1691" y="1695"/>
                  </a:cubicBezTo>
                  <a:cubicBezTo>
                    <a:pt x="2072" y="1314"/>
                    <a:pt x="2072" y="683"/>
                    <a:pt x="1691" y="290"/>
                  </a:cubicBezTo>
                  <a:cubicBezTo>
                    <a:pt x="1487" y="90"/>
                    <a:pt x="1239" y="1"/>
                    <a:pt x="9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03" name="Google Shape;1803;p23"/>
            <p:cNvSpPr/>
            <p:nvPr/>
          </p:nvSpPr>
          <p:spPr>
            <a:xfrm>
              <a:off x="549750" y="2253600"/>
              <a:ext cx="52125" cy="49600"/>
            </a:xfrm>
            <a:custGeom>
              <a:avLst/>
              <a:gdLst/>
              <a:ahLst/>
              <a:cxnLst/>
              <a:rect l="l" t="t" r="r" b="b"/>
              <a:pathLst>
                <a:path w="2085" h="1984" extrusionOk="0">
                  <a:moveTo>
                    <a:pt x="1002" y="0"/>
                  </a:moveTo>
                  <a:cubicBezTo>
                    <a:pt x="493" y="0"/>
                    <a:pt x="1" y="395"/>
                    <a:pt x="1" y="992"/>
                  </a:cubicBezTo>
                  <a:cubicBezTo>
                    <a:pt x="1" y="1589"/>
                    <a:pt x="493" y="1984"/>
                    <a:pt x="1002" y="1984"/>
                  </a:cubicBezTo>
                  <a:cubicBezTo>
                    <a:pt x="1245" y="1984"/>
                    <a:pt x="1492" y="1894"/>
                    <a:pt x="1692" y="1694"/>
                  </a:cubicBezTo>
                  <a:cubicBezTo>
                    <a:pt x="2084" y="1302"/>
                    <a:pt x="2084" y="682"/>
                    <a:pt x="1692" y="289"/>
                  </a:cubicBezTo>
                  <a:cubicBezTo>
                    <a:pt x="1492" y="90"/>
                    <a:pt x="1245" y="0"/>
                    <a:pt x="10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04" name="Google Shape;1804;p23"/>
            <p:cNvSpPr/>
            <p:nvPr/>
          </p:nvSpPr>
          <p:spPr>
            <a:xfrm>
              <a:off x="623275" y="2327125"/>
              <a:ext cx="52125" cy="49600"/>
            </a:xfrm>
            <a:custGeom>
              <a:avLst/>
              <a:gdLst/>
              <a:ahLst/>
              <a:cxnLst/>
              <a:rect l="l" t="t" r="r" b="b"/>
              <a:pathLst>
                <a:path w="2085" h="1984" extrusionOk="0">
                  <a:moveTo>
                    <a:pt x="1002" y="0"/>
                  </a:moveTo>
                  <a:cubicBezTo>
                    <a:pt x="493" y="0"/>
                    <a:pt x="1" y="395"/>
                    <a:pt x="1" y="992"/>
                  </a:cubicBezTo>
                  <a:cubicBezTo>
                    <a:pt x="1" y="1589"/>
                    <a:pt x="493" y="1983"/>
                    <a:pt x="1002" y="1983"/>
                  </a:cubicBezTo>
                  <a:cubicBezTo>
                    <a:pt x="1245" y="1983"/>
                    <a:pt x="1492" y="1894"/>
                    <a:pt x="1691" y="1694"/>
                  </a:cubicBezTo>
                  <a:cubicBezTo>
                    <a:pt x="2084" y="1313"/>
                    <a:pt x="2084" y="682"/>
                    <a:pt x="1691" y="289"/>
                  </a:cubicBezTo>
                  <a:cubicBezTo>
                    <a:pt x="1492" y="90"/>
                    <a:pt x="1245" y="0"/>
                    <a:pt x="10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05" name="Google Shape;1805;p23"/>
            <p:cNvSpPr/>
            <p:nvPr/>
          </p:nvSpPr>
          <p:spPr>
            <a:xfrm>
              <a:off x="696500" y="2400350"/>
              <a:ext cx="51825" cy="49600"/>
            </a:xfrm>
            <a:custGeom>
              <a:avLst/>
              <a:gdLst/>
              <a:ahLst/>
              <a:cxnLst/>
              <a:rect l="l" t="t" r="r" b="b"/>
              <a:pathLst>
                <a:path w="2073" h="1984" extrusionOk="0">
                  <a:moveTo>
                    <a:pt x="997" y="0"/>
                  </a:moveTo>
                  <a:cubicBezTo>
                    <a:pt x="487" y="0"/>
                    <a:pt x="1" y="395"/>
                    <a:pt x="1" y="992"/>
                  </a:cubicBezTo>
                  <a:cubicBezTo>
                    <a:pt x="1" y="1589"/>
                    <a:pt x="487" y="1983"/>
                    <a:pt x="997" y="1983"/>
                  </a:cubicBezTo>
                  <a:cubicBezTo>
                    <a:pt x="1240" y="1983"/>
                    <a:pt x="1488" y="1894"/>
                    <a:pt x="1691" y="1694"/>
                  </a:cubicBezTo>
                  <a:cubicBezTo>
                    <a:pt x="2072" y="1301"/>
                    <a:pt x="2072" y="682"/>
                    <a:pt x="1691" y="289"/>
                  </a:cubicBezTo>
                  <a:cubicBezTo>
                    <a:pt x="1488" y="90"/>
                    <a:pt x="1240" y="0"/>
                    <a:pt x="9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06" name="Google Shape;1806;p23"/>
            <p:cNvSpPr/>
            <p:nvPr/>
          </p:nvSpPr>
          <p:spPr>
            <a:xfrm>
              <a:off x="769425" y="2473375"/>
              <a:ext cx="52125" cy="49800"/>
            </a:xfrm>
            <a:custGeom>
              <a:avLst/>
              <a:gdLst/>
              <a:ahLst/>
              <a:cxnLst/>
              <a:rect l="l" t="t" r="r" b="b"/>
              <a:pathLst>
                <a:path w="2085" h="1992" extrusionOk="0">
                  <a:moveTo>
                    <a:pt x="1000" y="0"/>
                  </a:moveTo>
                  <a:cubicBezTo>
                    <a:pt x="489" y="0"/>
                    <a:pt x="1" y="397"/>
                    <a:pt x="1" y="1000"/>
                  </a:cubicBezTo>
                  <a:cubicBezTo>
                    <a:pt x="1" y="1597"/>
                    <a:pt x="492" y="1991"/>
                    <a:pt x="1006" y="1991"/>
                  </a:cubicBezTo>
                  <a:cubicBezTo>
                    <a:pt x="1250" y="1991"/>
                    <a:pt x="1500" y="1902"/>
                    <a:pt x="1703" y="1702"/>
                  </a:cubicBezTo>
                  <a:cubicBezTo>
                    <a:pt x="2084" y="1309"/>
                    <a:pt x="2084" y="678"/>
                    <a:pt x="1703" y="297"/>
                  </a:cubicBezTo>
                  <a:cubicBezTo>
                    <a:pt x="1498" y="92"/>
                    <a:pt x="1247" y="0"/>
                    <a:pt x="10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07" name="Google Shape;1807;p23"/>
            <p:cNvSpPr/>
            <p:nvPr/>
          </p:nvSpPr>
          <p:spPr>
            <a:xfrm>
              <a:off x="842650" y="2546575"/>
              <a:ext cx="52125" cy="49725"/>
            </a:xfrm>
            <a:custGeom>
              <a:avLst/>
              <a:gdLst/>
              <a:ahLst/>
              <a:cxnLst/>
              <a:rect l="l" t="t" r="r" b="b"/>
              <a:pathLst>
                <a:path w="2085" h="1989" extrusionOk="0">
                  <a:moveTo>
                    <a:pt x="995" y="1"/>
                  </a:moveTo>
                  <a:cubicBezTo>
                    <a:pt x="488" y="1"/>
                    <a:pt x="1" y="395"/>
                    <a:pt x="1" y="989"/>
                  </a:cubicBezTo>
                  <a:cubicBezTo>
                    <a:pt x="1" y="1591"/>
                    <a:pt x="489" y="1988"/>
                    <a:pt x="997" y="1988"/>
                  </a:cubicBezTo>
                  <a:cubicBezTo>
                    <a:pt x="1241" y="1988"/>
                    <a:pt x="1490" y="1896"/>
                    <a:pt x="1691" y="1691"/>
                  </a:cubicBezTo>
                  <a:cubicBezTo>
                    <a:pt x="2084" y="1310"/>
                    <a:pt x="2084" y="679"/>
                    <a:pt x="1691" y="298"/>
                  </a:cubicBezTo>
                  <a:cubicBezTo>
                    <a:pt x="1490" y="93"/>
                    <a:pt x="1240" y="1"/>
                    <a:pt x="9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08" name="Google Shape;1808;p23"/>
            <p:cNvSpPr/>
            <p:nvPr/>
          </p:nvSpPr>
          <p:spPr>
            <a:xfrm>
              <a:off x="916175" y="2620000"/>
              <a:ext cx="52125" cy="49750"/>
            </a:xfrm>
            <a:custGeom>
              <a:avLst/>
              <a:gdLst/>
              <a:ahLst/>
              <a:cxnLst/>
              <a:rect l="l" t="t" r="r" b="b"/>
              <a:pathLst>
                <a:path w="2085" h="1990" extrusionOk="0">
                  <a:moveTo>
                    <a:pt x="1006" y="1"/>
                  </a:moveTo>
                  <a:cubicBezTo>
                    <a:pt x="492" y="1"/>
                    <a:pt x="0" y="396"/>
                    <a:pt x="0" y="993"/>
                  </a:cubicBezTo>
                  <a:cubicBezTo>
                    <a:pt x="0" y="1589"/>
                    <a:pt x="492" y="1989"/>
                    <a:pt x="1005" y="1989"/>
                  </a:cubicBezTo>
                  <a:cubicBezTo>
                    <a:pt x="1250" y="1989"/>
                    <a:pt x="1499" y="1899"/>
                    <a:pt x="1703" y="1695"/>
                  </a:cubicBezTo>
                  <a:cubicBezTo>
                    <a:pt x="2084" y="1314"/>
                    <a:pt x="2084" y="683"/>
                    <a:pt x="1703" y="290"/>
                  </a:cubicBezTo>
                  <a:cubicBezTo>
                    <a:pt x="1500" y="90"/>
                    <a:pt x="1250" y="1"/>
                    <a:pt x="10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09" name="Google Shape;1809;p23"/>
            <p:cNvSpPr/>
            <p:nvPr/>
          </p:nvSpPr>
          <p:spPr>
            <a:xfrm>
              <a:off x="989400" y="2693225"/>
              <a:ext cx="52100" cy="49750"/>
            </a:xfrm>
            <a:custGeom>
              <a:avLst/>
              <a:gdLst/>
              <a:ahLst/>
              <a:cxnLst/>
              <a:rect l="l" t="t" r="r" b="b"/>
              <a:pathLst>
                <a:path w="2084" h="1990" extrusionOk="0">
                  <a:moveTo>
                    <a:pt x="1002" y="1"/>
                  </a:moveTo>
                  <a:cubicBezTo>
                    <a:pt x="492" y="1"/>
                    <a:pt x="0" y="396"/>
                    <a:pt x="0" y="992"/>
                  </a:cubicBezTo>
                  <a:cubicBezTo>
                    <a:pt x="0" y="1589"/>
                    <a:pt x="492" y="1989"/>
                    <a:pt x="1002" y="1989"/>
                  </a:cubicBezTo>
                  <a:cubicBezTo>
                    <a:pt x="1244" y="1989"/>
                    <a:pt x="1491" y="1899"/>
                    <a:pt x="1691" y="1695"/>
                  </a:cubicBezTo>
                  <a:cubicBezTo>
                    <a:pt x="2084" y="1314"/>
                    <a:pt x="2084" y="683"/>
                    <a:pt x="1691" y="290"/>
                  </a:cubicBezTo>
                  <a:cubicBezTo>
                    <a:pt x="1491" y="90"/>
                    <a:pt x="1245" y="1"/>
                    <a:pt x="10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810" name="Google Shape;1810;p23"/>
          <p:cNvGrpSpPr/>
          <p:nvPr/>
        </p:nvGrpSpPr>
        <p:grpSpPr>
          <a:xfrm>
            <a:off x="8292214" y="4999269"/>
            <a:ext cx="1628905" cy="2150867"/>
            <a:chOff x="468200" y="1667900"/>
            <a:chExt cx="1085575" cy="1075075"/>
          </a:xfrm>
        </p:grpSpPr>
        <p:sp>
          <p:nvSpPr>
            <p:cNvPr id="1811" name="Google Shape;1811;p23"/>
            <p:cNvSpPr/>
            <p:nvPr/>
          </p:nvSpPr>
          <p:spPr>
            <a:xfrm>
              <a:off x="989100" y="1667900"/>
              <a:ext cx="52125" cy="49725"/>
            </a:xfrm>
            <a:custGeom>
              <a:avLst/>
              <a:gdLst/>
              <a:ahLst/>
              <a:cxnLst/>
              <a:rect l="l" t="t" r="r" b="b"/>
              <a:pathLst>
                <a:path w="2085" h="1989" extrusionOk="0">
                  <a:moveTo>
                    <a:pt x="997" y="1"/>
                  </a:moveTo>
                  <a:cubicBezTo>
                    <a:pt x="489" y="1"/>
                    <a:pt x="0" y="398"/>
                    <a:pt x="0" y="1000"/>
                  </a:cubicBezTo>
                  <a:cubicBezTo>
                    <a:pt x="0" y="1595"/>
                    <a:pt x="488" y="1988"/>
                    <a:pt x="995" y="1988"/>
                  </a:cubicBezTo>
                  <a:cubicBezTo>
                    <a:pt x="1240" y="1988"/>
                    <a:pt x="1490" y="1896"/>
                    <a:pt x="1691" y="1691"/>
                  </a:cubicBezTo>
                  <a:cubicBezTo>
                    <a:pt x="2084" y="1310"/>
                    <a:pt x="2084" y="679"/>
                    <a:pt x="1691" y="298"/>
                  </a:cubicBezTo>
                  <a:cubicBezTo>
                    <a:pt x="1490" y="93"/>
                    <a:pt x="1241" y="1"/>
                    <a:pt x="9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12" name="Google Shape;1812;p23"/>
            <p:cNvSpPr/>
            <p:nvPr/>
          </p:nvSpPr>
          <p:spPr>
            <a:xfrm>
              <a:off x="1062325" y="1741025"/>
              <a:ext cx="51825" cy="49750"/>
            </a:xfrm>
            <a:custGeom>
              <a:avLst/>
              <a:gdLst/>
              <a:ahLst/>
              <a:cxnLst/>
              <a:rect l="l" t="t" r="r" b="b"/>
              <a:pathLst>
                <a:path w="2073" h="1990" extrusionOk="0">
                  <a:moveTo>
                    <a:pt x="997" y="1"/>
                  </a:moveTo>
                  <a:cubicBezTo>
                    <a:pt x="487" y="1"/>
                    <a:pt x="0" y="396"/>
                    <a:pt x="0" y="992"/>
                  </a:cubicBezTo>
                  <a:cubicBezTo>
                    <a:pt x="0" y="1589"/>
                    <a:pt x="487" y="1989"/>
                    <a:pt x="996" y="1989"/>
                  </a:cubicBezTo>
                  <a:cubicBezTo>
                    <a:pt x="1239" y="1989"/>
                    <a:pt x="1487" y="1899"/>
                    <a:pt x="1691" y="1695"/>
                  </a:cubicBezTo>
                  <a:cubicBezTo>
                    <a:pt x="2072" y="1314"/>
                    <a:pt x="2072" y="683"/>
                    <a:pt x="1691" y="290"/>
                  </a:cubicBezTo>
                  <a:cubicBezTo>
                    <a:pt x="1488" y="90"/>
                    <a:pt x="1239" y="1"/>
                    <a:pt x="9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13" name="Google Shape;1813;p23"/>
            <p:cNvSpPr/>
            <p:nvPr/>
          </p:nvSpPr>
          <p:spPr>
            <a:xfrm>
              <a:off x="907550" y="1741125"/>
              <a:ext cx="66400" cy="49650"/>
            </a:xfrm>
            <a:custGeom>
              <a:avLst/>
              <a:gdLst/>
              <a:ahLst/>
              <a:cxnLst/>
              <a:rect l="l" t="t" r="r" b="b"/>
              <a:pathLst>
                <a:path w="2656" h="1986" extrusionOk="0">
                  <a:moveTo>
                    <a:pt x="1334" y="0"/>
                  </a:moveTo>
                  <a:cubicBezTo>
                    <a:pt x="453" y="0"/>
                    <a:pt x="0" y="1072"/>
                    <a:pt x="631" y="1691"/>
                  </a:cubicBezTo>
                  <a:cubicBezTo>
                    <a:pt x="822" y="1887"/>
                    <a:pt x="1075" y="1986"/>
                    <a:pt x="1328" y="1986"/>
                  </a:cubicBezTo>
                  <a:cubicBezTo>
                    <a:pt x="1581" y="1986"/>
                    <a:pt x="1834" y="1887"/>
                    <a:pt x="2024" y="1691"/>
                  </a:cubicBezTo>
                  <a:cubicBezTo>
                    <a:pt x="2655" y="1072"/>
                    <a:pt x="2215" y="0"/>
                    <a:pt x="1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14" name="Google Shape;1814;p23"/>
            <p:cNvSpPr/>
            <p:nvPr/>
          </p:nvSpPr>
          <p:spPr>
            <a:xfrm>
              <a:off x="1135850" y="1814550"/>
              <a:ext cx="52100" cy="49600"/>
            </a:xfrm>
            <a:custGeom>
              <a:avLst/>
              <a:gdLst/>
              <a:ahLst/>
              <a:cxnLst/>
              <a:rect l="l" t="t" r="r" b="b"/>
              <a:pathLst>
                <a:path w="2084" h="1984" extrusionOk="0">
                  <a:moveTo>
                    <a:pt x="1002" y="1"/>
                  </a:moveTo>
                  <a:cubicBezTo>
                    <a:pt x="492" y="1"/>
                    <a:pt x="0" y="395"/>
                    <a:pt x="0" y="992"/>
                  </a:cubicBezTo>
                  <a:cubicBezTo>
                    <a:pt x="0" y="1589"/>
                    <a:pt x="492" y="1984"/>
                    <a:pt x="1002" y="1984"/>
                  </a:cubicBezTo>
                  <a:cubicBezTo>
                    <a:pt x="1245" y="1984"/>
                    <a:pt x="1491" y="1894"/>
                    <a:pt x="1691" y="1695"/>
                  </a:cubicBezTo>
                  <a:cubicBezTo>
                    <a:pt x="2084" y="1314"/>
                    <a:pt x="2084" y="683"/>
                    <a:pt x="1691" y="290"/>
                  </a:cubicBezTo>
                  <a:cubicBezTo>
                    <a:pt x="1491" y="90"/>
                    <a:pt x="1245" y="1"/>
                    <a:pt x="10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15" name="Google Shape;1815;p23"/>
            <p:cNvSpPr/>
            <p:nvPr/>
          </p:nvSpPr>
          <p:spPr>
            <a:xfrm>
              <a:off x="1209075" y="1887775"/>
              <a:ext cx="51800" cy="49600"/>
            </a:xfrm>
            <a:custGeom>
              <a:avLst/>
              <a:gdLst/>
              <a:ahLst/>
              <a:cxnLst/>
              <a:rect l="l" t="t" r="r" b="b"/>
              <a:pathLst>
                <a:path w="2072" h="1984" extrusionOk="0">
                  <a:moveTo>
                    <a:pt x="996" y="1"/>
                  </a:moveTo>
                  <a:cubicBezTo>
                    <a:pt x="487" y="1"/>
                    <a:pt x="0" y="395"/>
                    <a:pt x="0" y="992"/>
                  </a:cubicBezTo>
                  <a:cubicBezTo>
                    <a:pt x="0" y="1589"/>
                    <a:pt x="487" y="1984"/>
                    <a:pt x="996" y="1984"/>
                  </a:cubicBezTo>
                  <a:cubicBezTo>
                    <a:pt x="1239" y="1984"/>
                    <a:pt x="1487" y="1894"/>
                    <a:pt x="1691" y="1695"/>
                  </a:cubicBezTo>
                  <a:cubicBezTo>
                    <a:pt x="2072" y="1302"/>
                    <a:pt x="2072" y="683"/>
                    <a:pt x="1691" y="290"/>
                  </a:cubicBezTo>
                  <a:cubicBezTo>
                    <a:pt x="1487" y="90"/>
                    <a:pt x="1239" y="1"/>
                    <a:pt x="9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16" name="Google Shape;1816;p23"/>
            <p:cNvSpPr/>
            <p:nvPr/>
          </p:nvSpPr>
          <p:spPr>
            <a:xfrm>
              <a:off x="1282300" y="1960875"/>
              <a:ext cx="51800" cy="49725"/>
            </a:xfrm>
            <a:custGeom>
              <a:avLst/>
              <a:gdLst/>
              <a:ahLst/>
              <a:cxnLst/>
              <a:rect l="l" t="t" r="r" b="b"/>
              <a:pathLst>
                <a:path w="2072" h="1989" extrusionOk="0">
                  <a:moveTo>
                    <a:pt x="1001" y="0"/>
                  </a:moveTo>
                  <a:cubicBezTo>
                    <a:pt x="492" y="0"/>
                    <a:pt x="0" y="400"/>
                    <a:pt x="0" y="997"/>
                  </a:cubicBezTo>
                  <a:cubicBezTo>
                    <a:pt x="0" y="1594"/>
                    <a:pt x="492" y="1989"/>
                    <a:pt x="1002" y="1989"/>
                  </a:cubicBezTo>
                  <a:cubicBezTo>
                    <a:pt x="1244" y="1989"/>
                    <a:pt x="1491" y="1899"/>
                    <a:pt x="1691" y="1700"/>
                  </a:cubicBezTo>
                  <a:cubicBezTo>
                    <a:pt x="2072" y="1307"/>
                    <a:pt x="2072" y="676"/>
                    <a:pt x="1691" y="295"/>
                  </a:cubicBezTo>
                  <a:cubicBezTo>
                    <a:pt x="1491" y="91"/>
                    <a:pt x="1244" y="0"/>
                    <a:pt x="10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17" name="Google Shape;1817;p23"/>
            <p:cNvSpPr/>
            <p:nvPr/>
          </p:nvSpPr>
          <p:spPr>
            <a:xfrm>
              <a:off x="1355225" y="2034025"/>
              <a:ext cx="52100" cy="49700"/>
            </a:xfrm>
            <a:custGeom>
              <a:avLst/>
              <a:gdLst/>
              <a:ahLst/>
              <a:cxnLst/>
              <a:rect l="l" t="t" r="r" b="b"/>
              <a:pathLst>
                <a:path w="2084" h="1988" extrusionOk="0">
                  <a:moveTo>
                    <a:pt x="996" y="1"/>
                  </a:moveTo>
                  <a:cubicBezTo>
                    <a:pt x="488" y="1"/>
                    <a:pt x="0" y="397"/>
                    <a:pt x="0" y="1000"/>
                  </a:cubicBezTo>
                  <a:cubicBezTo>
                    <a:pt x="0" y="1594"/>
                    <a:pt x="487" y="1988"/>
                    <a:pt x="995" y="1988"/>
                  </a:cubicBezTo>
                  <a:cubicBezTo>
                    <a:pt x="1240" y="1988"/>
                    <a:pt x="1489" y="1896"/>
                    <a:pt x="1691" y="1691"/>
                  </a:cubicBezTo>
                  <a:cubicBezTo>
                    <a:pt x="2084" y="1310"/>
                    <a:pt x="2084" y="679"/>
                    <a:pt x="1691" y="298"/>
                  </a:cubicBezTo>
                  <a:cubicBezTo>
                    <a:pt x="1490" y="93"/>
                    <a:pt x="1241" y="1"/>
                    <a:pt x="9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18" name="Google Shape;1818;p23"/>
            <p:cNvSpPr/>
            <p:nvPr/>
          </p:nvSpPr>
          <p:spPr>
            <a:xfrm>
              <a:off x="1428750" y="2107550"/>
              <a:ext cx="52100" cy="49800"/>
            </a:xfrm>
            <a:custGeom>
              <a:avLst/>
              <a:gdLst/>
              <a:ahLst/>
              <a:cxnLst/>
              <a:rect l="l" t="t" r="r" b="b"/>
              <a:pathLst>
                <a:path w="2084" h="1992" extrusionOk="0">
                  <a:moveTo>
                    <a:pt x="996" y="0"/>
                  </a:moveTo>
                  <a:cubicBezTo>
                    <a:pt x="488" y="0"/>
                    <a:pt x="0" y="397"/>
                    <a:pt x="0" y="1000"/>
                  </a:cubicBezTo>
                  <a:cubicBezTo>
                    <a:pt x="0" y="1597"/>
                    <a:pt x="492" y="1991"/>
                    <a:pt x="1002" y="1991"/>
                  </a:cubicBezTo>
                  <a:cubicBezTo>
                    <a:pt x="1244" y="1991"/>
                    <a:pt x="1491" y="1902"/>
                    <a:pt x="1691" y="1702"/>
                  </a:cubicBezTo>
                  <a:cubicBezTo>
                    <a:pt x="2084" y="1309"/>
                    <a:pt x="2084" y="678"/>
                    <a:pt x="1691" y="297"/>
                  </a:cubicBezTo>
                  <a:cubicBezTo>
                    <a:pt x="1490" y="92"/>
                    <a:pt x="1241" y="0"/>
                    <a:pt x="9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19" name="Google Shape;1819;p23"/>
            <p:cNvSpPr/>
            <p:nvPr/>
          </p:nvSpPr>
          <p:spPr>
            <a:xfrm>
              <a:off x="1501950" y="2180750"/>
              <a:ext cx="51825" cy="49650"/>
            </a:xfrm>
            <a:custGeom>
              <a:avLst/>
              <a:gdLst/>
              <a:ahLst/>
              <a:cxnLst/>
              <a:rect l="l" t="t" r="r" b="b"/>
              <a:pathLst>
                <a:path w="2073" h="1986" extrusionOk="0">
                  <a:moveTo>
                    <a:pt x="990" y="1"/>
                  </a:moveTo>
                  <a:cubicBezTo>
                    <a:pt x="483" y="1"/>
                    <a:pt x="1" y="395"/>
                    <a:pt x="1" y="989"/>
                  </a:cubicBezTo>
                  <a:cubicBezTo>
                    <a:pt x="1" y="1586"/>
                    <a:pt x="487" y="1986"/>
                    <a:pt x="997" y="1986"/>
                  </a:cubicBezTo>
                  <a:cubicBezTo>
                    <a:pt x="1240" y="1986"/>
                    <a:pt x="1488" y="1895"/>
                    <a:pt x="1692" y="1691"/>
                  </a:cubicBezTo>
                  <a:cubicBezTo>
                    <a:pt x="2073" y="1310"/>
                    <a:pt x="2073" y="679"/>
                    <a:pt x="1692" y="298"/>
                  </a:cubicBezTo>
                  <a:cubicBezTo>
                    <a:pt x="1486" y="93"/>
                    <a:pt x="1235" y="1"/>
                    <a:pt x="9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20" name="Google Shape;1820;p23"/>
            <p:cNvSpPr/>
            <p:nvPr/>
          </p:nvSpPr>
          <p:spPr>
            <a:xfrm>
              <a:off x="989100" y="1814250"/>
              <a:ext cx="52125" cy="49600"/>
            </a:xfrm>
            <a:custGeom>
              <a:avLst/>
              <a:gdLst/>
              <a:ahLst/>
              <a:cxnLst/>
              <a:rect l="l" t="t" r="r" b="b"/>
              <a:pathLst>
                <a:path w="2085" h="1984" extrusionOk="0">
                  <a:moveTo>
                    <a:pt x="1002" y="1"/>
                  </a:moveTo>
                  <a:cubicBezTo>
                    <a:pt x="492" y="1"/>
                    <a:pt x="0" y="395"/>
                    <a:pt x="0" y="992"/>
                  </a:cubicBezTo>
                  <a:cubicBezTo>
                    <a:pt x="0" y="1589"/>
                    <a:pt x="492" y="1984"/>
                    <a:pt x="1002" y="1984"/>
                  </a:cubicBezTo>
                  <a:cubicBezTo>
                    <a:pt x="1245" y="1984"/>
                    <a:pt x="1491" y="1895"/>
                    <a:pt x="1691" y="1695"/>
                  </a:cubicBezTo>
                  <a:cubicBezTo>
                    <a:pt x="2084" y="1302"/>
                    <a:pt x="2084" y="683"/>
                    <a:pt x="1691" y="290"/>
                  </a:cubicBezTo>
                  <a:cubicBezTo>
                    <a:pt x="1491" y="90"/>
                    <a:pt x="1245" y="1"/>
                    <a:pt x="10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21" name="Google Shape;1821;p23"/>
            <p:cNvSpPr/>
            <p:nvPr/>
          </p:nvSpPr>
          <p:spPr>
            <a:xfrm>
              <a:off x="1062925" y="1887775"/>
              <a:ext cx="51800" cy="49600"/>
            </a:xfrm>
            <a:custGeom>
              <a:avLst/>
              <a:gdLst/>
              <a:ahLst/>
              <a:cxnLst/>
              <a:rect l="l" t="t" r="r" b="b"/>
              <a:pathLst>
                <a:path w="2072" h="1984" extrusionOk="0">
                  <a:moveTo>
                    <a:pt x="997" y="1"/>
                  </a:moveTo>
                  <a:cubicBezTo>
                    <a:pt x="487" y="1"/>
                    <a:pt x="0" y="395"/>
                    <a:pt x="0" y="992"/>
                  </a:cubicBezTo>
                  <a:cubicBezTo>
                    <a:pt x="0" y="1589"/>
                    <a:pt x="487" y="1984"/>
                    <a:pt x="997" y="1984"/>
                  </a:cubicBezTo>
                  <a:cubicBezTo>
                    <a:pt x="1239" y="1984"/>
                    <a:pt x="1487" y="1894"/>
                    <a:pt x="1691" y="1695"/>
                  </a:cubicBezTo>
                  <a:cubicBezTo>
                    <a:pt x="2072" y="1302"/>
                    <a:pt x="2072" y="683"/>
                    <a:pt x="1691" y="290"/>
                  </a:cubicBezTo>
                  <a:cubicBezTo>
                    <a:pt x="1487" y="90"/>
                    <a:pt x="1239" y="1"/>
                    <a:pt x="9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22" name="Google Shape;1822;p23"/>
            <p:cNvSpPr/>
            <p:nvPr/>
          </p:nvSpPr>
          <p:spPr>
            <a:xfrm>
              <a:off x="1135850" y="1961000"/>
              <a:ext cx="52100" cy="49600"/>
            </a:xfrm>
            <a:custGeom>
              <a:avLst/>
              <a:gdLst/>
              <a:ahLst/>
              <a:cxnLst/>
              <a:rect l="l" t="t" r="r" b="b"/>
              <a:pathLst>
                <a:path w="2084" h="1984" extrusionOk="0">
                  <a:moveTo>
                    <a:pt x="1002" y="1"/>
                  </a:moveTo>
                  <a:cubicBezTo>
                    <a:pt x="492" y="1"/>
                    <a:pt x="0" y="395"/>
                    <a:pt x="0" y="992"/>
                  </a:cubicBezTo>
                  <a:cubicBezTo>
                    <a:pt x="0" y="1589"/>
                    <a:pt x="492" y="1984"/>
                    <a:pt x="1002" y="1984"/>
                  </a:cubicBezTo>
                  <a:cubicBezTo>
                    <a:pt x="1245" y="1984"/>
                    <a:pt x="1491" y="1894"/>
                    <a:pt x="1691" y="1695"/>
                  </a:cubicBezTo>
                  <a:cubicBezTo>
                    <a:pt x="2084" y="1302"/>
                    <a:pt x="2084" y="671"/>
                    <a:pt x="1691" y="290"/>
                  </a:cubicBezTo>
                  <a:cubicBezTo>
                    <a:pt x="1491" y="90"/>
                    <a:pt x="1245" y="1"/>
                    <a:pt x="10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23" name="Google Shape;1823;p23"/>
            <p:cNvSpPr/>
            <p:nvPr/>
          </p:nvSpPr>
          <p:spPr>
            <a:xfrm>
              <a:off x="1209075" y="2034025"/>
              <a:ext cx="51800" cy="49700"/>
            </a:xfrm>
            <a:custGeom>
              <a:avLst/>
              <a:gdLst/>
              <a:ahLst/>
              <a:cxnLst/>
              <a:rect l="l" t="t" r="r" b="b"/>
              <a:pathLst>
                <a:path w="2072" h="1988" extrusionOk="0">
                  <a:moveTo>
                    <a:pt x="991" y="1"/>
                  </a:moveTo>
                  <a:cubicBezTo>
                    <a:pt x="483" y="1"/>
                    <a:pt x="0" y="397"/>
                    <a:pt x="0" y="1000"/>
                  </a:cubicBezTo>
                  <a:cubicBezTo>
                    <a:pt x="0" y="1594"/>
                    <a:pt x="482" y="1988"/>
                    <a:pt x="989" y="1988"/>
                  </a:cubicBezTo>
                  <a:cubicBezTo>
                    <a:pt x="1234" y="1988"/>
                    <a:pt x="1485" y="1896"/>
                    <a:pt x="1691" y="1691"/>
                  </a:cubicBezTo>
                  <a:cubicBezTo>
                    <a:pt x="2072" y="1310"/>
                    <a:pt x="2072" y="679"/>
                    <a:pt x="1691" y="298"/>
                  </a:cubicBezTo>
                  <a:cubicBezTo>
                    <a:pt x="1486" y="93"/>
                    <a:pt x="1236" y="1"/>
                    <a:pt x="9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24" name="Google Shape;1824;p23"/>
            <p:cNvSpPr/>
            <p:nvPr/>
          </p:nvSpPr>
          <p:spPr>
            <a:xfrm>
              <a:off x="1282300" y="2107250"/>
              <a:ext cx="51800" cy="49700"/>
            </a:xfrm>
            <a:custGeom>
              <a:avLst/>
              <a:gdLst/>
              <a:ahLst/>
              <a:cxnLst/>
              <a:rect l="l" t="t" r="r" b="b"/>
              <a:pathLst>
                <a:path w="2072" h="1988" extrusionOk="0">
                  <a:moveTo>
                    <a:pt x="995" y="0"/>
                  </a:moveTo>
                  <a:cubicBezTo>
                    <a:pt x="487" y="0"/>
                    <a:pt x="0" y="394"/>
                    <a:pt x="0" y="988"/>
                  </a:cubicBezTo>
                  <a:cubicBezTo>
                    <a:pt x="0" y="1591"/>
                    <a:pt x="488" y="1988"/>
                    <a:pt x="996" y="1988"/>
                  </a:cubicBezTo>
                  <a:cubicBezTo>
                    <a:pt x="1241" y="1988"/>
                    <a:pt x="1490" y="1896"/>
                    <a:pt x="1691" y="1691"/>
                  </a:cubicBezTo>
                  <a:cubicBezTo>
                    <a:pt x="2072" y="1310"/>
                    <a:pt x="2072" y="679"/>
                    <a:pt x="1691" y="298"/>
                  </a:cubicBezTo>
                  <a:cubicBezTo>
                    <a:pt x="1489" y="92"/>
                    <a:pt x="1240" y="0"/>
                    <a:pt x="9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25" name="Google Shape;1825;p23"/>
            <p:cNvSpPr/>
            <p:nvPr/>
          </p:nvSpPr>
          <p:spPr>
            <a:xfrm>
              <a:off x="1355525" y="2180750"/>
              <a:ext cx="52100" cy="49725"/>
            </a:xfrm>
            <a:custGeom>
              <a:avLst/>
              <a:gdLst/>
              <a:ahLst/>
              <a:cxnLst/>
              <a:rect l="l" t="t" r="r" b="b"/>
              <a:pathLst>
                <a:path w="2084" h="1989" extrusionOk="0">
                  <a:moveTo>
                    <a:pt x="998" y="1"/>
                  </a:moveTo>
                  <a:cubicBezTo>
                    <a:pt x="487" y="1"/>
                    <a:pt x="0" y="395"/>
                    <a:pt x="0" y="989"/>
                  </a:cubicBezTo>
                  <a:cubicBezTo>
                    <a:pt x="0" y="1592"/>
                    <a:pt x="488" y="1988"/>
                    <a:pt x="1000" y="1988"/>
                  </a:cubicBezTo>
                  <a:cubicBezTo>
                    <a:pt x="1246" y="1988"/>
                    <a:pt x="1498" y="1896"/>
                    <a:pt x="1703" y="1691"/>
                  </a:cubicBezTo>
                  <a:cubicBezTo>
                    <a:pt x="2084" y="1310"/>
                    <a:pt x="2084" y="679"/>
                    <a:pt x="1703" y="298"/>
                  </a:cubicBezTo>
                  <a:cubicBezTo>
                    <a:pt x="1497" y="93"/>
                    <a:pt x="1245" y="1"/>
                    <a:pt x="9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26" name="Google Shape;1826;p23"/>
            <p:cNvSpPr/>
            <p:nvPr/>
          </p:nvSpPr>
          <p:spPr>
            <a:xfrm>
              <a:off x="1428750" y="2253900"/>
              <a:ext cx="52100" cy="49600"/>
            </a:xfrm>
            <a:custGeom>
              <a:avLst/>
              <a:gdLst/>
              <a:ahLst/>
              <a:cxnLst/>
              <a:rect l="l" t="t" r="r" b="b"/>
              <a:pathLst>
                <a:path w="2084" h="1984" extrusionOk="0">
                  <a:moveTo>
                    <a:pt x="1002" y="0"/>
                  </a:moveTo>
                  <a:cubicBezTo>
                    <a:pt x="492" y="0"/>
                    <a:pt x="0" y="395"/>
                    <a:pt x="0" y="992"/>
                  </a:cubicBezTo>
                  <a:cubicBezTo>
                    <a:pt x="0" y="1589"/>
                    <a:pt x="492" y="1983"/>
                    <a:pt x="1002" y="1983"/>
                  </a:cubicBezTo>
                  <a:cubicBezTo>
                    <a:pt x="1244" y="1983"/>
                    <a:pt x="1491" y="1894"/>
                    <a:pt x="1691" y="1694"/>
                  </a:cubicBezTo>
                  <a:cubicBezTo>
                    <a:pt x="2084" y="1301"/>
                    <a:pt x="2084" y="682"/>
                    <a:pt x="1691" y="289"/>
                  </a:cubicBezTo>
                  <a:cubicBezTo>
                    <a:pt x="1491" y="90"/>
                    <a:pt x="1244" y="0"/>
                    <a:pt x="10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27" name="Google Shape;1827;p23"/>
            <p:cNvSpPr/>
            <p:nvPr/>
          </p:nvSpPr>
          <p:spPr>
            <a:xfrm>
              <a:off x="842650" y="1814550"/>
              <a:ext cx="51825" cy="49600"/>
            </a:xfrm>
            <a:custGeom>
              <a:avLst/>
              <a:gdLst/>
              <a:ahLst/>
              <a:cxnLst/>
              <a:rect l="l" t="t" r="r" b="b"/>
              <a:pathLst>
                <a:path w="2073" h="1984" extrusionOk="0">
                  <a:moveTo>
                    <a:pt x="997" y="1"/>
                  </a:moveTo>
                  <a:cubicBezTo>
                    <a:pt x="487" y="1"/>
                    <a:pt x="1" y="395"/>
                    <a:pt x="1" y="992"/>
                  </a:cubicBezTo>
                  <a:cubicBezTo>
                    <a:pt x="1" y="1589"/>
                    <a:pt x="487" y="1984"/>
                    <a:pt x="997" y="1984"/>
                  </a:cubicBezTo>
                  <a:cubicBezTo>
                    <a:pt x="1240" y="1984"/>
                    <a:pt x="1488" y="1894"/>
                    <a:pt x="1691" y="1695"/>
                  </a:cubicBezTo>
                  <a:cubicBezTo>
                    <a:pt x="2072" y="1302"/>
                    <a:pt x="2072" y="671"/>
                    <a:pt x="1691" y="290"/>
                  </a:cubicBezTo>
                  <a:cubicBezTo>
                    <a:pt x="1488" y="90"/>
                    <a:pt x="1240" y="1"/>
                    <a:pt x="9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28" name="Google Shape;1828;p23"/>
            <p:cNvSpPr/>
            <p:nvPr/>
          </p:nvSpPr>
          <p:spPr>
            <a:xfrm>
              <a:off x="915575" y="1887575"/>
              <a:ext cx="49725" cy="49725"/>
            </a:xfrm>
            <a:custGeom>
              <a:avLst/>
              <a:gdLst/>
              <a:ahLst/>
              <a:cxnLst/>
              <a:rect l="l" t="t" r="r" b="b"/>
              <a:pathLst>
                <a:path w="1989" h="1989" extrusionOk="0">
                  <a:moveTo>
                    <a:pt x="1001" y="0"/>
                  </a:moveTo>
                  <a:cubicBezTo>
                    <a:pt x="453" y="0"/>
                    <a:pt x="1" y="453"/>
                    <a:pt x="1" y="1000"/>
                  </a:cubicBezTo>
                  <a:cubicBezTo>
                    <a:pt x="1" y="1536"/>
                    <a:pt x="453" y="1988"/>
                    <a:pt x="1001" y="1988"/>
                  </a:cubicBezTo>
                  <a:cubicBezTo>
                    <a:pt x="1548" y="1988"/>
                    <a:pt x="1989" y="1536"/>
                    <a:pt x="1989" y="1000"/>
                  </a:cubicBezTo>
                  <a:cubicBezTo>
                    <a:pt x="1989" y="453"/>
                    <a:pt x="1548" y="0"/>
                    <a:pt x="10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29" name="Google Shape;1829;p23"/>
            <p:cNvSpPr/>
            <p:nvPr/>
          </p:nvSpPr>
          <p:spPr>
            <a:xfrm>
              <a:off x="761100" y="1887575"/>
              <a:ext cx="66400" cy="49650"/>
            </a:xfrm>
            <a:custGeom>
              <a:avLst/>
              <a:gdLst/>
              <a:ahLst/>
              <a:cxnLst/>
              <a:rect l="l" t="t" r="r" b="b"/>
              <a:pathLst>
                <a:path w="2656" h="1986" extrusionOk="0">
                  <a:moveTo>
                    <a:pt x="1322" y="0"/>
                  </a:moveTo>
                  <a:cubicBezTo>
                    <a:pt x="441" y="0"/>
                    <a:pt x="0" y="1072"/>
                    <a:pt x="619" y="1691"/>
                  </a:cubicBezTo>
                  <a:cubicBezTo>
                    <a:pt x="816" y="1887"/>
                    <a:pt x="1072" y="1985"/>
                    <a:pt x="1326" y="1985"/>
                  </a:cubicBezTo>
                  <a:cubicBezTo>
                    <a:pt x="1581" y="1985"/>
                    <a:pt x="1834" y="1887"/>
                    <a:pt x="2024" y="1691"/>
                  </a:cubicBezTo>
                  <a:cubicBezTo>
                    <a:pt x="2655" y="1072"/>
                    <a:pt x="2203" y="0"/>
                    <a:pt x="13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30" name="Google Shape;1830;p23"/>
            <p:cNvSpPr/>
            <p:nvPr/>
          </p:nvSpPr>
          <p:spPr>
            <a:xfrm>
              <a:off x="989400" y="1961300"/>
              <a:ext cx="51825" cy="49600"/>
            </a:xfrm>
            <a:custGeom>
              <a:avLst/>
              <a:gdLst/>
              <a:ahLst/>
              <a:cxnLst/>
              <a:rect l="l" t="t" r="r" b="b"/>
              <a:pathLst>
                <a:path w="2073" h="1984" extrusionOk="0">
                  <a:moveTo>
                    <a:pt x="997" y="0"/>
                  </a:moveTo>
                  <a:cubicBezTo>
                    <a:pt x="487" y="0"/>
                    <a:pt x="0" y="395"/>
                    <a:pt x="0" y="992"/>
                  </a:cubicBezTo>
                  <a:cubicBezTo>
                    <a:pt x="0" y="1589"/>
                    <a:pt x="487" y="1984"/>
                    <a:pt x="997" y="1984"/>
                  </a:cubicBezTo>
                  <a:cubicBezTo>
                    <a:pt x="1239" y="1984"/>
                    <a:pt x="1488" y="1894"/>
                    <a:pt x="1691" y="1694"/>
                  </a:cubicBezTo>
                  <a:cubicBezTo>
                    <a:pt x="2072" y="1302"/>
                    <a:pt x="2072" y="671"/>
                    <a:pt x="1691" y="290"/>
                  </a:cubicBezTo>
                  <a:cubicBezTo>
                    <a:pt x="1488" y="90"/>
                    <a:pt x="1239" y="0"/>
                    <a:pt x="9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31" name="Google Shape;1831;p23"/>
            <p:cNvSpPr/>
            <p:nvPr/>
          </p:nvSpPr>
          <p:spPr>
            <a:xfrm>
              <a:off x="1062625" y="2034325"/>
              <a:ext cx="51800" cy="49625"/>
            </a:xfrm>
            <a:custGeom>
              <a:avLst/>
              <a:gdLst/>
              <a:ahLst/>
              <a:cxnLst/>
              <a:rect l="l" t="t" r="r" b="b"/>
              <a:pathLst>
                <a:path w="2072" h="1985" extrusionOk="0">
                  <a:moveTo>
                    <a:pt x="986" y="0"/>
                  </a:moveTo>
                  <a:cubicBezTo>
                    <a:pt x="482" y="0"/>
                    <a:pt x="0" y="394"/>
                    <a:pt x="0" y="988"/>
                  </a:cubicBezTo>
                  <a:cubicBezTo>
                    <a:pt x="0" y="1585"/>
                    <a:pt x="486" y="1985"/>
                    <a:pt x="993" y="1985"/>
                  </a:cubicBezTo>
                  <a:cubicBezTo>
                    <a:pt x="1234" y="1985"/>
                    <a:pt x="1479" y="1894"/>
                    <a:pt x="1679" y="1691"/>
                  </a:cubicBezTo>
                  <a:cubicBezTo>
                    <a:pt x="2072" y="1310"/>
                    <a:pt x="2072" y="678"/>
                    <a:pt x="1679" y="297"/>
                  </a:cubicBezTo>
                  <a:cubicBezTo>
                    <a:pt x="1477" y="92"/>
                    <a:pt x="1229" y="0"/>
                    <a:pt x="9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32" name="Google Shape;1832;p23"/>
            <p:cNvSpPr/>
            <p:nvPr/>
          </p:nvSpPr>
          <p:spPr>
            <a:xfrm>
              <a:off x="1135550" y="2107450"/>
              <a:ext cx="52100" cy="49600"/>
            </a:xfrm>
            <a:custGeom>
              <a:avLst/>
              <a:gdLst/>
              <a:ahLst/>
              <a:cxnLst/>
              <a:rect l="l" t="t" r="r" b="b"/>
              <a:pathLst>
                <a:path w="2084" h="1984" extrusionOk="0">
                  <a:moveTo>
                    <a:pt x="1002" y="0"/>
                  </a:moveTo>
                  <a:cubicBezTo>
                    <a:pt x="492" y="0"/>
                    <a:pt x="0" y="395"/>
                    <a:pt x="0" y="992"/>
                  </a:cubicBezTo>
                  <a:cubicBezTo>
                    <a:pt x="0" y="1589"/>
                    <a:pt x="492" y="1984"/>
                    <a:pt x="1002" y="1984"/>
                  </a:cubicBezTo>
                  <a:cubicBezTo>
                    <a:pt x="1245" y="1984"/>
                    <a:pt x="1491" y="1894"/>
                    <a:pt x="1691" y="1694"/>
                  </a:cubicBezTo>
                  <a:cubicBezTo>
                    <a:pt x="2084" y="1313"/>
                    <a:pt x="2084" y="682"/>
                    <a:pt x="1691" y="290"/>
                  </a:cubicBezTo>
                  <a:cubicBezTo>
                    <a:pt x="1491" y="90"/>
                    <a:pt x="1245" y="0"/>
                    <a:pt x="10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33" name="Google Shape;1833;p23"/>
            <p:cNvSpPr/>
            <p:nvPr/>
          </p:nvSpPr>
          <p:spPr>
            <a:xfrm>
              <a:off x="1208775" y="2180675"/>
              <a:ext cx="51800" cy="49600"/>
            </a:xfrm>
            <a:custGeom>
              <a:avLst/>
              <a:gdLst/>
              <a:ahLst/>
              <a:cxnLst/>
              <a:rect l="l" t="t" r="r" b="b"/>
              <a:pathLst>
                <a:path w="2072" h="1984" extrusionOk="0">
                  <a:moveTo>
                    <a:pt x="997" y="0"/>
                  </a:moveTo>
                  <a:cubicBezTo>
                    <a:pt x="487" y="0"/>
                    <a:pt x="0" y="395"/>
                    <a:pt x="0" y="992"/>
                  </a:cubicBezTo>
                  <a:cubicBezTo>
                    <a:pt x="0" y="1589"/>
                    <a:pt x="487" y="1984"/>
                    <a:pt x="997" y="1984"/>
                  </a:cubicBezTo>
                  <a:cubicBezTo>
                    <a:pt x="1239" y="1984"/>
                    <a:pt x="1487" y="1894"/>
                    <a:pt x="1691" y="1694"/>
                  </a:cubicBezTo>
                  <a:cubicBezTo>
                    <a:pt x="2072" y="1301"/>
                    <a:pt x="2072" y="682"/>
                    <a:pt x="1691" y="289"/>
                  </a:cubicBezTo>
                  <a:cubicBezTo>
                    <a:pt x="1487" y="90"/>
                    <a:pt x="1239" y="0"/>
                    <a:pt x="9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34" name="Google Shape;1834;p23"/>
            <p:cNvSpPr/>
            <p:nvPr/>
          </p:nvSpPr>
          <p:spPr>
            <a:xfrm>
              <a:off x="1282300" y="2254200"/>
              <a:ext cx="52100" cy="49600"/>
            </a:xfrm>
            <a:custGeom>
              <a:avLst/>
              <a:gdLst/>
              <a:ahLst/>
              <a:cxnLst/>
              <a:rect l="l" t="t" r="r" b="b"/>
              <a:pathLst>
                <a:path w="2084" h="1984" extrusionOk="0">
                  <a:moveTo>
                    <a:pt x="1002" y="0"/>
                  </a:moveTo>
                  <a:cubicBezTo>
                    <a:pt x="492" y="0"/>
                    <a:pt x="0" y="395"/>
                    <a:pt x="0" y="992"/>
                  </a:cubicBezTo>
                  <a:cubicBezTo>
                    <a:pt x="0" y="1589"/>
                    <a:pt x="492" y="1983"/>
                    <a:pt x="1002" y="1983"/>
                  </a:cubicBezTo>
                  <a:cubicBezTo>
                    <a:pt x="1244" y="1983"/>
                    <a:pt x="1491" y="1894"/>
                    <a:pt x="1691" y="1694"/>
                  </a:cubicBezTo>
                  <a:cubicBezTo>
                    <a:pt x="2084" y="1301"/>
                    <a:pt x="2084" y="682"/>
                    <a:pt x="1691" y="289"/>
                  </a:cubicBezTo>
                  <a:cubicBezTo>
                    <a:pt x="1491" y="90"/>
                    <a:pt x="1244" y="0"/>
                    <a:pt x="10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35" name="Google Shape;1835;p23"/>
            <p:cNvSpPr/>
            <p:nvPr/>
          </p:nvSpPr>
          <p:spPr>
            <a:xfrm>
              <a:off x="1355525" y="2327275"/>
              <a:ext cx="51800" cy="49750"/>
            </a:xfrm>
            <a:custGeom>
              <a:avLst/>
              <a:gdLst/>
              <a:ahLst/>
              <a:cxnLst/>
              <a:rect l="l" t="t" r="r" b="b"/>
              <a:pathLst>
                <a:path w="2072" h="1990" extrusionOk="0">
                  <a:moveTo>
                    <a:pt x="996" y="1"/>
                  </a:moveTo>
                  <a:cubicBezTo>
                    <a:pt x="486" y="1"/>
                    <a:pt x="0" y="401"/>
                    <a:pt x="0" y="998"/>
                  </a:cubicBezTo>
                  <a:cubicBezTo>
                    <a:pt x="0" y="1595"/>
                    <a:pt x="486" y="1989"/>
                    <a:pt x="996" y="1989"/>
                  </a:cubicBezTo>
                  <a:cubicBezTo>
                    <a:pt x="1239" y="1989"/>
                    <a:pt x="1487" y="1900"/>
                    <a:pt x="1691" y="1700"/>
                  </a:cubicBezTo>
                  <a:cubicBezTo>
                    <a:pt x="2072" y="1307"/>
                    <a:pt x="2072" y="676"/>
                    <a:pt x="1691" y="295"/>
                  </a:cubicBezTo>
                  <a:cubicBezTo>
                    <a:pt x="1487" y="92"/>
                    <a:pt x="1239" y="1"/>
                    <a:pt x="9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36" name="Google Shape;1836;p23"/>
            <p:cNvSpPr/>
            <p:nvPr/>
          </p:nvSpPr>
          <p:spPr>
            <a:xfrm>
              <a:off x="842650" y="1960700"/>
              <a:ext cx="51825" cy="49600"/>
            </a:xfrm>
            <a:custGeom>
              <a:avLst/>
              <a:gdLst/>
              <a:ahLst/>
              <a:cxnLst/>
              <a:rect l="l" t="t" r="r" b="b"/>
              <a:pathLst>
                <a:path w="2073" h="1984" extrusionOk="0">
                  <a:moveTo>
                    <a:pt x="997" y="1"/>
                  </a:moveTo>
                  <a:cubicBezTo>
                    <a:pt x="487" y="1"/>
                    <a:pt x="1" y="395"/>
                    <a:pt x="1" y="992"/>
                  </a:cubicBezTo>
                  <a:cubicBezTo>
                    <a:pt x="1" y="1589"/>
                    <a:pt x="487" y="1984"/>
                    <a:pt x="997" y="1984"/>
                  </a:cubicBezTo>
                  <a:cubicBezTo>
                    <a:pt x="1240" y="1984"/>
                    <a:pt x="1488" y="1894"/>
                    <a:pt x="1691" y="1695"/>
                  </a:cubicBezTo>
                  <a:cubicBezTo>
                    <a:pt x="2072" y="1314"/>
                    <a:pt x="2072" y="683"/>
                    <a:pt x="1691" y="290"/>
                  </a:cubicBezTo>
                  <a:cubicBezTo>
                    <a:pt x="1488" y="90"/>
                    <a:pt x="1240" y="1"/>
                    <a:pt x="9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37" name="Google Shape;1837;p23"/>
            <p:cNvSpPr/>
            <p:nvPr/>
          </p:nvSpPr>
          <p:spPr>
            <a:xfrm>
              <a:off x="916175" y="2034325"/>
              <a:ext cx="51825" cy="49625"/>
            </a:xfrm>
            <a:custGeom>
              <a:avLst/>
              <a:gdLst/>
              <a:ahLst/>
              <a:cxnLst/>
              <a:rect l="l" t="t" r="r" b="b"/>
              <a:pathLst>
                <a:path w="2073" h="1985" extrusionOk="0">
                  <a:moveTo>
                    <a:pt x="990" y="0"/>
                  </a:moveTo>
                  <a:cubicBezTo>
                    <a:pt x="482" y="0"/>
                    <a:pt x="0" y="394"/>
                    <a:pt x="0" y="988"/>
                  </a:cubicBezTo>
                  <a:cubicBezTo>
                    <a:pt x="0" y="1585"/>
                    <a:pt x="487" y="1985"/>
                    <a:pt x="996" y="1985"/>
                  </a:cubicBezTo>
                  <a:cubicBezTo>
                    <a:pt x="1239" y="1985"/>
                    <a:pt x="1488" y="1894"/>
                    <a:pt x="1691" y="1691"/>
                  </a:cubicBezTo>
                  <a:cubicBezTo>
                    <a:pt x="2072" y="1310"/>
                    <a:pt x="2072" y="678"/>
                    <a:pt x="1691" y="297"/>
                  </a:cubicBezTo>
                  <a:cubicBezTo>
                    <a:pt x="1486" y="92"/>
                    <a:pt x="1235" y="0"/>
                    <a:pt x="9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38" name="Google Shape;1838;p23"/>
            <p:cNvSpPr/>
            <p:nvPr/>
          </p:nvSpPr>
          <p:spPr>
            <a:xfrm>
              <a:off x="989400" y="2107450"/>
              <a:ext cx="51825" cy="49600"/>
            </a:xfrm>
            <a:custGeom>
              <a:avLst/>
              <a:gdLst/>
              <a:ahLst/>
              <a:cxnLst/>
              <a:rect l="l" t="t" r="r" b="b"/>
              <a:pathLst>
                <a:path w="2073" h="1984" extrusionOk="0">
                  <a:moveTo>
                    <a:pt x="997" y="0"/>
                  </a:moveTo>
                  <a:cubicBezTo>
                    <a:pt x="487" y="0"/>
                    <a:pt x="0" y="395"/>
                    <a:pt x="0" y="992"/>
                  </a:cubicBezTo>
                  <a:cubicBezTo>
                    <a:pt x="0" y="1589"/>
                    <a:pt x="487" y="1984"/>
                    <a:pt x="997" y="1984"/>
                  </a:cubicBezTo>
                  <a:cubicBezTo>
                    <a:pt x="1239" y="1984"/>
                    <a:pt x="1488" y="1894"/>
                    <a:pt x="1691" y="1694"/>
                  </a:cubicBezTo>
                  <a:cubicBezTo>
                    <a:pt x="2072" y="1313"/>
                    <a:pt x="2072" y="682"/>
                    <a:pt x="1691" y="290"/>
                  </a:cubicBezTo>
                  <a:cubicBezTo>
                    <a:pt x="1488" y="90"/>
                    <a:pt x="1239" y="0"/>
                    <a:pt x="9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39" name="Google Shape;1839;p23"/>
            <p:cNvSpPr/>
            <p:nvPr/>
          </p:nvSpPr>
          <p:spPr>
            <a:xfrm>
              <a:off x="1062325" y="2180675"/>
              <a:ext cx="52100" cy="49600"/>
            </a:xfrm>
            <a:custGeom>
              <a:avLst/>
              <a:gdLst/>
              <a:ahLst/>
              <a:cxnLst/>
              <a:rect l="l" t="t" r="r" b="b"/>
              <a:pathLst>
                <a:path w="2084" h="1984" extrusionOk="0">
                  <a:moveTo>
                    <a:pt x="1002" y="0"/>
                  </a:moveTo>
                  <a:cubicBezTo>
                    <a:pt x="492" y="0"/>
                    <a:pt x="0" y="395"/>
                    <a:pt x="0" y="992"/>
                  </a:cubicBezTo>
                  <a:cubicBezTo>
                    <a:pt x="0" y="1589"/>
                    <a:pt x="492" y="1984"/>
                    <a:pt x="1002" y="1984"/>
                  </a:cubicBezTo>
                  <a:cubicBezTo>
                    <a:pt x="1245" y="1984"/>
                    <a:pt x="1491" y="1894"/>
                    <a:pt x="1691" y="1694"/>
                  </a:cubicBezTo>
                  <a:cubicBezTo>
                    <a:pt x="2084" y="1301"/>
                    <a:pt x="2084" y="670"/>
                    <a:pt x="1691" y="289"/>
                  </a:cubicBezTo>
                  <a:cubicBezTo>
                    <a:pt x="1491" y="90"/>
                    <a:pt x="1245" y="0"/>
                    <a:pt x="10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40" name="Google Shape;1840;p23"/>
            <p:cNvSpPr/>
            <p:nvPr/>
          </p:nvSpPr>
          <p:spPr>
            <a:xfrm>
              <a:off x="1135550" y="2253700"/>
              <a:ext cx="52100" cy="49800"/>
            </a:xfrm>
            <a:custGeom>
              <a:avLst/>
              <a:gdLst/>
              <a:ahLst/>
              <a:cxnLst/>
              <a:rect l="l" t="t" r="r" b="b"/>
              <a:pathLst>
                <a:path w="2084" h="1992" extrusionOk="0">
                  <a:moveTo>
                    <a:pt x="996" y="0"/>
                  </a:moveTo>
                  <a:cubicBezTo>
                    <a:pt x="489" y="0"/>
                    <a:pt x="0" y="397"/>
                    <a:pt x="0" y="1000"/>
                  </a:cubicBezTo>
                  <a:cubicBezTo>
                    <a:pt x="0" y="1597"/>
                    <a:pt x="492" y="1991"/>
                    <a:pt x="1002" y="1991"/>
                  </a:cubicBezTo>
                  <a:cubicBezTo>
                    <a:pt x="1245" y="1991"/>
                    <a:pt x="1491" y="1902"/>
                    <a:pt x="1691" y="1702"/>
                  </a:cubicBezTo>
                  <a:cubicBezTo>
                    <a:pt x="2084" y="1309"/>
                    <a:pt x="2084" y="678"/>
                    <a:pt x="1691" y="297"/>
                  </a:cubicBezTo>
                  <a:cubicBezTo>
                    <a:pt x="1490" y="92"/>
                    <a:pt x="1241" y="0"/>
                    <a:pt x="9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41" name="Google Shape;1841;p23"/>
            <p:cNvSpPr/>
            <p:nvPr/>
          </p:nvSpPr>
          <p:spPr>
            <a:xfrm>
              <a:off x="1209075" y="2327275"/>
              <a:ext cx="52100" cy="49750"/>
            </a:xfrm>
            <a:custGeom>
              <a:avLst/>
              <a:gdLst/>
              <a:ahLst/>
              <a:cxnLst/>
              <a:rect l="l" t="t" r="r" b="b"/>
              <a:pathLst>
                <a:path w="2084" h="1990" extrusionOk="0">
                  <a:moveTo>
                    <a:pt x="1001" y="1"/>
                  </a:moveTo>
                  <a:cubicBezTo>
                    <a:pt x="492" y="1"/>
                    <a:pt x="0" y="401"/>
                    <a:pt x="0" y="998"/>
                  </a:cubicBezTo>
                  <a:cubicBezTo>
                    <a:pt x="0" y="1595"/>
                    <a:pt x="492" y="1989"/>
                    <a:pt x="1002" y="1989"/>
                  </a:cubicBezTo>
                  <a:cubicBezTo>
                    <a:pt x="1244" y="1989"/>
                    <a:pt x="1491" y="1900"/>
                    <a:pt x="1691" y="1700"/>
                  </a:cubicBezTo>
                  <a:cubicBezTo>
                    <a:pt x="2084" y="1307"/>
                    <a:pt x="2084" y="676"/>
                    <a:pt x="1691" y="295"/>
                  </a:cubicBezTo>
                  <a:cubicBezTo>
                    <a:pt x="1491" y="92"/>
                    <a:pt x="1244" y="1"/>
                    <a:pt x="10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42" name="Google Shape;1842;p23"/>
            <p:cNvSpPr/>
            <p:nvPr/>
          </p:nvSpPr>
          <p:spPr>
            <a:xfrm>
              <a:off x="1282300" y="2400450"/>
              <a:ext cx="51800" cy="49800"/>
            </a:xfrm>
            <a:custGeom>
              <a:avLst/>
              <a:gdLst/>
              <a:ahLst/>
              <a:cxnLst/>
              <a:rect l="l" t="t" r="r" b="b"/>
              <a:pathLst>
                <a:path w="2072" h="1992" extrusionOk="0">
                  <a:moveTo>
                    <a:pt x="996" y="0"/>
                  </a:moveTo>
                  <a:cubicBezTo>
                    <a:pt x="488" y="0"/>
                    <a:pt x="0" y="397"/>
                    <a:pt x="0" y="1000"/>
                  </a:cubicBezTo>
                  <a:cubicBezTo>
                    <a:pt x="0" y="1597"/>
                    <a:pt x="492" y="1991"/>
                    <a:pt x="1002" y="1991"/>
                  </a:cubicBezTo>
                  <a:cubicBezTo>
                    <a:pt x="1244" y="1991"/>
                    <a:pt x="1491" y="1902"/>
                    <a:pt x="1691" y="1702"/>
                  </a:cubicBezTo>
                  <a:cubicBezTo>
                    <a:pt x="2072" y="1309"/>
                    <a:pt x="2072" y="678"/>
                    <a:pt x="1691" y="297"/>
                  </a:cubicBezTo>
                  <a:cubicBezTo>
                    <a:pt x="1490" y="92"/>
                    <a:pt x="1241" y="0"/>
                    <a:pt x="9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43" name="Google Shape;1843;p23"/>
            <p:cNvSpPr/>
            <p:nvPr/>
          </p:nvSpPr>
          <p:spPr>
            <a:xfrm>
              <a:off x="696200" y="1960700"/>
              <a:ext cx="52125" cy="49800"/>
            </a:xfrm>
            <a:custGeom>
              <a:avLst/>
              <a:gdLst/>
              <a:ahLst/>
              <a:cxnLst/>
              <a:rect l="l" t="t" r="r" b="b"/>
              <a:pathLst>
                <a:path w="2085" h="1992" extrusionOk="0">
                  <a:moveTo>
                    <a:pt x="1002" y="1"/>
                  </a:moveTo>
                  <a:cubicBezTo>
                    <a:pt x="493" y="1"/>
                    <a:pt x="1" y="395"/>
                    <a:pt x="1" y="992"/>
                  </a:cubicBezTo>
                  <a:cubicBezTo>
                    <a:pt x="1" y="1595"/>
                    <a:pt x="489" y="1992"/>
                    <a:pt x="997" y="1992"/>
                  </a:cubicBezTo>
                  <a:cubicBezTo>
                    <a:pt x="1241" y="1992"/>
                    <a:pt x="1490" y="1900"/>
                    <a:pt x="1691" y="1695"/>
                  </a:cubicBezTo>
                  <a:cubicBezTo>
                    <a:pt x="2084" y="1314"/>
                    <a:pt x="2084" y="683"/>
                    <a:pt x="1691" y="290"/>
                  </a:cubicBezTo>
                  <a:cubicBezTo>
                    <a:pt x="1492" y="90"/>
                    <a:pt x="1245" y="1"/>
                    <a:pt x="10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44" name="Google Shape;1844;p23"/>
            <p:cNvSpPr/>
            <p:nvPr/>
          </p:nvSpPr>
          <p:spPr>
            <a:xfrm>
              <a:off x="769425" y="2033925"/>
              <a:ext cx="52125" cy="49600"/>
            </a:xfrm>
            <a:custGeom>
              <a:avLst/>
              <a:gdLst/>
              <a:ahLst/>
              <a:cxnLst/>
              <a:rect l="l" t="t" r="r" b="b"/>
              <a:pathLst>
                <a:path w="2085" h="1984" extrusionOk="0">
                  <a:moveTo>
                    <a:pt x="1002" y="1"/>
                  </a:moveTo>
                  <a:cubicBezTo>
                    <a:pt x="492" y="1"/>
                    <a:pt x="1" y="395"/>
                    <a:pt x="1" y="992"/>
                  </a:cubicBezTo>
                  <a:cubicBezTo>
                    <a:pt x="1" y="1589"/>
                    <a:pt x="492" y="1984"/>
                    <a:pt x="1002" y="1984"/>
                  </a:cubicBezTo>
                  <a:cubicBezTo>
                    <a:pt x="1245" y="1984"/>
                    <a:pt x="1492" y="1894"/>
                    <a:pt x="1691" y="1695"/>
                  </a:cubicBezTo>
                  <a:cubicBezTo>
                    <a:pt x="2084" y="1302"/>
                    <a:pt x="2084" y="683"/>
                    <a:pt x="1691" y="290"/>
                  </a:cubicBezTo>
                  <a:cubicBezTo>
                    <a:pt x="1492" y="90"/>
                    <a:pt x="1245" y="1"/>
                    <a:pt x="10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45" name="Google Shape;1845;p23"/>
            <p:cNvSpPr/>
            <p:nvPr/>
          </p:nvSpPr>
          <p:spPr>
            <a:xfrm>
              <a:off x="614650" y="2034000"/>
              <a:ext cx="66400" cy="49450"/>
            </a:xfrm>
            <a:custGeom>
              <a:avLst/>
              <a:gdLst/>
              <a:ahLst/>
              <a:cxnLst/>
              <a:rect l="l" t="t" r="r" b="b"/>
              <a:pathLst>
                <a:path w="2656" h="1978" extrusionOk="0">
                  <a:moveTo>
                    <a:pt x="1334" y="1"/>
                  </a:moveTo>
                  <a:cubicBezTo>
                    <a:pt x="453" y="1"/>
                    <a:pt x="0" y="1061"/>
                    <a:pt x="631" y="1692"/>
                  </a:cubicBezTo>
                  <a:cubicBezTo>
                    <a:pt x="822" y="1882"/>
                    <a:pt x="1075" y="1977"/>
                    <a:pt x="1329" y="1977"/>
                  </a:cubicBezTo>
                  <a:cubicBezTo>
                    <a:pt x="1584" y="1977"/>
                    <a:pt x="1840" y="1882"/>
                    <a:pt x="2036" y="1692"/>
                  </a:cubicBezTo>
                  <a:cubicBezTo>
                    <a:pt x="2656" y="1061"/>
                    <a:pt x="2215" y="1"/>
                    <a:pt x="1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46" name="Google Shape;1846;p23"/>
            <p:cNvSpPr/>
            <p:nvPr/>
          </p:nvSpPr>
          <p:spPr>
            <a:xfrm>
              <a:off x="842950" y="2107450"/>
              <a:ext cx="52125" cy="49600"/>
            </a:xfrm>
            <a:custGeom>
              <a:avLst/>
              <a:gdLst/>
              <a:ahLst/>
              <a:cxnLst/>
              <a:rect l="l" t="t" r="r" b="b"/>
              <a:pathLst>
                <a:path w="2085" h="1984" extrusionOk="0">
                  <a:moveTo>
                    <a:pt x="1002" y="0"/>
                  </a:moveTo>
                  <a:cubicBezTo>
                    <a:pt x="492" y="0"/>
                    <a:pt x="1" y="395"/>
                    <a:pt x="1" y="992"/>
                  </a:cubicBezTo>
                  <a:cubicBezTo>
                    <a:pt x="1" y="1589"/>
                    <a:pt x="492" y="1984"/>
                    <a:pt x="1002" y="1984"/>
                  </a:cubicBezTo>
                  <a:cubicBezTo>
                    <a:pt x="1245" y="1984"/>
                    <a:pt x="1492" y="1894"/>
                    <a:pt x="1691" y="1694"/>
                  </a:cubicBezTo>
                  <a:cubicBezTo>
                    <a:pt x="2084" y="1302"/>
                    <a:pt x="2084" y="682"/>
                    <a:pt x="1691" y="290"/>
                  </a:cubicBezTo>
                  <a:cubicBezTo>
                    <a:pt x="1492" y="90"/>
                    <a:pt x="1245" y="0"/>
                    <a:pt x="10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47" name="Google Shape;1847;p23"/>
            <p:cNvSpPr/>
            <p:nvPr/>
          </p:nvSpPr>
          <p:spPr>
            <a:xfrm>
              <a:off x="916175" y="2180675"/>
              <a:ext cx="51825" cy="49600"/>
            </a:xfrm>
            <a:custGeom>
              <a:avLst/>
              <a:gdLst/>
              <a:ahLst/>
              <a:cxnLst/>
              <a:rect l="l" t="t" r="r" b="b"/>
              <a:pathLst>
                <a:path w="2073" h="1984" extrusionOk="0">
                  <a:moveTo>
                    <a:pt x="997" y="0"/>
                  </a:moveTo>
                  <a:cubicBezTo>
                    <a:pt x="487" y="0"/>
                    <a:pt x="0" y="395"/>
                    <a:pt x="0" y="992"/>
                  </a:cubicBezTo>
                  <a:cubicBezTo>
                    <a:pt x="0" y="1589"/>
                    <a:pt x="487" y="1984"/>
                    <a:pt x="997" y="1984"/>
                  </a:cubicBezTo>
                  <a:cubicBezTo>
                    <a:pt x="1239" y="1984"/>
                    <a:pt x="1488" y="1894"/>
                    <a:pt x="1691" y="1694"/>
                  </a:cubicBezTo>
                  <a:cubicBezTo>
                    <a:pt x="2072" y="1301"/>
                    <a:pt x="2072" y="670"/>
                    <a:pt x="1691" y="289"/>
                  </a:cubicBezTo>
                  <a:cubicBezTo>
                    <a:pt x="1488" y="90"/>
                    <a:pt x="1239" y="0"/>
                    <a:pt x="9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48" name="Google Shape;1848;p23"/>
            <p:cNvSpPr/>
            <p:nvPr/>
          </p:nvSpPr>
          <p:spPr>
            <a:xfrm>
              <a:off x="989400" y="2253700"/>
              <a:ext cx="51825" cy="49800"/>
            </a:xfrm>
            <a:custGeom>
              <a:avLst/>
              <a:gdLst/>
              <a:ahLst/>
              <a:cxnLst/>
              <a:rect l="l" t="t" r="r" b="b"/>
              <a:pathLst>
                <a:path w="2073" h="1992" extrusionOk="0">
                  <a:moveTo>
                    <a:pt x="991" y="0"/>
                  </a:moveTo>
                  <a:cubicBezTo>
                    <a:pt x="483" y="0"/>
                    <a:pt x="0" y="397"/>
                    <a:pt x="0" y="1000"/>
                  </a:cubicBezTo>
                  <a:cubicBezTo>
                    <a:pt x="0" y="1597"/>
                    <a:pt x="487" y="1991"/>
                    <a:pt x="997" y="1991"/>
                  </a:cubicBezTo>
                  <a:cubicBezTo>
                    <a:pt x="1239" y="1991"/>
                    <a:pt x="1488" y="1902"/>
                    <a:pt x="1691" y="1702"/>
                  </a:cubicBezTo>
                  <a:cubicBezTo>
                    <a:pt x="2072" y="1309"/>
                    <a:pt x="2072" y="678"/>
                    <a:pt x="1691" y="297"/>
                  </a:cubicBezTo>
                  <a:cubicBezTo>
                    <a:pt x="1486" y="92"/>
                    <a:pt x="1236" y="0"/>
                    <a:pt x="9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49" name="Google Shape;1849;p23"/>
            <p:cNvSpPr/>
            <p:nvPr/>
          </p:nvSpPr>
          <p:spPr>
            <a:xfrm>
              <a:off x="1062625" y="2326825"/>
              <a:ext cx="51800" cy="49600"/>
            </a:xfrm>
            <a:custGeom>
              <a:avLst/>
              <a:gdLst/>
              <a:ahLst/>
              <a:cxnLst/>
              <a:rect l="l" t="t" r="r" b="b"/>
              <a:pathLst>
                <a:path w="2072" h="1984" extrusionOk="0">
                  <a:moveTo>
                    <a:pt x="993" y="0"/>
                  </a:moveTo>
                  <a:cubicBezTo>
                    <a:pt x="487" y="0"/>
                    <a:pt x="0" y="395"/>
                    <a:pt x="0" y="992"/>
                  </a:cubicBezTo>
                  <a:cubicBezTo>
                    <a:pt x="0" y="1589"/>
                    <a:pt x="487" y="1983"/>
                    <a:pt x="993" y="1983"/>
                  </a:cubicBezTo>
                  <a:cubicBezTo>
                    <a:pt x="1234" y="1983"/>
                    <a:pt x="1479" y="1894"/>
                    <a:pt x="1679" y="1694"/>
                  </a:cubicBezTo>
                  <a:cubicBezTo>
                    <a:pt x="2072" y="1313"/>
                    <a:pt x="2072" y="682"/>
                    <a:pt x="1679" y="289"/>
                  </a:cubicBezTo>
                  <a:cubicBezTo>
                    <a:pt x="1479" y="90"/>
                    <a:pt x="1234" y="0"/>
                    <a:pt x="9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50" name="Google Shape;1850;p23"/>
            <p:cNvSpPr/>
            <p:nvPr/>
          </p:nvSpPr>
          <p:spPr>
            <a:xfrm>
              <a:off x="1135850" y="2400450"/>
              <a:ext cx="52100" cy="49800"/>
            </a:xfrm>
            <a:custGeom>
              <a:avLst/>
              <a:gdLst/>
              <a:ahLst/>
              <a:cxnLst/>
              <a:rect l="l" t="t" r="r" b="b"/>
              <a:pathLst>
                <a:path w="2084" h="1992" extrusionOk="0">
                  <a:moveTo>
                    <a:pt x="1000" y="0"/>
                  </a:moveTo>
                  <a:cubicBezTo>
                    <a:pt x="489" y="0"/>
                    <a:pt x="0" y="397"/>
                    <a:pt x="0" y="1000"/>
                  </a:cubicBezTo>
                  <a:cubicBezTo>
                    <a:pt x="0" y="1597"/>
                    <a:pt x="492" y="1991"/>
                    <a:pt x="1006" y="1991"/>
                  </a:cubicBezTo>
                  <a:cubicBezTo>
                    <a:pt x="1250" y="1991"/>
                    <a:pt x="1499" y="1902"/>
                    <a:pt x="1703" y="1702"/>
                  </a:cubicBezTo>
                  <a:cubicBezTo>
                    <a:pt x="2084" y="1309"/>
                    <a:pt x="2084" y="678"/>
                    <a:pt x="1703" y="297"/>
                  </a:cubicBezTo>
                  <a:cubicBezTo>
                    <a:pt x="1498" y="92"/>
                    <a:pt x="1246" y="0"/>
                    <a:pt x="10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51" name="Google Shape;1851;p23"/>
            <p:cNvSpPr/>
            <p:nvPr/>
          </p:nvSpPr>
          <p:spPr>
            <a:xfrm>
              <a:off x="1209075" y="2473575"/>
              <a:ext cx="52100" cy="49600"/>
            </a:xfrm>
            <a:custGeom>
              <a:avLst/>
              <a:gdLst/>
              <a:ahLst/>
              <a:cxnLst/>
              <a:rect l="l" t="t" r="r" b="b"/>
              <a:pathLst>
                <a:path w="2084" h="1984" extrusionOk="0">
                  <a:moveTo>
                    <a:pt x="1002" y="0"/>
                  </a:moveTo>
                  <a:cubicBezTo>
                    <a:pt x="492" y="0"/>
                    <a:pt x="0" y="395"/>
                    <a:pt x="0" y="992"/>
                  </a:cubicBezTo>
                  <a:cubicBezTo>
                    <a:pt x="0" y="1589"/>
                    <a:pt x="492" y="1983"/>
                    <a:pt x="1002" y="1983"/>
                  </a:cubicBezTo>
                  <a:cubicBezTo>
                    <a:pt x="1244" y="1983"/>
                    <a:pt x="1491" y="1894"/>
                    <a:pt x="1691" y="1694"/>
                  </a:cubicBezTo>
                  <a:cubicBezTo>
                    <a:pt x="2084" y="1313"/>
                    <a:pt x="2084" y="682"/>
                    <a:pt x="1691" y="289"/>
                  </a:cubicBezTo>
                  <a:cubicBezTo>
                    <a:pt x="1491" y="89"/>
                    <a:pt x="1244" y="0"/>
                    <a:pt x="10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52" name="Google Shape;1852;p23"/>
            <p:cNvSpPr/>
            <p:nvPr/>
          </p:nvSpPr>
          <p:spPr>
            <a:xfrm>
              <a:off x="696200" y="2107025"/>
              <a:ext cx="52125" cy="49725"/>
            </a:xfrm>
            <a:custGeom>
              <a:avLst/>
              <a:gdLst/>
              <a:ahLst/>
              <a:cxnLst/>
              <a:rect l="l" t="t" r="r" b="b"/>
              <a:pathLst>
                <a:path w="2085" h="1989" extrusionOk="0">
                  <a:moveTo>
                    <a:pt x="1002" y="0"/>
                  </a:moveTo>
                  <a:cubicBezTo>
                    <a:pt x="492" y="0"/>
                    <a:pt x="1" y="400"/>
                    <a:pt x="1" y="997"/>
                  </a:cubicBezTo>
                  <a:cubicBezTo>
                    <a:pt x="1" y="1594"/>
                    <a:pt x="493" y="1989"/>
                    <a:pt x="1002" y="1989"/>
                  </a:cubicBezTo>
                  <a:cubicBezTo>
                    <a:pt x="1245" y="1989"/>
                    <a:pt x="1492" y="1899"/>
                    <a:pt x="1691" y="1700"/>
                  </a:cubicBezTo>
                  <a:cubicBezTo>
                    <a:pt x="2084" y="1307"/>
                    <a:pt x="2084" y="676"/>
                    <a:pt x="1691" y="295"/>
                  </a:cubicBezTo>
                  <a:cubicBezTo>
                    <a:pt x="1492" y="91"/>
                    <a:pt x="1245" y="0"/>
                    <a:pt x="10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53" name="Google Shape;1853;p23"/>
            <p:cNvSpPr/>
            <p:nvPr/>
          </p:nvSpPr>
          <p:spPr>
            <a:xfrm>
              <a:off x="769725" y="2180675"/>
              <a:ext cx="52125" cy="49600"/>
            </a:xfrm>
            <a:custGeom>
              <a:avLst/>
              <a:gdLst/>
              <a:ahLst/>
              <a:cxnLst/>
              <a:rect l="l" t="t" r="r" b="b"/>
              <a:pathLst>
                <a:path w="2085" h="1984" extrusionOk="0">
                  <a:moveTo>
                    <a:pt x="1006" y="0"/>
                  </a:moveTo>
                  <a:cubicBezTo>
                    <a:pt x="492" y="0"/>
                    <a:pt x="1" y="395"/>
                    <a:pt x="1" y="992"/>
                  </a:cubicBezTo>
                  <a:cubicBezTo>
                    <a:pt x="1" y="1589"/>
                    <a:pt x="492" y="1984"/>
                    <a:pt x="1006" y="1984"/>
                  </a:cubicBezTo>
                  <a:cubicBezTo>
                    <a:pt x="1250" y="1984"/>
                    <a:pt x="1500" y="1894"/>
                    <a:pt x="1703" y="1694"/>
                  </a:cubicBezTo>
                  <a:cubicBezTo>
                    <a:pt x="2084" y="1301"/>
                    <a:pt x="2084" y="682"/>
                    <a:pt x="1703" y="289"/>
                  </a:cubicBezTo>
                  <a:cubicBezTo>
                    <a:pt x="1500" y="90"/>
                    <a:pt x="1250" y="0"/>
                    <a:pt x="10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54" name="Google Shape;1854;p23"/>
            <p:cNvSpPr/>
            <p:nvPr/>
          </p:nvSpPr>
          <p:spPr>
            <a:xfrm>
              <a:off x="842950" y="2253700"/>
              <a:ext cx="52125" cy="49800"/>
            </a:xfrm>
            <a:custGeom>
              <a:avLst/>
              <a:gdLst/>
              <a:ahLst/>
              <a:cxnLst/>
              <a:rect l="l" t="t" r="r" b="b"/>
              <a:pathLst>
                <a:path w="2085" h="1992" extrusionOk="0">
                  <a:moveTo>
                    <a:pt x="997" y="0"/>
                  </a:moveTo>
                  <a:cubicBezTo>
                    <a:pt x="489" y="0"/>
                    <a:pt x="1" y="397"/>
                    <a:pt x="1" y="1000"/>
                  </a:cubicBezTo>
                  <a:cubicBezTo>
                    <a:pt x="1" y="1597"/>
                    <a:pt x="492" y="1991"/>
                    <a:pt x="1002" y="1991"/>
                  </a:cubicBezTo>
                  <a:cubicBezTo>
                    <a:pt x="1245" y="1991"/>
                    <a:pt x="1492" y="1902"/>
                    <a:pt x="1691" y="1702"/>
                  </a:cubicBezTo>
                  <a:cubicBezTo>
                    <a:pt x="2084" y="1309"/>
                    <a:pt x="2084" y="678"/>
                    <a:pt x="1691" y="297"/>
                  </a:cubicBezTo>
                  <a:cubicBezTo>
                    <a:pt x="1490" y="92"/>
                    <a:pt x="1241" y="0"/>
                    <a:pt x="9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55" name="Google Shape;1855;p23"/>
            <p:cNvSpPr/>
            <p:nvPr/>
          </p:nvSpPr>
          <p:spPr>
            <a:xfrm>
              <a:off x="916175" y="2326825"/>
              <a:ext cx="51825" cy="49600"/>
            </a:xfrm>
            <a:custGeom>
              <a:avLst/>
              <a:gdLst/>
              <a:ahLst/>
              <a:cxnLst/>
              <a:rect l="l" t="t" r="r" b="b"/>
              <a:pathLst>
                <a:path w="2073" h="1984" extrusionOk="0">
                  <a:moveTo>
                    <a:pt x="997" y="0"/>
                  </a:moveTo>
                  <a:cubicBezTo>
                    <a:pt x="487" y="0"/>
                    <a:pt x="0" y="395"/>
                    <a:pt x="0" y="992"/>
                  </a:cubicBezTo>
                  <a:cubicBezTo>
                    <a:pt x="0" y="1589"/>
                    <a:pt x="487" y="1983"/>
                    <a:pt x="997" y="1983"/>
                  </a:cubicBezTo>
                  <a:cubicBezTo>
                    <a:pt x="1239" y="1983"/>
                    <a:pt x="1488" y="1894"/>
                    <a:pt x="1691" y="1694"/>
                  </a:cubicBezTo>
                  <a:cubicBezTo>
                    <a:pt x="2072" y="1313"/>
                    <a:pt x="2072" y="682"/>
                    <a:pt x="1691" y="289"/>
                  </a:cubicBezTo>
                  <a:cubicBezTo>
                    <a:pt x="1488" y="90"/>
                    <a:pt x="1239" y="0"/>
                    <a:pt x="9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56" name="Google Shape;1856;p23"/>
            <p:cNvSpPr/>
            <p:nvPr/>
          </p:nvSpPr>
          <p:spPr>
            <a:xfrm>
              <a:off x="989400" y="2400050"/>
              <a:ext cx="51825" cy="49600"/>
            </a:xfrm>
            <a:custGeom>
              <a:avLst/>
              <a:gdLst/>
              <a:ahLst/>
              <a:cxnLst/>
              <a:rect l="l" t="t" r="r" b="b"/>
              <a:pathLst>
                <a:path w="2073" h="1984" extrusionOk="0">
                  <a:moveTo>
                    <a:pt x="997" y="0"/>
                  </a:moveTo>
                  <a:cubicBezTo>
                    <a:pt x="487" y="0"/>
                    <a:pt x="0" y="395"/>
                    <a:pt x="0" y="992"/>
                  </a:cubicBezTo>
                  <a:cubicBezTo>
                    <a:pt x="0" y="1589"/>
                    <a:pt x="487" y="1983"/>
                    <a:pt x="997" y="1983"/>
                  </a:cubicBezTo>
                  <a:cubicBezTo>
                    <a:pt x="1239" y="1983"/>
                    <a:pt x="1488" y="1894"/>
                    <a:pt x="1691" y="1694"/>
                  </a:cubicBezTo>
                  <a:cubicBezTo>
                    <a:pt x="2072" y="1301"/>
                    <a:pt x="2072" y="682"/>
                    <a:pt x="1691" y="289"/>
                  </a:cubicBezTo>
                  <a:cubicBezTo>
                    <a:pt x="1488" y="90"/>
                    <a:pt x="1239" y="0"/>
                    <a:pt x="9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57" name="Google Shape;1857;p23"/>
            <p:cNvSpPr/>
            <p:nvPr/>
          </p:nvSpPr>
          <p:spPr>
            <a:xfrm>
              <a:off x="1062925" y="2473575"/>
              <a:ext cx="51800" cy="49600"/>
            </a:xfrm>
            <a:custGeom>
              <a:avLst/>
              <a:gdLst/>
              <a:ahLst/>
              <a:cxnLst/>
              <a:rect l="l" t="t" r="r" b="b"/>
              <a:pathLst>
                <a:path w="2072" h="1984" extrusionOk="0">
                  <a:moveTo>
                    <a:pt x="997" y="0"/>
                  </a:moveTo>
                  <a:cubicBezTo>
                    <a:pt x="487" y="0"/>
                    <a:pt x="0" y="395"/>
                    <a:pt x="0" y="992"/>
                  </a:cubicBezTo>
                  <a:cubicBezTo>
                    <a:pt x="0" y="1589"/>
                    <a:pt x="487" y="1983"/>
                    <a:pt x="997" y="1983"/>
                  </a:cubicBezTo>
                  <a:cubicBezTo>
                    <a:pt x="1239" y="1983"/>
                    <a:pt x="1487" y="1894"/>
                    <a:pt x="1691" y="1694"/>
                  </a:cubicBezTo>
                  <a:cubicBezTo>
                    <a:pt x="2072" y="1313"/>
                    <a:pt x="2072" y="682"/>
                    <a:pt x="1691" y="289"/>
                  </a:cubicBezTo>
                  <a:cubicBezTo>
                    <a:pt x="1487" y="89"/>
                    <a:pt x="1239" y="0"/>
                    <a:pt x="9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58" name="Google Shape;1858;p23"/>
            <p:cNvSpPr/>
            <p:nvPr/>
          </p:nvSpPr>
          <p:spPr>
            <a:xfrm>
              <a:off x="1136150" y="2546775"/>
              <a:ext cx="51800" cy="49625"/>
            </a:xfrm>
            <a:custGeom>
              <a:avLst/>
              <a:gdLst/>
              <a:ahLst/>
              <a:cxnLst/>
              <a:rect l="l" t="t" r="r" b="b"/>
              <a:pathLst>
                <a:path w="2072" h="1985" extrusionOk="0">
                  <a:moveTo>
                    <a:pt x="996" y="1"/>
                  </a:moveTo>
                  <a:cubicBezTo>
                    <a:pt x="487" y="1"/>
                    <a:pt x="0" y="396"/>
                    <a:pt x="0" y="993"/>
                  </a:cubicBezTo>
                  <a:cubicBezTo>
                    <a:pt x="0" y="1589"/>
                    <a:pt x="487" y="1984"/>
                    <a:pt x="996" y="1984"/>
                  </a:cubicBezTo>
                  <a:cubicBezTo>
                    <a:pt x="1239" y="1984"/>
                    <a:pt x="1487" y="1895"/>
                    <a:pt x="1691" y="1695"/>
                  </a:cubicBezTo>
                  <a:cubicBezTo>
                    <a:pt x="2072" y="1302"/>
                    <a:pt x="2072" y="683"/>
                    <a:pt x="1691" y="290"/>
                  </a:cubicBezTo>
                  <a:cubicBezTo>
                    <a:pt x="1487" y="90"/>
                    <a:pt x="1239" y="1"/>
                    <a:pt x="9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59" name="Google Shape;1859;p23"/>
            <p:cNvSpPr/>
            <p:nvPr/>
          </p:nvSpPr>
          <p:spPr>
            <a:xfrm>
              <a:off x="549750" y="2107250"/>
              <a:ext cx="52125" cy="49800"/>
            </a:xfrm>
            <a:custGeom>
              <a:avLst/>
              <a:gdLst/>
              <a:ahLst/>
              <a:cxnLst/>
              <a:rect l="l" t="t" r="r" b="b"/>
              <a:pathLst>
                <a:path w="2085" h="1992" extrusionOk="0">
                  <a:moveTo>
                    <a:pt x="997" y="1"/>
                  </a:moveTo>
                  <a:cubicBezTo>
                    <a:pt x="489" y="1"/>
                    <a:pt x="1" y="397"/>
                    <a:pt x="1" y="1000"/>
                  </a:cubicBezTo>
                  <a:cubicBezTo>
                    <a:pt x="1" y="1597"/>
                    <a:pt x="493" y="1992"/>
                    <a:pt x="1002" y="1992"/>
                  </a:cubicBezTo>
                  <a:cubicBezTo>
                    <a:pt x="1245" y="1992"/>
                    <a:pt x="1492" y="1902"/>
                    <a:pt x="1692" y="1702"/>
                  </a:cubicBezTo>
                  <a:cubicBezTo>
                    <a:pt x="2084" y="1310"/>
                    <a:pt x="2084" y="679"/>
                    <a:pt x="1692" y="298"/>
                  </a:cubicBezTo>
                  <a:cubicBezTo>
                    <a:pt x="1490" y="92"/>
                    <a:pt x="1241" y="1"/>
                    <a:pt x="9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60" name="Google Shape;1860;p23"/>
            <p:cNvSpPr/>
            <p:nvPr/>
          </p:nvSpPr>
          <p:spPr>
            <a:xfrm>
              <a:off x="622975" y="2180475"/>
              <a:ext cx="51825" cy="49700"/>
            </a:xfrm>
            <a:custGeom>
              <a:avLst/>
              <a:gdLst/>
              <a:ahLst/>
              <a:cxnLst/>
              <a:rect l="l" t="t" r="r" b="b"/>
              <a:pathLst>
                <a:path w="2073" h="1988" extrusionOk="0">
                  <a:moveTo>
                    <a:pt x="990" y="0"/>
                  </a:moveTo>
                  <a:cubicBezTo>
                    <a:pt x="483" y="0"/>
                    <a:pt x="1" y="394"/>
                    <a:pt x="1" y="988"/>
                  </a:cubicBezTo>
                  <a:cubicBezTo>
                    <a:pt x="1" y="1591"/>
                    <a:pt x="484" y="1987"/>
                    <a:pt x="992" y="1987"/>
                  </a:cubicBezTo>
                  <a:cubicBezTo>
                    <a:pt x="1236" y="1987"/>
                    <a:pt x="1486" y="1896"/>
                    <a:pt x="1691" y="1690"/>
                  </a:cubicBezTo>
                  <a:cubicBezTo>
                    <a:pt x="2072" y="1309"/>
                    <a:pt x="2072" y="678"/>
                    <a:pt x="1691" y="297"/>
                  </a:cubicBezTo>
                  <a:cubicBezTo>
                    <a:pt x="1486" y="92"/>
                    <a:pt x="1235" y="0"/>
                    <a:pt x="9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61" name="Google Shape;1861;p23"/>
            <p:cNvSpPr/>
            <p:nvPr/>
          </p:nvSpPr>
          <p:spPr>
            <a:xfrm>
              <a:off x="468200" y="2180450"/>
              <a:ext cx="66400" cy="49675"/>
            </a:xfrm>
            <a:custGeom>
              <a:avLst/>
              <a:gdLst/>
              <a:ahLst/>
              <a:cxnLst/>
              <a:rect l="l" t="t" r="r" b="b"/>
              <a:pathLst>
                <a:path w="2656" h="1987" extrusionOk="0">
                  <a:moveTo>
                    <a:pt x="1322" y="1"/>
                  </a:moveTo>
                  <a:cubicBezTo>
                    <a:pt x="441" y="1"/>
                    <a:pt x="1" y="1072"/>
                    <a:pt x="632" y="1691"/>
                  </a:cubicBezTo>
                  <a:cubicBezTo>
                    <a:pt x="822" y="1888"/>
                    <a:pt x="1075" y="1986"/>
                    <a:pt x="1328" y="1986"/>
                  </a:cubicBezTo>
                  <a:cubicBezTo>
                    <a:pt x="1581" y="1986"/>
                    <a:pt x="1834" y="1888"/>
                    <a:pt x="2025" y="1691"/>
                  </a:cubicBezTo>
                  <a:cubicBezTo>
                    <a:pt x="2656" y="1072"/>
                    <a:pt x="2203" y="1"/>
                    <a:pt x="13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62" name="Google Shape;1862;p23"/>
            <p:cNvSpPr/>
            <p:nvPr/>
          </p:nvSpPr>
          <p:spPr>
            <a:xfrm>
              <a:off x="696500" y="2253975"/>
              <a:ext cx="51825" cy="49725"/>
            </a:xfrm>
            <a:custGeom>
              <a:avLst/>
              <a:gdLst/>
              <a:ahLst/>
              <a:cxnLst/>
              <a:rect l="l" t="t" r="r" b="b"/>
              <a:pathLst>
                <a:path w="2073" h="1989" extrusionOk="0">
                  <a:moveTo>
                    <a:pt x="990" y="1"/>
                  </a:moveTo>
                  <a:cubicBezTo>
                    <a:pt x="482" y="1"/>
                    <a:pt x="1" y="395"/>
                    <a:pt x="1" y="989"/>
                  </a:cubicBezTo>
                  <a:cubicBezTo>
                    <a:pt x="1" y="1592"/>
                    <a:pt x="484" y="1988"/>
                    <a:pt x="991" y="1988"/>
                  </a:cubicBezTo>
                  <a:cubicBezTo>
                    <a:pt x="1236" y="1988"/>
                    <a:pt x="1486" y="1896"/>
                    <a:pt x="1691" y="1691"/>
                  </a:cubicBezTo>
                  <a:cubicBezTo>
                    <a:pt x="2072" y="1310"/>
                    <a:pt x="2072" y="679"/>
                    <a:pt x="1691" y="298"/>
                  </a:cubicBezTo>
                  <a:cubicBezTo>
                    <a:pt x="1486" y="93"/>
                    <a:pt x="1235" y="1"/>
                    <a:pt x="9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63" name="Google Shape;1863;p23"/>
            <p:cNvSpPr/>
            <p:nvPr/>
          </p:nvSpPr>
          <p:spPr>
            <a:xfrm>
              <a:off x="769425" y="2327125"/>
              <a:ext cx="52125" cy="49725"/>
            </a:xfrm>
            <a:custGeom>
              <a:avLst/>
              <a:gdLst/>
              <a:ahLst/>
              <a:cxnLst/>
              <a:rect l="l" t="t" r="r" b="b"/>
              <a:pathLst>
                <a:path w="2085" h="1989" extrusionOk="0">
                  <a:moveTo>
                    <a:pt x="1006" y="0"/>
                  </a:moveTo>
                  <a:cubicBezTo>
                    <a:pt x="492" y="0"/>
                    <a:pt x="1" y="395"/>
                    <a:pt x="1" y="992"/>
                  </a:cubicBezTo>
                  <a:cubicBezTo>
                    <a:pt x="1" y="1589"/>
                    <a:pt x="492" y="1989"/>
                    <a:pt x="1006" y="1989"/>
                  </a:cubicBezTo>
                  <a:cubicBezTo>
                    <a:pt x="1250" y="1989"/>
                    <a:pt x="1500" y="1898"/>
                    <a:pt x="1703" y="1694"/>
                  </a:cubicBezTo>
                  <a:cubicBezTo>
                    <a:pt x="2084" y="1313"/>
                    <a:pt x="2084" y="682"/>
                    <a:pt x="1703" y="289"/>
                  </a:cubicBezTo>
                  <a:cubicBezTo>
                    <a:pt x="1500" y="90"/>
                    <a:pt x="1250" y="0"/>
                    <a:pt x="10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64" name="Google Shape;1864;p23"/>
            <p:cNvSpPr/>
            <p:nvPr/>
          </p:nvSpPr>
          <p:spPr>
            <a:xfrm>
              <a:off x="842650" y="2400350"/>
              <a:ext cx="52125" cy="49600"/>
            </a:xfrm>
            <a:custGeom>
              <a:avLst/>
              <a:gdLst/>
              <a:ahLst/>
              <a:cxnLst/>
              <a:rect l="l" t="t" r="r" b="b"/>
              <a:pathLst>
                <a:path w="2085" h="1984" extrusionOk="0">
                  <a:moveTo>
                    <a:pt x="1002" y="0"/>
                  </a:moveTo>
                  <a:cubicBezTo>
                    <a:pt x="492" y="0"/>
                    <a:pt x="1" y="395"/>
                    <a:pt x="1" y="992"/>
                  </a:cubicBezTo>
                  <a:cubicBezTo>
                    <a:pt x="1" y="1589"/>
                    <a:pt x="492" y="1983"/>
                    <a:pt x="1002" y="1983"/>
                  </a:cubicBezTo>
                  <a:cubicBezTo>
                    <a:pt x="1245" y="1983"/>
                    <a:pt x="1492" y="1894"/>
                    <a:pt x="1691" y="1694"/>
                  </a:cubicBezTo>
                  <a:cubicBezTo>
                    <a:pt x="2084" y="1301"/>
                    <a:pt x="2084" y="682"/>
                    <a:pt x="1691" y="289"/>
                  </a:cubicBezTo>
                  <a:cubicBezTo>
                    <a:pt x="1492" y="90"/>
                    <a:pt x="1245" y="0"/>
                    <a:pt x="10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65" name="Google Shape;1865;p23"/>
            <p:cNvSpPr/>
            <p:nvPr/>
          </p:nvSpPr>
          <p:spPr>
            <a:xfrm>
              <a:off x="915875" y="2473575"/>
              <a:ext cx="52125" cy="49600"/>
            </a:xfrm>
            <a:custGeom>
              <a:avLst/>
              <a:gdLst/>
              <a:ahLst/>
              <a:cxnLst/>
              <a:rect l="l" t="t" r="r" b="b"/>
              <a:pathLst>
                <a:path w="2085" h="1984" extrusionOk="0">
                  <a:moveTo>
                    <a:pt x="1002" y="0"/>
                  </a:moveTo>
                  <a:cubicBezTo>
                    <a:pt x="492" y="0"/>
                    <a:pt x="1" y="395"/>
                    <a:pt x="1" y="992"/>
                  </a:cubicBezTo>
                  <a:cubicBezTo>
                    <a:pt x="1" y="1589"/>
                    <a:pt x="492" y="1983"/>
                    <a:pt x="1002" y="1983"/>
                  </a:cubicBezTo>
                  <a:cubicBezTo>
                    <a:pt x="1245" y="1983"/>
                    <a:pt x="1492" y="1894"/>
                    <a:pt x="1691" y="1694"/>
                  </a:cubicBezTo>
                  <a:cubicBezTo>
                    <a:pt x="2084" y="1301"/>
                    <a:pt x="2084" y="670"/>
                    <a:pt x="1691" y="289"/>
                  </a:cubicBezTo>
                  <a:cubicBezTo>
                    <a:pt x="1492" y="89"/>
                    <a:pt x="1245" y="0"/>
                    <a:pt x="10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66" name="Google Shape;1866;p23"/>
            <p:cNvSpPr/>
            <p:nvPr/>
          </p:nvSpPr>
          <p:spPr>
            <a:xfrm>
              <a:off x="989400" y="2546950"/>
              <a:ext cx="52100" cy="49750"/>
            </a:xfrm>
            <a:custGeom>
              <a:avLst/>
              <a:gdLst/>
              <a:ahLst/>
              <a:cxnLst/>
              <a:rect l="l" t="t" r="r" b="b"/>
              <a:pathLst>
                <a:path w="2084" h="1990" extrusionOk="0">
                  <a:moveTo>
                    <a:pt x="1002" y="1"/>
                  </a:moveTo>
                  <a:cubicBezTo>
                    <a:pt x="492" y="1"/>
                    <a:pt x="0" y="401"/>
                    <a:pt x="0" y="997"/>
                  </a:cubicBezTo>
                  <a:cubicBezTo>
                    <a:pt x="0" y="1594"/>
                    <a:pt x="492" y="1989"/>
                    <a:pt x="1002" y="1989"/>
                  </a:cubicBezTo>
                  <a:cubicBezTo>
                    <a:pt x="1245" y="1989"/>
                    <a:pt x="1491" y="1900"/>
                    <a:pt x="1691" y="1700"/>
                  </a:cubicBezTo>
                  <a:cubicBezTo>
                    <a:pt x="2084" y="1307"/>
                    <a:pt x="2084" y="676"/>
                    <a:pt x="1691" y="295"/>
                  </a:cubicBezTo>
                  <a:cubicBezTo>
                    <a:pt x="1491" y="91"/>
                    <a:pt x="1244" y="1"/>
                    <a:pt x="10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67" name="Google Shape;1867;p23"/>
            <p:cNvSpPr/>
            <p:nvPr/>
          </p:nvSpPr>
          <p:spPr>
            <a:xfrm>
              <a:off x="1062925" y="2620000"/>
              <a:ext cx="51800" cy="49625"/>
            </a:xfrm>
            <a:custGeom>
              <a:avLst/>
              <a:gdLst/>
              <a:ahLst/>
              <a:cxnLst/>
              <a:rect l="l" t="t" r="r" b="b"/>
              <a:pathLst>
                <a:path w="2072" h="1985" extrusionOk="0">
                  <a:moveTo>
                    <a:pt x="997" y="1"/>
                  </a:moveTo>
                  <a:cubicBezTo>
                    <a:pt x="487" y="1"/>
                    <a:pt x="0" y="396"/>
                    <a:pt x="0" y="993"/>
                  </a:cubicBezTo>
                  <a:cubicBezTo>
                    <a:pt x="0" y="1589"/>
                    <a:pt x="487" y="1984"/>
                    <a:pt x="997" y="1984"/>
                  </a:cubicBezTo>
                  <a:cubicBezTo>
                    <a:pt x="1239" y="1984"/>
                    <a:pt x="1487" y="1895"/>
                    <a:pt x="1691" y="1695"/>
                  </a:cubicBezTo>
                  <a:cubicBezTo>
                    <a:pt x="2072" y="1314"/>
                    <a:pt x="2072" y="683"/>
                    <a:pt x="1691" y="290"/>
                  </a:cubicBezTo>
                  <a:cubicBezTo>
                    <a:pt x="1487" y="90"/>
                    <a:pt x="1239" y="1"/>
                    <a:pt x="9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68" name="Google Shape;1868;p23"/>
            <p:cNvSpPr/>
            <p:nvPr/>
          </p:nvSpPr>
          <p:spPr>
            <a:xfrm>
              <a:off x="549750" y="2253600"/>
              <a:ext cx="52125" cy="49600"/>
            </a:xfrm>
            <a:custGeom>
              <a:avLst/>
              <a:gdLst/>
              <a:ahLst/>
              <a:cxnLst/>
              <a:rect l="l" t="t" r="r" b="b"/>
              <a:pathLst>
                <a:path w="2085" h="1984" extrusionOk="0">
                  <a:moveTo>
                    <a:pt x="1002" y="0"/>
                  </a:moveTo>
                  <a:cubicBezTo>
                    <a:pt x="493" y="0"/>
                    <a:pt x="1" y="395"/>
                    <a:pt x="1" y="992"/>
                  </a:cubicBezTo>
                  <a:cubicBezTo>
                    <a:pt x="1" y="1589"/>
                    <a:pt x="493" y="1984"/>
                    <a:pt x="1002" y="1984"/>
                  </a:cubicBezTo>
                  <a:cubicBezTo>
                    <a:pt x="1245" y="1984"/>
                    <a:pt x="1492" y="1894"/>
                    <a:pt x="1692" y="1694"/>
                  </a:cubicBezTo>
                  <a:cubicBezTo>
                    <a:pt x="2084" y="1302"/>
                    <a:pt x="2084" y="682"/>
                    <a:pt x="1692" y="289"/>
                  </a:cubicBezTo>
                  <a:cubicBezTo>
                    <a:pt x="1492" y="90"/>
                    <a:pt x="1245" y="0"/>
                    <a:pt x="10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69" name="Google Shape;1869;p23"/>
            <p:cNvSpPr/>
            <p:nvPr/>
          </p:nvSpPr>
          <p:spPr>
            <a:xfrm>
              <a:off x="623275" y="2327125"/>
              <a:ext cx="52125" cy="49600"/>
            </a:xfrm>
            <a:custGeom>
              <a:avLst/>
              <a:gdLst/>
              <a:ahLst/>
              <a:cxnLst/>
              <a:rect l="l" t="t" r="r" b="b"/>
              <a:pathLst>
                <a:path w="2085" h="1984" extrusionOk="0">
                  <a:moveTo>
                    <a:pt x="1002" y="0"/>
                  </a:moveTo>
                  <a:cubicBezTo>
                    <a:pt x="493" y="0"/>
                    <a:pt x="1" y="395"/>
                    <a:pt x="1" y="992"/>
                  </a:cubicBezTo>
                  <a:cubicBezTo>
                    <a:pt x="1" y="1589"/>
                    <a:pt x="493" y="1983"/>
                    <a:pt x="1002" y="1983"/>
                  </a:cubicBezTo>
                  <a:cubicBezTo>
                    <a:pt x="1245" y="1983"/>
                    <a:pt x="1492" y="1894"/>
                    <a:pt x="1691" y="1694"/>
                  </a:cubicBezTo>
                  <a:cubicBezTo>
                    <a:pt x="2084" y="1313"/>
                    <a:pt x="2084" y="682"/>
                    <a:pt x="1691" y="289"/>
                  </a:cubicBezTo>
                  <a:cubicBezTo>
                    <a:pt x="1492" y="90"/>
                    <a:pt x="1245" y="0"/>
                    <a:pt x="10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70" name="Google Shape;1870;p23"/>
            <p:cNvSpPr/>
            <p:nvPr/>
          </p:nvSpPr>
          <p:spPr>
            <a:xfrm>
              <a:off x="696500" y="2400350"/>
              <a:ext cx="51825" cy="49600"/>
            </a:xfrm>
            <a:custGeom>
              <a:avLst/>
              <a:gdLst/>
              <a:ahLst/>
              <a:cxnLst/>
              <a:rect l="l" t="t" r="r" b="b"/>
              <a:pathLst>
                <a:path w="2073" h="1984" extrusionOk="0">
                  <a:moveTo>
                    <a:pt x="997" y="0"/>
                  </a:moveTo>
                  <a:cubicBezTo>
                    <a:pt x="487" y="0"/>
                    <a:pt x="1" y="395"/>
                    <a:pt x="1" y="992"/>
                  </a:cubicBezTo>
                  <a:cubicBezTo>
                    <a:pt x="1" y="1589"/>
                    <a:pt x="487" y="1983"/>
                    <a:pt x="997" y="1983"/>
                  </a:cubicBezTo>
                  <a:cubicBezTo>
                    <a:pt x="1240" y="1983"/>
                    <a:pt x="1488" y="1894"/>
                    <a:pt x="1691" y="1694"/>
                  </a:cubicBezTo>
                  <a:cubicBezTo>
                    <a:pt x="2072" y="1301"/>
                    <a:pt x="2072" y="682"/>
                    <a:pt x="1691" y="289"/>
                  </a:cubicBezTo>
                  <a:cubicBezTo>
                    <a:pt x="1488" y="90"/>
                    <a:pt x="1240" y="0"/>
                    <a:pt x="9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71" name="Google Shape;1871;p23"/>
            <p:cNvSpPr/>
            <p:nvPr/>
          </p:nvSpPr>
          <p:spPr>
            <a:xfrm>
              <a:off x="769425" y="2473375"/>
              <a:ext cx="52125" cy="49800"/>
            </a:xfrm>
            <a:custGeom>
              <a:avLst/>
              <a:gdLst/>
              <a:ahLst/>
              <a:cxnLst/>
              <a:rect l="l" t="t" r="r" b="b"/>
              <a:pathLst>
                <a:path w="2085" h="1992" extrusionOk="0">
                  <a:moveTo>
                    <a:pt x="1000" y="0"/>
                  </a:moveTo>
                  <a:cubicBezTo>
                    <a:pt x="489" y="0"/>
                    <a:pt x="1" y="397"/>
                    <a:pt x="1" y="1000"/>
                  </a:cubicBezTo>
                  <a:cubicBezTo>
                    <a:pt x="1" y="1597"/>
                    <a:pt x="492" y="1991"/>
                    <a:pt x="1006" y="1991"/>
                  </a:cubicBezTo>
                  <a:cubicBezTo>
                    <a:pt x="1250" y="1991"/>
                    <a:pt x="1500" y="1902"/>
                    <a:pt x="1703" y="1702"/>
                  </a:cubicBezTo>
                  <a:cubicBezTo>
                    <a:pt x="2084" y="1309"/>
                    <a:pt x="2084" y="678"/>
                    <a:pt x="1703" y="297"/>
                  </a:cubicBezTo>
                  <a:cubicBezTo>
                    <a:pt x="1498" y="92"/>
                    <a:pt x="1247" y="0"/>
                    <a:pt x="10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72" name="Google Shape;1872;p23"/>
            <p:cNvSpPr/>
            <p:nvPr/>
          </p:nvSpPr>
          <p:spPr>
            <a:xfrm>
              <a:off x="842650" y="2546575"/>
              <a:ext cx="52125" cy="49725"/>
            </a:xfrm>
            <a:custGeom>
              <a:avLst/>
              <a:gdLst/>
              <a:ahLst/>
              <a:cxnLst/>
              <a:rect l="l" t="t" r="r" b="b"/>
              <a:pathLst>
                <a:path w="2085" h="1989" extrusionOk="0">
                  <a:moveTo>
                    <a:pt x="995" y="1"/>
                  </a:moveTo>
                  <a:cubicBezTo>
                    <a:pt x="488" y="1"/>
                    <a:pt x="1" y="395"/>
                    <a:pt x="1" y="989"/>
                  </a:cubicBezTo>
                  <a:cubicBezTo>
                    <a:pt x="1" y="1591"/>
                    <a:pt x="489" y="1988"/>
                    <a:pt x="997" y="1988"/>
                  </a:cubicBezTo>
                  <a:cubicBezTo>
                    <a:pt x="1241" y="1988"/>
                    <a:pt x="1490" y="1896"/>
                    <a:pt x="1691" y="1691"/>
                  </a:cubicBezTo>
                  <a:cubicBezTo>
                    <a:pt x="2084" y="1310"/>
                    <a:pt x="2084" y="679"/>
                    <a:pt x="1691" y="298"/>
                  </a:cubicBezTo>
                  <a:cubicBezTo>
                    <a:pt x="1490" y="93"/>
                    <a:pt x="1240" y="1"/>
                    <a:pt x="9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73" name="Google Shape;1873;p23"/>
            <p:cNvSpPr/>
            <p:nvPr/>
          </p:nvSpPr>
          <p:spPr>
            <a:xfrm>
              <a:off x="916175" y="2620000"/>
              <a:ext cx="52125" cy="49750"/>
            </a:xfrm>
            <a:custGeom>
              <a:avLst/>
              <a:gdLst/>
              <a:ahLst/>
              <a:cxnLst/>
              <a:rect l="l" t="t" r="r" b="b"/>
              <a:pathLst>
                <a:path w="2085" h="1990" extrusionOk="0">
                  <a:moveTo>
                    <a:pt x="1006" y="1"/>
                  </a:moveTo>
                  <a:cubicBezTo>
                    <a:pt x="492" y="1"/>
                    <a:pt x="0" y="396"/>
                    <a:pt x="0" y="993"/>
                  </a:cubicBezTo>
                  <a:cubicBezTo>
                    <a:pt x="0" y="1589"/>
                    <a:pt x="492" y="1989"/>
                    <a:pt x="1005" y="1989"/>
                  </a:cubicBezTo>
                  <a:cubicBezTo>
                    <a:pt x="1250" y="1989"/>
                    <a:pt x="1499" y="1899"/>
                    <a:pt x="1703" y="1695"/>
                  </a:cubicBezTo>
                  <a:cubicBezTo>
                    <a:pt x="2084" y="1314"/>
                    <a:pt x="2084" y="683"/>
                    <a:pt x="1703" y="290"/>
                  </a:cubicBezTo>
                  <a:cubicBezTo>
                    <a:pt x="1500" y="90"/>
                    <a:pt x="1250" y="1"/>
                    <a:pt x="10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74" name="Google Shape;1874;p23"/>
            <p:cNvSpPr/>
            <p:nvPr/>
          </p:nvSpPr>
          <p:spPr>
            <a:xfrm>
              <a:off x="989400" y="2693225"/>
              <a:ext cx="52100" cy="49750"/>
            </a:xfrm>
            <a:custGeom>
              <a:avLst/>
              <a:gdLst/>
              <a:ahLst/>
              <a:cxnLst/>
              <a:rect l="l" t="t" r="r" b="b"/>
              <a:pathLst>
                <a:path w="2084" h="1990" extrusionOk="0">
                  <a:moveTo>
                    <a:pt x="1002" y="1"/>
                  </a:moveTo>
                  <a:cubicBezTo>
                    <a:pt x="492" y="1"/>
                    <a:pt x="0" y="396"/>
                    <a:pt x="0" y="992"/>
                  </a:cubicBezTo>
                  <a:cubicBezTo>
                    <a:pt x="0" y="1589"/>
                    <a:pt x="492" y="1989"/>
                    <a:pt x="1002" y="1989"/>
                  </a:cubicBezTo>
                  <a:cubicBezTo>
                    <a:pt x="1244" y="1989"/>
                    <a:pt x="1491" y="1899"/>
                    <a:pt x="1691" y="1695"/>
                  </a:cubicBezTo>
                  <a:cubicBezTo>
                    <a:pt x="2084" y="1314"/>
                    <a:pt x="2084" y="683"/>
                    <a:pt x="1691" y="290"/>
                  </a:cubicBezTo>
                  <a:cubicBezTo>
                    <a:pt x="1491" y="90"/>
                    <a:pt x="1245" y="1"/>
                    <a:pt x="10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875" name="Google Shape;1875;p23"/>
          <p:cNvGrpSpPr/>
          <p:nvPr/>
        </p:nvGrpSpPr>
        <p:grpSpPr>
          <a:xfrm>
            <a:off x="8422281" y="897314"/>
            <a:ext cx="1368801" cy="1825068"/>
            <a:chOff x="1653302" y="685777"/>
            <a:chExt cx="824828" cy="824828"/>
          </a:xfrm>
        </p:grpSpPr>
        <p:sp>
          <p:nvSpPr>
            <p:cNvPr id="1876" name="Google Shape;1876;p23"/>
            <p:cNvSpPr/>
            <p:nvPr/>
          </p:nvSpPr>
          <p:spPr>
            <a:xfrm>
              <a:off x="1685230" y="717705"/>
              <a:ext cx="792900" cy="792900"/>
            </a:xfrm>
            <a:prstGeom prst="donut">
              <a:avLst>
                <a:gd name="adj" fmla="val 22098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77" name="Google Shape;1877;p23"/>
            <p:cNvSpPr/>
            <p:nvPr/>
          </p:nvSpPr>
          <p:spPr>
            <a:xfrm>
              <a:off x="1653302" y="685777"/>
              <a:ext cx="792900" cy="792900"/>
            </a:xfrm>
            <a:prstGeom prst="donut">
              <a:avLst>
                <a:gd name="adj" fmla="val 22098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878" name="Google Shape;1878;p23"/>
          <p:cNvSpPr txBox="1">
            <a:spLocks noGrp="1"/>
          </p:cNvSpPr>
          <p:nvPr>
            <p:ph type="subTitle" idx="1"/>
          </p:nvPr>
        </p:nvSpPr>
        <p:spPr>
          <a:xfrm>
            <a:off x="1612325" y="2722367"/>
            <a:ext cx="2579400" cy="10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879" name="Google Shape;1879;p23"/>
          <p:cNvSpPr txBox="1">
            <a:spLocks noGrp="1"/>
          </p:cNvSpPr>
          <p:nvPr>
            <p:ph type="subTitle" idx="2"/>
          </p:nvPr>
        </p:nvSpPr>
        <p:spPr>
          <a:xfrm>
            <a:off x="1612373" y="2480812"/>
            <a:ext cx="2579400" cy="44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1">
                <a:highlight>
                  <a:schemeClr val="accent5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880" name="Google Shape;1880;p23"/>
          <p:cNvSpPr txBox="1">
            <a:spLocks noGrp="1"/>
          </p:cNvSpPr>
          <p:nvPr>
            <p:ph type="subTitle" idx="3"/>
          </p:nvPr>
        </p:nvSpPr>
        <p:spPr>
          <a:xfrm>
            <a:off x="4952272" y="2722367"/>
            <a:ext cx="2579400" cy="10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881" name="Google Shape;1881;p23"/>
          <p:cNvSpPr txBox="1">
            <a:spLocks noGrp="1"/>
          </p:cNvSpPr>
          <p:nvPr>
            <p:ph type="subTitle" idx="4"/>
          </p:nvPr>
        </p:nvSpPr>
        <p:spPr>
          <a:xfrm>
            <a:off x="4952316" y="2480812"/>
            <a:ext cx="2579400" cy="44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1">
                <a:highlight>
                  <a:schemeClr val="accent5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882" name="Google Shape;1882;p23"/>
          <p:cNvSpPr txBox="1">
            <a:spLocks noGrp="1"/>
          </p:cNvSpPr>
          <p:nvPr>
            <p:ph type="subTitle" idx="5"/>
          </p:nvPr>
        </p:nvSpPr>
        <p:spPr>
          <a:xfrm>
            <a:off x="1612325" y="4788567"/>
            <a:ext cx="2579400" cy="10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883" name="Google Shape;1883;p23"/>
          <p:cNvSpPr txBox="1">
            <a:spLocks noGrp="1"/>
          </p:cNvSpPr>
          <p:nvPr>
            <p:ph type="subTitle" idx="6"/>
          </p:nvPr>
        </p:nvSpPr>
        <p:spPr>
          <a:xfrm>
            <a:off x="1612373" y="4547012"/>
            <a:ext cx="2579400" cy="44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1">
                <a:highlight>
                  <a:schemeClr val="accent5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884" name="Google Shape;1884;p23"/>
          <p:cNvSpPr txBox="1">
            <a:spLocks noGrp="1"/>
          </p:cNvSpPr>
          <p:nvPr>
            <p:ph type="subTitle" idx="7"/>
          </p:nvPr>
        </p:nvSpPr>
        <p:spPr>
          <a:xfrm>
            <a:off x="4952272" y="4788567"/>
            <a:ext cx="2579400" cy="10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885" name="Google Shape;1885;p23"/>
          <p:cNvSpPr txBox="1">
            <a:spLocks noGrp="1"/>
          </p:cNvSpPr>
          <p:nvPr>
            <p:ph type="subTitle" idx="8"/>
          </p:nvPr>
        </p:nvSpPr>
        <p:spPr>
          <a:xfrm>
            <a:off x="4952316" y="4547012"/>
            <a:ext cx="2579400" cy="44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1">
                <a:highlight>
                  <a:schemeClr val="accent5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886" name="Google Shape;1886;p23"/>
          <p:cNvSpPr txBox="1">
            <a:spLocks noGrp="1"/>
          </p:cNvSpPr>
          <p:nvPr>
            <p:ph type="title"/>
          </p:nvPr>
        </p:nvSpPr>
        <p:spPr>
          <a:xfrm>
            <a:off x="1445425" y="634896"/>
            <a:ext cx="6253200" cy="5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7732034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2">
  <p:cSld name="Title and four columns 2">
    <p:spTree>
      <p:nvGrpSpPr>
        <p:cNvPr id="1" name="Shape 1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88" name="Google Shape;1888;p24"/>
          <p:cNvGrpSpPr/>
          <p:nvPr/>
        </p:nvGrpSpPr>
        <p:grpSpPr>
          <a:xfrm rot="5400000" flipH="1">
            <a:off x="-905810" y="4791776"/>
            <a:ext cx="2006280" cy="1077926"/>
            <a:chOff x="4309396" y="2691720"/>
            <a:chExt cx="525204" cy="376253"/>
          </a:xfrm>
        </p:grpSpPr>
        <p:sp>
          <p:nvSpPr>
            <p:cNvPr id="1889" name="Google Shape;1889;p24"/>
            <p:cNvSpPr/>
            <p:nvPr/>
          </p:nvSpPr>
          <p:spPr>
            <a:xfrm rot="-5400000">
              <a:off x="4441150" y="2600970"/>
              <a:ext cx="302700" cy="4842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1890" name="Google Shape;1890;p24"/>
            <p:cNvGrpSpPr/>
            <p:nvPr/>
          </p:nvGrpSpPr>
          <p:grpSpPr>
            <a:xfrm>
              <a:off x="4309396" y="2848777"/>
              <a:ext cx="445659" cy="219196"/>
              <a:chOff x="583100" y="2948450"/>
              <a:chExt cx="804875" cy="395875"/>
            </a:xfrm>
          </p:grpSpPr>
          <p:sp>
            <p:nvSpPr>
              <p:cNvPr id="1891" name="Google Shape;1891;p24"/>
              <p:cNvSpPr/>
              <p:nvPr/>
            </p:nvSpPr>
            <p:spPr>
              <a:xfrm>
                <a:off x="583100" y="2948450"/>
                <a:ext cx="46750" cy="39875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1595" extrusionOk="0">
                    <a:moveTo>
                      <a:pt x="1072" y="142"/>
                    </a:moveTo>
                    <a:cubicBezTo>
                      <a:pt x="1429" y="142"/>
                      <a:pt x="1727" y="427"/>
                      <a:pt x="1727" y="797"/>
                    </a:cubicBezTo>
                    <a:cubicBezTo>
                      <a:pt x="1727" y="1192"/>
                      <a:pt x="1405" y="1456"/>
                      <a:pt x="1067" y="1456"/>
                    </a:cubicBezTo>
                    <a:cubicBezTo>
                      <a:pt x="907" y="1456"/>
                      <a:pt x="742" y="1395"/>
                      <a:pt x="608" y="1261"/>
                    </a:cubicBezTo>
                    <a:cubicBezTo>
                      <a:pt x="191" y="844"/>
                      <a:pt x="489" y="142"/>
                      <a:pt x="1072" y="142"/>
                    </a:cubicBezTo>
                    <a:close/>
                    <a:moveTo>
                      <a:pt x="1070" y="1"/>
                    </a:moveTo>
                    <a:cubicBezTo>
                      <a:pt x="875" y="1"/>
                      <a:pt x="675" y="74"/>
                      <a:pt x="512" y="237"/>
                    </a:cubicBezTo>
                    <a:cubicBezTo>
                      <a:pt x="0" y="737"/>
                      <a:pt x="358" y="1594"/>
                      <a:pt x="1072" y="1594"/>
                    </a:cubicBezTo>
                    <a:cubicBezTo>
                      <a:pt x="1512" y="1582"/>
                      <a:pt x="1858" y="1237"/>
                      <a:pt x="1870" y="797"/>
                    </a:cubicBezTo>
                    <a:cubicBezTo>
                      <a:pt x="1862" y="315"/>
                      <a:pt x="1475" y="1"/>
                      <a:pt x="1070" y="1"/>
                    </a:cubicBezTo>
                    <a:close/>
                  </a:path>
                </a:pathLst>
              </a:custGeom>
              <a:solidFill>
                <a:srgbClr val="0909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892" name="Google Shape;1892;p24"/>
              <p:cNvSpPr/>
              <p:nvPr/>
            </p:nvSpPr>
            <p:spPr>
              <a:xfrm>
                <a:off x="709600" y="2948450"/>
                <a:ext cx="46450" cy="39875"/>
              </a:xfrm>
              <a:custGeom>
                <a:avLst/>
                <a:gdLst/>
                <a:ahLst/>
                <a:cxnLst/>
                <a:rect l="l" t="t" r="r" b="b"/>
                <a:pathLst>
                  <a:path w="1858" h="1595" extrusionOk="0">
                    <a:moveTo>
                      <a:pt x="1060" y="142"/>
                    </a:moveTo>
                    <a:cubicBezTo>
                      <a:pt x="1429" y="142"/>
                      <a:pt x="1715" y="427"/>
                      <a:pt x="1727" y="797"/>
                    </a:cubicBezTo>
                    <a:cubicBezTo>
                      <a:pt x="1727" y="1192"/>
                      <a:pt x="1399" y="1456"/>
                      <a:pt x="1059" y="1456"/>
                    </a:cubicBezTo>
                    <a:cubicBezTo>
                      <a:pt x="896" y="1456"/>
                      <a:pt x="730" y="1395"/>
                      <a:pt x="596" y="1261"/>
                    </a:cubicBezTo>
                    <a:cubicBezTo>
                      <a:pt x="179" y="844"/>
                      <a:pt x="477" y="142"/>
                      <a:pt x="1060" y="142"/>
                    </a:cubicBezTo>
                    <a:close/>
                    <a:moveTo>
                      <a:pt x="1061" y="1"/>
                    </a:moveTo>
                    <a:cubicBezTo>
                      <a:pt x="864" y="1"/>
                      <a:pt x="663" y="74"/>
                      <a:pt x="501" y="237"/>
                    </a:cubicBezTo>
                    <a:cubicBezTo>
                      <a:pt x="1" y="737"/>
                      <a:pt x="358" y="1594"/>
                      <a:pt x="1060" y="1594"/>
                    </a:cubicBezTo>
                    <a:cubicBezTo>
                      <a:pt x="1501" y="1582"/>
                      <a:pt x="1858" y="1237"/>
                      <a:pt x="1858" y="797"/>
                    </a:cubicBezTo>
                    <a:cubicBezTo>
                      <a:pt x="1858" y="315"/>
                      <a:pt x="1468" y="1"/>
                      <a:pt x="1061" y="1"/>
                    </a:cubicBezTo>
                    <a:close/>
                  </a:path>
                </a:pathLst>
              </a:custGeom>
              <a:solidFill>
                <a:srgbClr val="0909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893" name="Google Shape;1893;p24"/>
              <p:cNvSpPr/>
              <p:nvPr/>
            </p:nvSpPr>
            <p:spPr>
              <a:xfrm>
                <a:off x="835800" y="2948450"/>
                <a:ext cx="46775" cy="39875"/>
              </a:xfrm>
              <a:custGeom>
                <a:avLst/>
                <a:gdLst/>
                <a:ahLst/>
                <a:cxnLst/>
                <a:rect l="l" t="t" r="r" b="b"/>
                <a:pathLst>
                  <a:path w="1871" h="1595" extrusionOk="0">
                    <a:moveTo>
                      <a:pt x="1072" y="142"/>
                    </a:moveTo>
                    <a:cubicBezTo>
                      <a:pt x="1430" y="142"/>
                      <a:pt x="1727" y="427"/>
                      <a:pt x="1727" y="797"/>
                    </a:cubicBezTo>
                    <a:cubicBezTo>
                      <a:pt x="1727" y="1192"/>
                      <a:pt x="1405" y="1456"/>
                      <a:pt x="1068" y="1456"/>
                    </a:cubicBezTo>
                    <a:cubicBezTo>
                      <a:pt x="907" y="1456"/>
                      <a:pt x="743" y="1395"/>
                      <a:pt x="608" y="1261"/>
                    </a:cubicBezTo>
                    <a:cubicBezTo>
                      <a:pt x="191" y="844"/>
                      <a:pt x="489" y="142"/>
                      <a:pt x="1072" y="142"/>
                    </a:cubicBezTo>
                    <a:close/>
                    <a:moveTo>
                      <a:pt x="1070" y="1"/>
                    </a:moveTo>
                    <a:cubicBezTo>
                      <a:pt x="875" y="1"/>
                      <a:pt x="676" y="74"/>
                      <a:pt x="513" y="237"/>
                    </a:cubicBezTo>
                    <a:cubicBezTo>
                      <a:pt x="1" y="737"/>
                      <a:pt x="358" y="1594"/>
                      <a:pt x="1072" y="1594"/>
                    </a:cubicBezTo>
                    <a:cubicBezTo>
                      <a:pt x="1513" y="1582"/>
                      <a:pt x="1858" y="1237"/>
                      <a:pt x="1870" y="797"/>
                    </a:cubicBezTo>
                    <a:cubicBezTo>
                      <a:pt x="1862" y="315"/>
                      <a:pt x="1475" y="1"/>
                      <a:pt x="1070" y="1"/>
                    </a:cubicBezTo>
                    <a:close/>
                  </a:path>
                </a:pathLst>
              </a:custGeom>
              <a:solidFill>
                <a:srgbClr val="0909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894" name="Google Shape;1894;p24"/>
              <p:cNvSpPr/>
              <p:nvPr/>
            </p:nvSpPr>
            <p:spPr>
              <a:xfrm>
                <a:off x="962300" y="2948450"/>
                <a:ext cx="46475" cy="39875"/>
              </a:xfrm>
              <a:custGeom>
                <a:avLst/>
                <a:gdLst/>
                <a:ahLst/>
                <a:cxnLst/>
                <a:rect l="l" t="t" r="r" b="b"/>
                <a:pathLst>
                  <a:path w="1859" h="1595" extrusionOk="0">
                    <a:moveTo>
                      <a:pt x="1061" y="142"/>
                    </a:moveTo>
                    <a:cubicBezTo>
                      <a:pt x="1430" y="142"/>
                      <a:pt x="1715" y="427"/>
                      <a:pt x="1727" y="797"/>
                    </a:cubicBezTo>
                    <a:cubicBezTo>
                      <a:pt x="1727" y="1192"/>
                      <a:pt x="1400" y="1456"/>
                      <a:pt x="1059" y="1456"/>
                    </a:cubicBezTo>
                    <a:cubicBezTo>
                      <a:pt x="896" y="1456"/>
                      <a:pt x="731" y="1395"/>
                      <a:pt x="596" y="1261"/>
                    </a:cubicBezTo>
                    <a:cubicBezTo>
                      <a:pt x="180" y="844"/>
                      <a:pt x="477" y="142"/>
                      <a:pt x="1061" y="142"/>
                    </a:cubicBezTo>
                    <a:close/>
                    <a:moveTo>
                      <a:pt x="1061" y="1"/>
                    </a:moveTo>
                    <a:cubicBezTo>
                      <a:pt x="865" y="1"/>
                      <a:pt x="664" y="74"/>
                      <a:pt x="501" y="237"/>
                    </a:cubicBezTo>
                    <a:cubicBezTo>
                      <a:pt x="1" y="737"/>
                      <a:pt x="358" y="1594"/>
                      <a:pt x="1061" y="1594"/>
                    </a:cubicBezTo>
                    <a:cubicBezTo>
                      <a:pt x="1501" y="1582"/>
                      <a:pt x="1858" y="1237"/>
                      <a:pt x="1858" y="797"/>
                    </a:cubicBezTo>
                    <a:cubicBezTo>
                      <a:pt x="1858" y="315"/>
                      <a:pt x="1468" y="1"/>
                      <a:pt x="1061" y="1"/>
                    </a:cubicBezTo>
                    <a:close/>
                  </a:path>
                </a:pathLst>
              </a:custGeom>
              <a:solidFill>
                <a:srgbClr val="0909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895" name="Google Shape;1895;p24"/>
              <p:cNvSpPr/>
              <p:nvPr/>
            </p:nvSpPr>
            <p:spPr>
              <a:xfrm>
                <a:off x="1088525" y="2948450"/>
                <a:ext cx="46750" cy="39875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1595" extrusionOk="0">
                    <a:moveTo>
                      <a:pt x="1072" y="142"/>
                    </a:moveTo>
                    <a:cubicBezTo>
                      <a:pt x="1429" y="142"/>
                      <a:pt x="1727" y="427"/>
                      <a:pt x="1727" y="797"/>
                    </a:cubicBezTo>
                    <a:cubicBezTo>
                      <a:pt x="1727" y="1192"/>
                      <a:pt x="1405" y="1456"/>
                      <a:pt x="1067" y="1456"/>
                    </a:cubicBezTo>
                    <a:cubicBezTo>
                      <a:pt x="906" y="1456"/>
                      <a:pt x="742" y="1395"/>
                      <a:pt x="607" y="1261"/>
                    </a:cubicBezTo>
                    <a:cubicBezTo>
                      <a:pt x="191" y="844"/>
                      <a:pt x="488" y="142"/>
                      <a:pt x="1072" y="142"/>
                    </a:cubicBezTo>
                    <a:close/>
                    <a:moveTo>
                      <a:pt x="1070" y="1"/>
                    </a:moveTo>
                    <a:cubicBezTo>
                      <a:pt x="874" y="1"/>
                      <a:pt x="675" y="74"/>
                      <a:pt x="512" y="237"/>
                    </a:cubicBezTo>
                    <a:cubicBezTo>
                      <a:pt x="0" y="737"/>
                      <a:pt x="357" y="1594"/>
                      <a:pt x="1072" y="1594"/>
                    </a:cubicBezTo>
                    <a:cubicBezTo>
                      <a:pt x="1512" y="1582"/>
                      <a:pt x="1858" y="1237"/>
                      <a:pt x="1869" y="797"/>
                    </a:cubicBezTo>
                    <a:cubicBezTo>
                      <a:pt x="1861" y="315"/>
                      <a:pt x="1474" y="1"/>
                      <a:pt x="1070" y="1"/>
                    </a:cubicBezTo>
                    <a:close/>
                  </a:path>
                </a:pathLst>
              </a:custGeom>
              <a:solidFill>
                <a:srgbClr val="0909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896" name="Google Shape;1896;p24"/>
              <p:cNvSpPr/>
              <p:nvPr/>
            </p:nvSpPr>
            <p:spPr>
              <a:xfrm>
                <a:off x="1215025" y="2948450"/>
                <a:ext cx="46450" cy="39875"/>
              </a:xfrm>
              <a:custGeom>
                <a:avLst/>
                <a:gdLst/>
                <a:ahLst/>
                <a:cxnLst/>
                <a:rect l="l" t="t" r="r" b="b"/>
                <a:pathLst>
                  <a:path w="1858" h="1595" extrusionOk="0">
                    <a:moveTo>
                      <a:pt x="1060" y="142"/>
                    </a:moveTo>
                    <a:cubicBezTo>
                      <a:pt x="1429" y="142"/>
                      <a:pt x="1715" y="427"/>
                      <a:pt x="1727" y="797"/>
                    </a:cubicBezTo>
                    <a:cubicBezTo>
                      <a:pt x="1727" y="1192"/>
                      <a:pt x="1399" y="1456"/>
                      <a:pt x="1058" y="1456"/>
                    </a:cubicBezTo>
                    <a:cubicBezTo>
                      <a:pt x="896" y="1456"/>
                      <a:pt x="730" y="1395"/>
                      <a:pt x="596" y="1261"/>
                    </a:cubicBezTo>
                    <a:cubicBezTo>
                      <a:pt x="179" y="844"/>
                      <a:pt x="477" y="142"/>
                      <a:pt x="1060" y="142"/>
                    </a:cubicBezTo>
                    <a:close/>
                    <a:moveTo>
                      <a:pt x="1061" y="1"/>
                    </a:moveTo>
                    <a:cubicBezTo>
                      <a:pt x="864" y="1"/>
                      <a:pt x="663" y="74"/>
                      <a:pt x="500" y="237"/>
                    </a:cubicBezTo>
                    <a:cubicBezTo>
                      <a:pt x="0" y="737"/>
                      <a:pt x="358" y="1594"/>
                      <a:pt x="1060" y="1594"/>
                    </a:cubicBezTo>
                    <a:cubicBezTo>
                      <a:pt x="1501" y="1582"/>
                      <a:pt x="1858" y="1237"/>
                      <a:pt x="1858" y="797"/>
                    </a:cubicBezTo>
                    <a:cubicBezTo>
                      <a:pt x="1858" y="315"/>
                      <a:pt x="1468" y="1"/>
                      <a:pt x="1061" y="1"/>
                    </a:cubicBezTo>
                    <a:close/>
                  </a:path>
                </a:pathLst>
              </a:custGeom>
              <a:solidFill>
                <a:srgbClr val="0909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897" name="Google Shape;1897;p24"/>
              <p:cNvSpPr/>
              <p:nvPr/>
            </p:nvSpPr>
            <p:spPr>
              <a:xfrm>
                <a:off x="1341225" y="2948450"/>
                <a:ext cx="46750" cy="39875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1595" extrusionOk="0">
                    <a:moveTo>
                      <a:pt x="1072" y="142"/>
                    </a:moveTo>
                    <a:cubicBezTo>
                      <a:pt x="1429" y="142"/>
                      <a:pt x="1727" y="427"/>
                      <a:pt x="1727" y="797"/>
                    </a:cubicBezTo>
                    <a:cubicBezTo>
                      <a:pt x="1727" y="1192"/>
                      <a:pt x="1405" y="1456"/>
                      <a:pt x="1068" y="1456"/>
                    </a:cubicBezTo>
                    <a:cubicBezTo>
                      <a:pt x="907" y="1456"/>
                      <a:pt x="742" y="1395"/>
                      <a:pt x="608" y="1261"/>
                    </a:cubicBezTo>
                    <a:cubicBezTo>
                      <a:pt x="191" y="844"/>
                      <a:pt x="489" y="142"/>
                      <a:pt x="1072" y="142"/>
                    </a:cubicBezTo>
                    <a:close/>
                    <a:moveTo>
                      <a:pt x="1070" y="1"/>
                    </a:moveTo>
                    <a:cubicBezTo>
                      <a:pt x="875" y="1"/>
                      <a:pt x="675" y="74"/>
                      <a:pt x="513" y="237"/>
                    </a:cubicBezTo>
                    <a:cubicBezTo>
                      <a:pt x="1" y="737"/>
                      <a:pt x="358" y="1594"/>
                      <a:pt x="1072" y="1594"/>
                    </a:cubicBezTo>
                    <a:cubicBezTo>
                      <a:pt x="1513" y="1582"/>
                      <a:pt x="1858" y="1237"/>
                      <a:pt x="1870" y="797"/>
                    </a:cubicBezTo>
                    <a:cubicBezTo>
                      <a:pt x="1862" y="315"/>
                      <a:pt x="1475" y="1"/>
                      <a:pt x="1070" y="1"/>
                    </a:cubicBezTo>
                    <a:close/>
                  </a:path>
                </a:pathLst>
              </a:custGeom>
              <a:solidFill>
                <a:srgbClr val="0909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898" name="Google Shape;1898;p24"/>
              <p:cNvSpPr/>
              <p:nvPr/>
            </p:nvSpPr>
            <p:spPr>
              <a:xfrm>
                <a:off x="583100" y="3067100"/>
                <a:ext cx="46750" cy="39975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1599" extrusionOk="0">
                    <a:moveTo>
                      <a:pt x="1072" y="146"/>
                    </a:moveTo>
                    <a:cubicBezTo>
                      <a:pt x="1429" y="146"/>
                      <a:pt x="1727" y="432"/>
                      <a:pt x="1727" y="801"/>
                    </a:cubicBezTo>
                    <a:cubicBezTo>
                      <a:pt x="1727" y="1196"/>
                      <a:pt x="1399" y="1460"/>
                      <a:pt x="1062" y="1460"/>
                    </a:cubicBezTo>
                    <a:cubicBezTo>
                      <a:pt x="901" y="1460"/>
                      <a:pt x="738" y="1400"/>
                      <a:pt x="608" y="1265"/>
                    </a:cubicBezTo>
                    <a:cubicBezTo>
                      <a:pt x="191" y="849"/>
                      <a:pt x="489" y="146"/>
                      <a:pt x="1072" y="146"/>
                    </a:cubicBezTo>
                    <a:close/>
                    <a:moveTo>
                      <a:pt x="1073" y="0"/>
                    </a:moveTo>
                    <a:cubicBezTo>
                      <a:pt x="876" y="0"/>
                      <a:pt x="675" y="75"/>
                      <a:pt x="512" y="242"/>
                    </a:cubicBezTo>
                    <a:cubicBezTo>
                      <a:pt x="0" y="742"/>
                      <a:pt x="358" y="1599"/>
                      <a:pt x="1072" y="1599"/>
                    </a:cubicBezTo>
                    <a:cubicBezTo>
                      <a:pt x="1512" y="1587"/>
                      <a:pt x="1858" y="1242"/>
                      <a:pt x="1870" y="801"/>
                    </a:cubicBezTo>
                    <a:cubicBezTo>
                      <a:pt x="1870" y="320"/>
                      <a:pt x="1480" y="0"/>
                      <a:pt x="1073" y="0"/>
                    </a:cubicBezTo>
                    <a:close/>
                  </a:path>
                </a:pathLst>
              </a:custGeom>
              <a:solidFill>
                <a:srgbClr val="0909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899" name="Google Shape;1899;p24"/>
              <p:cNvSpPr/>
              <p:nvPr/>
            </p:nvSpPr>
            <p:spPr>
              <a:xfrm>
                <a:off x="709600" y="3067100"/>
                <a:ext cx="46450" cy="39975"/>
              </a:xfrm>
              <a:custGeom>
                <a:avLst/>
                <a:gdLst/>
                <a:ahLst/>
                <a:cxnLst/>
                <a:rect l="l" t="t" r="r" b="b"/>
                <a:pathLst>
                  <a:path w="1858" h="1599" extrusionOk="0">
                    <a:moveTo>
                      <a:pt x="1060" y="146"/>
                    </a:moveTo>
                    <a:cubicBezTo>
                      <a:pt x="1429" y="146"/>
                      <a:pt x="1727" y="432"/>
                      <a:pt x="1727" y="801"/>
                    </a:cubicBezTo>
                    <a:cubicBezTo>
                      <a:pt x="1719" y="1196"/>
                      <a:pt x="1394" y="1460"/>
                      <a:pt x="1056" y="1460"/>
                    </a:cubicBezTo>
                    <a:cubicBezTo>
                      <a:pt x="895" y="1460"/>
                      <a:pt x="730" y="1400"/>
                      <a:pt x="596" y="1265"/>
                    </a:cubicBezTo>
                    <a:cubicBezTo>
                      <a:pt x="179" y="849"/>
                      <a:pt x="477" y="146"/>
                      <a:pt x="1060" y="146"/>
                    </a:cubicBezTo>
                    <a:close/>
                    <a:moveTo>
                      <a:pt x="1061" y="0"/>
                    </a:moveTo>
                    <a:cubicBezTo>
                      <a:pt x="864" y="0"/>
                      <a:pt x="663" y="75"/>
                      <a:pt x="501" y="242"/>
                    </a:cubicBezTo>
                    <a:cubicBezTo>
                      <a:pt x="1" y="742"/>
                      <a:pt x="358" y="1599"/>
                      <a:pt x="1060" y="1599"/>
                    </a:cubicBezTo>
                    <a:cubicBezTo>
                      <a:pt x="1501" y="1587"/>
                      <a:pt x="1858" y="1242"/>
                      <a:pt x="1858" y="801"/>
                    </a:cubicBezTo>
                    <a:cubicBezTo>
                      <a:pt x="1858" y="320"/>
                      <a:pt x="1468" y="0"/>
                      <a:pt x="1061" y="0"/>
                    </a:cubicBezTo>
                    <a:close/>
                  </a:path>
                </a:pathLst>
              </a:custGeom>
              <a:solidFill>
                <a:srgbClr val="0909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900" name="Google Shape;1900;p24"/>
              <p:cNvSpPr/>
              <p:nvPr/>
            </p:nvSpPr>
            <p:spPr>
              <a:xfrm>
                <a:off x="835800" y="3067100"/>
                <a:ext cx="46775" cy="39975"/>
              </a:xfrm>
              <a:custGeom>
                <a:avLst/>
                <a:gdLst/>
                <a:ahLst/>
                <a:cxnLst/>
                <a:rect l="l" t="t" r="r" b="b"/>
                <a:pathLst>
                  <a:path w="1871" h="1599" extrusionOk="0">
                    <a:moveTo>
                      <a:pt x="1072" y="146"/>
                    </a:moveTo>
                    <a:cubicBezTo>
                      <a:pt x="1430" y="146"/>
                      <a:pt x="1727" y="432"/>
                      <a:pt x="1727" y="801"/>
                    </a:cubicBezTo>
                    <a:cubicBezTo>
                      <a:pt x="1727" y="1196"/>
                      <a:pt x="1400" y="1460"/>
                      <a:pt x="1063" y="1460"/>
                    </a:cubicBezTo>
                    <a:cubicBezTo>
                      <a:pt x="902" y="1460"/>
                      <a:pt x="739" y="1400"/>
                      <a:pt x="608" y="1265"/>
                    </a:cubicBezTo>
                    <a:cubicBezTo>
                      <a:pt x="191" y="849"/>
                      <a:pt x="489" y="146"/>
                      <a:pt x="1072" y="146"/>
                    </a:cubicBezTo>
                    <a:close/>
                    <a:moveTo>
                      <a:pt x="1073" y="0"/>
                    </a:moveTo>
                    <a:cubicBezTo>
                      <a:pt x="876" y="0"/>
                      <a:pt x="676" y="75"/>
                      <a:pt x="513" y="242"/>
                    </a:cubicBezTo>
                    <a:cubicBezTo>
                      <a:pt x="1" y="742"/>
                      <a:pt x="358" y="1599"/>
                      <a:pt x="1072" y="1599"/>
                    </a:cubicBezTo>
                    <a:cubicBezTo>
                      <a:pt x="1513" y="1587"/>
                      <a:pt x="1858" y="1242"/>
                      <a:pt x="1870" y="801"/>
                    </a:cubicBezTo>
                    <a:cubicBezTo>
                      <a:pt x="1870" y="320"/>
                      <a:pt x="1480" y="0"/>
                      <a:pt x="1073" y="0"/>
                    </a:cubicBezTo>
                    <a:close/>
                  </a:path>
                </a:pathLst>
              </a:custGeom>
              <a:solidFill>
                <a:srgbClr val="0909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901" name="Google Shape;1901;p24"/>
              <p:cNvSpPr/>
              <p:nvPr/>
            </p:nvSpPr>
            <p:spPr>
              <a:xfrm>
                <a:off x="962300" y="3067100"/>
                <a:ext cx="46475" cy="39975"/>
              </a:xfrm>
              <a:custGeom>
                <a:avLst/>
                <a:gdLst/>
                <a:ahLst/>
                <a:cxnLst/>
                <a:rect l="l" t="t" r="r" b="b"/>
                <a:pathLst>
                  <a:path w="1859" h="1599" extrusionOk="0">
                    <a:moveTo>
                      <a:pt x="1061" y="146"/>
                    </a:moveTo>
                    <a:cubicBezTo>
                      <a:pt x="1430" y="146"/>
                      <a:pt x="1727" y="432"/>
                      <a:pt x="1727" y="801"/>
                    </a:cubicBezTo>
                    <a:cubicBezTo>
                      <a:pt x="1719" y="1196"/>
                      <a:pt x="1395" y="1460"/>
                      <a:pt x="1056" y="1460"/>
                    </a:cubicBezTo>
                    <a:cubicBezTo>
                      <a:pt x="895" y="1460"/>
                      <a:pt x="731" y="1400"/>
                      <a:pt x="596" y="1265"/>
                    </a:cubicBezTo>
                    <a:cubicBezTo>
                      <a:pt x="180" y="849"/>
                      <a:pt x="477" y="146"/>
                      <a:pt x="1061" y="146"/>
                    </a:cubicBezTo>
                    <a:close/>
                    <a:moveTo>
                      <a:pt x="1061" y="0"/>
                    </a:moveTo>
                    <a:cubicBezTo>
                      <a:pt x="865" y="0"/>
                      <a:pt x="664" y="75"/>
                      <a:pt x="501" y="242"/>
                    </a:cubicBezTo>
                    <a:cubicBezTo>
                      <a:pt x="1" y="742"/>
                      <a:pt x="358" y="1599"/>
                      <a:pt x="1061" y="1599"/>
                    </a:cubicBezTo>
                    <a:cubicBezTo>
                      <a:pt x="1501" y="1587"/>
                      <a:pt x="1858" y="1242"/>
                      <a:pt x="1858" y="801"/>
                    </a:cubicBezTo>
                    <a:cubicBezTo>
                      <a:pt x="1858" y="320"/>
                      <a:pt x="1469" y="0"/>
                      <a:pt x="1061" y="0"/>
                    </a:cubicBezTo>
                    <a:close/>
                  </a:path>
                </a:pathLst>
              </a:custGeom>
              <a:solidFill>
                <a:srgbClr val="0909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902" name="Google Shape;1902;p24"/>
              <p:cNvSpPr/>
              <p:nvPr/>
            </p:nvSpPr>
            <p:spPr>
              <a:xfrm>
                <a:off x="1088525" y="3067100"/>
                <a:ext cx="46750" cy="39975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1599" extrusionOk="0">
                    <a:moveTo>
                      <a:pt x="1072" y="146"/>
                    </a:moveTo>
                    <a:cubicBezTo>
                      <a:pt x="1429" y="146"/>
                      <a:pt x="1727" y="432"/>
                      <a:pt x="1727" y="801"/>
                    </a:cubicBezTo>
                    <a:cubicBezTo>
                      <a:pt x="1727" y="1196"/>
                      <a:pt x="1399" y="1460"/>
                      <a:pt x="1062" y="1460"/>
                    </a:cubicBezTo>
                    <a:cubicBezTo>
                      <a:pt x="901" y="1460"/>
                      <a:pt x="738" y="1400"/>
                      <a:pt x="607" y="1265"/>
                    </a:cubicBezTo>
                    <a:cubicBezTo>
                      <a:pt x="191" y="849"/>
                      <a:pt x="488" y="146"/>
                      <a:pt x="1072" y="146"/>
                    </a:cubicBezTo>
                    <a:close/>
                    <a:moveTo>
                      <a:pt x="1073" y="0"/>
                    </a:moveTo>
                    <a:cubicBezTo>
                      <a:pt x="876" y="0"/>
                      <a:pt x="675" y="75"/>
                      <a:pt x="512" y="242"/>
                    </a:cubicBezTo>
                    <a:cubicBezTo>
                      <a:pt x="0" y="742"/>
                      <a:pt x="357" y="1599"/>
                      <a:pt x="1072" y="1599"/>
                    </a:cubicBezTo>
                    <a:cubicBezTo>
                      <a:pt x="1512" y="1587"/>
                      <a:pt x="1858" y="1242"/>
                      <a:pt x="1869" y="801"/>
                    </a:cubicBezTo>
                    <a:cubicBezTo>
                      <a:pt x="1869" y="320"/>
                      <a:pt x="1480" y="0"/>
                      <a:pt x="1073" y="0"/>
                    </a:cubicBezTo>
                    <a:close/>
                  </a:path>
                </a:pathLst>
              </a:custGeom>
              <a:solidFill>
                <a:srgbClr val="0909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903" name="Google Shape;1903;p24"/>
              <p:cNvSpPr/>
              <p:nvPr/>
            </p:nvSpPr>
            <p:spPr>
              <a:xfrm>
                <a:off x="1215025" y="3067100"/>
                <a:ext cx="46450" cy="39975"/>
              </a:xfrm>
              <a:custGeom>
                <a:avLst/>
                <a:gdLst/>
                <a:ahLst/>
                <a:cxnLst/>
                <a:rect l="l" t="t" r="r" b="b"/>
                <a:pathLst>
                  <a:path w="1858" h="1599" extrusionOk="0">
                    <a:moveTo>
                      <a:pt x="1060" y="146"/>
                    </a:moveTo>
                    <a:cubicBezTo>
                      <a:pt x="1429" y="146"/>
                      <a:pt x="1727" y="432"/>
                      <a:pt x="1727" y="801"/>
                    </a:cubicBezTo>
                    <a:cubicBezTo>
                      <a:pt x="1719" y="1196"/>
                      <a:pt x="1394" y="1460"/>
                      <a:pt x="1056" y="1460"/>
                    </a:cubicBezTo>
                    <a:cubicBezTo>
                      <a:pt x="895" y="1460"/>
                      <a:pt x="730" y="1400"/>
                      <a:pt x="596" y="1265"/>
                    </a:cubicBezTo>
                    <a:cubicBezTo>
                      <a:pt x="179" y="849"/>
                      <a:pt x="477" y="146"/>
                      <a:pt x="1060" y="146"/>
                    </a:cubicBezTo>
                    <a:close/>
                    <a:moveTo>
                      <a:pt x="1061" y="0"/>
                    </a:moveTo>
                    <a:cubicBezTo>
                      <a:pt x="864" y="0"/>
                      <a:pt x="663" y="75"/>
                      <a:pt x="500" y="242"/>
                    </a:cubicBezTo>
                    <a:cubicBezTo>
                      <a:pt x="0" y="742"/>
                      <a:pt x="358" y="1599"/>
                      <a:pt x="1060" y="1599"/>
                    </a:cubicBezTo>
                    <a:cubicBezTo>
                      <a:pt x="1501" y="1587"/>
                      <a:pt x="1858" y="1242"/>
                      <a:pt x="1858" y="801"/>
                    </a:cubicBezTo>
                    <a:cubicBezTo>
                      <a:pt x="1858" y="320"/>
                      <a:pt x="1468" y="0"/>
                      <a:pt x="1061" y="0"/>
                    </a:cubicBezTo>
                    <a:close/>
                  </a:path>
                </a:pathLst>
              </a:custGeom>
              <a:solidFill>
                <a:srgbClr val="0909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904" name="Google Shape;1904;p24"/>
              <p:cNvSpPr/>
              <p:nvPr/>
            </p:nvSpPr>
            <p:spPr>
              <a:xfrm>
                <a:off x="1341225" y="3067100"/>
                <a:ext cx="46750" cy="39975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1599" extrusionOk="0">
                    <a:moveTo>
                      <a:pt x="1072" y="146"/>
                    </a:moveTo>
                    <a:cubicBezTo>
                      <a:pt x="1429" y="146"/>
                      <a:pt x="1727" y="432"/>
                      <a:pt x="1727" y="801"/>
                    </a:cubicBezTo>
                    <a:cubicBezTo>
                      <a:pt x="1727" y="1196"/>
                      <a:pt x="1400" y="1460"/>
                      <a:pt x="1062" y="1460"/>
                    </a:cubicBezTo>
                    <a:cubicBezTo>
                      <a:pt x="902" y="1460"/>
                      <a:pt x="739" y="1400"/>
                      <a:pt x="608" y="1265"/>
                    </a:cubicBezTo>
                    <a:cubicBezTo>
                      <a:pt x="191" y="849"/>
                      <a:pt x="489" y="146"/>
                      <a:pt x="1072" y="146"/>
                    </a:cubicBezTo>
                    <a:close/>
                    <a:moveTo>
                      <a:pt x="1073" y="0"/>
                    </a:moveTo>
                    <a:cubicBezTo>
                      <a:pt x="876" y="0"/>
                      <a:pt x="675" y="75"/>
                      <a:pt x="513" y="242"/>
                    </a:cubicBezTo>
                    <a:cubicBezTo>
                      <a:pt x="1" y="742"/>
                      <a:pt x="358" y="1599"/>
                      <a:pt x="1072" y="1599"/>
                    </a:cubicBezTo>
                    <a:cubicBezTo>
                      <a:pt x="1513" y="1587"/>
                      <a:pt x="1858" y="1242"/>
                      <a:pt x="1870" y="801"/>
                    </a:cubicBezTo>
                    <a:cubicBezTo>
                      <a:pt x="1870" y="320"/>
                      <a:pt x="1480" y="0"/>
                      <a:pt x="1073" y="0"/>
                    </a:cubicBezTo>
                    <a:close/>
                  </a:path>
                </a:pathLst>
              </a:custGeom>
              <a:solidFill>
                <a:srgbClr val="0909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905" name="Google Shape;1905;p24"/>
              <p:cNvSpPr/>
              <p:nvPr/>
            </p:nvSpPr>
            <p:spPr>
              <a:xfrm>
                <a:off x="583100" y="3185850"/>
                <a:ext cx="46750" cy="40000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1600" extrusionOk="0">
                    <a:moveTo>
                      <a:pt x="1072" y="147"/>
                    </a:moveTo>
                    <a:cubicBezTo>
                      <a:pt x="1429" y="147"/>
                      <a:pt x="1727" y="433"/>
                      <a:pt x="1727" y="802"/>
                    </a:cubicBezTo>
                    <a:cubicBezTo>
                      <a:pt x="1727" y="1197"/>
                      <a:pt x="1405" y="1461"/>
                      <a:pt x="1067" y="1461"/>
                    </a:cubicBezTo>
                    <a:cubicBezTo>
                      <a:pt x="907" y="1461"/>
                      <a:pt x="742" y="1401"/>
                      <a:pt x="608" y="1266"/>
                    </a:cubicBezTo>
                    <a:cubicBezTo>
                      <a:pt x="191" y="849"/>
                      <a:pt x="489" y="147"/>
                      <a:pt x="1072" y="147"/>
                    </a:cubicBezTo>
                    <a:close/>
                    <a:moveTo>
                      <a:pt x="1070" y="1"/>
                    </a:moveTo>
                    <a:cubicBezTo>
                      <a:pt x="875" y="1"/>
                      <a:pt x="675" y="75"/>
                      <a:pt x="512" y="242"/>
                    </a:cubicBezTo>
                    <a:cubicBezTo>
                      <a:pt x="0" y="742"/>
                      <a:pt x="358" y="1599"/>
                      <a:pt x="1072" y="1599"/>
                    </a:cubicBezTo>
                    <a:cubicBezTo>
                      <a:pt x="1512" y="1588"/>
                      <a:pt x="1858" y="1242"/>
                      <a:pt x="1870" y="802"/>
                    </a:cubicBezTo>
                    <a:cubicBezTo>
                      <a:pt x="1862" y="320"/>
                      <a:pt x="1475" y="1"/>
                      <a:pt x="1070" y="1"/>
                    </a:cubicBezTo>
                    <a:close/>
                  </a:path>
                </a:pathLst>
              </a:custGeom>
              <a:solidFill>
                <a:srgbClr val="0909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906" name="Google Shape;1906;p24"/>
              <p:cNvSpPr/>
              <p:nvPr/>
            </p:nvSpPr>
            <p:spPr>
              <a:xfrm>
                <a:off x="709600" y="3185850"/>
                <a:ext cx="46450" cy="40000"/>
              </a:xfrm>
              <a:custGeom>
                <a:avLst/>
                <a:gdLst/>
                <a:ahLst/>
                <a:cxnLst/>
                <a:rect l="l" t="t" r="r" b="b"/>
                <a:pathLst>
                  <a:path w="1858" h="1600" extrusionOk="0">
                    <a:moveTo>
                      <a:pt x="1060" y="147"/>
                    </a:moveTo>
                    <a:cubicBezTo>
                      <a:pt x="1429" y="147"/>
                      <a:pt x="1715" y="433"/>
                      <a:pt x="1727" y="802"/>
                    </a:cubicBezTo>
                    <a:cubicBezTo>
                      <a:pt x="1727" y="1197"/>
                      <a:pt x="1399" y="1461"/>
                      <a:pt x="1059" y="1461"/>
                    </a:cubicBezTo>
                    <a:cubicBezTo>
                      <a:pt x="896" y="1461"/>
                      <a:pt x="730" y="1401"/>
                      <a:pt x="596" y="1266"/>
                    </a:cubicBezTo>
                    <a:cubicBezTo>
                      <a:pt x="179" y="849"/>
                      <a:pt x="477" y="147"/>
                      <a:pt x="1060" y="147"/>
                    </a:cubicBezTo>
                    <a:close/>
                    <a:moveTo>
                      <a:pt x="1061" y="1"/>
                    </a:moveTo>
                    <a:cubicBezTo>
                      <a:pt x="864" y="1"/>
                      <a:pt x="663" y="75"/>
                      <a:pt x="501" y="242"/>
                    </a:cubicBezTo>
                    <a:cubicBezTo>
                      <a:pt x="1" y="742"/>
                      <a:pt x="358" y="1599"/>
                      <a:pt x="1060" y="1599"/>
                    </a:cubicBezTo>
                    <a:cubicBezTo>
                      <a:pt x="1501" y="1588"/>
                      <a:pt x="1858" y="1242"/>
                      <a:pt x="1858" y="802"/>
                    </a:cubicBezTo>
                    <a:cubicBezTo>
                      <a:pt x="1858" y="320"/>
                      <a:pt x="1468" y="1"/>
                      <a:pt x="1061" y="1"/>
                    </a:cubicBezTo>
                    <a:close/>
                  </a:path>
                </a:pathLst>
              </a:custGeom>
              <a:solidFill>
                <a:srgbClr val="0909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907" name="Google Shape;1907;p24"/>
              <p:cNvSpPr/>
              <p:nvPr/>
            </p:nvSpPr>
            <p:spPr>
              <a:xfrm>
                <a:off x="835800" y="3185850"/>
                <a:ext cx="46775" cy="40000"/>
              </a:xfrm>
              <a:custGeom>
                <a:avLst/>
                <a:gdLst/>
                <a:ahLst/>
                <a:cxnLst/>
                <a:rect l="l" t="t" r="r" b="b"/>
                <a:pathLst>
                  <a:path w="1871" h="1600" extrusionOk="0">
                    <a:moveTo>
                      <a:pt x="1072" y="147"/>
                    </a:moveTo>
                    <a:cubicBezTo>
                      <a:pt x="1430" y="147"/>
                      <a:pt x="1727" y="433"/>
                      <a:pt x="1727" y="802"/>
                    </a:cubicBezTo>
                    <a:cubicBezTo>
                      <a:pt x="1727" y="1197"/>
                      <a:pt x="1405" y="1461"/>
                      <a:pt x="1068" y="1461"/>
                    </a:cubicBezTo>
                    <a:cubicBezTo>
                      <a:pt x="907" y="1461"/>
                      <a:pt x="743" y="1401"/>
                      <a:pt x="608" y="1266"/>
                    </a:cubicBezTo>
                    <a:cubicBezTo>
                      <a:pt x="191" y="849"/>
                      <a:pt x="489" y="147"/>
                      <a:pt x="1072" y="147"/>
                    </a:cubicBezTo>
                    <a:close/>
                    <a:moveTo>
                      <a:pt x="1071" y="1"/>
                    </a:moveTo>
                    <a:cubicBezTo>
                      <a:pt x="875" y="1"/>
                      <a:pt x="676" y="75"/>
                      <a:pt x="513" y="242"/>
                    </a:cubicBezTo>
                    <a:cubicBezTo>
                      <a:pt x="1" y="742"/>
                      <a:pt x="358" y="1599"/>
                      <a:pt x="1072" y="1599"/>
                    </a:cubicBezTo>
                    <a:cubicBezTo>
                      <a:pt x="1513" y="1588"/>
                      <a:pt x="1858" y="1242"/>
                      <a:pt x="1870" y="802"/>
                    </a:cubicBezTo>
                    <a:cubicBezTo>
                      <a:pt x="1862" y="320"/>
                      <a:pt x="1475" y="1"/>
                      <a:pt x="1071" y="1"/>
                    </a:cubicBezTo>
                    <a:close/>
                  </a:path>
                </a:pathLst>
              </a:custGeom>
              <a:solidFill>
                <a:srgbClr val="0909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908" name="Google Shape;1908;p24"/>
              <p:cNvSpPr/>
              <p:nvPr/>
            </p:nvSpPr>
            <p:spPr>
              <a:xfrm>
                <a:off x="962300" y="3185850"/>
                <a:ext cx="46475" cy="40000"/>
              </a:xfrm>
              <a:custGeom>
                <a:avLst/>
                <a:gdLst/>
                <a:ahLst/>
                <a:cxnLst/>
                <a:rect l="l" t="t" r="r" b="b"/>
                <a:pathLst>
                  <a:path w="1859" h="1600" extrusionOk="0">
                    <a:moveTo>
                      <a:pt x="1061" y="147"/>
                    </a:moveTo>
                    <a:cubicBezTo>
                      <a:pt x="1430" y="147"/>
                      <a:pt x="1715" y="433"/>
                      <a:pt x="1727" y="802"/>
                    </a:cubicBezTo>
                    <a:cubicBezTo>
                      <a:pt x="1727" y="1197"/>
                      <a:pt x="1400" y="1461"/>
                      <a:pt x="1059" y="1461"/>
                    </a:cubicBezTo>
                    <a:cubicBezTo>
                      <a:pt x="896" y="1461"/>
                      <a:pt x="731" y="1401"/>
                      <a:pt x="596" y="1266"/>
                    </a:cubicBezTo>
                    <a:cubicBezTo>
                      <a:pt x="180" y="849"/>
                      <a:pt x="477" y="147"/>
                      <a:pt x="1061" y="147"/>
                    </a:cubicBezTo>
                    <a:close/>
                    <a:moveTo>
                      <a:pt x="1061" y="1"/>
                    </a:moveTo>
                    <a:cubicBezTo>
                      <a:pt x="865" y="1"/>
                      <a:pt x="664" y="75"/>
                      <a:pt x="501" y="242"/>
                    </a:cubicBezTo>
                    <a:cubicBezTo>
                      <a:pt x="1" y="742"/>
                      <a:pt x="358" y="1599"/>
                      <a:pt x="1061" y="1599"/>
                    </a:cubicBezTo>
                    <a:cubicBezTo>
                      <a:pt x="1501" y="1588"/>
                      <a:pt x="1858" y="1242"/>
                      <a:pt x="1858" y="802"/>
                    </a:cubicBezTo>
                    <a:cubicBezTo>
                      <a:pt x="1858" y="320"/>
                      <a:pt x="1469" y="1"/>
                      <a:pt x="1061" y="1"/>
                    </a:cubicBezTo>
                    <a:close/>
                  </a:path>
                </a:pathLst>
              </a:custGeom>
              <a:solidFill>
                <a:srgbClr val="0909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909" name="Google Shape;1909;p24"/>
              <p:cNvSpPr/>
              <p:nvPr/>
            </p:nvSpPr>
            <p:spPr>
              <a:xfrm>
                <a:off x="1088525" y="3185850"/>
                <a:ext cx="46750" cy="40000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1600" extrusionOk="0">
                    <a:moveTo>
                      <a:pt x="1072" y="147"/>
                    </a:moveTo>
                    <a:cubicBezTo>
                      <a:pt x="1429" y="147"/>
                      <a:pt x="1727" y="433"/>
                      <a:pt x="1727" y="802"/>
                    </a:cubicBezTo>
                    <a:cubicBezTo>
                      <a:pt x="1727" y="1197"/>
                      <a:pt x="1405" y="1461"/>
                      <a:pt x="1067" y="1461"/>
                    </a:cubicBezTo>
                    <a:cubicBezTo>
                      <a:pt x="906" y="1461"/>
                      <a:pt x="742" y="1401"/>
                      <a:pt x="607" y="1266"/>
                    </a:cubicBezTo>
                    <a:cubicBezTo>
                      <a:pt x="191" y="849"/>
                      <a:pt x="488" y="147"/>
                      <a:pt x="1072" y="147"/>
                    </a:cubicBezTo>
                    <a:close/>
                    <a:moveTo>
                      <a:pt x="1070" y="1"/>
                    </a:moveTo>
                    <a:cubicBezTo>
                      <a:pt x="875" y="1"/>
                      <a:pt x="675" y="75"/>
                      <a:pt x="512" y="242"/>
                    </a:cubicBezTo>
                    <a:cubicBezTo>
                      <a:pt x="0" y="742"/>
                      <a:pt x="357" y="1599"/>
                      <a:pt x="1072" y="1599"/>
                    </a:cubicBezTo>
                    <a:cubicBezTo>
                      <a:pt x="1512" y="1588"/>
                      <a:pt x="1858" y="1242"/>
                      <a:pt x="1869" y="802"/>
                    </a:cubicBezTo>
                    <a:cubicBezTo>
                      <a:pt x="1861" y="320"/>
                      <a:pt x="1475" y="1"/>
                      <a:pt x="1070" y="1"/>
                    </a:cubicBezTo>
                    <a:close/>
                  </a:path>
                </a:pathLst>
              </a:custGeom>
              <a:solidFill>
                <a:srgbClr val="0909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910" name="Google Shape;1910;p24"/>
              <p:cNvSpPr/>
              <p:nvPr/>
            </p:nvSpPr>
            <p:spPr>
              <a:xfrm>
                <a:off x="1215025" y="3185850"/>
                <a:ext cx="46450" cy="40000"/>
              </a:xfrm>
              <a:custGeom>
                <a:avLst/>
                <a:gdLst/>
                <a:ahLst/>
                <a:cxnLst/>
                <a:rect l="l" t="t" r="r" b="b"/>
                <a:pathLst>
                  <a:path w="1858" h="1600" extrusionOk="0">
                    <a:moveTo>
                      <a:pt x="1060" y="147"/>
                    </a:moveTo>
                    <a:cubicBezTo>
                      <a:pt x="1429" y="147"/>
                      <a:pt x="1715" y="433"/>
                      <a:pt x="1727" y="802"/>
                    </a:cubicBezTo>
                    <a:cubicBezTo>
                      <a:pt x="1727" y="1197"/>
                      <a:pt x="1399" y="1461"/>
                      <a:pt x="1058" y="1461"/>
                    </a:cubicBezTo>
                    <a:cubicBezTo>
                      <a:pt x="896" y="1461"/>
                      <a:pt x="730" y="1401"/>
                      <a:pt x="596" y="1266"/>
                    </a:cubicBezTo>
                    <a:cubicBezTo>
                      <a:pt x="179" y="849"/>
                      <a:pt x="477" y="147"/>
                      <a:pt x="1060" y="147"/>
                    </a:cubicBezTo>
                    <a:close/>
                    <a:moveTo>
                      <a:pt x="1061" y="1"/>
                    </a:moveTo>
                    <a:cubicBezTo>
                      <a:pt x="864" y="1"/>
                      <a:pt x="663" y="75"/>
                      <a:pt x="500" y="242"/>
                    </a:cubicBezTo>
                    <a:cubicBezTo>
                      <a:pt x="0" y="742"/>
                      <a:pt x="358" y="1599"/>
                      <a:pt x="1060" y="1599"/>
                    </a:cubicBezTo>
                    <a:cubicBezTo>
                      <a:pt x="1501" y="1588"/>
                      <a:pt x="1858" y="1242"/>
                      <a:pt x="1858" y="802"/>
                    </a:cubicBezTo>
                    <a:cubicBezTo>
                      <a:pt x="1858" y="320"/>
                      <a:pt x="1468" y="1"/>
                      <a:pt x="1061" y="1"/>
                    </a:cubicBezTo>
                    <a:close/>
                  </a:path>
                </a:pathLst>
              </a:custGeom>
              <a:solidFill>
                <a:srgbClr val="0909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911" name="Google Shape;1911;p24"/>
              <p:cNvSpPr/>
              <p:nvPr/>
            </p:nvSpPr>
            <p:spPr>
              <a:xfrm>
                <a:off x="1341225" y="3185850"/>
                <a:ext cx="46750" cy="40000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1600" extrusionOk="0">
                    <a:moveTo>
                      <a:pt x="1072" y="147"/>
                    </a:moveTo>
                    <a:cubicBezTo>
                      <a:pt x="1429" y="147"/>
                      <a:pt x="1727" y="433"/>
                      <a:pt x="1727" y="802"/>
                    </a:cubicBezTo>
                    <a:cubicBezTo>
                      <a:pt x="1727" y="1197"/>
                      <a:pt x="1405" y="1461"/>
                      <a:pt x="1068" y="1461"/>
                    </a:cubicBezTo>
                    <a:cubicBezTo>
                      <a:pt x="907" y="1461"/>
                      <a:pt x="742" y="1401"/>
                      <a:pt x="608" y="1266"/>
                    </a:cubicBezTo>
                    <a:cubicBezTo>
                      <a:pt x="191" y="849"/>
                      <a:pt x="489" y="147"/>
                      <a:pt x="1072" y="147"/>
                    </a:cubicBezTo>
                    <a:close/>
                    <a:moveTo>
                      <a:pt x="1070" y="1"/>
                    </a:moveTo>
                    <a:cubicBezTo>
                      <a:pt x="875" y="1"/>
                      <a:pt x="675" y="75"/>
                      <a:pt x="513" y="242"/>
                    </a:cubicBezTo>
                    <a:cubicBezTo>
                      <a:pt x="1" y="742"/>
                      <a:pt x="358" y="1599"/>
                      <a:pt x="1072" y="1599"/>
                    </a:cubicBezTo>
                    <a:cubicBezTo>
                      <a:pt x="1513" y="1588"/>
                      <a:pt x="1858" y="1242"/>
                      <a:pt x="1870" y="802"/>
                    </a:cubicBezTo>
                    <a:cubicBezTo>
                      <a:pt x="1862" y="320"/>
                      <a:pt x="1475" y="1"/>
                      <a:pt x="1070" y="1"/>
                    </a:cubicBezTo>
                    <a:close/>
                  </a:path>
                </a:pathLst>
              </a:custGeom>
              <a:solidFill>
                <a:srgbClr val="0909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912" name="Google Shape;1912;p24"/>
              <p:cNvSpPr/>
              <p:nvPr/>
            </p:nvSpPr>
            <p:spPr>
              <a:xfrm>
                <a:off x="583100" y="3304525"/>
                <a:ext cx="46750" cy="39800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1592" extrusionOk="0">
                    <a:moveTo>
                      <a:pt x="1058" y="150"/>
                    </a:moveTo>
                    <a:cubicBezTo>
                      <a:pt x="1062" y="150"/>
                      <a:pt x="1067" y="150"/>
                      <a:pt x="1072" y="150"/>
                    </a:cubicBezTo>
                    <a:cubicBezTo>
                      <a:pt x="1429" y="150"/>
                      <a:pt x="1727" y="436"/>
                      <a:pt x="1727" y="805"/>
                    </a:cubicBezTo>
                    <a:cubicBezTo>
                      <a:pt x="1727" y="1200"/>
                      <a:pt x="1399" y="1464"/>
                      <a:pt x="1062" y="1464"/>
                    </a:cubicBezTo>
                    <a:cubicBezTo>
                      <a:pt x="901" y="1464"/>
                      <a:pt x="738" y="1404"/>
                      <a:pt x="608" y="1270"/>
                    </a:cubicBezTo>
                    <a:cubicBezTo>
                      <a:pt x="194" y="856"/>
                      <a:pt x="484" y="150"/>
                      <a:pt x="1058" y="150"/>
                    </a:cubicBezTo>
                    <a:close/>
                    <a:moveTo>
                      <a:pt x="1066" y="1"/>
                    </a:moveTo>
                    <a:cubicBezTo>
                      <a:pt x="871" y="1"/>
                      <a:pt x="673" y="73"/>
                      <a:pt x="512" y="234"/>
                    </a:cubicBezTo>
                    <a:cubicBezTo>
                      <a:pt x="0" y="746"/>
                      <a:pt x="358" y="1591"/>
                      <a:pt x="1072" y="1591"/>
                    </a:cubicBezTo>
                    <a:cubicBezTo>
                      <a:pt x="1512" y="1591"/>
                      <a:pt x="1858" y="1246"/>
                      <a:pt x="1870" y="805"/>
                    </a:cubicBezTo>
                    <a:cubicBezTo>
                      <a:pt x="1870" y="321"/>
                      <a:pt x="1475" y="1"/>
                      <a:pt x="1066" y="1"/>
                    </a:cubicBezTo>
                    <a:close/>
                  </a:path>
                </a:pathLst>
              </a:custGeom>
              <a:solidFill>
                <a:srgbClr val="0909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913" name="Google Shape;1913;p24"/>
              <p:cNvSpPr/>
              <p:nvPr/>
            </p:nvSpPr>
            <p:spPr>
              <a:xfrm>
                <a:off x="709600" y="3304525"/>
                <a:ext cx="46450" cy="39800"/>
              </a:xfrm>
              <a:custGeom>
                <a:avLst/>
                <a:gdLst/>
                <a:ahLst/>
                <a:cxnLst/>
                <a:rect l="l" t="t" r="r" b="b"/>
                <a:pathLst>
                  <a:path w="1858" h="1592" extrusionOk="0">
                    <a:moveTo>
                      <a:pt x="1046" y="150"/>
                    </a:moveTo>
                    <a:cubicBezTo>
                      <a:pt x="1051" y="150"/>
                      <a:pt x="1055" y="150"/>
                      <a:pt x="1060" y="150"/>
                    </a:cubicBezTo>
                    <a:cubicBezTo>
                      <a:pt x="1429" y="150"/>
                      <a:pt x="1727" y="436"/>
                      <a:pt x="1727" y="805"/>
                    </a:cubicBezTo>
                    <a:cubicBezTo>
                      <a:pt x="1719" y="1200"/>
                      <a:pt x="1394" y="1464"/>
                      <a:pt x="1056" y="1464"/>
                    </a:cubicBezTo>
                    <a:cubicBezTo>
                      <a:pt x="895" y="1464"/>
                      <a:pt x="730" y="1404"/>
                      <a:pt x="596" y="1270"/>
                    </a:cubicBezTo>
                    <a:cubicBezTo>
                      <a:pt x="183" y="856"/>
                      <a:pt x="472" y="150"/>
                      <a:pt x="1046" y="150"/>
                    </a:cubicBezTo>
                    <a:close/>
                    <a:moveTo>
                      <a:pt x="1054" y="1"/>
                    </a:moveTo>
                    <a:cubicBezTo>
                      <a:pt x="859" y="1"/>
                      <a:pt x="662" y="73"/>
                      <a:pt x="501" y="234"/>
                    </a:cubicBezTo>
                    <a:cubicBezTo>
                      <a:pt x="1" y="734"/>
                      <a:pt x="358" y="1591"/>
                      <a:pt x="1060" y="1591"/>
                    </a:cubicBezTo>
                    <a:cubicBezTo>
                      <a:pt x="1501" y="1591"/>
                      <a:pt x="1858" y="1246"/>
                      <a:pt x="1858" y="805"/>
                    </a:cubicBezTo>
                    <a:cubicBezTo>
                      <a:pt x="1858" y="321"/>
                      <a:pt x="1464" y="1"/>
                      <a:pt x="1054" y="1"/>
                    </a:cubicBezTo>
                    <a:close/>
                  </a:path>
                </a:pathLst>
              </a:custGeom>
              <a:solidFill>
                <a:srgbClr val="0909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914" name="Google Shape;1914;p24"/>
              <p:cNvSpPr/>
              <p:nvPr/>
            </p:nvSpPr>
            <p:spPr>
              <a:xfrm>
                <a:off x="835800" y="3304525"/>
                <a:ext cx="46775" cy="39800"/>
              </a:xfrm>
              <a:custGeom>
                <a:avLst/>
                <a:gdLst/>
                <a:ahLst/>
                <a:cxnLst/>
                <a:rect l="l" t="t" r="r" b="b"/>
                <a:pathLst>
                  <a:path w="1871" h="1592" extrusionOk="0">
                    <a:moveTo>
                      <a:pt x="1058" y="150"/>
                    </a:moveTo>
                    <a:cubicBezTo>
                      <a:pt x="1063" y="150"/>
                      <a:pt x="1068" y="150"/>
                      <a:pt x="1072" y="150"/>
                    </a:cubicBezTo>
                    <a:cubicBezTo>
                      <a:pt x="1430" y="150"/>
                      <a:pt x="1727" y="436"/>
                      <a:pt x="1727" y="805"/>
                    </a:cubicBezTo>
                    <a:cubicBezTo>
                      <a:pt x="1727" y="1200"/>
                      <a:pt x="1400" y="1464"/>
                      <a:pt x="1063" y="1464"/>
                    </a:cubicBezTo>
                    <a:cubicBezTo>
                      <a:pt x="902" y="1464"/>
                      <a:pt x="739" y="1404"/>
                      <a:pt x="608" y="1270"/>
                    </a:cubicBezTo>
                    <a:cubicBezTo>
                      <a:pt x="195" y="856"/>
                      <a:pt x="484" y="150"/>
                      <a:pt x="1058" y="150"/>
                    </a:cubicBezTo>
                    <a:close/>
                    <a:moveTo>
                      <a:pt x="1066" y="1"/>
                    </a:moveTo>
                    <a:cubicBezTo>
                      <a:pt x="872" y="1"/>
                      <a:pt x="674" y="73"/>
                      <a:pt x="513" y="234"/>
                    </a:cubicBezTo>
                    <a:cubicBezTo>
                      <a:pt x="1" y="746"/>
                      <a:pt x="358" y="1591"/>
                      <a:pt x="1072" y="1591"/>
                    </a:cubicBezTo>
                    <a:cubicBezTo>
                      <a:pt x="1513" y="1591"/>
                      <a:pt x="1858" y="1246"/>
                      <a:pt x="1870" y="805"/>
                    </a:cubicBezTo>
                    <a:cubicBezTo>
                      <a:pt x="1870" y="321"/>
                      <a:pt x="1476" y="1"/>
                      <a:pt x="1066" y="1"/>
                    </a:cubicBezTo>
                    <a:close/>
                  </a:path>
                </a:pathLst>
              </a:custGeom>
              <a:solidFill>
                <a:srgbClr val="0909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915" name="Google Shape;1915;p24"/>
              <p:cNvSpPr/>
              <p:nvPr/>
            </p:nvSpPr>
            <p:spPr>
              <a:xfrm>
                <a:off x="962300" y="3304525"/>
                <a:ext cx="46475" cy="39800"/>
              </a:xfrm>
              <a:custGeom>
                <a:avLst/>
                <a:gdLst/>
                <a:ahLst/>
                <a:cxnLst/>
                <a:rect l="l" t="t" r="r" b="b"/>
                <a:pathLst>
                  <a:path w="1859" h="1592" extrusionOk="0">
                    <a:moveTo>
                      <a:pt x="1046" y="150"/>
                    </a:moveTo>
                    <a:cubicBezTo>
                      <a:pt x="1051" y="150"/>
                      <a:pt x="1056" y="150"/>
                      <a:pt x="1061" y="150"/>
                    </a:cubicBezTo>
                    <a:cubicBezTo>
                      <a:pt x="1430" y="150"/>
                      <a:pt x="1727" y="436"/>
                      <a:pt x="1727" y="805"/>
                    </a:cubicBezTo>
                    <a:cubicBezTo>
                      <a:pt x="1719" y="1200"/>
                      <a:pt x="1395" y="1464"/>
                      <a:pt x="1056" y="1464"/>
                    </a:cubicBezTo>
                    <a:cubicBezTo>
                      <a:pt x="895" y="1464"/>
                      <a:pt x="731" y="1404"/>
                      <a:pt x="596" y="1270"/>
                    </a:cubicBezTo>
                    <a:cubicBezTo>
                      <a:pt x="183" y="856"/>
                      <a:pt x="472" y="150"/>
                      <a:pt x="1046" y="150"/>
                    </a:cubicBezTo>
                    <a:close/>
                    <a:moveTo>
                      <a:pt x="1054" y="1"/>
                    </a:moveTo>
                    <a:cubicBezTo>
                      <a:pt x="860" y="1"/>
                      <a:pt x="662" y="73"/>
                      <a:pt x="501" y="234"/>
                    </a:cubicBezTo>
                    <a:cubicBezTo>
                      <a:pt x="1" y="746"/>
                      <a:pt x="358" y="1591"/>
                      <a:pt x="1061" y="1591"/>
                    </a:cubicBezTo>
                    <a:cubicBezTo>
                      <a:pt x="1501" y="1591"/>
                      <a:pt x="1858" y="1246"/>
                      <a:pt x="1858" y="805"/>
                    </a:cubicBezTo>
                    <a:cubicBezTo>
                      <a:pt x="1858" y="321"/>
                      <a:pt x="1464" y="1"/>
                      <a:pt x="1054" y="1"/>
                    </a:cubicBezTo>
                    <a:close/>
                  </a:path>
                </a:pathLst>
              </a:custGeom>
              <a:solidFill>
                <a:srgbClr val="0909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916" name="Google Shape;1916;p24"/>
              <p:cNvSpPr/>
              <p:nvPr/>
            </p:nvSpPr>
            <p:spPr>
              <a:xfrm>
                <a:off x="1088525" y="3304525"/>
                <a:ext cx="46750" cy="39800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1592" extrusionOk="0">
                    <a:moveTo>
                      <a:pt x="1057" y="150"/>
                    </a:moveTo>
                    <a:cubicBezTo>
                      <a:pt x="1062" y="150"/>
                      <a:pt x="1067" y="150"/>
                      <a:pt x="1072" y="150"/>
                    </a:cubicBezTo>
                    <a:cubicBezTo>
                      <a:pt x="1429" y="150"/>
                      <a:pt x="1727" y="436"/>
                      <a:pt x="1727" y="805"/>
                    </a:cubicBezTo>
                    <a:cubicBezTo>
                      <a:pt x="1727" y="1200"/>
                      <a:pt x="1399" y="1464"/>
                      <a:pt x="1062" y="1464"/>
                    </a:cubicBezTo>
                    <a:cubicBezTo>
                      <a:pt x="901" y="1464"/>
                      <a:pt x="738" y="1404"/>
                      <a:pt x="607" y="1270"/>
                    </a:cubicBezTo>
                    <a:cubicBezTo>
                      <a:pt x="194" y="856"/>
                      <a:pt x="483" y="150"/>
                      <a:pt x="1057" y="150"/>
                    </a:cubicBezTo>
                    <a:close/>
                    <a:moveTo>
                      <a:pt x="1066" y="1"/>
                    </a:moveTo>
                    <a:cubicBezTo>
                      <a:pt x="871" y="1"/>
                      <a:pt x="673" y="73"/>
                      <a:pt x="512" y="234"/>
                    </a:cubicBezTo>
                    <a:cubicBezTo>
                      <a:pt x="0" y="746"/>
                      <a:pt x="357" y="1591"/>
                      <a:pt x="1072" y="1591"/>
                    </a:cubicBezTo>
                    <a:cubicBezTo>
                      <a:pt x="1512" y="1591"/>
                      <a:pt x="1858" y="1246"/>
                      <a:pt x="1869" y="805"/>
                    </a:cubicBezTo>
                    <a:cubicBezTo>
                      <a:pt x="1869" y="321"/>
                      <a:pt x="1475" y="1"/>
                      <a:pt x="1066" y="1"/>
                    </a:cubicBezTo>
                    <a:close/>
                  </a:path>
                </a:pathLst>
              </a:custGeom>
              <a:solidFill>
                <a:srgbClr val="0909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917" name="Google Shape;1917;p24"/>
              <p:cNvSpPr/>
              <p:nvPr/>
            </p:nvSpPr>
            <p:spPr>
              <a:xfrm>
                <a:off x="1214800" y="3304625"/>
                <a:ext cx="46675" cy="39700"/>
              </a:xfrm>
              <a:custGeom>
                <a:avLst/>
                <a:gdLst/>
                <a:ahLst/>
                <a:cxnLst/>
                <a:rect l="l" t="t" r="r" b="b"/>
                <a:pathLst>
                  <a:path w="1867" h="1588" extrusionOk="0">
                    <a:moveTo>
                      <a:pt x="1055" y="146"/>
                    </a:moveTo>
                    <a:cubicBezTo>
                      <a:pt x="1059" y="146"/>
                      <a:pt x="1064" y="146"/>
                      <a:pt x="1069" y="146"/>
                    </a:cubicBezTo>
                    <a:cubicBezTo>
                      <a:pt x="1438" y="146"/>
                      <a:pt x="1736" y="432"/>
                      <a:pt x="1736" y="801"/>
                    </a:cubicBezTo>
                    <a:cubicBezTo>
                      <a:pt x="1728" y="1196"/>
                      <a:pt x="1403" y="1460"/>
                      <a:pt x="1065" y="1460"/>
                    </a:cubicBezTo>
                    <a:cubicBezTo>
                      <a:pt x="904" y="1460"/>
                      <a:pt x="739" y="1400"/>
                      <a:pt x="605" y="1266"/>
                    </a:cubicBezTo>
                    <a:cubicBezTo>
                      <a:pt x="191" y="852"/>
                      <a:pt x="481" y="146"/>
                      <a:pt x="1055" y="146"/>
                    </a:cubicBezTo>
                    <a:close/>
                    <a:moveTo>
                      <a:pt x="1066" y="0"/>
                    </a:moveTo>
                    <a:cubicBezTo>
                      <a:pt x="868" y="0"/>
                      <a:pt x="664" y="75"/>
                      <a:pt x="497" y="242"/>
                    </a:cubicBezTo>
                    <a:cubicBezTo>
                      <a:pt x="1" y="738"/>
                      <a:pt x="361" y="1587"/>
                      <a:pt x="1055" y="1587"/>
                    </a:cubicBezTo>
                    <a:cubicBezTo>
                      <a:pt x="1059" y="1587"/>
                      <a:pt x="1064" y="1587"/>
                      <a:pt x="1069" y="1587"/>
                    </a:cubicBezTo>
                    <a:cubicBezTo>
                      <a:pt x="1510" y="1587"/>
                      <a:pt x="1855" y="1230"/>
                      <a:pt x="1867" y="801"/>
                    </a:cubicBezTo>
                    <a:cubicBezTo>
                      <a:pt x="1867" y="320"/>
                      <a:pt x="1477" y="0"/>
                      <a:pt x="1066" y="0"/>
                    </a:cubicBezTo>
                    <a:close/>
                  </a:path>
                </a:pathLst>
              </a:custGeom>
              <a:solidFill>
                <a:srgbClr val="0909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918" name="Google Shape;1918;p24"/>
              <p:cNvSpPr/>
              <p:nvPr/>
            </p:nvSpPr>
            <p:spPr>
              <a:xfrm>
                <a:off x="1341225" y="3304525"/>
                <a:ext cx="46750" cy="39800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1592" extrusionOk="0">
                    <a:moveTo>
                      <a:pt x="1058" y="150"/>
                    </a:moveTo>
                    <a:cubicBezTo>
                      <a:pt x="1063" y="150"/>
                      <a:pt x="1067" y="150"/>
                      <a:pt x="1072" y="150"/>
                    </a:cubicBezTo>
                    <a:cubicBezTo>
                      <a:pt x="1429" y="150"/>
                      <a:pt x="1727" y="436"/>
                      <a:pt x="1727" y="805"/>
                    </a:cubicBezTo>
                    <a:cubicBezTo>
                      <a:pt x="1727" y="1200"/>
                      <a:pt x="1400" y="1464"/>
                      <a:pt x="1062" y="1464"/>
                    </a:cubicBezTo>
                    <a:cubicBezTo>
                      <a:pt x="902" y="1464"/>
                      <a:pt x="739" y="1404"/>
                      <a:pt x="608" y="1270"/>
                    </a:cubicBezTo>
                    <a:cubicBezTo>
                      <a:pt x="195" y="856"/>
                      <a:pt x="484" y="150"/>
                      <a:pt x="1058" y="150"/>
                    </a:cubicBezTo>
                    <a:close/>
                    <a:moveTo>
                      <a:pt x="1066" y="1"/>
                    </a:moveTo>
                    <a:cubicBezTo>
                      <a:pt x="871" y="1"/>
                      <a:pt x="673" y="73"/>
                      <a:pt x="513" y="234"/>
                    </a:cubicBezTo>
                    <a:cubicBezTo>
                      <a:pt x="1" y="734"/>
                      <a:pt x="358" y="1591"/>
                      <a:pt x="1072" y="1591"/>
                    </a:cubicBezTo>
                    <a:cubicBezTo>
                      <a:pt x="1513" y="1591"/>
                      <a:pt x="1858" y="1246"/>
                      <a:pt x="1870" y="805"/>
                    </a:cubicBezTo>
                    <a:cubicBezTo>
                      <a:pt x="1870" y="321"/>
                      <a:pt x="1476" y="1"/>
                      <a:pt x="1066" y="1"/>
                    </a:cubicBezTo>
                    <a:close/>
                  </a:path>
                </a:pathLst>
              </a:custGeom>
              <a:solidFill>
                <a:srgbClr val="0909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</p:grpSp>
      <p:sp>
        <p:nvSpPr>
          <p:cNvPr id="1919" name="Google Shape;1919;p24"/>
          <p:cNvSpPr/>
          <p:nvPr/>
        </p:nvSpPr>
        <p:spPr>
          <a:xfrm rot="2152776">
            <a:off x="-588700" y="-621637"/>
            <a:ext cx="980357" cy="2613592"/>
          </a:xfrm>
          <a:custGeom>
            <a:avLst/>
            <a:gdLst/>
            <a:ahLst/>
            <a:cxnLst/>
            <a:rect l="l" t="t" r="r" b="b"/>
            <a:pathLst>
              <a:path w="20111" h="40208" extrusionOk="0">
                <a:moveTo>
                  <a:pt x="20111" y="0"/>
                </a:moveTo>
                <a:lnTo>
                  <a:pt x="1" y="20110"/>
                </a:lnTo>
                <a:lnTo>
                  <a:pt x="20111" y="40208"/>
                </a:lnTo>
                <a:lnTo>
                  <a:pt x="2011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20" name="Google Shape;1920;p24"/>
          <p:cNvSpPr/>
          <p:nvPr/>
        </p:nvSpPr>
        <p:spPr>
          <a:xfrm rot="3388570">
            <a:off x="-752308" y="-61998"/>
            <a:ext cx="1307272" cy="1960225"/>
          </a:xfrm>
          <a:custGeom>
            <a:avLst/>
            <a:gdLst/>
            <a:ahLst/>
            <a:cxnLst/>
            <a:rect l="l" t="t" r="r" b="b"/>
            <a:pathLst>
              <a:path w="20111" h="40208" extrusionOk="0">
                <a:moveTo>
                  <a:pt x="20111" y="0"/>
                </a:moveTo>
                <a:lnTo>
                  <a:pt x="1" y="20110"/>
                </a:lnTo>
                <a:lnTo>
                  <a:pt x="20111" y="40208"/>
                </a:lnTo>
                <a:lnTo>
                  <a:pt x="20111" y="0"/>
                </a:lnTo>
                <a:close/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1921" name="Google Shape;1921;p24"/>
          <p:cNvGrpSpPr/>
          <p:nvPr/>
        </p:nvGrpSpPr>
        <p:grpSpPr>
          <a:xfrm>
            <a:off x="405618" y="2183691"/>
            <a:ext cx="997535" cy="1317181"/>
            <a:chOff x="468200" y="1667900"/>
            <a:chExt cx="1085575" cy="1075075"/>
          </a:xfrm>
        </p:grpSpPr>
        <p:sp>
          <p:nvSpPr>
            <p:cNvPr id="1922" name="Google Shape;1922;p24"/>
            <p:cNvSpPr/>
            <p:nvPr/>
          </p:nvSpPr>
          <p:spPr>
            <a:xfrm>
              <a:off x="989100" y="1667900"/>
              <a:ext cx="52125" cy="49725"/>
            </a:xfrm>
            <a:custGeom>
              <a:avLst/>
              <a:gdLst/>
              <a:ahLst/>
              <a:cxnLst/>
              <a:rect l="l" t="t" r="r" b="b"/>
              <a:pathLst>
                <a:path w="2085" h="1989" extrusionOk="0">
                  <a:moveTo>
                    <a:pt x="997" y="1"/>
                  </a:moveTo>
                  <a:cubicBezTo>
                    <a:pt x="489" y="1"/>
                    <a:pt x="0" y="398"/>
                    <a:pt x="0" y="1000"/>
                  </a:cubicBezTo>
                  <a:cubicBezTo>
                    <a:pt x="0" y="1595"/>
                    <a:pt x="488" y="1988"/>
                    <a:pt x="995" y="1988"/>
                  </a:cubicBezTo>
                  <a:cubicBezTo>
                    <a:pt x="1240" y="1988"/>
                    <a:pt x="1490" y="1896"/>
                    <a:pt x="1691" y="1691"/>
                  </a:cubicBezTo>
                  <a:cubicBezTo>
                    <a:pt x="2084" y="1310"/>
                    <a:pt x="2084" y="679"/>
                    <a:pt x="1691" y="298"/>
                  </a:cubicBezTo>
                  <a:cubicBezTo>
                    <a:pt x="1490" y="93"/>
                    <a:pt x="1241" y="1"/>
                    <a:pt x="9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23" name="Google Shape;1923;p24"/>
            <p:cNvSpPr/>
            <p:nvPr/>
          </p:nvSpPr>
          <p:spPr>
            <a:xfrm>
              <a:off x="1062325" y="1741025"/>
              <a:ext cx="51825" cy="49750"/>
            </a:xfrm>
            <a:custGeom>
              <a:avLst/>
              <a:gdLst/>
              <a:ahLst/>
              <a:cxnLst/>
              <a:rect l="l" t="t" r="r" b="b"/>
              <a:pathLst>
                <a:path w="2073" h="1990" extrusionOk="0">
                  <a:moveTo>
                    <a:pt x="997" y="1"/>
                  </a:moveTo>
                  <a:cubicBezTo>
                    <a:pt x="487" y="1"/>
                    <a:pt x="0" y="396"/>
                    <a:pt x="0" y="992"/>
                  </a:cubicBezTo>
                  <a:cubicBezTo>
                    <a:pt x="0" y="1589"/>
                    <a:pt x="487" y="1989"/>
                    <a:pt x="996" y="1989"/>
                  </a:cubicBezTo>
                  <a:cubicBezTo>
                    <a:pt x="1239" y="1989"/>
                    <a:pt x="1487" y="1899"/>
                    <a:pt x="1691" y="1695"/>
                  </a:cubicBezTo>
                  <a:cubicBezTo>
                    <a:pt x="2072" y="1314"/>
                    <a:pt x="2072" y="683"/>
                    <a:pt x="1691" y="290"/>
                  </a:cubicBezTo>
                  <a:cubicBezTo>
                    <a:pt x="1488" y="90"/>
                    <a:pt x="1239" y="1"/>
                    <a:pt x="9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24" name="Google Shape;1924;p24"/>
            <p:cNvSpPr/>
            <p:nvPr/>
          </p:nvSpPr>
          <p:spPr>
            <a:xfrm>
              <a:off x="907550" y="1741125"/>
              <a:ext cx="66400" cy="49650"/>
            </a:xfrm>
            <a:custGeom>
              <a:avLst/>
              <a:gdLst/>
              <a:ahLst/>
              <a:cxnLst/>
              <a:rect l="l" t="t" r="r" b="b"/>
              <a:pathLst>
                <a:path w="2656" h="1986" extrusionOk="0">
                  <a:moveTo>
                    <a:pt x="1334" y="0"/>
                  </a:moveTo>
                  <a:cubicBezTo>
                    <a:pt x="453" y="0"/>
                    <a:pt x="0" y="1072"/>
                    <a:pt x="631" y="1691"/>
                  </a:cubicBezTo>
                  <a:cubicBezTo>
                    <a:pt x="822" y="1887"/>
                    <a:pt x="1075" y="1986"/>
                    <a:pt x="1328" y="1986"/>
                  </a:cubicBezTo>
                  <a:cubicBezTo>
                    <a:pt x="1581" y="1986"/>
                    <a:pt x="1834" y="1887"/>
                    <a:pt x="2024" y="1691"/>
                  </a:cubicBezTo>
                  <a:cubicBezTo>
                    <a:pt x="2655" y="1072"/>
                    <a:pt x="2215" y="0"/>
                    <a:pt x="13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25" name="Google Shape;1925;p24"/>
            <p:cNvSpPr/>
            <p:nvPr/>
          </p:nvSpPr>
          <p:spPr>
            <a:xfrm>
              <a:off x="1135850" y="1814550"/>
              <a:ext cx="52100" cy="49600"/>
            </a:xfrm>
            <a:custGeom>
              <a:avLst/>
              <a:gdLst/>
              <a:ahLst/>
              <a:cxnLst/>
              <a:rect l="l" t="t" r="r" b="b"/>
              <a:pathLst>
                <a:path w="2084" h="1984" extrusionOk="0">
                  <a:moveTo>
                    <a:pt x="1002" y="1"/>
                  </a:moveTo>
                  <a:cubicBezTo>
                    <a:pt x="492" y="1"/>
                    <a:pt x="0" y="395"/>
                    <a:pt x="0" y="992"/>
                  </a:cubicBezTo>
                  <a:cubicBezTo>
                    <a:pt x="0" y="1589"/>
                    <a:pt x="492" y="1984"/>
                    <a:pt x="1002" y="1984"/>
                  </a:cubicBezTo>
                  <a:cubicBezTo>
                    <a:pt x="1245" y="1984"/>
                    <a:pt x="1491" y="1894"/>
                    <a:pt x="1691" y="1695"/>
                  </a:cubicBezTo>
                  <a:cubicBezTo>
                    <a:pt x="2084" y="1314"/>
                    <a:pt x="2084" y="683"/>
                    <a:pt x="1691" y="290"/>
                  </a:cubicBezTo>
                  <a:cubicBezTo>
                    <a:pt x="1491" y="90"/>
                    <a:pt x="1245" y="1"/>
                    <a:pt x="10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26" name="Google Shape;1926;p24"/>
            <p:cNvSpPr/>
            <p:nvPr/>
          </p:nvSpPr>
          <p:spPr>
            <a:xfrm>
              <a:off x="1209075" y="1887775"/>
              <a:ext cx="51800" cy="49600"/>
            </a:xfrm>
            <a:custGeom>
              <a:avLst/>
              <a:gdLst/>
              <a:ahLst/>
              <a:cxnLst/>
              <a:rect l="l" t="t" r="r" b="b"/>
              <a:pathLst>
                <a:path w="2072" h="1984" extrusionOk="0">
                  <a:moveTo>
                    <a:pt x="996" y="1"/>
                  </a:moveTo>
                  <a:cubicBezTo>
                    <a:pt x="487" y="1"/>
                    <a:pt x="0" y="395"/>
                    <a:pt x="0" y="992"/>
                  </a:cubicBezTo>
                  <a:cubicBezTo>
                    <a:pt x="0" y="1589"/>
                    <a:pt x="487" y="1984"/>
                    <a:pt x="996" y="1984"/>
                  </a:cubicBezTo>
                  <a:cubicBezTo>
                    <a:pt x="1239" y="1984"/>
                    <a:pt x="1487" y="1894"/>
                    <a:pt x="1691" y="1695"/>
                  </a:cubicBezTo>
                  <a:cubicBezTo>
                    <a:pt x="2072" y="1302"/>
                    <a:pt x="2072" y="683"/>
                    <a:pt x="1691" y="290"/>
                  </a:cubicBezTo>
                  <a:cubicBezTo>
                    <a:pt x="1487" y="90"/>
                    <a:pt x="1239" y="1"/>
                    <a:pt x="9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27" name="Google Shape;1927;p24"/>
            <p:cNvSpPr/>
            <p:nvPr/>
          </p:nvSpPr>
          <p:spPr>
            <a:xfrm>
              <a:off x="1282300" y="1960875"/>
              <a:ext cx="51800" cy="49725"/>
            </a:xfrm>
            <a:custGeom>
              <a:avLst/>
              <a:gdLst/>
              <a:ahLst/>
              <a:cxnLst/>
              <a:rect l="l" t="t" r="r" b="b"/>
              <a:pathLst>
                <a:path w="2072" h="1989" extrusionOk="0">
                  <a:moveTo>
                    <a:pt x="1001" y="0"/>
                  </a:moveTo>
                  <a:cubicBezTo>
                    <a:pt x="492" y="0"/>
                    <a:pt x="0" y="400"/>
                    <a:pt x="0" y="997"/>
                  </a:cubicBezTo>
                  <a:cubicBezTo>
                    <a:pt x="0" y="1594"/>
                    <a:pt x="492" y="1989"/>
                    <a:pt x="1002" y="1989"/>
                  </a:cubicBezTo>
                  <a:cubicBezTo>
                    <a:pt x="1244" y="1989"/>
                    <a:pt x="1491" y="1899"/>
                    <a:pt x="1691" y="1700"/>
                  </a:cubicBezTo>
                  <a:cubicBezTo>
                    <a:pt x="2072" y="1307"/>
                    <a:pt x="2072" y="676"/>
                    <a:pt x="1691" y="295"/>
                  </a:cubicBezTo>
                  <a:cubicBezTo>
                    <a:pt x="1491" y="91"/>
                    <a:pt x="1244" y="0"/>
                    <a:pt x="10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28" name="Google Shape;1928;p24"/>
            <p:cNvSpPr/>
            <p:nvPr/>
          </p:nvSpPr>
          <p:spPr>
            <a:xfrm>
              <a:off x="1355225" y="2034025"/>
              <a:ext cx="52100" cy="49700"/>
            </a:xfrm>
            <a:custGeom>
              <a:avLst/>
              <a:gdLst/>
              <a:ahLst/>
              <a:cxnLst/>
              <a:rect l="l" t="t" r="r" b="b"/>
              <a:pathLst>
                <a:path w="2084" h="1988" extrusionOk="0">
                  <a:moveTo>
                    <a:pt x="996" y="1"/>
                  </a:moveTo>
                  <a:cubicBezTo>
                    <a:pt x="488" y="1"/>
                    <a:pt x="0" y="397"/>
                    <a:pt x="0" y="1000"/>
                  </a:cubicBezTo>
                  <a:cubicBezTo>
                    <a:pt x="0" y="1594"/>
                    <a:pt x="487" y="1988"/>
                    <a:pt x="995" y="1988"/>
                  </a:cubicBezTo>
                  <a:cubicBezTo>
                    <a:pt x="1240" y="1988"/>
                    <a:pt x="1489" y="1896"/>
                    <a:pt x="1691" y="1691"/>
                  </a:cubicBezTo>
                  <a:cubicBezTo>
                    <a:pt x="2084" y="1310"/>
                    <a:pt x="2084" y="679"/>
                    <a:pt x="1691" y="298"/>
                  </a:cubicBezTo>
                  <a:cubicBezTo>
                    <a:pt x="1490" y="93"/>
                    <a:pt x="1241" y="1"/>
                    <a:pt x="9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29" name="Google Shape;1929;p24"/>
            <p:cNvSpPr/>
            <p:nvPr/>
          </p:nvSpPr>
          <p:spPr>
            <a:xfrm>
              <a:off x="1428750" y="2107550"/>
              <a:ext cx="52100" cy="49800"/>
            </a:xfrm>
            <a:custGeom>
              <a:avLst/>
              <a:gdLst/>
              <a:ahLst/>
              <a:cxnLst/>
              <a:rect l="l" t="t" r="r" b="b"/>
              <a:pathLst>
                <a:path w="2084" h="1992" extrusionOk="0">
                  <a:moveTo>
                    <a:pt x="996" y="0"/>
                  </a:moveTo>
                  <a:cubicBezTo>
                    <a:pt x="488" y="0"/>
                    <a:pt x="0" y="397"/>
                    <a:pt x="0" y="1000"/>
                  </a:cubicBezTo>
                  <a:cubicBezTo>
                    <a:pt x="0" y="1597"/>
                    <a:pt x="492" y="1991"/>
                    <a:pt x="1002" y="1991"/>
                  </a:cubicBezTo>
                  <a:cubicBezTo>
                    <a:pt x="1244" y="1991"/>
                    <a:pt x="1491" y="1902"/>
                    <a:pt x="1691" y="1702"/>
                  </a:cubicBezTo>
                  <a:cubicBezTo>
                    <a:pt x="2084" y="1309"/>
                    <a:pt x="2084" y="678"/>
                    <a:pt x="1691" y="297"/>
                  </a:cubicBezTo>
                  <a:cubicBezTo>
                    <a:pt x="1490" y="92"/>
                    <a:pt x="1241" y="0"/>
                    <a:pt x="9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30" name="Google Shape;1930;p24"/>
            <p:cNvSpPr/>
            <p:nvPr/>
          </p:nvSpPr>
          <p:spPr>
            <a:xfrm>
              <a:off x="1501950" y="2180750"/>
              <a:ext cx="51825" cy="49650"/>
            </a:xfrm>
            <a:custGeom>
              <a:avLst/>
              <a:gdLst/>
              <a:ahLst/>
              <a:cxnLst/>
              <a:rect l="l" t="t" r="r" b="b"/>
              <a:pathLst>
                <a:path w="2073" h="1986" extrusionOk="0">
                  <a:moveTo>
                    <a:pt x="990" y="1"/>
                  </a:moveTo>
                  <a:cubicBezTo>
                    <a:pt x="483" y="1"/>
                    <a:pt x="1" y="395"/>
                    <a:pt x="1" y="989"/>
                  </a:cubicBezTo>
                  <a:cubicBezTo>
                    <a:pt x="1" y="1586"/>
                    <a:pt x="487" y="1986"/>
                    <a:pt x="997" y="1986"/>
                  </a:cubicBezTo>
                  <a:cubicBezTo>
                    <a:pt x="1240" y="1986"/>
                    <a:pt x="1488" y="1895"/>
                    <a:pt x="1692" y="1691"/>
                  </a:cubicBezTo>
                  <a:cubicBezTo>
                    <a:pt x="2073" y="1310"/>
                    <a:pt x="2073" y="679"/>
                    <a:pt x="1692" y="298"/>
                  </a:cubicBezTo>
                  <a:cubicBezTo>
                    <a:pt x="1486" y="93"/>
                    <a:pt x="1235" y="1"/>
                    <a:pt x="9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31" name="Google Shape;1931;p24"/>
            <p:cNvSpPr/>
            <p:nvPr/>
          </p:nvSpPr>
          <p:spPr>
            <a:xfrm>
              <a:off x="989100" y="1814250"/>
              <a:ext cx="52125" cy="49600"/>
            </a:xfrm>
            <a:custGeom>
              <a:avLst/>
              <a:gdLst/>
              <a:ahLst/>
              <a:cxnLst/>
              <a:rect l="l" t="t" r="r" b="b"/>
              <a:pathLst>
                <a:path w="2085" h="1984" extrusionOk="0">
                  <a:moveTo>
                    <a:pt x="1002" y="1"/>
                  </a:moveTo>
                  <a:cubicBezTo>
                    <a:pt x="492" y="1"/>
                    <a:pt x="0" y="395"/>
                    <a:pt x="0" y="992"/>
                  </a:cubicBezTo>
                  <a:cubicBezTo>
                    <a:pt x="0" y="1589"/>
                    <a:pt x="492" y="1984"/>
                    <a:pt x="1002" y="1984"/>
                  </a:cubicBezTo>
                  <a:cubicBezTo>
                    <a:pt x="1245" y="1984"/>
                    <a:pt x="1491" y="1895"/>
                    <a:pt x="1691" y="1695"/>
                  </a:cubicBezTo>
                  <a:cubicBezTo>
                    <a:pt x="2084" y="1302"/>
                    <a:pt x="2084" y="683"/>
                    <a:pt x="1691" y="290"/>
                  </a:cubicBezTo>
                  <a:cubicBezTo>
                    <a:pt x="1491" y="90"/>
                    <a:pt x="1245" y="1"/>
                    <a:pt x="10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32" name="Google Shape;1932;p24"/>
            <p:cNvSpPr/>
            <p:nvPr/>
          </p:nvSpPr>
          <p:spPr>
            <a:xfrm>
              <a:off x="1062925" y="1887775"/>
              <a:ext cx="51800" cy="49600"/>
            </a:xfrm>
            <a:custGeom>
              <a:avLst/>
              <a:gdLst/>
              <a:ahLst/>
              <a:cxnLst/>
              <a:rect l="l" t="t" r="r" b="b"/>
              <a:pathLst>
                <a:path w="2072" h="1984" extrusionOk="0">
                  <a:moveTo>
                    <a:pt x="997" y="1"/>
                  </a:moveTo>
                  <a:cubicBezTo>
                    <a:pt x="487" y="1"/>
                    <a:pt x="0" y="395"/>
                    <a:pt x="0" y="992"/>
                  </a:cubicBezTo>
                  <a:cubicBezTo>
                    <a:pt x="0" y="1589"/>
                    <a:pt x="487" y="1984"/>
                    <a:pt x="997" y="1984"/>
                  </a:cubicBezTo>
                  <a:cubicBezTo>
                    <a:pt x="1239" y="1984"/>
                    <a:pt x="1487" y="1894"/>
                    <a:pt x="1691" y="1695"/>
                  </a:cubicBezTo>
                  <a:cubicBezTo>
                    <a:pt x="2072" y="1302"/>
                    <a:pt x="2072" y="683"/>
                    <a:pt x="1691" y="290"/>
                  </a:cubicBezTo>
                  <a:cubicBezTo>
                    <a:pt x="1487" y="90"/>
                    <a:pt x="1239" y="1"/>
                    <a:pt x="9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33" name="Google Shape;1933;p24"/>
            <p:cNvSpPr/>
            <p:nvPr/>
          </p:nvSpPr>
          <p:spPr>
            <a:xfrm>
              <a:off x="1135850" y="1961000"/>
              <a:ext cx="52100" cy="49600"/>
            </a:xfrm>
            <a:custGeom>
              <a:avLst/>
              <a:gdLst/>
              <a:ahLst/>
              <a:cxnLst/>
              <a:rect l="l" t="t" r="r" b="b"/>
              <a:pathLst>
                <a:path w="2084" h="1984" extrusionOk="0">
                  <a:moveTo>
                    <a:pt x="1002" y="1"/>
                  </a:moveTo>
                  <a:cubicBezTo>
                    <a:pt x="492" y="1"/>
                    <a:pt x="0" y="395"/>
                    <a:pt x="0" y="992"/>
                  </a:cubicBezTo>
                  <a:cubicBezTo>
                    <a:pt x="0" y="1589"/>
                    <a:pt x="492" y="1984"/>
                    <a:pt x="1002" y="1984"/>
                  </a:cubicBezTo>
                  <a:cubicBezTo>
                    <a:pt x="1245" y="1984"/>
                    <a:pt x="1491" y="1894"/>
                    <a:pt x="1691" y="1695"/>
                  </a:cubicBezTo>
                  <a:cubicBezTo>
                    <a:pt x="2084" y="1302"/>
                    <a:pt x="2084" y="671"/>
                    <a:pt x="1691" y="290"/>
                  </a:cubicBezTo>
                  <a:cubicBezTo>
                    <a:pt x="1491" y="90"/>
                    <a:pt x="1245" y="1"/>
                    <a:pt x="10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34" name="Google Shape;1934;p24"/>
            <p:cNvSpPr/>
            <p:nvPr/>
          </p:nvSpPr>
          <p:spPr>
            <a:xfrm>
              <a:off x="1209075" y="2034025"/>
              <a:ext cx="51800" cy="49700"/>
            </a:xfrm>
            <a:custGeom>
              <a:avLst/>
              <a:gdLst/>
              <a:ahLst/>
              <a:cxnLst/>
              <a:rect l="l" t="t" r="r" b="b"/>
              <a:pathLst>
                <a:path w="2072" h="1988" extrusionOk="0">
                  <a:moveTo>
                    <a:pt x="991" y="1"/>
                  </a:moveTo>
                  <a:cubicBezTo>
                    <a:pt x="483" y="1"/>
                    <a:pt x="0" y="397"/>
                    <a:pt x="0" y="1000"/>
                  </a:cubicBezTo>
                  <a:cubicBezTo>
                    <a:pt x="0" y="1594"/>
                    <a:pt x="482" y="1988"/>
                    <a:pt x="989" y="1988"/>
                  </a:cubicBezTo>
                  <a:cubicBezTo>
                    <a:pt x="1234" y="1988"/>
                    <a:pt x="1485" y="1896"/>
                    <a:pt x="1691" y="1691"/>
                  </a:cubicBezTo>
                  <a:cubicBezTo>
                    <a:pt x="2072" y="1310"/>
                    <a:pt x="2072" y="679"/>
                    <a:pt x="1691" y="298"/>
                  </a:cubicBezTo>
                  <a:cubicBezTo>
                    <a:pt x="1486" y="93"/>
                    <a:pt x="1236" y="1"/>
                    <a:pt x="9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35" name="Google Shape;1935;p24"/>
            <p:cNvSpPr/>
            <p:nvPr/>
          </p:nvSpPr>
          <p:spPr>
            <a:xfrm>
              <a:off x="1282300" y="2107250"/>
              <a:ext cx="51800" cy="49700"/>
            </a:xfrm>
            <a:custGeom>
              <a:avLst/>
              <a:gdLst/>
              <a:ahLst/>
              <a:cxnLst/>
              <a:rect l="l" t="t" r="r" b="b"/>
              <a:pathLst>
                <a:path w="2072" h="1988" extrusionOk="0">
                  <a:moveTo>
                    <a:pt x="995" y="0"/>
                  </a:moveTo>
                  <a:cubicBezTo>
                    <a:pt x="487" y="0"/>
                    <a:pt x="0" y="394"/>
                    <a:pt x="0" y="988"/>
                  </a:cubicBezTo>
                  <a:cubicBezTo>
                    <a:pt x="0" y="1591"/>
                    <a:pt x="488" y="1988"/>
                    <a:pt x="996" y="1988"/>
                  </a:cubicBezTo>
                  <a:cubicBezTo>
                    <a:pt x="1241" y="1988"/>
                    <a:pt x="1490" y="1896"/>
                    <a:pt x="1691" y="1691"/>
                  </a:cubicBezTo>
                  <a:cubicBezTo>
                    <a:pt x="2072" y="1310"/>
                    <a:pt x="2072" y="679"/>
                    <a:pt x="1691" y="298"/>
                  </a:cubicBezTo>
                  <a:cubicBezTo>
                    <a:pt x="1489" y="92"/>
                    <a:pt x="1240" y="0"/>
                    <a:pt x="9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36" name="Google Shape;1936;p24"/>
            <p:cNvSpPr/>
            <p:nvPr/>
          </p:nvSpPr>
          <p:spPr>
            <a:xfrm>
              <a:off x="1355525" y="2180750"/>
              <a:ext cx="52100" cy="49725"/>
            </a:xfrm>
            <a:custGeom>
              <a:avLst/>
              <a:gdLst/>
              <a:ahLst/>
              <a:cxnLst/>
              <a:rect l="l" t="t" r="r" b="b"/>
              <a:pathLst>
                <a:path w="2084" h="1989" extrusionOk="0">
                  <a:moveTo>
                    <a:pt x="998" y="1"/>
                  </a:moveTo>
                  <a:cubicBezTo>
                    <a:pt x="487" y="1"/>
                    <a:pt x="0" y="395"/>
                    <a:pt x="0" y="989"/>
                  </a:cubicBezTo>
                  <a:cubicBezTo>
                    <a:pt x="0" y="1592"/>
                    <a:pt x="488" y="1988"/>
                    <a:pt x="1000" y="1988"/>
                  </a:cubicBezTo>
                  <a:cubicBezTo>
                    <a:pt x="1246" y="1988"/>
                    <a:pt x="1498" y="1896"/>
                    <a:pt x="1703" y="1691"/>
                  </a:cubicBezTo>
                  <a:cubicBezTo>
                    <a:pt x="2084" y="1310"/>
                    <a:pt x="2084" y="679"/>
                    <a:pt x="1703" y="298"/>
                  </a:cubicBezTo>
                  <a:cubicBezTo>
                    <a:pt x="1497" y="93"/>
                    <a:pt x="1245" y="1"/>
                    <a:pt x="9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37" name="Google Shape;1937;p24"/>
            <p:cNvSpPr/>
            <p:nvPr/>
          </p:nvSpPr>
          <p:spPr>
            <a:xfrm>
              <a:off x="1428750" y="2253900"/>
              <a:ext cx="52100" cy="49600"/>
            </a:xfrm>
            <a:custGeom>
              <a:avLst/>
              <a:gdLst/>
              <a:ahLst/>
              <a:cxnLst/>
              <a:rect l="l" t="t" r="r" b="b"/>
              <a:pathLst>
                <a:path w="2084" h="1984" extrusionOk="0">
                  <a:moveTo>
                    <a:pt x="1002" y="0"/>
                  </a:moveTo>
                  <a:cubicBezTo>
                    <a:pt x="492" y="0"/>
                    <a:pt x="0" y="395"/>
                    <a:pt x="0" y="992"/>
                  </a:cubicBezTo>
                  <a:cubicBezTo>
                    <a:pt x="0" y="1589"/>
                    <a:pt x="492" y="1983"/>
                    <a:pt x="1002" y="1983"/>
                  </a:cubicBezTo>
                  <a:cubicBezTo>
                    <a:pt x="1244" y="1983"/>
                    <a:pt x="1491" y="1894"/>
                    <a:pt x="1691" y="1694"/>
                  </a:cubicBezTo>
                  <a:cubicBezTo>
                    <a:pt x="2084" y="1301"/>
                    <a:pt x="2084" y="682"/>
                    <a:pt x="1691" y="289"/>
                  </a:cubicBezTo>
                  <a:cubicBezTo>
                    <a:pt x="1491" y="90"/>
                    <a:pt x="1244" y="0"/>
                    <a:pt x="10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38" name="Google Shape;1938;p24"/>
            <p:cNvSpPr/>
            <p:nvPr/>
          </p:nvSpPr>
          <p:spPr>
            <a:xfrm>
              <a:off x="842650" y="1814550"/>
              <a:ext cx="51825" cy="49600"/>
            </a:xfrm>
            <a:custGeom>
              <a:avLst/>
              <a:gdLst/>
              <a:ahLst/>
              <a:cxnLst/>
              <a:rect l="l" t="t" r="r" b="b"/>
              <a:pathLst>
                <a:path w="2073" h="1984" extrusionOk="0">
                  <a:moveTo>
                    <a:pt x="997" y="1"/>
                  </a:moveTo>
                  <a:cubicBezTo>
                    <a:pt x="487" y="1"/>
                    <a:pt x="1" y="395"/>
                    <a:pt x="1" y="992"/>
                  </a:cubicBezTo>
                  <a:cubicBezTo>
                    <a:pt x="1" y="1589"/>
                    <a:pt x="487" y="1984"/>
                    <a:pt x="997" y="1984"/>
                  </a:cubicBezTo>
                  <a:cubicBezTo>
                    <a:pt x="1240" y="1984"/>
                    <a:pt x="1488" y="1894"/>
                    <a:pt x="1691" y="1695"/>
                  </a:cubicBezTo>
                  <a:cubicBezTo>
                    <a:pt x="2072" y="1302"/>
                    <a:pt x="2072" y="671"/>
                    <a:pt x="1691" y="290"/>
                  </a:cubicBezTo>
                  <a:cubicBezTo>
                    <a:pt x="1488" y="90"/>
                    <a:pt x="1240" y="1"/>
                    <a:pt x="9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39" name="Google Shape;1939;p24"/>
            <p:cNvSpPr/>
            <p:nvPr/>
          </p:nvSpPr>
          <p:spPr>
            <a:xfrm>
              <a:off x="915575" y="1887575"/>
              <a:ext cx="49725" cy="49725"/>
            </a:xfrm>
            <a:custGeom>
              <a:avLst/>
              <a:gdLst/>
              <a:ahLst/>
              <a:cxnLst/>
              <a:rect l="l" t="t" r="r" b="b"/>
              <a:pathLst>
                <a:path w="1989" h="1989" extrusionOk="0">
                  <a:moveTo>
                    <a:pt x="1001" y="0"/>
                  </a:moveTo>
                  <a:cubicBezTo>
                    <a:pt x="453" y="0"/>
                    <a:pt x="1" y="453"/>
                    <a:pt x="1" y="1000"/>
                  </a:cubicBezTo>
                  <a:cubicBezTo>
                    <a:pt x="1" y="1536"/>
                    <a:pt x="453" y="1988"/>
                    <a:pt x="1001" y="1988"/>
                  </a:cubicBezTo>
                  <a:cubicBezTo>
                    <a:pt x="1548" y="1988"/>
                    <a:pt x="1989" y="1536"/>
                    <a:pt x="1989" y="1000"/>
                  </a:cubicBezTo>
                  <a:cubicBezTo>
                    <a:pt x="1989" y="453"/>
                    <a:pt x="1548" y="0"/>
                    <a:pt x="10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40" name="Google Shape;1940;p24"/>
            <p:cNvSpPr/>
            <p:nvPr/>
          </p:nvSpPr>
          <p:spPr>
            <a:xfrm>
              <a:off x="761100" y="1887575"/>
              <a:ext cx="66400" cy="49650"/>
            </a:xfrm>
            <a:custGeom>
              <a:avLst/>
              <a:gdLst/>
              <a:ahLst/>
              <a:cxnLst/>
              <a:rect l="l" t="t" r="r" b="b"/>
              <a:pathLst>
                <a:path w="2656" h="1986" extrusionOk="0">
                  <a:moveTo>
                    <a:pt x="1322" y="0"/>
                  </a:moveTo>
                  <a:cubicBezTo>
                    <a:pt x="441" y="0"/>
                    <a:pt x="0" y="1072"/>
                    <a:pt x="619" y="1691"/>
                  </a:cubicBezTo>
                  <a:cubicBezTo>
                    <a:pt x="816" y="1887"/>
                    <a:pt x="1072" y="1985"/>
                    <a:pt x="1326" y="1985"/>
                  </a:cubicBezTo>
                  <a:cubicBezTo>
                    <a:pt x="1581" y="1985"/>
                    <a:pt x="1834" y="1887"/>
                    <a:pt x="2024" y="1691"/>
                  </a:cubicBezTo>
                  <a:cubicBezTo>
                    <a:pt x="2655" y="1072"/>
                    <a:pt x="2203" y="0"/>
                    <a:pt x="13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41" name="Google Shape;1941;p24"/>
            <p:cNvSpPr/>
            <p:nvPr/>
          </p:nvSpPr>
          <p:spPr>
            <a:xfrm>
              <a:off x="989400" y="1961300"/>
              <a:ext cx="51825" cy="49600"/>
            </a:xfrm>
            <a:custGeom>
              <a:avLst/>
              <a:gdLst/>
              <a:ahLst/>
              <a:cxnLst/>
              <a:rect l="l" t="t" r="r" b="b"/>
              <a:pathLst>
                <a:path w="2073" h="1984" extrusionOk="0">
                  <a:moveTo>
                    <a:pt x="997" y="0"/>
                  </a:moveTo>
                  <a:cubicBezTo>
                    <a:pt x="487" y="0"/>
                    <a:pt x="0" y="395"/>
                    <a:pt x="0" y="992"/>
                  </a:cubicBezTo>
                  <a:cubicBezTo>
                    <a:pt x="0" y="1589"/>
                    <a:pt x="487" y="1984"/>
                    <a:pt x="997" y="1984"/>
                  </a:cubicBezTo>
                  <a:cubicBezTo>
                    <a:pt x="1239" y="1984"/>
                    <a:pt x="1488" y="1894"/>
                    <a:pt x="1691" y="1694"/>
                  </a:cubicBezTo>
                  <a:cubicBezTo>
                    <a:pt x="2072" y="1302"/>
                    <a:pt x="2072" y="671"/>
                    <a:pt x="1691" y="290"/>
                  </a:cubicBezTo>
                  <a:cubicBezTo>
                    <a:pt x="1488" y="90"/>
                    <a:pt x="1239" y="0"/>
                    <a:pt x="9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42" name="Google Shape;1942;p24"/>
            <p:cNvSpPr/>
            <p:nvPr/>
          </p:nvSpPr>
          <p:spPr>
            <a:xfrm>
              <a:off x="1062625" y="2034325"/>
              <a:ext cx="51800" cy="49625"/>
            </a:xfrm>
            <a:custGeom>
              <a:avLst/>
              <a:gdLst/>
              <a:ahLst/>
              <a:cxnLst/>
              <a:rect l="l" t="t" r="r" b="b"/>
              <a:pathLst>
                <a:path w="2072" h="1985" extrusionOk="0">
                  <a:moveTo>
                    <a:pt x="986" y="0"/>
                  </a:moveTo>
                  <a:cubicBezTo>
                    <a:pt x="482" y="0"/>
                    <a:pt x="0" y="394"/>
                    <a:pt x="0" y="988"/>
                  </a:cubicBezTo>
                  <a:cubicBezTo>
                    <a:pt x="0" y="1585"/>
                    <a:pt x="486" y="1985"/>
                    <a:pt x="993" y="1985"/>
                  </a:cubicBezTo>
                  <a:cubicBezTo>
                    <a:pt x="1234" y="1985"/>
                    <a:pt x="1479" y="1894"/>
                    <a:pt x="1679" y="1691"/>
                  </a:cubicBezTo>
                  <a:cubicBezTo>
                    <a:pt x="2072" y="1310"/>
                    <a:pt x="2072" y="678"/>
                    <a:pt x="1679" y="297"/>
                  </a:cubicBezTo>
                  <a:cubicBezTo>
                    <a:pt x="1477" y="92"/>
                    <a:pt x="1229" y="0"/>
                    <a:pt x="9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43" name="Google Shape;1943;p24"/>
            <p:cNvSpPr/>
            <p:nvPr/>
          </p:nvSpPr>
          <p:spPr>
            <a:xfrm>
              <a:off x="1135550" y="2107450"/>
              <a:ext cx="52100" cy="49600"/>
            </a:xfrm>
            <a:custGeom>
              <a:avLst/>
              <a:gdLst/>
              <a:ahLst/>
              <a:cxnLst/>
              <a:rect l="l" t="t" r="r" b="b"/>
              <a:pathLst>
                <a:path w="2084" h="1984" extrusionOk="0">
                  <a:moveTo>
                    <a:pt x="1002" y="0"/>
                  </a:moveTo>
                  <a:cubicBezTo>
                    <a:pt x="492" y="0"/>
                    <a:pt x="0" y="395"/>
                    <a:pt x="0" y="992"/>
                  </a:cubicBezTo>
                  <a:cubicBezTo>
                    <a:pt x="0" y="1589"/>
                    <a:pt x="492" y="1984"/>
                    <a:pt x="1002" y="1984"/>
                  </a:cubicBezTo>
                  <a:cubicBezTo>
                    <a:pt x="1245" y="1984"/>
                    <a:pt x="1491" y="1894"/>
                    <a:pt x="1691" y="1694"/>
                  </a:cubicBezTo>
                  <a:cubicBezTo>
                    <a:pt x="2084" y="1313"/>
                    <a:pt x="2084" y="682"/>
                    <a:pt x="1691" y="290"/>
                  </a:cubicBezTo>
                  <a:cubicBezTo>
                    <a:pt x="1491" y="90"/>
                    <a:pt x="1245" y="0"/>
                    <a:pt x="10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44" name="Google Shape;1944;p24"/>
            <p:cNvSpPr/>
            <p:nvPr/>
          </p:nvSpPr>
          <p:spPr>
            <a:xfrm>
              <a:off x="1208775" y="2180675"/>
              <a:ext cx="51800" cy="49600"/>
            </a:xfrm>
            <a:custGeom>
              <a:avLst/>
              <a:gdLst/>
              <a:ahLst/>
              <a:cxnLst/>
              <a:rect l="l" t="t" r="r" b="b"/>
              <a:pathLst>
                <a:path w="2072" h="1984" extrusionOk="0">
                  <a:moveTo>
                    <a:pt x="997" y="0"/>
                  </a:moveTo>
                  <a:cubicBezTo>
                    <a:pt x="487" y="0"/>
                    <a:pt x="0" y="395"/>
                    <a:pt x="0" y="992"/>
                  </a:cubicBezTo>
                  <a:cubicBezTo>
                    <a:pt x="0" y="1589"/>
                    <a:pt x="487" y="1984"/>
                    <a:pt x="997" y="1984"/>
                  </a:cubicBezTo>
                  <a:cubicBezTo>
                    <a:pt x="1239" y="1984"/>
                    <a:pt x="1487" y="1894"/>
                    <a:pt x="1691" y="1694"/>
                  </a:cubicBezTo>
                  <a:cubicBezTo>
                    <a:pt x="2072" y="1301"/>
                    <a:pt x="2072" y="682"/>
                    <a:pt x="1691" y="289"/>
                  </a:cubicBezTo>
                  <a:cubicBezTo>
                    <a:pt x="1487" y="90"/>
                    <a:pt x="1239" y="0"/>
                    <a:pt x="9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45" name="Google Shape;1945;p24"/>
            <p:cNvSpPr/>
            <p:nvPr/>
          </p:nvSpPr>
          <p:spPr>
            <a:xfrm>
              <a:off x="1282300" y="2254200"/>
              <a:ext cx="52100" cy="49600"/>
            </a:xfrm>
            <a:custGeom>
              <a:avLst/>
              <a:gdLst/>
              <a:ahLst/>
              <a:cxnLst/>
              <a:rect l="l" t="t" r="r" b="b"/>
              <a:pathLst>
                <a:path w="2084" h="1984" extrusionOk="0">
                  <a:moveTo>
                    <a:pt x="1002" y="0"/>
                  </a:moveTo>
                  <a:cubicBezTo>
                    <a:pt x="492" y="0"/>
                    <a:pt x="0" y="395"/>
                    <a:pt x="0" y="992"/>
                  </a:cubicBezTo>
                  <a:cubicBezTo>
                    <a:pt x="0" y="1589"/>
                    <a:pt x="492" y="1983"/>
                    <a:pt x="1002" y="1983"/>
                  </a:cubicBezTo>
                  <a:cubicBezTo>
                    <a:pt x="1244" y="1983"/>
                    <a:pt x="1491" y="1894"/>
                    <a:pt x="1691" y="1694"/>
                  </a:cubicBezTo>
                  <a:cubicBezTo>
                    <a:pt x="2084" y="1301"/>
                    <a:pt x="2084" y="682"/>
                    <a:pt x="1691" y="289"/>
                  </a:cubicBezTo>
                  <a:cubicBezTo>
                    <a:pt x="1491" y="90"/>
                    <a:pt x="1244" y="0"/>
                    <a:pt x="10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46" name="Google Shape;1946;p24"/>
            <p:cNvSpPr/>
            <p:nvPr/>
          </p:nvSpPr>
          <p:spPr>
            <a:xfrm>
              <a:off x="1355525" y="2327275"/>
              <a:ext cx="51800" cy="49750"/>
            </a:xfrm>
            <a:custGeom>
              <a:avLst/>
              <a:gdLst/>
              <a:ahLst/>
              <a:cxnLst/>
              <a:rect l="l" t="t" r="r" b="b"/>
              <a:pathLst>
                <a:path w="2072" h="1990" extrusionOk="0">
                  <a:moveTo>
                    <a:pt x="996" y="1"/>
                  </a:moveTo>
                  <a:cubicBezTo>
                    <a:pt x="486" y="1"/>
                    <a:pt x="0" y="401"/>
                    <a:pt x="0" y="998"/>
                  </a:cubicBezTo>
                  <a:cubicBezTo>
                    <a:pt x="0" y="1595"/>
                    <a:pt x="486" y="1989"/>
                    <a:pt x="996" y="1989"/>
                  </a:cubicBezTo>
                  <a:cubicBezTo>
                    <a:pt x="1239" y="1989"/>
                    <a:pt x="1487" y="1900"/>
                    <a:pt x="1691" y="1700"/>
                  </a:cubicBezTo>
                  <a:cubicBezTo>
                    <a:pt x="2072" y="1307"/>
                    <a:pt x="2072" y="676"/>
                    <a:pt x="1691" y="295"/>
                  </a:cubicBezTo>
                  <a:cubicBezTo>
                    <a:pt x="1487" y="92"/>
                    <a:pt x="1239" y="1"/>
                    <a:pt x="9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47" name="Google Shape;1947;p24"/>
            <p:cNvSpPr/>
            <p:nvPr/>
          </p:nvSpPr>
          <p:spPr>
            <a:xfrm>
              <a:off x="842650" y="1960700"/>
              <a:ext cx="51825" cy="49600"/>
            </a:xfrm>
            <a:custGeom>
              <a:avLst/>
              <a:gdLst/>
              <a:ahLst/>
              <a:cxnLst/>
              <a:rect l="l" t="t" r="r" b="b"/>
              <a:pathLst>
                <a:path w="2073" h="1984" extrusionOk="0">
                  <a:moveTo>
                    <a:pt x="997" y="1"/>
                  </a:moveTo>
                  <a:cubicBezTo>
                    <a:pt x="487" y="1"/>
                    <a:pt x="1" y="395"/>
                    <a:pt x="1" y="992"/>
                  </a:cubicBezTo>
                  <a:cubicBezTo>
                    <a:pt x="1" y="1589"/>
                    <a:pt x="487" y="1984"/>
                    <a:pt x="997" y="1984"/>
                  </a:cubicBezTo>
                  <a:cubicBezTo>
                    <a:pt x="1240" y="1984"/>
                    <a:pt x="1488" y="1894"/>
                    <a:pt x="1691" y="1695"/>
                  </a:cubicBezTo>
                  <a:cubicBezTo>
                    <a:pt x="2072" y="1314"/>
                    <a:pt x="2072" y="683"/>
                    <a:pt x="1691" y="290"/>
                  </a:cubicBezTo>
                  <a:cubicBezTo>
                    <a:pt x="1488" y="90"/>
                    <a:pt x="1240" y="1"/>
                    <a:pt x="9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48" name="Google Shape;1948;p24"/>
            <p:cNvSpPr/>
            <p:nvPr/>
          </p:nvSpPr>
          <p:spPr>
            <a:xfrm>
              <a:off x="916175" y="2034325"/>
              <a:ext cx="51825" cy="49625"/>
            </a:xfrm>
            <a:custGeom>
              <a:avLst/>
              <a:gdLst/>
              <a:ahLst/>
              <a:cxnLst/>
              <a:rect l="l" t="t" r="r" b="b"/>
              <a:pathLst>
                <a:path w="2073" h="1985" extrusionOk="0">
                  <a:moveTo>
                    <a:pt x="990" y="0"/>
                  </a:moveTo>
                  <a:cubicBezTo>
                    <a:pt x="482" y="0"/>
                    <a:pt x="0" y="394"/>
                    <a:pt x="0" y="988"/>
                  </a:cubicBezTo>
                  <a:cubicBezTo>
                    <a:pt x="0" y="1585"/>
                    <a:pt x="487" y="1985"/>
                    <a:pt x="996" y="1985"/>
                  </a:cubicBezTo>
                  <a:cubicBezTo>
                    <a:pt x="1239" y="1985"/>
                    <a:pt x="1488" y="1894"/>
                    <a:pt x="1691" y="1691"/>
                  </a:cubicBezTo>
                  <a:cubicBezTo>
                    <a:pt x="2072" y="1310"/>
                    <a:pt x="2072" y="678"/>
                    <a:pt x="1691" y="297"/>
                  </a:cubicBezTo>
                  <a:cubicBezTo>
                    <a:pt x="1486" y="92"/>
                    <a:pt x="1235" y="0"/>
                    <a:pt x="9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49" name="Google Shape;1949;p24"/>
            <p:cNvSpPr/>
            <p:nvPr/>
          </p:nvSpPr>
          <p:spPr>
            <a:xfrm>
              <a:off x="989400" y="2107450"/>
              <a:ext cx="51825" cy="49600"/>
            </a:xfrm>
            <a:custGeom>
              <a:avLst/>
              <a:gdLst/>
              <a:ahLst/>
              <a:cxnLst/>
              <a:rect l="l" t="t" r="r" b="b"/>
              <a:pathLst>
                <a:path w="2073" h="1984" extrusionOk="0">
                  <a:moveTo>
                    <a:pt x="997" y="0"/>
                  </a:moveTo>
                  <a:cubicBezTo>
                    <a:pt x="487" y="0"/>
                    <a:pt x="0" y="395"/>
                    <a:pt x="0" y="992"/>
                  </a:cubicBezTo>
                  <a:cubicBezTo>
                    <a:pt x="0" y="1589"/>
                    <a:pt x="487" y="1984"/>
                    <a:pt x="997" y="1984"/>
                  </a:cubicBezTo>
                  <a:cubicBezTo>
                    <a:pt x="1239" y="1984"/>
                    <a:pt x="1488" y="1894"/>
                    <a:pt x="1691" y="1694"/>
                  </a:cubicBezTo>
                  <a:cubicBezTo>
                    <a:pt x="2072" y="1313"/>
                    <a:pt x="2072" y="682"/>
                    <a:pt x="1691" y="290"/>
                  </a:cubicBezTo>
                  <a:cubicBezTo>
                    <a:pt x="1488" y="90"/>
                    <a:pt x="1239" y="0"/>
                    <a:pt x="9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50" name="Google Shape;1950;p24"/>
            <p:cNvSpPr/>
            <p:nvPr/>
          </p:nvSpPr>
          <p:spPr>
            <a:xfrm>
              <a:off x="1062325" y="2180675"/>
              <a:ext cx="52100" cy="49600"/>
            </a:xfrm>
            <a:custGeom>
              <a:avLst/>
              <a:gdLst/>
              <a:ahLst/>
              <a:cxnLst/>
              <a:rect l="l" t="t" r="r" b="b"/>
              <a:pathLst>
                <a:path w="2084" h="1984" extrusionOk="0">
                  <a:moveTo>
                    <a:pt x="1002" y="0"/>
                  </a:moveTo>
                  <a:cubicBezTo>
                    <a:pt x="492" y="0"/>
                    <a:pt x="0" y="395"/>
                    <a:pt x="0" y="992"/>
                  </a:cubicBezTo>
                  <a:cubicBezTo>
                    <a:pt x="0" y="1589"/>
                    <a:pt x="492" y="1984"/>
                    <a:pt x="1002" y="1984"/>
                  </a:cubicBezTo>
                  <a:cubicBezTo>
                    <a:pt x="1245" y="1984"/>
                    <a:pt x="1491" y="1894"/>
                    <a:pt x="1691" y="1694"/>
                  </a:cubicBezTo>
                  <a:cubicBezTo>
                    <a:pt x="2084" y="1301"/>
                    <a:pt x="2084" y="670"/>
                    <a:pt x="1691" y="289"/>
                  </a:cubicBezTo>
                  <a:cubicBezTo>
                    <a:pt x="1491" y="90"/>
                    <a:pt x="1245" y="0"/>
                    <a:pt x="10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51" name="Google Shape;1951;p24"/>
            <p:cNvSpPr/>
            <p:nvPr/>
          </p:nvSpPr>
          <p:spPr>
            <a:xfrm>
              <a:off x="1135550" y="2253700"/>
              <a:ext cx="52100" cy="49800"/>
            </a:xfrm>
            <a:custGeom>
              <a:avLst/>
              <a:gdLst/>
              <a:ahLst/>
              <a:cxnLst/>
              <a:rect l="l" t="t" r="r" b="b"/>
              <a:pathLst>
                <a:path w="2084" h="1992" extrusionOk="0">
                  <a:moveTo>
                    <a:pt x="996" y="0"/>
                  </a:moveTo>
                  <a:cubicBezTo>
                    <a:pt x="489" y="0"/>
                    <a:pt x="0" y="397"/>
                    <a:pt x="0" y="1000"/>
                  </a:cubicBezTo>
                  <a:cubicBezTo>
                    <a:pt x="0" y="1597"/>
                    <a:pt x="492" y="1991"/>
                    <a:pt x="1002" y="1991"/>
                  </a:cubicBezTo>
                  <a:cubicBezTo>
                    <a:pt x="1245" y="1991"/>
                    <a:pt x="1491" y="1902"/>
                    <a:pt x="1691" y="1702"/>
                  </a:cubicBezTo>
                  <a:cubicBezTo>
                    <a:pt x="2084" y="1309"/>
                    <a:pt x="2084" y="678"/>
                    <a:pt x="1691" y="297"/>
                  </a:cubicBezTo>
                  <a:cubicBezTo>
                    <a:pt x="1490" y="92"/>
                    <a:pt x="1241" y="0"/>
                    <a:pt x="9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52" name="Google Shape;1952;p24"/>
            <p:cNvSpPr/>
            <p:nvPr/>
          </p:nvSpPr>
          <p:spPr>
            <a:xfrm>
              <a:off x="1209075" y="2327275"/>
              <a:ext cx="52100" cy="49750"/>
            </a:xfrm>
            <a:custGeom>
              <a:avLst/>
              <a:gdLst/>
              <a:ahLst/>
              <a:cxnLst/>
              <a:rect l="l" t="t" r="r" b="b"/>
              <a:pathLst>
                <a:path w="2084" h="1990" extrusionOk="0">
                  <a:moveTo>
                    <a:pt x="1001" y="1"/>
                  </a:moveTo>
                  <a:cubicBezTo>
                    <a:pt x="492" y="1"/>
                    <a:pt x="0" y="401"/>
                    <a:pt x="0" y="998"/>
                  </a:cubicBezTo>
                  <a:cubicBezTo>
                    <a:pt x="0" y="1595"/>
                    <a:pt x="492" y="1989"/>
                    <a:pt x="1002" y="1989"/>
                  </a:cubicBezTo>
                  <a:cubicBezTo>
                    <a:pt x="1244" y="1989"/>
                    <a:pt x="1491" y="1900"/>
                    <a:pt x="1691" y="1700"/>
                  </a:cubicBezTo>
                  <a:cubicBezTo>
                    <a:pt x="2084" y="1307"/>
                    <a:pt x="2084" y="676"/>
                    <a:pt x="1691" y="295"/>
                  </a:cubicBezTo>
                  <a:cubicBezTo>
                    <a:pt x="1491" y="92"/>
                    <a:pt x="1244" y="1"/>
                    <a:pt x="10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53" name="Google Shape;1953;p24"/>
            <p:cNvSpPr/>
            <p:nvPr/>
          </p:nvSpPr>
          <p:spPr>
            <a:xfrm>
              <a:off x="1282300" y="2400450"/>
              <a:ext cx="51800" cy="49800"/>
            </a:xfrm>
            <a:custGeom>
              <a:avLst/>
              <a:gdLst/>
              <a:ahLst/>
              <a:cxnLst/>
              <a:rect l="l" t="t" r="r" b="b"/>
              <a:pathLst>
                <a:path w="2072" h="1992" extrusionOk="0">
                  <a:moveTo>
                    <a:pt x="996" y="0"/>
                  </a:moveTo>
                  <a:cubicBezTo>
                    <a:pt x="488" y="0"/>
                    <a:pt x="0" y="397"/>
                    <a:pt x="0" y="1000"/>
                  </a:cubicBezTo>
                  <a:cubicBezTo>
                    <a:pt x="0" y="1597"/>
                    <a:pt x="492" y="1991"/>
                    <a:pt x="1002" y="1991"/>
                  </a:cubicBezTo>
                  <a:cubicBezTo>
                    <a:pt x="1244" y="1991"/>
                    <a:pt x="1491" y="1902"/>
                    <a:pt x="1691" y="1702"/>
                  </a:cubicBezTo>
                  <a:cubicBezTo>
                    <a:pt x="2072" y="1309"/>
                    <a:pt x="2072" y="678"/>
                    <a:pt x="1691" y="297"/>
                  </a:cubicBezTo>
                  <a:cubicBezTo>
                    <a:pt x="1490" y="92"/>
                    <a:pt x="1241" y="0"/>
                    <a:pt x="9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54" name="Google Shape;1954;p24"/>
            <p:cNvSpPr/>
            <p:nvPr/>
          </p:nvSpPr>
          <p:spPr>
            <a:xfrm>
              <a:off x="696200" y="1960700"/>
              <a:ext cx="52125" cy="49800"/>
            </a:xfrm>
            <a:custGeom>
              <a:avLst/>
              <a:gdLst/>
              <a:ahLst/>
              <a:cxnLst/>
              <a:rect l="l" t="t" r="r" b="b"/>
              <a:pathLst>
                <a:path w="2085" h="1992" extrusionOk="0">
                  <a:moveTo>
                    <a:pt x="1002" y="1"/>
                  </a:moveTo>
                  <a:cubicBezTo>
                    <a:pt x="493" y="1"/>
                    <a:pt x="1" y="395"/>
                    <a:pt x="1" y="992"/>
                  </a:cubicBezTo>
                  <a:cubicBezTo>
                    <a:pt x="1" y="1595"/>
                    <a:pt x="489" y="1992"/>
                    <a:pt x="997" y="1992"/>
                  </a:cubicBezTo>
                  <a:cubicBezTo>
                    <a:pt x="1241" y="1992"/>
                    <a:pt x="1490" y="1900"/>
                    <a:pt x="1691" y="1695"/>
                  </a:cubicBezTo>
                  <a:cubicBezTo>
                    <a:pt x="2084" y="1314"/>
                    <a:pt x="2084" y="683"/>
                    <a:pt x="1691" y="290"/>
                  </a:cubicBezTo>
                  <a:cubicBezTo>
                    <a:pt x="1492" y="90"/>
                    <a:pt x="1245" y="1"/>
                    <a:pt x="10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55" name="Google Shape;1955;p24"/>
            <p:cNvSpPr/>
            <p:nvPr/>
          </p:nvSpPr>
          <p:spPr>
            <a:xfrm>
              <a:off x="769425" y="2033925"/>
              <a:ext cx="52125" cy="49600"/>
            </a:xfrm>
            <a:custGeom>
              <a:avLst/>
              <a:gdLst/>
              <a:ahLst/>
              <a:cxnLst/>
              <a:rect l="l" t="t" r="r" b="b"/>
              <a:pathLst>
                <a:path w="2085" h="1984" extrusionOk="0">
                  <a:moveTo>
                    <a:pt x="1002" y="1"/>
                  </a:moveTo>
                  <a:cubicBezTo>
                    <a:pt x="492" y="1"/>
                    <a:pt x="1" y="395"/>
                    <a:pt x="1" y="992"/>
                  </a:cubicBezTo>
                  <a:cubicBezTo>
                    <a:pt x="1" y="1589"/>
                    <a:pt x="492" y="1984"/>
                    <a:pt x="1002" y="1984"/>
                  </a:cubicBezTo>
                  <a:cubicBezTo>
                    <a:pt x="1245" y="1984"/>
                    <a:pt x="1492" y="1894"/>
                    <a:pt x="1691" y="1695"/>
                  </a:cubicBezTo>
                  <a:cubicBezTo>
                    <a:pt x="2084" y="1302"/>
                    <a:pt x="2084" y="683"/>
                    <a:pt x="1691" y="290"/>
                  </a:cubicBezTo>
                  <a:cubicBezTo>
                    <a:pt x="1492" y="90"/>
                    <a:pt x="1245" y="1"/>
                    <a:pt x="10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56" name="Google Shape;1956;p24"/>
            <p:cNvSpPr/>
            <p:nvPr/>
          </p:nvSpPr>
          <p:spPr>
            <a:xfrm>
              <a:off x="614650" y="2034000"/>
              <a:ext cx="66400" cy="49450"/>
            </a:xfrm>
            <a:custGeom>
              <a:avLst/>
              <a:gdLst/>
              <a:ahLst/>
              <a:cxnLst/>
              <a:rect l="l" t="t" r="r" b="b"/>
              <a:pathLst>
                <a:path w="2656" h="1978" extrusionOk="0">
                  <a:moveTo>
                    <a:pt x="1334" y="1"/>
                  </a:moveTo>
                  <a:cubicBezTo>
                    <a:pt x="453" y="1"/>
                    <a:pt x="0" y="1061"/>
                    <a:pt x="631" y="1692"/>
                  </a:cubicBezTo>
                  <a:cubicBezTo>
                    <a:pt x="822" y="1882"/>
                    <a:pt x="1075" y="1977"/>
                    <a:pt x="1329" y="1977"/>
                  </a:cubicBezTo>
                  <a:cubicBezTo>
                    <a:pt x="1584" y="1977"/>
                    <a:pt x="1840" y="1882"/>
                    <a:pt x="2036" y="1692"/>
                  </a:cubicBezTo>
                  <a:cubicBezTo>
                    <a:pt x="2656" y="1061"/>
                    <a:pt x="2215" y="1"/>
                    <a:pt x="1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57" name="Google Shape;1957;p24"/>
            <p:cNvSpPr/>
            <p:nvPr/>
          </p:nvSpPr>
          <p:spPr>
            <a:xfrm>
              <a:off x="842950" y="2107450"/>
              <a:ext cx="52125" cy="49600"/>
            </a:xfrm>
            <a:custGeom>
              <a:avLst/>
              <a:gdLst/>
              <a:ahLst/>
              <a:cxnLst/>
              <a:rect l="l" t="t" r="r" b="b"/>
              <a:pathLst>
                <a:path w="2085" h="1984" extrusionOk="0">
                  <a:moveTo>
                    <a:pt x="1002" y="0"/>
                  </a:moveTo>
                  <a:cubicBezTo>
                    <a:pt x="492" y="0"/>
                    <a:pt x="1" y="395"/>
                    <a:pt x="1" y="992"/>
                  </a:cubicBezTo>
                  <a:cubicBezTo>
                    <a:pt x="1" y="1589"/>
                    <a:pt x="492" y="1984"/>
                    <a:pt x="1002" y="1984"/>
                  </a:cubicBezTo>
                  <a:cubicBezTo>
                    <a:pt x="1245" y="1984"/>
                    <a:pt x="1492" y="1894"/>
                    <a:pt x="1691" y="1694"/>
                  </a:cubicBezTo>
                  <a:cubicBezTo>
                    <a:pt x="2084" y="1302"/>
                    <a:pt x="2084" y="682"/>
                    <a:pt x="1691" y="290"/>
                  </a:cubicBezTo>
                  <a:cubicBezTo>
                    <a:pt x="1492" y="90"/>
                    <a:pt x="1245" y="0"/>
                    <a:pt x="10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58" name="Google Shape;1958;p24"/>
            <p:cNvSpPr/>
            <p:nvPr/>
          </p:nvSpPr>
          <p:spPr>
            <a:xfrm>
              <a:off x="916175" y="2180675"/>
              <a:ext cx="51825" cy="49600"/>
            </a:xfrm>
            <a:custGeom>
              <a:avLst/>
              <a:gdLst/>
              <a:ahLst/>
              <a:cxnLst/>
              <a:rect l="l" t="t" r="r" b="b"/>
              <a:pathLst>
                <a:path w="2073" h="1984" extrusionOk="0">
                  <a:moveTo>
                    <a:pt x="997" y="0"/>
                  </a:moveTo>
                  <a:cubicBezTo>
                    <a:pt x="487" y="0"/>
                    <a:pt x="0" y="395"/>
                    <a:pt x="0" y="992"/>
                  </a:cubicBezTo>
                  <a:cubicBezTo>
                    <a:pt x="0" y="1589"/>
                    <a:pt x="487" y="1984"/>
                    <a:pt x="997" y="1984"/>
                  </a:cubicBezTo>
                  <a:cubicBezTo>
                    <a:pt x="1239" y="1984"/>
                    <a:pt x="1488" y="1894"/>
                    <a:pt x="1691" y="1694"/>
                  </a:cubicBezTo>
                  <a:cubicBezTo>
                    <a:pt x="2072" y="1301"/>
                    <a:pt x="2072" y="670"/>
                    <a:pt x="1691" y="289"/>
                  </a:cubicBezTo>
                  <a:cubicBezTo>
                    <a:pt x="1488" y="90"/>
                    <a:pt x="1239" y="0"/>
                    <a:pt x="9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59" name="Google Shape;1959;p24"/>
            <p:cNvSpPr/>
            <p:nvPr/>
          </p:nvSpPr>
          <p:spPr>
            <a:xfrm>
              <a:off x="989400" y="2253700"/>
              <a:ext cx="51825" cy="49800"/>
            </a:xfrm>
            <a:custGeom>
              <a:avLst/>
              <a:gdLst/>
              <a:ahLst/>
              <a:cxnLst/>
              <a:rect l="l" t="t" r="r" b="b"/>
              <a:pathLst>
                <a:path w="2073" h="1992" extrusionOk="0">
                  <a:moveTo>
                    <a:pt x="991" y="0"/>
                  </a:moveTo>
                  <a:cubicBezTo>
                    <a:pt x="483" y="0"/>
                    <a:pt x="0" y="397"/>
                    <a:pt x="0" y="1000"/>
                  </a:cubicBezTo>
                  <a:cubicBezTo>
                    <a:pt x="0" y="1597"/>
                    <a:pt x="487" y="1991"/>
                    <a:pt x="997" y="1991"/>
                  </a:cubicBezTo>
                  <a:cubicBezTo>
                    <a:pt x="1239" y="1991"/>
                    <a:pt x="1488" y="1902"/>
                    <a:pt x="1691" y="1702"/>
                  </a:cubicBezTo>
                  <a:cubicBezTo>
                    <a:pt x="2072" y="1309"/>
                    <a:pt x="2072" y="678"/>
                    <a:pt x="1691" y="297"/>
                  </a:cubicBezTo>
                  <a:cubicBezTo>
                    <a:pt x="1486" y="92"/>
                    <a:pt x="1236" y="0"/>
                    <a:pt x="9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60" name="Google Shape;1960;p24"/>
            <p:cNvSpPr/>
            <p:nvPr/>
          </p:nvSpPr>
          <p:spPr>
            <a:xfrm>
              <a:off x="1062625" y="2326825"/>
              <a:ext cx="51800" cy="49600"/>
            </a:xfrm>
            <a:custGeom>
              <a:avLst/>
              <a:gdLst/>
              <a:ahLst/>
              <a:cxnLst/>
              <a:rect l="l" t="t" r="r" b="b"/>
              <a:pathLst>
                <a:path w="2072" h="1984" extrusionOk="0">
                  <a:moveTo>
                    <a:pt x="993" y="0"/>
                  </a:moveTo>
                  <a:cubicBezTo>
                    <a:pt x="487" y="0"/>
                    <a:pt x="0" y="395"/>
                    <a:pt x="0" y="992"/>
                  </a:cubicBezTo>
                  <a:cubicBezTo>
                    <a:pt x="0" y="1589"/>
                    <a:pt x="487" y="1983"/>
                    <a:pt x="993" y="1983"/>
                  </a:cubicBezTo>
                  <a:cubicBezTo>
                    <a:pt x="1234" y="1983"/>
                    <a:pt x="1479" y="1894"/>
                    <a:pt x="1679" y="1694"/>
                  </a:cubicBezTo>
                  <a:cubicBezTo>
                    <a:pt x="2072" y="1313"/>
                    <a:pt x="2072" y="682"/>
                    <a:pt x="1679" y="289"/>
                  </a:cubicBezTo>
                  <a:cubicBezTo>
                    <a:pt x="1479" y="90"/>
                    <a:pt x="1234" y="0"/>
                    <a:pt x="9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61" name="Google Shape;1961;p24"/>
            <p:cNvSpPr/>
            <p:nvPr/>
          </p:nvSpPr>
          <p:spPr>
            <a:xfrm>
              <a:off x="1135850" y="2400450"/>
              <a:ext cx="52100" cy="49800"/>
            </a:xfrm>
            <a:custGeom>
              <a:avLst/>
              <a:gdLst/>
              <a:ahLst/>
              <a:cxnLst/>
              <a:rect l="l" t="t" r="r" b="b"/>
              <a:pathLst>
                <a:path w="2084" h="1992" extrusionOk="0">
                  <a:moveTo>
                    <a:pt x="1000" y="0"/>
                  </a:moveTo>
                  <a:cubicBezTo>
                    <a:pt x="489" y="0"/>
                    <a:pt x="0" y="397"/>
                    <a:pt x="0" y="1000"/>
                  </a:cubicBezTo>
                  <a:cubicBezTo>
                    <a:pt x="0" y="1597"/>
                    <a:pt x="492" y="1991"/>
                    <a:pt x="1006" y="1991"/>
                  </a:cubicBezTo>
                  <a:cubicBezTo>
                    <a:pt x="1250" y="1991"/>
                    <a:pt x="1499" y="1902"/>
                    <a:pt x="1703" y="1702"/>
                  </a:cubicBezTo>
                  <a:cubicBezTo>
                    <a:pt x="2084" y="1309"/>
                    <a:pt x="2084" y="678"/>
                    <a:pt x="1703" y="297"/>
                  </a:cubicBezTo>
                  <a:cubicBezTo>
                    <a:pt x="1498" y="92"/>
                    <a:pt x="1246" y="0"/>
                    <a:pt x="10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62" name="Google Shape;1962;p24"/>
            <p:cNvSpPr/>
            <p:nvPr/>
          </p:nvSpPr>
          <p:spPr>
            <a:xfrm>
              <a:off x="1209075" y="2473575"/>
              <a:ext cx="52100" cy="49600"/>
            </a:xfrm>
            <a:custGeom>
              <a:avLst/>
              <a:gdLst/>
              <a:ahLst/>
              <a:cxnLst/>
              <a:rect l="l" t="t" r="r" b="b"/>
              <a:pathLst>
                <a:path w="2084" h="1984" extrusionOk="0">
                  <a:moveTo>
                    <a:pt x="1002" y="0"/>
                  </a:moveTo>
                  <a:cubicBezTo>
                    <a:pt x="492" y="0"/>
                    <a:pt x="0" y="395"/>
                    <a:pt x="0" y="992"/>
                  </a:cubicBezTo>
                  <a:cubicBezTo>
                    <a:pt x="0" y="1589"/>
                    <a:pt x="492" y="1983"/>
                    <a:pt x="1002" y="1983"/>
                  </a:cubicBezTo>
                  <a:cubicBezTo>
                    <a:pt x="1244" y="1983"/>
                    <a:pt x="1491" y="1894"/>
                    <a:pt x="1691" y="1694"/>
                  </a:cubicBezTo>
                  <a:cubicBezTo>
                    <a:pt x="2084" y="1313"/>
                    <a:pt x="2084" y="682"/>
                    <a:pt x="1691" y="289"/>
                  </a:cubicBezTo>
                  <a:cubicBezTo>
                    <a:pt x="1491" y="89"/>
                    <a:pt x="1244" y="0"/>
                    <a:pt x="10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63" name="Google Shape;1963;p24"/>
            <p:cNvSpPr/>
            <p:nvPr/>
          </p:nvSpPr>
          <p:spPr>
            <a:xfrm>
              <a:off x="696200" y="2107025"/>
              <a:ext cx="52125" cy="49725"/>
            </a:xfrm>
            <a:custGeom>
              <a:avLst/>
              <a:gdLst/>
              <a:ahLst/>
              <a:cxnLst/>
              <a:rect l="l" t="t" r="r" b="b"/>
              <a:pathLst>
                <a:path w="2085" h="1989" extrusionOk="0">
                  <a:moveTo>
                    <a:pt x="1002" y="0"/>
                  </a:moveTo>
                  <a:cubicBezTo>
                    <a:pt x="492" y="0"/>
                    <a:pt x="1" y="400"/>
                    <a:pt x="1" y="997"/>
                  </a:cubicBezTo>
                  <a:cubicBezTo>
                    <a:pt x="1" y="1594"/>
                    <a:pt x="493" y="1989"/>
                    <a:pt x="1002" y="1989"/>
                  </a:cubicBezTo>
                  <a:cubicBezTo>
                    <a:pt x="1245" y="1989"/>
                    <a:pt x="1492" y="1899"/>
                    <a:pt x="1691" y="1700"/>
                  </a:cubicBezTo>
                  <a:cubicBezTo>
                    <a:pt x="2084" y="1307"/>
                    <a:pt x="2084" y="676"/>
                    <a:pt x="1691" y="295"/>
                  </a:cubicBezTo>
                  <a:cubicBezTo>
                    <a:pt x="1492" y="91"/>
                    <a:pt x="1245" y="0"/>
                    <a:pt x="10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64" name="Google Shape;1964;p24"/>
            <p:cNvSpPr/>
            <p:nvPr/>
          </p:nvSpPr>
          <p:spPr>
            <a:xfrm>
              <a:off x="769725" y="2180675"/>
              <a:ext cx="52125" cy="49600"/>
            </a:xfrm>
            <a:custGeom>
              <a:avLst/>
              <a:gdLst/>
              <a:ahLst/>
              <a:cxnLst/>
              <a:rect l="l" t="t" r="r" b="b"/>
              <a:pathLst>
                <a:path w="2085" h="1984" extrusionOk="0">
                  <a:moveTo>
                    <a:pt x="1006" y="0"/>
                  </a:moveTo>
                  <a:cubicBezTo>
                    <a:pt x="492" y="0"/>
                    <a:pt x="1" y="395"/>
                    <a:pt x="1" y="992"/>
                  </a:cubicBezTo>
                  <a:cubicBezTo>
                    <a:pt x="1" y="1589"/>
                    <a:pt x="492" y="1984"/>
                    <a:pt x="1006" y="1984"/>
                  </a:cubicBezTo>
                  <a:cubicBezTo>
                    <a:pt x="1250" y="1984"/>
                    <a:pt x="1500" y="1894"/>
                    <a:pt x="1703" y="1694"/>
                  </a:cubicBezTo>
                  <a:cubicBezTo>
                    <a:pt x="2084" y="1301"/>
                    <a:pt x="2084" y="682"/>
                    <a:pt x="1703" y="289"/>
                  </a:cubicBezTo>
                  <a:cubicBezTo>
                    <a:pt x="1500" y="90"/>
                    <a:pt x="1250" y="0"/>
                    <a:pt x="10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65" name="Google Shape;1965;p24"/>
            <p:cNvSpPr/>
            <p:nvPr/>
          </p:nvSpPr>
          <p:spPr>
            <a:xfrm>
              <a:off x="842950" y="2253700"/>
              <a:ext cx="52125" cy="49800"/>
            </a:xfrm>
            <a:custGeom>
              <a:avLst/>
              <a:gdLst/>
              <a:ahLst/>
              <a:cxnLst/>
              <a:rect l="l" t="t" r="r" b="b"/>
              <a:pathLst>
                <a:path w="2085" h="1992" extrusionOk="0">
                  <a:moveTo>
                    <a:pt x="997" y="0"/>
                  </a:moveTo>
                  <a:cubicBezTo>
                    <a:pt x="489" y="0"/>
                    <a:pt x="1" y="397"/>
                    <a:pt x="1" y="1000"/>
                  </a:cubicBezTo>
                  <a:cubicBezTo>
                    <a:pt x="1" y="1597"/>
                    <a:pt x="492" y="1991"/>
                    <a:pt x="1002" y="1991"/>
                  </a:cubicBezTo>
                  <a:cubicBezTo>
                    <a:pt x="1245" y="1991"/>
                    <a:pt x="1492" y="1902"/>
                    <a:pt x="1691" y="1702"/>
                  </a:cubicBezTo>
                  <a:cubicBezTo>
                    <a:pt x="2084" y="1309"/>
                    <a:pt x="2084" y="678"/>
                    <a:pt x="1691" y="297"/>
                  </a:cubicBezTo>
                  <a:cubicBezTo>
                    <a:pt x="1490" y="92"/>
                    <a:pt x="1241" y="0"/>
                    <a:pt x="9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66" name="Google Shape;1966;p24"/>
            <p:cNvSpPr/>
            <p:nvPr/>
          </p:nvSpPr>
          <p:spPr>
            <a:xfrm>
              <a:off x="916175" y="2326825"/>
              <a:ext cx="51825" cy="49600"/>
            </a:xfrm>
            <a:custGeom>
              <a:avLst/>
              <a:gdLst/>
              <a:ahLst/>
              <a:cxnLst/>
              <a:rect l="l" t="t" r="r" b="b"/>
              <a:pathLst>
                <a:path w="2073" h="1984" extrusionOk="0">
                  <a:moveTo>
                    <a:pt x="997" y="0"/>
                  </a:moveTo>
                  <a:cubicBezTo>
                    <a:pt x="487" y="0"/>
                    <a:pt x="0" y="395"/>
                    <a:pt x="0" y="992"/>
                  </a:cubicBezTo>
                  <a:cubicBezTo>
                    <a:pt x="0" y="1589"/>
                    <a:pt x="487" y="1983"/>
                    <a:pt x="997" y="1983"/>
                  </a:cubicBezTo>
                  <a:cubicBezTo>
                    <a:pt x="1239" y="1983"/>
                    <a:pt x="1488" y="1894"/>
                    <a:pt x="1691" y="1694"/>
                  </a:cubicBezTo>
                  <a:cubicBezTo>
                    <a:pt x="2072" y="1313"/>
                    <a:pt x="2072" y="682"/>
                    <a:pt x="1691" y="289"/>
                  </a:cubicBezTo>
                  <a:cubicBezTo>
                    <a:pt x="1488" y="90"/>
                    <a:pt x="1239" y="0"/>
                    <a:pt x="9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67" name="Google Shape;1967;p24"/>
            <p:cNvSpPr/>
            <p:nvPr/>
          </p:nvSpPr>
          <p:spPr>
            <a:xfrm>
              <a:off x="989400" y="2400050"/>
              <a:ext cx="51825" cy="49600"/>
            </a:xfrm>
            <a:custGeom>
              <a:avLst/>
              <a:gdLst/>
              <a:ahLst/>
              <a:cxnLst/>
              <a:rect l="l" t="t" r="r" b="b"/>
              <a:pathLst>
                <a:path w="2073" h="1984" extrusionOk="0">
                  <a:moveTo>
                    <a:pt x="997" y="0"/>
                  </a:moveTo>
                  <a:cubicBezTo>
                    <a:pt x="487" y="0"/>
                    <a:pt x="0" y="395"/>
                    <a:pt x="0" y="992"/>
                  </a:cubicBezTo>
                  <a:cubicBezTo>
                    <a:pt x="0" y="1589"/>
                    <a:pt x="487" y="1983"/>
                    <a:pt x="997" y="1983"/>
                  </a:cubicBezTo>
                  <a:cubicBezTo>
                    <a:pt x="1239" y="1983"/>
                    <a:pt x="1488" y="1894"/>
                    <a:pt x="1691" y="1694"/>
                  </a:cubicBezTo>
                  <a:cubicBezTo>
                    <a:pt x="2072" y="1301"/>
                    <a:pt x="2072" y="682"/>
                    <a:pt x="1691" y="289"/>
                  </a:cubicBezTo>
                  <a:cubicBezTo>
                    <a:pt x="1488" y="90"/>
                    <a:pt x="1239" y="0"/>
                    <a:pt x="9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68" name="Google Shape;1968;p24"/>
            <p:cNvSpPr/>
            <p:nvPr/>
          </p:nvSpPr>
          <p:spPr>
            <a:xfrm>
              <a:off x="1062925" y="2473575"/>
              <a:ext cx="51800" cy="49600"/>
            </a:xfrm>
            <a:custGeom>
              <a:avLst/>
              <a:gdLst/>
              <a:ahLst/>
              <a:cxnLst/>
              <a:rect l="l" t="t" r="r" b="b"/>
              <a:pathLst>
                <a:path w="2072" h="1984" extrusionOk="0">
                  <a:moveTo>
                    <a:pt x="997" y="0"/>
                  </a:moveTo>
                  <a:cubicBezTo>
                    <a:pt x="487" y="0"/>
                    <a:pt x="0" y="395"/>
                    <a:pt x="0" y="992"/>
                  </a:cubicBezTo>
                  <a:cubicBezTo>
                    <a:pt x="0" y="1589"/>
                    <a:pt x="487" y="1983"/>
                    <a:pt x="997" y="1983"/>
                  </a:cubicBezTo>
                  <a:cubicBezTo>
                    <a:pt x="1239" y="1983"/>
                    <a:pt x="1487" y="1894"/>
                    <a:pt x="1691" y="1694"/>
                  </a:cubicBezTo>
                  <a:cubicBezTo>
                    <a:pt x="2072" y="1313"/>
                    <a:pt x="2072" y="682"/>
                    <a:pt x="1691" y="289"/>
                  </a:cubicBezTo>
                  <a:cubicBezTo>
                    <a:pt x="1487" y="89"/>
                    <a:pt x="1239" y="0"/>
                    <a:pt x="9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69" name="Google Shape;1969;p24"/>
            <p:cNvSpPr/>
            <p:nvPr/>
          </p:nvSpPr>
          <p:spPr>
            <a:xfrm>
              <a:off x="1136150" y="2546775"/>
              <a:ext cx="51800" cy="49625"/>
            </a:xfrm>
            <a:custGeom>
              <a:avLst/>
              <a:gdLst/>
              <a:ahLst/>
              <a:cxnLst/>
              <a:rect l="l" t="t" r="r" b="b"/>
              <a:pathLst>
                <a:path w="2072" h="1985" extrusionOk="0">
                  <a:moveTo>
                    <a:pt x="996" y="1"/>
                  </a:moveTo>
                  <a:cubicBezTo>
                    <a:pt x="487" y="1"/>
                    <a:pt x="0" y="396"/>
                    <a:pt x="0" y="993"/>
                  </a:cubicBezTo>
                  <a:cubicBezTo>
                    <a:pt x="0" y="1589"/>
                    <a:pt x="487" y="1984"/>
                    <a:pt x="996" y="1984"/>
                  </a:cubicBezTo>
                  <a:cubicBezTo>
                    <a:pt x="1239" y="1984"/>
                    <a:pt x="1487" y="1895"/>
                    <a:pt x="1691" y="1695"/>
                  </a:cubicBezTo>
                  <a:cubicBezTo>
                    <a:pt x="2072" y="1302"/>
                    <a:pt x="2072" y="683"/>
                    <a:pt x="1691" y="290"/>
                  </a:cubicBezTo>
                  <a:cubicBezTo>
                    <a:pt x="1487" y="90"/>
                    <a:pt x="1239" y="1"/>
                    <a:pt x="9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70" name="Google Shape;1970;p24"/>
            <p:cNvSpPr/>
            <p:nvPr/>
          </p:nvSpPr>
          <p:spPr>
            <a:xfrm>
              <a:off x="549750" y="2107250"/>
              <a:ext cx="52125" cy="49800"/>
            </a:xfrm>
            <a:custGeom>
              <a:avLst/>
              <a:gdLst/>
              <a:ahLst/>
              <a:cxnLst/>
              <a:rect l="l" t="t" r="r" b="b"/>
              <a:pathLst>
                <a:path w="2085" h="1992" extrusionOk="0">
                  <a:moveTo>
                    <a:pt x="997" y="1"/>
                  </a:moveTo>
                  <a:cubicBezTo>
                    <a:pt x="489" y="1"/>
                    <a:pt x="1" y="397"/>
                    <a:pt x="1" y="1000"/>
                  </a:cubicBezTo>
                  <a:cubicBezTo>
                    <a:pt x="1" y="1597"/>
                    <a:pt x="493" y="1992"/>
                    <a:pt x="1002" y="1992"/>
                  </a:cubicBezTo>
                  <a:cubicBezTo>
                    <a:pt x="1245" y="1992"/>
                    <a:pt x="1492" y="1902"/>
                    <a:pt x="1692" y="1702"/>
                  </a:cubicBezTo>
                  <a:cubicBezTo>
                    <a:pt x="2084" y="1310"/>
                    <a:pt x="2084" y="679"/>
                    <a:pt x="1692" y="298"/>
                  </a:cubicBezTo>
                  <a:cubicBezTo>
                    <a:pt x="1490" y="92"/>
                    <a:pt x="1241" y="1"/>
                    <a:pt x="9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71" name="Google Shape;1971;p24"/>
            <p:cNvSpPr/>
            <p:nvPr/>
          </p:nvSpPr>
          <p:spPr>
            <a:xfrm>
              <a:off x="622975" y="2180475"/>
              <a:ext cx="51825" cy="49700"/>
            </a:xfrm>
            <a:custGeom>
              <a:avLst/>
              <a:gdLst/>
              <a:ahLst/>
              <a:cxnLst/>
              <a:rect l="l" t="t" r="r" b="b"/>
              <a:pathLst>
                <a:path w="2073" h="1988" extrusionOk="0">
                  <a:moveTo>
                    <a:pt x="990" y="0"/>
                  </a:moveTo>
                  <a:cubicBezTo>
                    <a:pt x="483" y="0"/>
                    <a:pt x="1" y="394"/>
                    <a:pt x="1" y="988"/>
                  </a:cubicBezTo>
                  <a:cubicBezTo>
                    <a:pt x="1" y="1591"/>
                    <a:pt x="484" y="1987"/>
                    <a:pt x="992" y="1987"/>
                  </a:cubicBezTo>
                  <a:cubicBezTo>
                    <a:pt x="1236" y="1987"/>
                    <a:pt x="1486" y="1896"/>
                    <a:pt x="1691" y="1690"/>
                  </a:cubicBezTo>
                  <a:cubicBezTo>
                    <a:pt x="2072" y="1309"/>
                    <a:pt x="2072" y="678"/>
                    <a:pt x="1691" y="297"/>
                  </a:cubicBezTo>
                  <a:cubicBezTo>
                    <a:pt x="1486" y="92"/>
                    <a:pt x="1235" y="0"/>
                    <a:pt x="9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72" name="Google Shape;1972;p24"/>
            <p:cNvSpPr/>
            <p:nvPr/>
          </p:nvSpPr>
          <p:spPr>
            <a:xfrm>
              <a:off x="468200" y="2180450"/>
              <a:ext cx="66400" cy="49675"/>
            </a:xfrm>
            <a:custGeom>
              <a:avLst/>
              <a:gdLst/>
              <a:ahLst/>
              <a:cxnLst/>
              <a:rect l="l" t="t" r="r" b="b"/>
              <a:pathLst>
                <a:path w="2656" h="1987" extrusionOk="0">
                  <a:moveTo>
                    <a:pt x="1322" y="1"/>
                  </a:moveTo>
                  <a:cubicBezTo>
                    <a:pt x="441" y="1"/>
                    <a:pt x="1" y="1072"/>
                    <a:pt x="632" y="1691"/>
                  </a:cubicBezTo>
                  <a:cubicBezTo>
                    <a:pt x="822" y="1888"/>
                    <a:pt x="1075" y="1986"/>
                    <a:pt x="1328" y="1986"/>
                  </a:cubicBezTo>
                  <a:cubicBezTo>
                    <a:pt x="1581" y="1986"/>
                    <a:pt x="1834" y="1888"/>
                    <a:pt x="2025" y="1691"/>
                  </a:cubicBezTo>
                  <a:cubicBezTo>
                    <a:pt x="2656" y="1072"/>
                    <a:pt x="2203" y="1"/>
                    <a:pt x="13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73" name="Google Shape;1973;p24"/>
            <p:cNvSpPr/>
            <p:nvPr/>
          </p:nvSpPr>
          <p:spPr>
            <a:xfrm>
              <a:off x="696500" y="2253975"/>
              <a:ext cx="51825" cy="49725"/>
            </a:xfrm>
            <a:custGeom>
              <a:avLst/>
              <a:gdLst/>
              <a:ahLst/>
              <a:cxnLst/>
              <a:rect l="l" t="t" r="r" b="b"/>
              <a:pathLst>
                <a:path w="2073" h="1989" extrusionOk="0">
                  <a:moveTo>
                    <a:pt x="990" y="1"/>
                  </a:moveTo>
                  <a:cubicBezTo>
                    <a:pt x="482" y="1"/>
                    <a:pt x="1" y="395"/>
                    <a:pt x="1" y="989"/>
                  </a:cubicBezTo>
                  <a:cubicBezTo>
                    <a:pt x="1" y="1592"/>
                    <a:pt x="484" y="1988"/>
                    <a:pt x="991" y="1988"/>
                  </a:cubicBezTo>
                  <a:cubicBezTo>
                    <a:pt x="1236" y="1988"/>
                    <a:pt x="1486" y="1896"/>
                    <a:pt x="1691" y="1691"/>
                  </a:cubicBezTo>
                  <a:cubicBezTo>
                    <a:pt x="2072" y="1310"/>
                    <a:pt x="2072" y="679"/>
                    <a:pt x="1691" y="298"/>
                  </a:cubicBezTo>
                  <a:cubicBezTo>
                    <a:pt x="1486" y="93"/>
                    <a:pt x="1235" y="1"/>
                    <a:pt x="9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74" name="Google Shape;1974;p24"/>
            <p:cNvSpPr/>
            <p:nvPr/>
          </p:nvSpPr>
          <p:spPr>
            <a:xfrm>
              <a:off x="769425" y="2327125"/>
              <a:ext cx="52125" cy="49725"/>
            </a:xfrm>
            <a:custGeom>
              <a:avLst/>
              <a:gdLst/>
              <a:ahLst/>
              <a:cxnLst/>
              <a:rect l="l" t="t" r="r" b="b"/>
              <a:pathLst>
                <a:path w="2085" h="1989" extrusionOk="0">
                  <a:moveTo>
                    <a:pt x="1006" y="0"/>
                  </a:moveTo>
                  <a:cubicBezTo>
                    <a:pt x="492" y="0"/>
                    <a:pt x="1" y="395"/>
                    <a:pt x="1" y="992"/>
                  </a:cubicBezTo>
                  <a:cubicBezTo>
                    <a:pt x="1" y="1589"/>
                    <a:pt x="492" y="1989"/>
                    <a:pt x="1006" y="1989"/>
                  </a:cubicBezTo>
                  <a:cubicBezTo>
                    <a:pt x="1250" y="1989"/>
                    <a:pt x="1500" y="1898"/>
                    <a:pt x="1703" y="1694"/>
                  </a:cubicBezTo>
                  <a:cubicBezTo>
                    <a:pt x="2084" y="1313"/>
                    <a:pt x="2084" y="682"/>
                    <a:pt x="1703" y="289"/>
                  </a:cubicBezTo>
                  <a:cubicBezTo>
                    <a:pt x="1500" y="90"/>
                    <a:pt x="1250" y="0"/>
                    <a:pt x="10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75" name="Google Shape;1975;p24"/>
            <p:cNvSpPr/>
            <p:nvPr/>
          </p:nvSpPr>
          <p:spPr>
            <a:xfrm>
              <a:off x="842650" y="2400350"/>
              <a:ext cx="52125" cy="49600"/>
            </a:xfrm>
            <a:custGeom>
              <a:avLst/>
              <a:gdLst/>
              <a:ahLst/>
              <a:cxnLst/>
              <a:rect l="l" t="t" r="r" b="b"/>
              <a:pathLst>
                <a:path w="2085" h="1984" extrusionOk="0">
                  <a:moveTo>
                    <a:pt x="1002" y="0"/>
                  </a:moveTo>
                  <a:cubicBezTo>
                    <a:pt x="492" y="0"/>
                    <a:pt x="1" y="395"/>
                    <a:pt x="1" y="992"/>
                  </a:cubicBezTo>
                  <a:cubicBezTo>
                    <a:pt x="1" y="1589"/>
                    <a:pt x="492" y="1983"/>
                    <a:pt x="1002" y="1983"/>
                  </a:cubicBezTo>
                  <a:cubicBezTo>
                    <a:pt x="1245" y="1983"/>
                    <a:pt x="1492" y="1894"/>
                    <a:pt x="1691" y="1694"/>
                  </a:cubicBezTo>
                  <a:cubicBezTo>
                    <a:pt x="2084" y="1301"/>
                    <a:pt x="2084" y="682"/>
                    <a:pt x="1691" y="289"/>
                  </a:cubicBezTo>
                  <a:cubicBezTo>
                    <a:pt x="1492" y="90"/>
                    <a:pt x="1245" y="0"/>
                    <a:pt x="10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76" name="Google Shape;1976;p24"/>
            <p:cNvSpPr/>
            <p:nvPr/>
          </p:nvSpPr>
          <p:spPr>
            <a:xfrm>
              <a:off x="915875" y="2473575"/>
              <a:ext cx="52125" cy="49600"/>
            </a:xfrm>
            <a:custGeom>
              <a:avLst/>
              <a:gdLst/>
              <a:ahLst/>
              <a:cxnLst/>
              <a:rect l="l" t="t" r="r" b="b"/>
              <a:pathLst>
                <a:path w="2085" h="1984" extrusionOk="0">
                  <a:moveTo>
                    <a:pt x="1002" y="0"/>
                  </a:moveTo>
                  <a:cubicBezTo>
                    <a:pt x="492" y="0"/>
                    <a:pt x="1" y="395"/>
                    <a:pt x="1" y="992"/>
                  </a:cubicBezTo>
                  <a:cubicBezTo>
                    <a:pt x="1" y="1589"/>
                    <a:pt x="492" y="1983"/>
                    <a:pt x="1002" y="1983"/>
                  </a:cubicBezTo>
                  <a:cubicBezTo>
                    <a:pt x="1245" y="1983"/>
                    <a:pt x="1492" y="1894"/>
                    <a:pt x="1691" y="1694"/>
                  </a:cubicBezTo>
                  <a:cubicBezTo>
                    <a:pt x="2084" y="1301"/>
                    <a:pt x="2084" y="670"/>
                    <a:pt x="1691" y="289"/>
                  </a:cubicBezTo>
                  <a:cubicBezTo>
                    <a:pt x="1492" y="89"/>
                    <a:pt x="1245" y="0"/>
                    <a:pt x="10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77" name="Google Shape;1977;p24"/>
            <p:cNvSpPr/>
            <p:nvPr/>
          </p:nvSpPr>
          <p:spPr>
            <a:xfrm>
              <a:off x="989400" y="2546950"/>
              <a:ext cx="52100" cy="49750"/>
            </a:xfrm>
            <a:custGeom>
              <a:avLst/>
              <a:gdLst/>
              <a:ahLst/>
              <a:cxnLst/>
              <a:rect l="l" t="t" r="r" b="b"/>
              <a:pathLst>
                <a:path w="2084" h="1990" extrusionOk="0">
                  <a:moveTo>
                    <a:pt x="1002" y="1"/>
                  </a:moveTo>
                  <a:cubicBezTo>
                    <a:pt x="492" y="1"/>
                    <a:pt x="0" y="401"/>
                    <a:pt x="0" y="997"/>
                  </a:cubicBezTo>
                  <a:cubicBezTo>
                    <a:pt x="0" y="1594"/>
                    <a:pt x="492" y="1989"/>
                    <a:pt x="1002" y="1989"/>
                  </a:cubicBezTo>
                  <a:cubicBezTo>
                    <a:pt x="1245" y="1989"/>
                    <a:pt x="1491" y="1900"/>
                    <a:pt x="1691" y="1700"/>
                  </a:cubicBezTo>
                  <a:cubicBezTo>
                    <a:pt x="2084" y="1307"/>
                    <a:pt x="2084" y="676"/>
                    <a:pt x="1691" y="295"/>
                  </a:cubicBezTo>
                  <a:cubicBezTo>
                    <a:pt x="1491" y="91"/>
                    <a:pt x="1244" y="1"/>
                    <a:pt x="10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78" name="Google Shape;1978;p24"/>
            <p:cNvSpPr/>
            <p:nvPr/>
          </p:nvSpPr>
          <p:spPr>
            <a:xfrm>
              <a:off x="1062925" y="2620000"/>
              <a:ext cx="51800" cy="49625"/>
            </a:xfrm>
            <a:custGeom>
              <a:avLst/>
              <a:gdLst/>
              <a:ahLst/>
              <a:cxnLst/>
              <a:rect l="l" t="t" r="r" b="b"/>
              <a:pathLst>
                <a:path w="2072" h="1985" extrusionOk="0">
                  <a:moveTo>
                    <a:pt x="997" y="1"/>
                  </a:moveTo>
                  <a:cubicBezTo>
                    <a:pt x="487" y="1"/>
                    <a:pt x="0" y="396"/>
                    <a:pt x="0" y="993"/>
                  </a:cubicBezTo>
                  <a:cubicBezTo>
                    <a:pt x="0" y="1589"/>
                    <a:pt x="487" y="1984"/>
                    <a:pt x="997" y="1984"/>
                  </a:cubicBezTo>
                  <a:cubicBezTo>
                    <a:pt x="1239" y="1984"/>
                    <a:pt x="1487" y="1895"/>
                    <a:pt x="1691" y="1695"/>
                  </a:cubicBezTo>
                  <a:cubicBezTo>
                    <a:pt x="2072" y="1314"/>
                    <a:pt x="2072" y="683"/>
                    <a:pt x="1691" y="290"/>
                  </a:cubicBezTo>
                  <a:cubicBezTo>
                    <a:pt x="1487" y="90"/>
                    <a:pt x="1239" y="1"/>
                    <a:pt x="9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79" name="Google Shape;1979;p24"/>
            <p:cNvSpPr/>
            <p:nvPr/>
          </p:nvSpPr>
          <p:spPr>
            <a:xfrm>
              <a:off x="549750" y="2253600"/>
              <a:ext cx="52125" cy="49600"/>
            </a:xfrm>
            <a:custGeom>
              <a:avLst/>
              <a:gdLst/>
              <a:ahLst/>
              <a:cxnLst/>
              <a:rect l="l" t="t" r="r" b="b"/>
              <a:pathLst>
                <a:path w="2085" h="1984" extrusionOk="0">
                  <a:moveTo>
                    <a:pt x="1002" y="0"/>
                  </a:moveTo>
                  <a:cubicBezTo>
                    <a:pt x="493" y="0"/>
                    <a:pt x="1" y="395"/>
                    <a:pt x="1" y="992"/>
                  </a:cubicBezTo>
                  <a:cubicBezTo>
                    <a:pt x="1" y="1589"/>
                    <a:pt x="493" y="1984"/>
                    <a:pt x="1002" y="1984"/>
                  </a:cubicBezTo>
                  <a:cubicBezTo>
                    <a:pt x="1245" y="1984"/>
                    <a:pt x="1492" y="1894"/>
                    <a:pt x="1692" y="1694"/>
                  </a:cubicBezTo>
                  <a:cubicBezTo>
                    <a:pt x="2084" y="1302"/>
                    <a:pt x="2084" y="682"/>
                    <a:pt x="1692" y="289"/>
                  </a:cubicBezTo>
                  <a:cubicBezTo>
                    <a:pt x="1492" y="90"/>
                    <a:pt x="1245" y="0"/>
                    <a:pt x="10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80" name="Google Shape;1980;p24"/>
            <p:cNvSpPr/>
            <p:nvPr/>
          </p:nvSpPr>
          <p:spPr>
            <a:xfrm>
              <a:off x="623275" y="2327125"/>
              <a:ext cx="52125" cy="49600"/>
            </a:xfrm>
            <a:custGeom>
              <a:avLst/>
              <a:gdLst/>
              <a:ahLst/>
              <a:cxnLst/>
              <a:rect l="l" t="t" r="r" b="b"/>
              <a:pathLst>
                <a:path w="2085" h="1984" extrusionOk="0">
                  <a:moveTo>
                    <a:pt x="1002" y="0"/>
                  </a:moveTo>
                  <a:cubicBezTo>
                    <a:pt x="493" y="0"/>
                    <a:pt x="1" y="395"/>
                    <a:pt x="1" y="992"/>
                  </a:cubicBezTo>
                  <a:cubicBezTo>
                    <a:pt x="1" y="1589"/>
                    <a:pt x="493" y="1983"/>
                    <a:pt x="1002" y="1983"/>
                  </a:cubicBezTo>
                  <a:cubicBezTo>
                    <a:pt x="1245" y="1983"/>
                    <a:pt x="1492" y="1894"/>
                    <a:pt x="1691" y="1694"/>
                  </a:cubicBezTo>
                  <a:cubicBezTo>
                    <a:pt x="2084" y="1313"/>
                    <a:pt x="2084" y="682"/>
                    <a:pt x="1691" y="289"/>
                  </a:cubicBezTo>
                  <a:cubicBezTo>
                    <a:pt x="1492" y="90"/>
                    <a:pt x="1245" y="0"/>
                    <a:pt x="10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81" name="Google Shape;1981;p24"/>
            <p:cNvSpPr/>
            <p:nvPr/>
          </p:nvSpPr>
          <p:spPr>
            <a:xfrm>
              <a:off x="696500" y="2400350"/>
              <a:ext cx="51825" cy="49600"/>
            </a:xfrm>
            <a:custGeom>
              <a:avLst/>
              <a:gdLst/>
              <a:ahLst/>
              <a:cxnLst/>
              <a:rect l="l" t="t" r="r" b="b"/>
              <a:pathLst>
                <a:path w="2073" h="1984" extrusionOk="0">
                  <a:moveTo>
                    <a:pt x="997" y="0"/>
                  </a:moveTo>
                  <a:cubicBezTo>
                    <a:pt x="487" y="0"/>
                    <a:pt x="1" y="395"/>
                    <a:pt x="1" y="992"/>
                  </a:cubicBezTo>
                  <a:cubicBezTo>
                    <a:pt x="1" y="1589"/>
                    <a:pt x="487" y="1983"/>
                    <a:pt x="997" y="1983"/>
                  </a:cubicBezTo>
                  <a:cubicBezTo>
                    <a:pt x="1240" y="1983"/>
                    <a:pt x="1488" y="1894"/>
                    <a:pt x="1691" y="1694"/>
                  </a:cubicBezTo>
                  <a:cubicBezTo>
                    <a:pt x="2072" y="1301"/>
                    <a:pt x="2072" y="682"/>
                    <a:pt x="1691" y="289"/>
                  </a:cubicBezTo>
                  <a:cubicBezTo>
                    <a:pt x="1488" y="90"/>
                    <a:pt x="1240" y="0"/>
                    <a:pt x="9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82" name="Google Shape;1982;p24"/>
            <p:cNvSpPr/>
            <p:nvPr/>
          </p:nvSpPr>
          <p:spPr>
            <a:xfrm>
              <a:off x="769425" y="2473375"/>
              <a:ext cx="52125" cy="49800"/>
            </a:xfrm>
            <a:custGeom>
              <a:avLst/>
              <a:gdLst/>
              <a:ahLst/>
              <a:cxnLst/>
              <a:rect l="l" t="t" r="r" b="b"/>
              <a:pathLst>
                <a:path w="2085" h="1992" extrusionOk="0">
                  <a:moveTo>
                    <a:pt x="1000" y="0"/>
                  </a:moveTo>
                  <a:cubicBezTo>
                    <a:pt x="489" y="0"/>
                    <a:pt x="1" y="397"/>
                    <a:pt x="1" y="1000"/>
                  </a:cubicBezTo>
                  <a:cubicBezTo>
                    <a:pt x="1" y="1597"/>
                    <a:pt x="492" y="1991"/>
                    <a:pt x="1006" y="1991"/>
                  </a:cubicBezTo>
                  <a:cubicBezTo>
                    <a:pt x="1250" y="1991"/>
                    <a:pt x="1500" y="1902"/>
                    <a:pt x="1703" y="1702"/>
                  </a:cubicBezTo>
                  <a:cubicBezTo>
                    <a:pt x="2084" y="1309"/>
                    <a:pt x="2084" y="678"/>
                    <a:pt x="1703" y="297"/>
                  </a:cubicBezTo>
                  <a:cubicBezTo>
                    <a:pt x="1498" y="92"/>
                    <a:pt x="1247" y="0"/>
                    <a:pt x="10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83" name="Google Shape;1983;p24"/>
            <p:cNvSpPr/>
            <p:nvPr/>
          </p:nvSpPr>
          <p:spPr>
            <a:xfrm>
              <a:off x="842650" y="2546575"/>
              <a:ext cx="52125" cy="49725"/>
            </a:xfrm>
            <a:custGeom>
              <a:avLst/>
              <a:gdLst/>
              <a:ahLst/>
              <a:cxnLst/>
              <a:rect l="l" t="t" r="r" b="b"/>
              <a:pathLst>
                <a:path w="2085" h="1989" extrusionOk="0">
                  <a:moveTo>
                    <a:pt x="995" y="1"/>
                  </a:moveTo>
                  <a:cubicBezTo>
                    <a:pt x="488" y="1"/>
                    <a:pt x="1" y="395"/>
                    <a:pt x="1" y="989"/>
                  </a:cubicBezTo>
                  <a:cubicBezTo>
                    <a:pt x="1" y="1591"/>
                    <a:pt x="489" y="1988"/>
                    <a:pt x="997" y="1988"/>
                  </a:cubicBezTo>
                  <a:cubicBezTo>
                    <a:pt x="1241" y="1988"/>
                    <a:pt x="1490" y="1896"/>
                    <a:pt x="1691" y="1691"/>
                  </a:cubicBezTo>
                  <a:cubicBezTo>
                    <a:pt x="2084" y="1310"/>
                    <a:pt x="2084" y="679"/>
                    <a:pt x="1691" y="298"/>
                  </a:cubicBezTo>
                  <a:cubicBezTo>
                    <a:pt x="1490" y="93"/>
                    <a:pt x="1240" y="1"/>
                    <a:pt x="9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84" name="Google Shape;1984;p24"/>
            <p:cNvSpPr/>
            <p:nvPr/>
          </p:nvSpPr>
          <p:spPr>
            <a:xfrm>
              <a:off x="916175" y="2620000"/>
              <a:ext cx="52125" cy="49750"/>
            </a:xfrm>
            <a:custGeom>
              <a:avLst/>
              <a:gdLst/>
              <a:ahLst/>
              <a:cxnLst/>
              <a:rect l="l" t="t" r="r" b="b"/>
              <a:pathLst>
                <a:path w="2085" h="1990" extrusionOk="0">
                  <a:moveTo>
                    <a:pt x="1006" y="1"/>
                  </a:moveTo>
                  <a:cubicBezTo>
                    <a:pt x="492" y="1"/>
                    <a:pt x="0" y="396"/>
                    <a:pt x="0" y="993"/>
                  </a:cubicBezTo>
                  <a:cubicBezTo>
                    <a:pt x="0" y="1589"/>
                    <a:pt x="492" y="1989"/>
                    <a:pt x="1005" y="1989"/>
                  </a:cubicBezTo>
                  <a:cubicBezTo>
                    <a:pt x="1250" y="1989"/>
                    <a:pt x="1499" y="1899"/>
                    <a:pt x="1703" y="1695"/>
                  </a:cubicBezTo>
                  <a:cubicBezTo>
                    <a:pt x="2084" y="1314"/>
                    <a:pt x="2084" y="683"/>
                    <a:pt x="1703" y="290"/>
                  </a:cubicBezTo>
                  <a:cubicBezTo>
                    <a:pt x="1500" y="90"/>
                    <a:pt x="1250" y="1"/>
                    <a:pt x="10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85" name="Google Shape;1985;p24"/>
            <p:cNvSpPr/>
            <p:nvPr/>
          </p:nvSpPr>
          <p:spPr>
            <a:xfrm>
              <a:off x="989400" y="2693225"/>
              <a:ext cx="52100" cy="49750"/>
            </a:xfrm>
            <a:custGeom>
              <a:avLst/>
              <a:gdLst/>
              <a:ahLst/>
              <a:cxnLst/>
              <a:rect l="l" t="t" r="r" b="b"/>
              <a:pathLst>
                <a:path w="2084" h="1990" extrusionOk="0">
                  <a:moveTo>
                    <a:pt x="1002" y="1"/>
                  </a:moveTo>
                  <a:cubicBezTo>
                    <a:pt x="492" y="1"/>
                    <a:pt x="0" y="396"/>
                    <a:pt x="0" y="992"/>
                  </a:cubicBezTo>
                  <a:cubicBezTo>
                    <a:pt x="0" y="1589"/>
                    <a:pt x="492" y="1989"/>
                    <a:pt x="1002" y="1989"/>
                  </a:cubicBezTo>
                  <a:cubicBezTo>
                    <a:pt x="1244" y="1989"/>
                    <a:pt x="1491" y="1899"/>
                    <a:pt x="1691" y="1695"/>
                  </a:cubicBezTo>
                  <a:cubicBezTo>
                    <a:pt x="2084" y="1314"/>
                    <a:pt x="2084" y="683"/>
                    <a:pt x="1691" y="290"/>
                  </a:cubicBezTo>
                  <a:cubicBezTo>
                    <a:pt x="1491" y="90"/>
                    <a:pt x="1245" y="1"/>
                    <a:pt x="10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986" name="Google Shape;1986;p24"/>
          <p:cNvGrpSpPr/>
          <p:nvPr/>
        </p:nvGrpSpPr>
        <p:grpSpPr>
          <a:xfrm>
            <a:off x="8292214" y="4999269"/>
            <a:ext cx="1628905" cy="2150867"/>
            <a:chOff x="468200" y="1667900"/>
            <a:chExt cx="1085575" cy="1075075"/>
          </a:xfrm>
        </p:grpSpPr>
        <p:sp>
          <p:nvSpPr>
            <p:cNvPr id="1987" name="Google Shape;1987;p24"/>
            <p:cNvSpPr/>
            <p:nvPr/>
          </p:nvSpPr>
          <p:spPr>
            <a:xfrm>
              <a:off x="989100" y="1667900"/>
              <a:ext cx="52125" cy="49725"/>
            </a:xfrm>
            <a:custGeom>
              <a:avLst/>
              <a:gdLst/>
              <a:ahLst/>
              <a:cxnLst/>
              <a:rect l="l" t="t" r="r" b="b"/>
              <a:pathLst>
                <a:path w="2085" h="1989" extrusionOk="0">
                  <a:moveTo>
                    <a:pt x="997" y="1"/>
                  </a:moveTo>
                  <a:cubicBezTo>
                    <a:pt x="489" y="1"/>
                    <a:pt x="0" y="398"/>
                    <a:pt x="0" y="1000"/>
                  </a:cubicBezTo>
                  <a:cubicBezTo>
                    <a:pt x="0" y="1595"/>
                    <a:pt x="488" y="1988"/>
                    <a:pt x="995" y="1988"/>
                  </a:cubicBezTo>
                  <a:cubicBezTo>
                    <a:pt x="1240" y="1988"/>
                    <a:pt x="1490" y="1896"/>
                    <a:pt x="1691" y="1691"/>
                  </a:cubicBezTo>
                  <a:cubicBezTo>
                    <a:pt x="2084" y="1310"/>
                    <a:pt x="2084" y="679"/>
                    <a:pt x="1691" y="298"/>
                  </a:cubicBezTo>
                  <a:cubicBezTo>
                    <a:pt x="1490" y="93"/>
                    <a:pt x="1241" y="1"/>
                    <a:pt x="9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88" name="Google Shape;1988;p24"/>
            <p:cNvSpPr/>
            <p:nvPr/>
          </p:nvSpPr>
          <p:spPr>
            <a:xfrm>
              <a:off x="1062325" y="1741025"/>
              <a:ext cx="51825" cy="49750"/>
            </a:xfrm>
            <a:custGeom>
              <a:avLst/>
              <a:gdLst/>
              <a:ahLst/>
              <a:cxnLst/>
              <a:rect l="l" t="t" r="r" b="b"/>
              <a:pathLst>
                <a:path w="2073" h="1990" extrusionOk="0">
                  <a:moveTo>
                    <a:pt x="997" y="1"/>
                  </a:moveTo>
                  <a:cubicBezTo>
                    <a:pt x="487" y="1"/>
                    <a:pt x="0" y="396"/>
                    <a:pt x="0" y="992"/>
                  </a:cubicBezTo>
                  <a:cubicBezTo>
                    <a:pt x="0" y="1589"/>
                    <a:pt x="487" y="1989"/>
                    <a:pt x="996" y="1989"/>
                  </a:cubicBezTo>
                  <a:cubicBezTo>
                    <a:pt x="1239" y="1989"/>
                    <a:pt x="1487" y="1899"/>
                    <a:pt x="1691" y="1695"/>
                  </a:cubicBezTo>
                  <a:cubicBezTo>
                    <a:pt x="2072" y="1314"/>
                    <a:pt x="2072" y="683"/>
                    <a:pt x="1691" y="290"/>
                  </a:cubicBezTo>
                  <a:cubicBezTo>
                    <a:pt x="1488" y="90"/>
                    <a:pt x="1239" y="1"/>
                    <a:pt x="9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89" name="Google Shape;1989;p24"/>
            <p:cNvSpPr/>
            <p:nvPr/>
          </p:nvSpPr>
          <p:spPr>
            <a:xfrm>
              <a:off x="907550" y="1741125"/>
              <a:ext cx="66400" cy="49650"/>
            </a:xfrm>
            <a:custGeom>
              <a:avLst/>
              <a:gdLst/>
              <a:ahLst/>
              <a:cxnLst/>
              <a:rect l="l" t="t" r="r" b="b"/>
              <a:pathLst>
                <a:path w="2656" h="1986" extrusionOk="0">
                  <a:moveTo>
                    <a:pt x="1334" y="0"/>
                  </a:moveTo>
                  <a:cubicBezTo>
                    <a:pt x="453" y="0"/>
                    <a:pt x="0" y="1072"/>
                    <a:pt x="631" y="1691"/>
                  </a:cubicBezTo>
                  <a:cubicBezTo>
                    <a:pt x="822" y="1887"/>
                    <a:pt x="1075" y="1986"/>
                    <a:pt x="1328" y="1986"/>
                  </a:cubicBezTo>
                  <a:cubicBezTo>
                    <a:pt x="1581" y="1986"/>
                    <a:pt x="1834" y="1887"/>
                    <a:pt x="2024" y="1691"/>
                  </a:cubicBezTo>
                  <a:cubicBezTo>
                    <a:pt x="2655" y="1072"/>
                    <a:pt x="2215" y="0"/>
                    <a:pt x="1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90" name="Google Shape;1990;p24"/>
            <p:cNvSpPr/>
            <p:nvPr/>
          </p:nvSpPr>
          <p:spPr>
            <a:xfrm>
              <a:off x="1135850" y="1814550"/>
              <a:ext cx="52100" cy="49600"/>
            </a:xfrm>
            <a:custGeom>
              <a:avLst/>
              <a:gdLst/>
              <a:ahLst/>
              <a:cxnLst/>
              <a:rect l="l" t="t" r="r" b="b"/>
              <a:pathLst>
                <a:path w="2084" h="1984" extrusionOk="0">
                  <a:moveTo>
                    <a:pt x="1002" y="1"/>
                  </a:moveTo>
                  <a:cubicBezTo>
                    <a:pt x="492" y="1"/>
                    <a:pt x="0" y="395"/>
                    <a:pt x="0" y="992"/>
                  </a:cubicBezTo>
                  <a:cubicBezTo>
                    <a:pt x="0" y="1589"/>
                    <a:pt x="492" y="1984"/>
                    <a:pt x="1002" y="1984"/>
                  </a:cubicBezTo>
                  <a:cubicBezTo>
                    <a:pt x="1245" y="1984"/>
                    <a:pt x="1491" y="1894"/>
                    <a:pt x="1691" y="1695"/>
                  </a:cubicBezTo>
                  <a:cubicBezTo>
                    <a:pt x="2084" y="1314"/>
                    <a:pt x="2084" y="683"/>
                    <a:pt x="1691" y="290"/>
                  </a:cubicBezTo>
                  <a:cubicBezTo>
                    <a:pt x="1491" y="90"/>
                    <a:pt x="1245" y="1"/>
                    <a:pt x="10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91" name="Google Shape;1991;p24"/>
            <p:cNvSpPr/>
            <p:nvPr/>
          </p:nvSpPr>
          <p:spPr>
            <a:xfrm>
              <a:off x="1209075" y="1887775"/>
              <a:ext cx="51800" cy="49600"/>
            </a:xfrm>
            <a:custGeom>
              <a:avLst/>
              <a:gdLst/>
              <a:ahLst/>
              <a:cxnLst/>
              <a:rect l="l" t="t" r="r" b="b"/>
              <a:pathLst>
                <a:path w="2072" h="1984" extrusionOk="0">
                  <a:moveTo>
                    <a:pt x="996" y="1"/>
                  </a:moveTo>
                  <a:cubicBezTo>
                    <a:pt x="487" y="1"/>
                    <a:pt x="0" y="395"/>
                    <a:pt x="0" y="992"/>
                  </a:cubicBezTo>
                  <a:cubicBezTo>
                    <a:pt x="0" y="1589"/>
                    <a:pt x="487" y="1984"/>
                    <a:pt x="996" y="1984"/>
                  </a:cubicBezTo>
                  <a:cubicBezTo>
                    <a:pt x="1239" y="1984"/>
                    <a:pt x="1487" y="1894"/>
                    <a:pt x="1691" y="1695"/>
                  </a:cubicBezTo>
                  <a:cubicBezTo>
                    <a:pt x="2072" y="1302"/>
                    <a:pt x="2072" y="683"/>
                    <a:pt x="1691" y="290"/>
                  </a:cubicBezTo>
                  <a:cubicBezTo>
                    <a:pt x="1487" y="90"/>
                    <a:pt x="1239" y="1"/>
                    <a:pt x="9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92" name="Google Shape;1992;p24"/>
            <p:cNvSpPr/>
            <p:nvPr/>
          </p:nvSpPr>
          <p:spPr>
            <a:xfrm>
              <a:off x="1282300" y="1960875"/>
              <a:ext cx="51800" cy="49725"/>
            </a:xfrm>
            <a:custGeom>
              <a:avLst/>
              <a:gdLst/>
              <a:ahLst/>
              <a:cxnLst/>
              <a:rect l="l" t="t" r="r" b="b"/>
              <a:pathLst>
                <a:path w="2072" h="1989" extrusionOk="0">
                  <a:moveTo>
                    <a:pt x="1001" y="0"/>
                  </a:moveTo>
                  <a:cubicBezTo>
                    <a:pt x="492" y="0"/>
                    <a:pt x="0" y="400"/>
                    <a:pt x="0" y="997"/>
                  </a:cubicBezTo>
                  <a:cubicBezTo>
                    <a:pt x="0" y="1594"/>
                    <a:pt x="492" y="1989"/>
                    <a:pt x="1002" y="1989"/>
                  </a:cubicBezTo>
                  <a:cubicBezTo>
                    <a:pt x="1244" y="1989"/>
                    <a:pt x="1491" y="1899"/>
                    <a:pt x="1691" y="1700"/>
                  </a:cubicBezTo>
                  <a:cubicBezTo>
                    <a:pt x="2072" y="1307"/>
                    <a:pt x="2072" y="676"/>
                    <a:pt x="1691" y="295"/>
                  </a:cubicBezTo>
                  <a:cubicBezTo>
                    <a:pt x="1491" y="91"/>
                    <a:pt x="1244" y="0"/>
                    <a:pt x="10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93" name="Google Shape;1993;p24"/>
            <p:cNvSpPr/>
            <p:nvPr/>
          </p:nvSpPr>
          <p:spPr>
            <a:xfrm>
              <a:off x="1355225" y="2034025"/>
              <a:ext cx="52100" cy="49700"/>
            </a:xfrm>
            <a:custGeom>
              <a:avLst/>
              <a:gdLst/>
              <a:ahLst/>
              <a:cxnLst/>
              <a:rect l="l" t="t" r="r" b="b"/>
              <a:pathLst>
                <a:path w="2084" h="1988" extrusionOk="0">
                  <a:moveTo>
                    <a:pt x="996" y="1"/>
                  </a:moveTo>
                  <a:cubicBezTo>
                    <a:pt x="488" y="1"/>
                    <a:pt x="0" y="397"/>
                    <a:pt x="0" y="1000"/>
                  </a:cubicBezTo>
                  <a:cubicBezTo>
                    <a:pt x="0" y="1594"/>
                    <a:pt x="487" y="1988"/>
                    <a:pt x="995" y="1988"/>
                  </a:cubicBezTo>
                  <a:cubicBezTo>
                    <a:pt x="1240" y="1988"/>
                    <a:pt x="1489" y="1896"/>
                    <a:pt x="1691" y="1691"/>
                  </a:cubicBezTo>
                  <a:cubicBezTo>
                    <a:pt x="2084" y="1310"/>
                    <a:pt x="2084" y="679"/>
                    <a:pt x="1691" y="298"/>
                  </a:cubicBezTo>
                  <a:cubicBezTo>
                    <a:pt x="1490" y="93"/>
                    <a:pt x="1241" y="1"/>
                    <a:pt x="9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94" name="Google Shape;1994;p24"/>
            <p:cNvSpPr/>
            <p:nvPr/>
          </p:nvSpPr>
          <p:spPr>
            <a:xfrm>
              <a:off x="1428750" y="2107550"/>
              <a:ext cx="52100" cy="49800"/>
            </a:xfrm>
            <a:custGeom>
              <a:avLst/>
              <a:gdLst/>
              <a:ahLst/>
              <a:cxnLst/>
              <a:rect l="l" t="t" r="r" b="b"/>
              <a:pathLst>
                <a:path w="2084" h="1992" extrusionOk="0">
                  <a:moveTo>
                    <a:pt x="996" y="0"/>
                  </a:moveTo>
                  <a:cubicBezTo>
                    <a:pt x="488" y="0"/>
                    <a:pt x="0" y="397"/>
                    <a:pt x="0" y="1000"/>
                  </a:cubicBezTo>
                  <a:cubicBezTo>
                    <a:pt x="0" y="1597"/>
                    <a:pt x="492" y="1991"/>
                    <a:pt x="1002" y="1991"/>
                  </a:cubicBezTo>
                  <a:cubicBezTo>
                    <a:pt x="1244" y="1991"/>
                    <a:pt x="1491" y="1902"/>
                    <a:pt x="1691" y="1702"/>
                  </a:cubicBezTo>
                  <a:cubicBezTo>
                    <a:pt x="2084" y="1309"/>
                    <a:pt x="2084" y="678"/>
                    <a:pt x="1691" y="297"/>
                  </a:cubicBezTo>
                  <a:cubicBezTo>
                    <a:pt x="1490" y="92"/>
                    <a:pt x="1241" y="0"/>
                    <a:pt x="9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95" name="Google Shape;1995;p24"/>
            <p:cNvSpPr/>
            <p:nvPr/>
          </p:nvSpPr>
          <p:spPr>
            <a:xfrm>
              <a:off x="1501950" y="2180750"/>
              <a:ext cx="51825" cy="49650"/>
            </a:xfrm>
            <a:custGeom>
              <a:avLst/>
              <a:gdLst/>
              <a:ahLst/>
              <a:cxnLst/>
              <a:rect l="l" t="t" r="r" b="b"/>
              <a:pathLst>
                <a:path w="2073" h="1986" extrusionOk="0">
                  <a:moveTo>
                    <a:pt x="990" y="1"/>
                  </a:moveTo>
                  <a:cubicBezTo>
                    <a:pt x="483" y="1"/>
                    <a:pt x="1" y="395"/>
                    <a:pt x="1" y="989"/>
                  </a:cubicBezTo>
                  <a:cubicBezTo>
                    <a:pt x="1" y="1586"/>
                    <a:pt x="487" y="1986"/>
                    <a:pt x="997" y="1986"/>
                  </a:cubicBezTo>
                  <a:cubicBezTo>
                    <a:pt x="1240" y="1986"/>
                    <a:pt x="1488" y="1895"/>
                    <a:pt x="1692" y="1691"/>
                  </a:cubicBezTo>
                  <a:cubicBezTo>
                    <a:pt x="2073" y="1310"/>
                    <a:pt x="2073" y="679"/>
                    <a:pt x="1692" y="298"/>
                  </a:cubicBezTo>
                  <a:cubicBezTo>
                    <a:pt x="1486" y="93"/>
                    <a:pt x="1235" y="1"/>
                    <a:pt x="9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96" name="Google Shape;1996;p24"/>
            <p:cNvSpPr/>
            <p:nvPr/>
          </p:nvSpPr>
          <p:spPr>
            <a:xfrm>
              <a:off x="989100" y="1814250"/>
              <a:ext cx="52125" cy="49600"/>
            </a:xfrm>
            <a:custGeom>
              <a:avLst/>
              <a:gdLst/>
              <a:ahLst/>
              <a:cxnLst/>
              <a:rect l="l" t="t" r="r" b="b"/>
              <a:pathLst>
                <a:path w="2085" h="1984" extrusionOk="0">
                  <a:moveTo>
                    <a:pt x="1002" y="1"/>
                  </a:moveTo>
                  <a:cubicBezTo>
                    <a:pt x="492" y="1"/>
                    <a:pt x="0" y="395"/>
                    <a:pt x="0" y="992"/>
                  </a:cubicBezTo>
                  <a:cubicBezTo>
                    <a:pt x="0" y="1589"/>
                    <a:pt x="492" y="1984"/>
                    <a:pt x="1002" y="1984"/>
                  </a:cubicBezTo>
                  <a:cubicBezTo>
                    <a:pt x="1245" y="1984"/>
                    <a:pt x="1491" y="1895"/>
                    <a:pt x="1691" y="1695"/>
                  </a:cubicBezTo>
                  <a:cubicBezTo>
                    <a:pt x="2084" y="1302"/>
                    <a:pt x="2084" y="683"/>
                    <a:pt x="1691" y="290"/>
                  </a:cubicBezTo>
                  <a:cubicBezTo>
                    <a:pt x="1491" y="90"/>
                    <a:pt x="1245" y="1"/>
                    <a:pt x="10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97" name="Google Shape;1997;p24"/>
            <p:cNvSpPr/>
            <p:nvPr/>
          </p:nvSpPr>
          <p:spPr>
            <a:xfrm>
              <a:off x="1062925" y="1887775"/>
              <a:ext cx="51800" cy="49600"/>
            </a:xfrm>
            <a:custGeom>
              <a:avLst/>
              <a:gdLst/>
              <a:ahLst/>
              <a:cxnLst/>
              <a:rect l="l" t="t" r="r" b="b"/>
              <a:pathLst>
                <a:path w="2072" h="1984" extrusionOk="0">
                  <a:moveTo>
                    <a:pt x="997" y="1"/>
                  </a:moveTo>
                  <a:cubicBezTo>
                    <a:pt x="487" y="1"/>
                    <a:pt x="0" y="395"/>
                    <a:pt x="0" y="992"/>
                  </a:cubicBezTo>
                  <a:cubicBezTo>
                    <a:pt x="0" y="1589"/>
                    <a:pt x="487" y="1984"/>
                    <a:pt x="997" y="1984"/>
                  </a:cubicBezTo>
                  <a:cubicBezTo>
                    <a:pt x="1239" y="1984"/>
                    <a:pt x="1487" y="1894"/>
                    <a:pt x="1691" y="1695"/>
                  </a:cubicBezTo>
                  <a:cubicBezTo>
                    <a:pt x="2072" y="1302"/>
                    <a:pt x="2072" y="683"/>
                    <a:pt x="1691" y="290"/>
                  </a:cubicBezTo>
                  <a:cubicBezTo>
                    <a:pt x="1487" y="90"/>
                    <a:pt x="1239" y="1"/>
                    <a:pt x="9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98" name="Google Shape;1998;p24"/>
            <p:cNvSpPr/>
            <p:nvPr/>
          </p:nvSpPr>
          <p:spPr>
            <a:xfrm>
              <a:off x="1135850" y="1961000"/>
              <a:ext cx="52100" cy="49600"/>
            </a:xfrm>
            <a:custGeom>
              <a:avLst/>
              <a:gdLst/>
              <a:ahLst/>
              <a:cxnLst/>
              <a:rect l="l" t="t" r="r" b="b"/>
              <a:pathLst>
                <a:path w="2084" h="1984" extrusionOk="0">
                  <a:moveTo>
                    <a:pt x="1002" y="1"/>
                  </a:moveTo>
                  <a:cubicBezTo>
                    <a:pt x="492" y="1"/>
                    <a:pt x="0" y="395"/>
                    <a:pt x="0" y="992"/>
                  </a:cubicBezTo>
                  <a:cubicBezTo>
                    <a:pt x="0" y="1589"/>
                    <a:pt x="492" y="1984"/>
                    <a:pt x="1002" y="1984"/>
                  </a:cubicBezTo>
                  <a:cubicBezTo>
                    <a:pt x="1245" y="1984"/>
                    <a:pt x="1491" y="1894"/>
                    <a:pt x="1691" y="1695"/>
                  </a:cubicBezTo>
                  <a:cubicBezTo>
                    <a:pt x="2084" y="1302"/>
                    <a:pt x="2084" y="671"/>
                    <a:pt x="1691" y="290"/>
                  </a:cubicBezTo>
                  <a:cubicBezTo>
                    <a:pt x="1491" y="90"/>
                    <a:pt x="1245" y="1"/>
                    <a:pt x="10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99" name="Google Shape;1999;p24"/>
            <p:cNvSpPr/>
            <p:nvPr/>
          </p:nvSpPr>
          <p:spPr>
            <a:xfrm>
              <a:off x="1209075" y="2034025"/>
              <a:ext cx="51800" cy="49700"/>
            </a:xfrm>
            <a:custGeom>
              <a:avLst/>
              <a:gdLst/>
              <a:ahLst/>
              <a:cxnLst/>
              <a:rect l="l" t="t" r="r" b="b"/>
              <a:pathLst>
                <a:path w="2072" h="1988" extrusionOk="0">
                  <a:moveTo>
                    <a:pt x="991" y="1"/>
                  </a:moveTo>
                  <a:cubicBezTo>
                    <a:pt x="483" y="1"/>
                    <a:pt x="0" y="397"/>
                    <a:pt x="0" y="1000"/>
                  </a:cubicBezTo>
                  <a:cubicBezTo>
                    <a:pt x="0" y="1594"/>
                    <a:pt x="482" y="1988"/>
                    <a:pt x="989" y="1988"/>
                  </a:cubicBezTo>
                  <a:cubicBezTo>
                    <a:pt x="1234" y="1988"/>
                    <a:pt x="1485" y="1896"/>
                    <a:pt x="1691" y="1691"/>
                  </a:cubicBezTo>
                  <a:cubicBezTo>
                    <a:pt x="2072" y="1310"/>
                    <a:pt x="2072" y="679"/>
                    <a:pt x="1691" y="298"/>
                  </a:cubicBezTo>
                  <a:cubicBezTo>
                    <a:pt x="1486" y="93"/>
                    <a:pt x="1236" y="1"/>
                    <a:pt x="9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00" name="Google Shape;2000;p24"/>
            <p:cNvSpPr/>
            <p:nvPr/>
          </p:nvSpPr>
          <p:spPr>
            <a:xfrm>
              <a:off x="1282300" y="2107250"/>
              <a:ext cx="51800" cy="49700"/>
            </a:xfrm>
            <a:custGeom>
              <a:avLst/>
              <a:gdLst/>
              <a:ahLst/>
              <a:cxnLst/>
              <a:rect l="l" t="t" r="r" b="b"/>
              <a:pathLst>
                <a:path w="2072" h="1988" extrusionOk="0">
                  <a:moveTo>
                    <a:pt x="995" y="0"/>
                  </a:moveTo>
                  <a:cubicBezTo>
                    <a:pt x="487" y="0"/>
                    <a:pt x="0" y="394"/>
                    <a:pt x="0" y="988"/>
                  </a:cubicBezTo>
                  <a:cubicBezTo>
                    <a:pt x="0" y="1591"/>
                    <a:pt x="488" y="1988"/>
                    <a:pt x="996" y="1988"/>
                  </a:cubicBezTo>
                  <a:cubicBezTo>
                    <a:pt x="1241" y="1988"/>
                    <a:pt x="1490" y="1896"/>
                    <a:pt x="1691" y="1691"/>
                  </a:cubicBezTo>
                  <a:cubicBezTo>
                    <a:pt x="2072" y="1310"/>
                    <a:pt x="2072" y="679"/>
                    <a:pt x="1691" y="298"/>
                  </a:cubicBezTo>
                  <a:cubicBezTo>
                    <a:pt x="1489" y="92"/>
                    <a:pt x="1240" y="0"/>
                    <a:pt x="9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01" name="Google Shape;2001;p24"/>
            <p:cNvSpPr/>
            <p:nvPr/>
          </p:nvSpPr>
          <p:spPr>
            <a:xfrm>
              <a:off x="1355525" y="2180750"/>
              <a:ext cx="52100" cy="49725"/>
            </a:xfrm>
            <a:custGeom>
              <a:avLst/>
              <a:gdLst/>
              <a:ahLst/>
              <a:cxnLst/>
              <a:rect l="l" t="t" r="r" b="b"/>
              <a:pathLst>
                <a:path w="2084" h="1989" extrusionOk="0">
                  <a:moveTo>
                    <a:pt x="998" y="1"/>
                  </a:moveTo>
                  <a:cubicBezTo>
                    <a:pt x="487" y="1"/>
                    <a:pt x="0" y="395"/>
                    <a:pt x="0" y="989"/>
                  </a:cubicBezTo>
                  <a:cubicBezTo>
                    <a:pt x="0" y="1592"/>
                    <a:pt x="488" y="1988"/>
                    <a:pt x="1000" y="1988"/>
                  </a:cubicBezTo>
                  <a:cubicBezTo>
                    <a:pt x="1246" y="1988"/>
                    <a:pt x="1498" y="1896"/>
                    <a:pt x="1703" y="1691"/>
                  </a:cubicBezTo>
                  <a:cubicBezTo>
                    <a:pt x="2084" y="1310"/>
                    <a:pt x="2084" y="679"/>
                    <a:pt x="1703" y="298"/>
                  </a:cubicBezTo>
                  <a:cubicBezTo>
                    <a:pt x="1497" y="93"/>
                    <a:pt x="1245" y="1"/>
                    <a:pt x="9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02" name="Google Shape;2002;p24"/>
            <p:cNvSpPr/>
            <p:nvPr/>
          </p:nvSpPr>
          <p:spPr>
            <a:xfrm>
              <a:off x="1428750" y="2253900"/>
              <a:ext cx="52100" cy="49600"/>
            </a:xfrm>
            <a:custGeom>
              <a:avLst/>
              <a:gdLst/>
              <a:ahLst/>
              <a:cxnLst/>
              <a:rect l="l" t="t" r="r" b="b"/>
              <a:pathLst>
                <a:path w="2084" h="1984" extrusionOk="0">
                  <a:moveTo>
                    <a:pt x="1002" y="0"/>
                  </a:moveTo>
                  <a:cubicBezTo>
                    <a:pt x="492" y="0"/>
                    <a:pt x="0" y="395"/>
                    <a:pt x="0" y="992"/>
                  </a:cubicBezTo>
                  <a:cubicBezTo>
                    <a:pt x="0" y="1589"/>
                    <a:pt x="492" y="1983"/>
                    <a:pt x="1002" y="1983"/>
                  </a:cubicBezTo>
                  <a:cubicBezTo>
                    <a:pt x="1244" y="1983"/>
                    <a:pt x="1491" y="1894"/>
                    <a:pt x="1691" y="1694"/>
                  </a:cubicBezTo>
                  <a:cubicBezTo>
                    <a:pt x="2084" y="1301"/>
                    <a:pt x="2084" y="682"/>
                    <a:pt x="1691" y="289"/>
                  </a:cubicBezTo>
                  <a:cubicBezTo>
                    <a:pt x="1491" y="90"/>
                    <a:pt x="1244" y="0"/>
                    <a:pt x="10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03" name="Google Shape;2003;p24"/>
            <p:cNvSpPr/>
            <p:nvPr/>
          </p:nvSpPr>
          <p:spPr>
            <a:xfrm>
              <a:off x="842650" y="1814550"/>
              <a:ext cx="51825" cy="49600"/>
            </a:xfrm>
            <a:custGeom>
              <a:avLst/>
              <a:gdLst/>
              <a:ahLst/>
              <a:cxnLst/>
              <a:rect l="l" t="t" r="r" b="b"/>
              <a:pathLst>
                <a:path w="2073" h="1984" extrusionOk="0">
                  <a:moveTo>
                    <a:pt x="997" y="1"/>
                  </a:moveTo>
                  <a:cubicBezTo>
                    <a:pt x="487" y="1"/>
                    <a:pt x="1" y="395"/>
                    <a:pt x="1" y="992"/>
                  </a:cubicBezTo>
                  <a:cubicBezTo>
                    <a:pt x="1" y="1589"/>
                    <a:pt x="487" y="1984"/>
                    <a:pt x="997" y="1984"/>
                  </a:cubicBezTo>
                  <a:cubicBezTo>
                    <a:pt x="1240" y="1984"/>
                    <a:pt x="1488" y="1894"/>
                    <a:pt x="1691" y="1695"/>
                  </a:cubicBezTo>
                  <a:cubicBezTo>
                    <a:pt x="2072" y="1302"/>
                    <a:pt x="2072" y="671"/>
                    <a:pt x="1691" y="290"/>
                  </a:cubicBezTo>
                  <a:cubicBezTo>
                    <a:pt x="1488" y="90"/>
                    <a:pt x="1240" y="1"/>
                    <a:pt x="9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04" name="Google Shape;2004;p24"/>
            <p:cNvSpPr/>
            <p:nvPr/>
          </p:nvSpPr>
          <p:spPr>
            <a:xfrm>
              <a:off x="915575" y="1887575"/>
              <a:ext cx="49725" cy="49725"/>
            </a:xfrm>
            <a:custGeom>
              <a:avLst/>
              <a:gdLst/>
              <a:ahLst/>
              <a:cxnLst/>
              <a:rect l="l" t="t" r="r" b="b"/>
              <a:pathLst>
                <a:path w="1989" h="1989" extrusionOk="0">
                  <a:moveTo>
                    <a:pt x="1001" y="0"/>
                  </a:moveTo>
                  <a:cubicBezTo>
                    <a:pt x="453" y="0"/>
                    <a:pt x="1" y="453"/>
                    <a:pt x="1" y="1000"/>
                  </a:cubicBezTo>
                  <a:cubicBezTo>
                    <a:pt x="1" y="1536"/>
                    <a:pt x="453" y="1988"/>
                    <a:pt x="1001" y="1988"/>
                  </a:cubicBezTo>
                  <a:cubicBezTo>
                    <a:pt x="1548" y="1988"/>
                    <a:pt x="1989" y="1536"/>
                    <a:pt x="1989" y="1000"/>
                  </a:cubicBezTo>
                  <a:cubicBezTo>
                    <a:pt x="1989" y="453"/>
                    <a:pt x="1548" y="0"/>
                    <a:pt x="10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05" name="Google Shape;2005;p24"/>
            <p:cNvSpPr/>
            <p:nvPr/>
          </p:nvSpPr>
          <p:spPr>
            <a:xfrm>
              <a:off x="761100" y="1887575"/>
              <a:ext cx="66400" cy="49650"/>
            </a:xfrm>
            <a:custGeom>
              <a:avLst/>
              <a:gdLst/>
              <a:ahLst/>
              <a:cxnLst/>
              <a:rect l="l" t="t" r="r" b="b"/>
              <a:pathLst>
                <a:path w="2656" h="1986" extrusionOk="0">
                  <a:moveTo>
                    <a:pt x="1322" y="0"/>
                  </a:moveTo>
                  <a:cubicBezTo>
                    <a:pt x="441" y="0"/>
                    <a:pt x="0" y="1072"/>
                    <a:pt x="619" y="1691"/>
                  </a:cubicBezTo>
                  <a:cubicBezTo>
                    <a:pt x="816" y="1887"/>
                    <a:pt x="1072" y="1985"/>
                    <a:pt x="1326" y="1985"/>
                  </a:cubicBezTo>
                  <a:cubicBezTo>
                    <a:pt x="1581" y="1985"/>
                    <a:pt x="1834" y="1887"/>
                    <a:pt x="2024" y="1691"/>
                  </a:cubicBezTo>
                  <a:cubicBezTo>
                    <a:pt x="2655" y="1072"/>
                    <a:pt x="2203" y="0"/>
                    <a:pt x="13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06" name="Google Shape;2006;p24"/>
            <p:cNvSpPr/>
            <p:nvPr/>
          </p:nvSpPr>
          <p:spPr>
            <a:xfrm>
              <a:off x="989400" y="1961300"/>
              <a:ext cx="51825" cy="49600"/>
            </a:xfrm>
            <a:custGeom>
              <a:avLst/>
              <a:gdLst/>
              <a:ahLst/>
              <a:cxnLst/>
              <a:rect l="l" t="t" r="r" b="b"/>
              <a:pathLst>
                <a:path w="2073" h="1984" extrusionOk="0">
                  <a:moveTo>
                    <a:pt x="997" y="0"/>
                  </a:moveTo>
                  <a:cubicBezTo>
                    <a:pt x="487" y="0"/>
                    <a:pt x="0" y="395"/>
                    <a:pt x="0" y="992"/>
                  </a:cubicBezTo>
                  <a:cubicBezTo>
                    <a:pt x="0" y="1589"/>
                    <a:pt x="487" y="1984"/>
                    <a:pt x="997" y="1984"/>
                  </a:cubicBezTo>
                  <a:cubicBezTo>
                    <a:pt x="1239" y="1984"/>
                    <a:pt x="1488" y="1894"/>
                    <a:pt x="1691" y="1694"/>
                  </a:cubicBezTo>
                  <a:cubicBezTo>
                    <a:pt x="2072" y="1302"/>
                    <a:pt x="2072" y="671"/>
                    <a:pt x="1691" y="290"/>
                  </a:cubicBezTo>
                  <a:cubicBezTo>
                    <a:pt x="1488" y="90"/>
                    <a:pt x="1239" y="0"/>
                    <a:pt x="9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07" name="Google Shape;2007;p24"/>
            <p:cNvSpPr/>
            <p:nvPr/>
          </p:nvSpPr>
          <p:spPr>
            <a:xfrm>
              <a:off x="1062625" y="2034325"/>
              <a:ext cx="51800" cy="49625"/>
            </a:xfrm>
            <a:custGeom>
              <a:avLst/>
              <a:gdLst/>
              <a:ahLst/>
              <a:cxnLst/>
              <a:rect l="l" t="t" r="r" b="b"/>
              <a:pathLst>
                <a:path w="2072" h="1985" extrusionOk="0">
                  <a:moveTo>
                    <a:pt x="986" y="0"/>
                  </a:moveTo>
                  <a:cubicBezTo>
                    <a:pt x="482" y="0"/>
                    <a:pt x="0" y="394"/>
                    <a:pt x="0" y="988"/>
                  </a:cubicBezTo>
                  <a:cubicBezTo>
                    <a:pt x="0" y="1585"/>
                    <a:pt x="486" y="1985"/>
                    <a:pt x="993" y="1985"/>
                  </a:cubicBezTo>
                  <a:cubicBezTo>
                    <a:pt x="1234" y="1985"/>
                    <a:pt x="1479" y="1894"/>
                    <a:pt x="1679" y="1691"/>
                  </a:cubicBezTo>
                  <a:cubicBezTo>
                    <a:pt x="2072" y="1310"/>
                    <a:pt x="2072" y="678"/>
                    <a:pt x="1679" y="297"/>
                  </a:cubicBezTo>
                  <a:cubicBezTo>
                    <a:pt x="1477" y="92"/>
                    <a:pt x="1229" y="0"/>
                    <a:pt x="9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08" name="Google Shape;2008;p24"/>
            <p:cNvSpPr/>
            <p:nvPr/>
          </p:nvSpPr>
          <p:spPr>
            <a:xfrm>
              <a:off x="1135550" y="2107450"/>
              <a:ext cx="52100" cy="49600"/>
            </a:xfrm>
            <a:custGeom>
              <a:avLst/>
              <a:gdLst/>
              <a:ahLst/>
              <a:cxnLst/>
              <a:rect l="l" t="t" r="r" b="b"/>
              <a:pathLst>
                <a:path w="2084" h="1984" extrusionOk="0">
                  <a:moveTo>
                    <a:pt x="1002" y="0"/>
                  </a:moveTo>
                  <a:cubicBezTo>
                    <a:pt x="492" y="0"/>
                    <a:pt x="0" y="395"/>
                    <a:pt x="0" y="992"/>
                  </a:cubicBezTo>
                  <a:cubicBezTo>
                    <a:pt x="0" y="1589"/>
                    <a:pt x="492" y="1984"/>
                    <a:pt x="1002" y="1984"/>
                  </a:cubicBezTo>
                  <a:cubicBezTo>
                    <a:pt x="1245" y="1984"/>
                    <a:pt x="1491" y="1894"/>
                    <a:pt x="1691" y="1694"/>
                  </a:cubicBezTo>
                  <a:cubicBezTo>
                    <a:pt x="2084" y="1313"/>
                    <a:pt x="2084" y="682"/>
                    <a:pt x="1691" y="290"/>
                  </a:cubicBezTo>
                  <a:cubicBezTo>
                    <a:pt x="1491" y="90"/>
                    <a:pt x="1245" y="0"/>
                    <a:pt x="10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09" name="Google Shape;2009;p24"/>
            <p:cNvSpPr/>
            <p:nvPr/>
          </p:nvSpPr>
          <p:spPr>
            <a:xfrm>
              <a:off x="1208775" y="2180675"/>
              <a:ext cx="51800" cy="49600"/>
            </a:xfrm>
            <a:custGeom>
              <a:avLst/>
              <a:gdLst/>
              <a:ahLst/>
              <a:cxnLst/>
              <a:rect l="l" t="t" r="r" b="b"/>
              <a:pathLst>
                <a:path w="2072" h="1984" extrusionOk="0">
                  <a:moveTo>
                    <a:pt x="997" y="0"/>
                  </a:moveTo>
                  <a:cubicBezTo>
                    <a:pt x="487" y="0"/>
                    <a:pt x="0" y="395"/>
                    <a:pt x="0" y="992"/>
                  </a:cubicBezTo>
                  <a:cubicBezTo>
                    <a:pt x="0" y="1589"/>
                    <a:pt x="487" y="1984"/>
                    <a:pt x="997" y="1984"/>
                  </a:cubicBezTo>
                  <a:cubicBezTo>
                    <a:pt x="1239" y="1984"/>
                    <a:pt x="1487" y="1894"/>
                    <a:pt x="1691" y="1694"/>
                  </a:cubicBezTo>
                  <a:cubicBezTo>
                    <a:pt x="2072" y="1301"/>
                    <a:pt x="2072" y="682"/>
                    <a:pt x="1691" y="289"/>
                  </a:cubicBezTo>
                  <a:cubicBezTo>
                    <a:pt x="1487" y="90"/>
                    <a:pt x="1239" y="0"/>
                    <a:pt x="9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10" name="Google Shape;2010;p24"/>
            <p:cNvSpPr/>
            <p:nvPr/>
          </p:nvSpPr>
          <p:spPr>
            <a:xfrm>
              <a:off x="1282300" y="2254200"/>
              <a:ext cx="52100" cy="49600"/>
            </a:xfrm>
            <a:custGeom>
              <a:avLst/>
              <a:gdLst/>
              <a:ahLst/>
              <a:cxnLst/>
              <a:rect l="l" t="t" r="r" b="b"/>
              <a:pathLst>
                <a:path w="2084" h="1984" extrusionOk="0">
                  <a:moveTo>
                    <a:pt x="1002" y="0"/>
                  </a:moveTo>
                  <a:cubicBezTo>
                    <a:pt x="492" y="0"/>
                    <a:pt x="0" y="395"/>
                    <a:pt x="0" y="992"/>
                  </a:cubicBezTo>
                  <a:cubicBezTo>
                    <a:pt x="0" y="1589"/>
                    <a:pt x="492" y="1983"/>
                    <a:pt x="1002" y="1983"/>
                  </a:cubicBezTo>
                  <a:cubicBezTo>
                    <a:pt x="1244" y="1983"/>
                    <a:pt x="1491" y="1894"/>
                    <a:pt x="1691" y="1694"/>
                  </a:cubicBezTo>
                  <a:cubicBezTo>
                    <a:pt x="2084" y="1301"/>
                    <a:pt x="2084" y="682"/>
                    <a:pt x="1691" y="289"/>
                  </a:cubicBezTo>
                  <a:cubicBezTo>
                    <a:pt x="1491" y="90"/>
                    <a:pt x="1244" y="0"/>
                    <a:pt x="10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11" name="Google Shape;2011;p24"/>
            <p:cNvSpPr/>
            <p:nvPr/>
          </p:nvSpPr>
          <p:spPr>
            <a:xfrm>
              <a:off x="1355525" y="2327275"/>
              <a:ext cx="51800" cy="49750"/>
            </a:xfrm>
            <a:custGeom>
              <a:avLst/>
              <a:gdLst/>
              <a:ahLst/>
              <a:cxnLst/>
              <a:rect l="l" t="t" r="r" b="b"/>
              <a:pathLst>
                <a:path w="2072" h="1990" extrusionOk="0">
                  <a:moveTo>
                    <a:pt x="996" y="1"/>
                  </a:moveTo>
                  <a:cubicBezTo>
                    <a:pt x="486" y="1"/>
                    <a:pt x="0" y="401"/>
                    <a:pt x="0" y="998"/>
                  </a:cubicBezTo>
                  <a:cubicBezTo>
                    <a:pt x="0" y="1595"/>
                    <a:pt x="486" y="1989"/>
                    <a:pt x="996" y="1989"/>
                  </a:cubicBezTo>
                  <a:cubicBezTo>
                    <a:pt x="1239" y="1989"/>
                    <a:pt x="1487" y="1900"/>
                    <a:pt x="1691" y="1700"/>
                  </a:cubicBezTo>
                  <a:cubicBezTo>
                    <a:pt x="2072" y="1307"/>
                    <a:pt x="2072" y="676"/>
                    <a:pt x="1691" y="295"/>
                  </a:cubicBezTo>
                  <a:cubicBezTo>
                    <a:pt x="1487" y="92"/>
                    <a:pt x="1239" y="1"/>
                    <a:pt x="9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12" name="Google Shape;2012;p24"/>
            <p:cNvSpPr/>
            <p:nvPr/>
          </p:nvSpPr>
          <p:spPr>
            <a:xfrm>
              <a:off x="842650" y="1960700"/>
              <a:ext cx="51825" cy="49600"/>
            </a:xfrm>
            <a:custGeom>
              <a:avLst/>
              <a:gdLst/>
              <a:ahLst/>
              <a:cxnLst/>
              <a:rect l="l" t="t" r="r" b="b"/>
              <a:pathLst>
                <a:path w="2073" h="1984" extrusionOk="0">
                  <a:moveTo>
                    <a:pt x="997" y="1"/>
                  </a:moveTo>
                  <a:cubicBezTo>
                    <a:pt x="487" y="1"/>
                    <a:pt x="1" y="395"/>
                    <a:pt x="1" y="992"/>
                  </a:cubicBezTo>
                  <a:cubicBezTo>
                    <a:pt x="1" y="1589"/>
                    <a:pt x="487" y="1984"/>
                    <a:pt x="997" y="1984"/>
                  </a:cubicBezTo>
                  <a:cubicBezTo>
                    <a:pt x="1240" y="1984"/>
                    <a:pt x="1488" y="1894"/>
                    <a:pt x="1691" y="1695"/>
                  </a:cubicBezTo>
                  <a:cubicBezTo>
                    <a:pt x="2072" y="1314"/>
                    <a:pt x="2072" y="683"/>
                    <a:pt x="1691" y="290"/>
                  </a:cubicBezTo>
                  <a:cubicBezTo>
                    <a:pt x="1488" y="90"/>
                    <a:pt x="1240" y="1"/>
                    <a:pt x="9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13" name="Google Shape;2013;p24"/>
            <p:cNvSpPr/>
            <p:nvPr/>
          </p:nvSpPr>
          <p:spPr>
            <a:xfrm>
              <a:off x="916175" y="2034325"/>
              <a:ext cx="51825" cy="49625"/>
            </a:xfrm>
            <a:custGeom>
              <a:avLst/>
              <a:gdLst/>
              <a:ahLst/>
              <a:cxnLst/>
              <a:rect l="l" t="t" r="r" b="b"/>
              <a:pathLst>
                <a:path w="2073" h="1985" extrusionOk="0">
                  <a:moveTo>
                    <a:pt x="990" y="0"/>
                  </a:moveTo>
                  <a:cubicBezTo>
                    <a:pt x="482" y="0"/>
                    <a:pt x="0" y="394"/>
                    <a:pt x="0" y="988"/>
                  </a:cubicBezTo>
                  <a:cubicBezTo>
                    <a:pt x="0" y="1585"/>
                    <a:pt x="487" y="1985"/>
                    <a:pt x="996" y="1985"/>
                  </a:cubicBezTo>
                  <a:cubicBezTo>
                    <a:pt x="1239" y="1985"/>
                    <a:pt x="1488" y="1894"/>
                    <a:pt x="1691" y="1691"/>
                  </a:cubicBezTo>
                  <a:cubicBezTo>
                    <a:pt x="2072" y="1310"/>
                    <a:pt x="2072" y="678"/>
                    <a:pt x="1691" y="297"/>
                  </a:cubicBezTo>
                  <a:cubicBezTo>
                    <a:pt x="1486" y="92"/>
                    <a:pt x="1235" y="0"/>
                    <a:pt x="9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14" name="Google Shape;2014;p24"/>
            <p:cNvSpPr/>
            <p:nvPr/>
          </p:nvSpPr>
          <p:spPr>
            <a:xfrm>
              <a:off x="989400" y="2107450"/>
              <a:ext cx="51825" cy="49600"/>
            </a:xfrm>
            <a:custGeom>
              <a:avLst/>
              <a:gdLst/>
              <a:ahLst/>
              <a:cxnLst/>
              <a:rect l="l" t="t" r="r" b="b"/>
              <a:pathLst>
                <a:path w="2073" h="1984" extrusionOk="0">
                  <a:moveTo>
                    <a:pt x="997" y="0"/>
                  </a:moveTo>
                  <a:cubicBezTo>
                    <a:pt x="487" y="0"/>
                    <a:pt x="0" y="395"/>
                    <a:pt x="0" y="992"/>
                  </a:cubicBezTo>
                  <a:cubicBezTo>
                    <a:pt x="0" y="1589"/>
                    <a:pt x="487" y="1984"/>
                    <a:pt x="997" y="1984"/>
                  </a:cubicBezTo>
                  <a:cubicBezTo>
                    <a:pt x="1239" y="1984"/>
                    <a:pt x="1488" y="1894"/>
                    <a:pt x="1691" y="1694"/>
                  </a:cubicBezTo>
                  <a:cubicBezTo>
                    <a:pt x="2072" y="1313"/>
                    <a:pt x="2072" y="682"/>
                    <a:pt x="1691" y="290"/>
                  </a:cubicBezTo>
                  <a:cubicBezTo>
                    <a:pt x="1488" y="90"/>
                    <a:pt x="1239" y="0"/>
                    <a:pt x="9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15" name="Google Shape;2015;p24"/>
            <p:cNvSpPr/>
            <p:nvPr/>
          </p:nvSpPr>
          <p:spPr>
            <a:xfrm>
              <a:off x="1062325" y="2180675"/>
              <a:ext cx="52100" cy="49600"/>
            </a:xfrm>
            <a:custGeom>
              <a:avLst/>
              <a:gdLst/>
              <a:ahLst/>
              <a:cxnLst/>
              <a:rect l="l" t="t" r="r" b="b"/>
              <a:pathLst>
                <a:path w="2084" h="1984" extrusionOk="0">
                  <a:moveTo>
                    <a:pt x="1002" y="0"/>
                  </a:moveTo>
                  <a:cubicBezTo>
                    <a:pt x="492" y="0"/>
                    <a:pt x="0" y="395"/>
                    <a:pt x="0" y="992"/>
                  </a:cubicBezTo>
                  <a:cubicBezTo>
                    <a:pt x="0" y="1589"/>
                    <a:pt x="492" y="1984"/>
                    <a:pt x="1002" y="1984"/>
                  </a:cubicBezTo>
                  <a:cubicBezTo>
                    <a:pt x="1245" y="1984"/>
                    <a:pt x="1491" y="1894"/>
                    <a:pt x="1691" y="1694"/>
                  </a:cubicBezTo>
                  <a:cubicBezTo>
                    <a:pt x="2084" y="1301"/>
                    <a:pt x="2084" y="670"/>
                    <a:pt x="1691" y="289"/>
                  </a:cubicBezTo>
                  <a:cubicBezTo>
                    <a:pt x="1491" y="90"/>
                    <a:pt x="1245" y="0"/>
                    <a:pt x="10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16" name="Google Shape;2016;p24"/>
            <p:cNvSpPr/>
            <p:nvPr/>
          </p:nvSpPr>
          <p:spPr>
            <a:xfrm>
              <a:off x="1135550" y="2253700"/>
              <a:ext cx="52100" cy="49800"/>
            </a:xfrm>
            <a:custGeom>
              <a:avLst/>
              <a:gdLst/>
              <a:ahLst/>
              <a:cxnLst/>
              <a:rect l="l" t="t" r="r" b="b"/>
              <a:pathLst>
                <a:path w="2084" h="1992" extrusionOk="0">
                  <a:moveTo>
                    <a:pt x="996" y="0"/>
                  </a:moveTo>
                  <a:cubicBezTo>
                    <a:pt x="489" y="0"/>
                    <a:pt x="0" y="397"/>
                    <a:pt x="0" y="1000"/>
                  </a:cubicBezTo>
                  <a:cubicBezTo>
                    <a:pt x="0" y="1597"/>
                    <a:pt x="492" y="1991"/>
                    <a:pt x="1002" y="1991"/>
                  </a:cubicBezTo>
                  <a:cubicBezTo>
                    <a:pt x="1245" y="1991"/>
                    <a:pt x="1491" y="1902"/>
                    <a:pt x="1691" y="1702"/>
                  </a:cubicBezTo>
                  <a:cubicBezTo>
                    <a:pt x="2084" y="1309"/>
                    <a:pt x="2084" y="678"/>
                    <a:pt x="1691" y="297"/>
                  </a:cubicBezTo>
                  <a:cubicBezTo>
                    <a:pt x="1490" y="92"/>
                    <a:pt x="1241" y="0"/>
                    <a:pt x="9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17" name="Google Shape;2017;p24"/>
            <p:cNvSpPr/>
            <p:nvPr/>
          </p:nvSpPr>
          <p:spPr>
            <a:xfrm>
              <a:off x="1209075" y="2327275"/>
              <a:ext cx="52100" cy="49750"/>
            </a:xfrm>
            <a:custGeom>
              <a:avLst/>
              <a:gdLst/>
              <a:ahLst/>
              <a:cxnLst/>
              <a:rect l="l" t="t" r="r" b="b"/>
              <a:pathLst>
                <a:path w="2084" h="1990" extrusionOk="0">
                  <a:moveTo>
                    <a:pt x="1001" y="1"/>
                  </a:moveTo>
                  <a:cubicBezTo>
                    <a:pt x="492" y="1"/>
                    <a:pt x="0" y="401"/>
                    <a:pt x="0" y="998"/>
                  </a:cubicBezTo>
                  <a:cubicBezTo>
                    <a:pt x="0" y="1595"/>
                    <a:pt x="492" y="1989"/>
                    <a:pt x="1002" y="1989"/>
                  </a:cubicBezTo>
                  <a:cubicBezTo>
                    <a:pt x="1244" y="1989"/>
                    <a:pt x="1491" y="1900"/>
                    <a:pt x="1691" y="1700"/>
                  </a:cubicBezTo>
                  <a:cubicBezTo>
                    <a:pt x="2084" y="1307"/>
                    <a:pt x="2084" y="676"/>
                    <a:pt x="1691" y="295"/>
                  </a:cubicBezTo>
                  <a:cubicBezTo>
                    <a:pt x="1491" y="92"/>
                    <a:pt x="1244" y="1"/>
                    <a:pt x="10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18" name="Google Shape;2018;p24"/>
            <p:cNvSpPr/>
            <p:nvPr/>
          </p:nvSpPr>
          <p:spPr>
            <a:xfrm>
              <a:off x="1282300" y="2400450"/>
              <a:ext cx="51800" cy="49800"/>
            </a:xfrm>
            <a:custGeom>
              <a:avLst/>
              <a:gdLst/>
              <a:ahLst/>
              <a:cxnLst/>
              <a:rect l="l" t="t" r="r" b="b"/>
              <a:pathLst>
                <a:path w="2072" h="1992" extrusionOk="0">
                  <a:moveTo>
                    <a:pt x="996" y="0"/>
                  </a:moveTo>
                  <a:cubicBezTo>
                    <a:pt x="488" y="0"/>
                    <a:pt x="0" y="397"/>
                    <a:pt x="0" y="1000"/>
                  </a:cubicBezTo>
                  <a:cubicBezTo>
                    <a:pt x="0" y="1597"/>
                    <a:pt x="492" y="1991"/>
                    <a:pt x="1002" y="1991"/>
                  </a:cubicBezTo>
                  <a:cubicBezTo>
                    <a:pt x="1244" y="1991"/>
                    <a:pt x="1491" y="1902"/>
                    <a:pt x="1691" y="1702"/>
                  </a:cubicBezTo>
                  <a:cubicBezTo>
                    <a:pt x="2072" y="1309"/>
                    <a:pt x="2072" y="678"/>
                    <a:pt x="1691" y="297"/>
                  </a:cubicBezTo>
                  <a:cubicBezTo>
                    <a:pt x="1490" y="92"/>
                    <a:pt x="1241" y="0"/>
                    <a:pt x="9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19" name="Google Shape;2019;p24"/>
            <p:cNvSpPr/>
            <p:nvPr/>
          </p:nvSpPr>
          <p:spPr>
            <a:xfrm>
              <a:off x="696200" y="1960700"/>
              <a:ext cx="52125" cy="49800"/>
            </a:xfrm>
            <a:custGeom>
              <a:avLst/>
              <a:gdLst/>
              <a:ahLst/>
              <a:cxnLst/>
              <a:rect l="l" t="t" r="r" b="b"/>
              <a:pathLst>
                <a:path w="2085" h="1992" extrusionOk="0">
                  <a:moveTo>
                    <a:pt x="1002" y="1"/>
                  </a:moveTo>
                  <a:cubicBezTo>
                    <a:pt x="493" y="1"/>
                    <a:pt x="1" y="395"/>
                    <a:pt x="1" y="992"/>
                  </a:cubicBezTo>
                  <a:cubicBezTo>
                    <a:pt x="1" y="1595"/>
                    <a:pt x="489" y="1992"/>
                    <a:pt x="997" y="1992"/>
                  </a:cubicBezTo>
                  <a:cubicBezTo>
                    <a:pt x="1241" y="1992"/>
                    <a:pt x="1490" y="1900"/>
                    <a:pt x="1691" y="1695"/>
                  </a:cubicBezTo>
                  <a:cubicBezTo>
                    <a:pt x="2084" y="1314"/>
                    <a:pt x="2084" y="683"/>
                    <a:pt x="1691" y="290"/>
                  </a:cubicBezTo>
                  <a:cubicBezTo>
                    <a:pt x="1492" y="90"/>
                    <a:pt x="1245" y="1"/>
                    <a:pt x="10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20" name="Google Shape;2020;p24"/>
            <p:cNvSpPr/>
            <p:nvPr/>
          </p:nvSpPr>
          <p:spPr>
            <a:xfrm>
              <a:off x="769425" y="2033925"/>
              <a:ext cx="52125" cy="49600"/>
            </a:xfrm>
            <a:custGeom>
              <a:avLst/>
              <a:gdLst/>
              <a:ahLst/>
              <a:cxnLst/>
              <a:rect l="l" t="t" r="r" b="b"/>
              <a:pathLst>
                <a:path w="2085" h="1984" extrusionOk="0">
                  <a:moveTo>
                    <a:pt x="1002" y="1"/>
                  </a:moveTo>
                  <a:cubicBezTo>
                    <a:pt x="492" y="1"/>
                    <a:pt x="1" y="395"/>
                    <a:pt x="1" y="992"/>
                  </a:cubicBezTo>
                  <a:cubicBezTo>
                    <a:pt x="1" y="1589"/>
                    <a:pt x="492" y="1984"/>
                    <a:pt x="1002" y="1984"/>
                  </a:cubicBezTo>
                  <a:cubicBezTo>
                    <a:pt x="1245" y="1984"/>
                    <a:pt x="1492" y="1894"/>
                    <a:pt x="1691" y="1695"/>
                  </a:cubicBezTo>
                  <a:cubicBezTo>
                    <a:pt x="2084" y="1302"/>
                    <a:pt x="2084" y="683"/>
                    <a:pt x="1691" y="290"/>
                  </a:cubicBezTo>
                  <a:cubicBezTo>
                    <a:pt x="1492" y="90"/>
                    <a:pt x="1245" y="1"/>
                    <a:pt x="10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21" name="Google Shape;2021;p24"/>
            <p:cNvSpPr/>
            <p:nvPr/>
          </p:nvSpPr>
          <p:spPr>
            <a:xfrm>
              <a:off x="614650" y="2034000"/>
              <a:ext cx="66400" cy="49450"/>
            </a:xfrm>
            <a:custGeom>
              <a:avLst/>
              <a:gdLst/>
              <a:ahLst/>
              <a:cxnLst/>
              <a:rect l="l" t="t" r="r" b="b"/>
              <a:pathLst>
                <a:path w="2656" h="1978" extrusionOk="0">
                  <a:moveTo>
                    <a:pt x="1334" y="1"/>
                  </a:moveTo>
                  <a:cubicBezTo>
                    <a:pt x="453" y="1"/>
                    <a:pt x="0" y="1061"/>
                    <a:pt x="631" y="1692"/>
                  </a:cubicBezTo>
                  <a:cubicBezTo>
                    <a:pt x="822" y="1882"/>
                    <a:pt x="1075" y="1977"/>
                    <a:pt x="1329" y="1977"/>
                  </a:cubicBezTo>
                  <a:cubicBezTo>
                    <a:pt x="1584" y="1977"/>
                    <a:pt x="1840" y="1882"/>
                    <a:pt x="2036" y="1692"/>
                  </a:cubicBezTo>
                  <a:cubicBezTo>
                    <a:pt x="2656" y="1061"/>
                    <a:pt x="2215" y="1"/>
                    <a:pt x="1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22" name="Google Shape;2022;p24"/>
            <p:cNvSpPr/>
            <p:nvPr/>
          </p:nvSpPr>
          <p:spPr>
            <a:xfrm>
              <a:off x="842950" y="2107450"/>
              <a:ext cx="52125" cy="49600"/>
            </a:xfrm>
            <a:custGeom>
              <a:avLst/>
              <a:gdLst/>
              <a:ahLst/>
              <a:cxnLst/>
              <a:rect l="l" t="t" r="r" b="b"/>
              <a:pathLst>
                <a:path w="2085" h="1984" extrusionOk="0">
                  <a:moveTo>
                    <a:pt x="1002" y="0"/>
                  </a:moveTo>
                  <a:cubicBezTo>
                    <a:pt x="492" y="0"/>
                    <a:pt x="1" y="395"/>
                    <a:pt x="1" y="992"/>
                  </a:cubicBezTo>
                  <a:cubicBezTo>
                    <a:pt x="1" y="1589"/>
                    <a:pt x="492" y="1984"/>
                    <a:pt x="1002" y="1984"/>
                  </a:cubicBezTo>
                  <a:cubicBezTo>
                    <a:pt x="1245" y="1984"/>
                    <a:pt x="1492" y="1894"/>
                    <a:pt x="1691" y="1694"/>
                  </a:cubicBezTo>
                  <a:cubicBezTo>
                    <a:pt x="2084" y="1302"/>
                    <a:pt x="2084" y="682"/>
                    <a:pt x="1691" y="290"/>
                  </a:cubicBezTo>
                  <a:cubicBezTo>
                    <a:pt x="1492" y="90"/>
                    <a:pt x="1245" y="0"/>
                    <a:pt x="10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23" name="Google Shape;2023;p24"/>
            <p:cNvSpPr/>
            <p:nvPr/>
          </p:nvSpPr>
          <p:spPr>
            <a:xfrm>
              <a:off x="916175" y="2180675"/>
              <a:ext cx="51825" cy="49600"/>
            </a:xfrm>
            <a:custGeom>
              <a:avLst/>
              <a:gdLst/>
              <a:ahLst/>
              <a:cxnLst/>
              <a:rect l="l" t="t" r="r" b="b"/>
              <a:pathLst>
                <a:path w="2073" h="1984" extrusionOk="0">
                  <a:moveTo>
                    <a:pt x="997" y="0"/>
                  </a:moveTo>
                  <a:cubicBezTo>
                    <a:pt x="487" y="0"/>
                    <a:pt x="0" y="395"/>
                    <a:pt x="0" y="992"/>
                  </a:cubicBezTo>
                  <a:cubicBezTo>
                    <a:pt x="0" y="1589"/>
                    <a:pt x="487" y="1984"/>
                    <a:pt x="997" y="1984"/>
                  </a:cubicBezTo>
                  <a:cubicBezTo>
                    <a:pt x="1239" y="1984"/>
                    <a:pt x="1488" y="1894"/>
                    <a:pt x="1691" y="1694"/>
                  </a:cubicBezTo>
                  <a:cubicBezTo>
                    <a:pt x="2072" y="1301"/>
                    <a:pt x="2072" y="670"/>
                    <a:pt x="1691" y="289"/>
                  </a:cubicBezTo>
                  <a:cubicBezTo>
                    <a:pt x="1488" y="90"/>
                    <a:pt x="1239" y="0"/>
                    <a:pt x="9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24" name="Google Shape;2024;p24"/>
            <p:cNvSpPr/>
            <p:nvPr/>
          </p:nvSpPr>
          <p:spPr>
            <a:xfrm>
              <a:off x="989400" y="2253700"/>
              <a:ext cx="51825" cy="49800"/>
            </a:xfrm>
            <a:custGeom>
              <a:avLst/>
              <a:gdLst/>
              <a:ahLst/>
              <a:cxnLst/>
              <a:rect l="l" t="t" r="r" b="b"/>
              <a:pathLst>
                <a:path w="2073" h="1992" extrusionOk="0">
                  <a:moveTo>
                    <a:pt x="991" y="0"/>
                  </a:moveTo>
                  <a:cubicBezTo>
                    <a:pt x="483" y="0"/>
                    <a:pt x="0" y="397"/>
                    <a:pt x="0" y="1000"/>
                  </a:cubicBezTo>
                  <a:cubicBezTo>
                    <a:pt x="0" y="1597"/>
                    <a:pt x="487" y="1991"/>
                    <a:pt x="997" y="1991"/>
                  </a:cubicBezTo>
                  <a:cubicBezTo>
                    <a:pt x="1239" y="1991"/>
                    <a:pt x="1488" y="1902"/>
                    <a:pt x="1691" y="1702"/>
                  </a:cubicBezTo>
                  <a:cubicBezTo>
                    <a:pt x="2072" y="1309"/>
                    <a:pt x="2072" y="678"/>
                    <a:pt x="1691" y="297"/>
                  </a:cubicBezTo>
                  <a:cubicBezTo>
                    <a:pt x="1486" y="92"/>
                    <a:pt x="1236" y="0"/>
                    <a:pt x="9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25" name="Google Shape;2025;p24"/>
            <p:cNvSpPr/>
            <p:nvPr/>
          </p:nvSpPr>
          <p:spPr>
            <a:xfrm>
              <a:off x="1062625" y="2326825"/>
              <a:ext cx="51800" cy="49600"/>
            </a:xfrm>
            <a:custGeom>
              <a:avLst/>
              <a:gdLst/>
              <a:ahLst/>
              <a:cxnLst/>
              <a:rect l="l" t="t" r="r" b="b"/>
              <a:pathLst>
                <a:path w="2072" h="1984" extrusionOk="0">
                  <a:moveTo>
                    <a:pt x="993" y="0"/>
                  </a:moveTo>
                  <a:cubicBezTo>
                    <a:pt x="487" y="0"/>
                    <a:pt x="0" y="395"/>
                    <a:pt x="0" y="992"/>
                  </a:cubicBezTo>
                  <a:cubicBezTo>
                    <a:pt x="0" y="1589"/>
                    <a:pt x="487" y="1983"/>
                    <a:pt x="993" y="1983"/>
                  </a:cubicBezTo>
                  <a:cubicBezTo>
                    <a:pt x="1234" y="1983"/>
                    <a:pt x="1479" y="1894"/>
                    <a:pt x="1679" y="1694"/>
                  </a:cubicBezTo>
                  <a:cubicBezTo>
                    <a:pt x="2072" y="1313"/>
                    <a:pt x="2072" y="682"/>
                    <a:pt x="1679" y="289"/>
                  </a:cubicBezTo>
                  <a:cubicBezTo>
                    <a:pt x="1479" y="90"/>
                    <a:pt x="1234" y="0"/>
                    <a:pt x="9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26" name="Google Shape;2026;p24"/>
            <p:cNvSpPr/>
            <p:nvPr/>
          </p:nvSpPr>
          <p:spPr>
            <a:xfrm>
              <a:off x="1135850" y="2400450"/>
              <a:ext cx="52100" cy="49800"/>
            </a:xfrm>
            <a:custGeom>
              <a:avLst/>
              <a:gdLst/>
              <a:ahLst/>
              <a:cxnLst/>
              <a:rect l="l" t="t" r="r" b="b"/>
              <a:pathLst>
                <a:path w="2084" h="1992" extrusionOk="0">
                  <a:moveTo>
                    <a:pt x="1000" y="0"/>
                  </a:moveTo>
                  <a:cubicBezTo>
                    <a:pt x="489" y="0"/>
                    <a:pt x="0" y="397"/>
                    <a:pt x="0" y="1000"/>
                  </a:cubicBezTo>
                  <a:cubicBezTo>
                    <a:pt x="0" y="1597"/>
                    <a:pt x="492" y="1991"/>
                    <a:pt x="1006" y="1991"/>
                  </a:cubicBezTo>
                  <a:cubicBezTo>
                    <a:pt x="1250" y="1991"/>
                    <a:pt x="1499" y="1902"/>
                    <a:pt x="1703" y="1702"/>
                  </a:cubicBezTo>
                  <a:cubicBezTo>
                    <a:pt x="2084" y="1309"/>
                    <a:pt x="2084" y="678"/>
                    <a:pt x="1703" y="297"/>
                  </a:cubicBezTo>
                  <a:cubicBezTo>
                    <a:pt x="1498" y="92"/>
                    <a:pt x="1246" y="0"/>
                    <a:pt x="10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27" name="Google Shape;2027;p24"/>
            <p:cNvSpPr/>
            <p:nvPr/>
          </p:nvSpPr>
          <p:spPr>
            <a:xfrm>
              <a:off x="1209075" y="2473575"/>
              <a:ext cx="52100" cy="49600"/>
            </a:xfrm>
            <a:custGeom>
              <a:avLst/>
              <a:gdLst/>
              <a:ahLst/>
              <a:cxnLst/>
              <a:rect l="l" t="t" r="r" b="b"/>
              <a:pathLst>
                <a:path w="2084" h="1984" extrusionOk="0">
                  <a:moveTo>
                    <a:pt x="1002" y="0"/>
                  </a:moveTo>
                  <a:cubicBezTo>
                    <a:pt x="492" y="0"/>
                    <a:pt x="0" y="395"/>
                    <a:pt x="0" y="992"/>
                  </a:cubicBezTo>
                  <a:cubicBezTo>
                    <a:pt x="0" y="1589"/>
                    <a:pt x="492" y="1983"/>
                    <a:pt x="1002" y="1983"/>
                  </a:cubicBezTo>
                  <a:cubicBezTo>
                    <a:pt x="1244" y="1983"/>
                    <a:pt x="1491" y="1894"/>
                    <a:pt x="1691" y="1694"/>
                  </a:cubicBezTo>
                  <a:cubicBezTo>
                    <a:pt x="2084" y="1313"/>
                    <a:pt x="2084" y="682"/>
                    <a:pt x="1691" y="289"/>
                  </a:cubicBezTo>
                  <a:cubicBezTo>
                    <a:pt x="1491" y="89"/>
                    <a:pt x="1244" y="0"/>
                    <a:pt x="10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28" name="Google Shape;2028;p24"/>
            <p:cNvSpPr/>
            <p:nvPr/>
          </p:nvSpPr>
          <p:spPr>
            <a:xfrm>
              <a:off x="696200" y="2107025"/>
              <a:ext cx="52125" cy="49725"/>
            </a:xfrm>
            <a:custGeom>
              <a:avLst/>
              <a:gdLst/>
              <a:ahLst/>
              <a:cxnLst/>
              <a:rect l="l" t="t" r="r" b="b"/>
              <a:pathLst>
                <a:path w="2085" h="1989" extrusionOk="0">
                  <a:moveTo>
                    <a:pt x="1002" y="0"/>
                  </a:moveTo>
                  <a:cubicBezTo>
                    <a:pt x="492" y="0"/>
                    <a:pt x="1" y="400"/>
                    <a:pt x="1" y="997"/>
                  </a:cubicBezTo>
                  <a:cubicBezTo>
                    <a:pt x="1" y="1594"/>
                    <a:pt x="493" y="1989"/>
                    <a:pt x="1002" y="1989"/>
                  </a:cubicBezTo>
                  <a:cubicBezTo>
                    <a:pt x="1245" y="1989"/>
                    <a:pt x="1492" y="1899"/>
                    <a:pt x="1691" y="1700"/>
                  </a:cubicBezTo>
                  <a:cubicBezTo>
                    <a:pt x="2084" y="1307"/>
                    <a:pt x="2084" y="676"/>
                    <a:pt x="1691" y="295"/>
                  </a:cubicBezTo>
                  <a:cubicBezTo>
                    <a:pt x="1492" y="91"/>
                    <a:pt x="1245" y="0"/>
                    <a:pt x="10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29" name="Google Shape;2029;p24"/>
            <p:cNvSpPr/>
            <p:nvPr/>
          </p:nvSpPr>
          <p:spPr>
            <a:xfrm>
              <a:off x="769725" y="2180675"/>
              <a:ext cx="52125" cy="49600"/>
            </a:xfrm>
            <a:custGeom>
              <a:avLst/>
              <a:gdLst/>
              <a:ahLst/>
              <a:cxnLst/>
              <a:rect l="l" t="t" r="r" b="b"/>
              <a:pathLst>
                <a:path w="2085" h="1984" extrusionOk="0">
                  <a:moveTo>
                    <a:pt x="1006" y="0"/>
                  </a:moveTo>
                  <a:cubicBezTo>
                    <a:pt x="492" y="0"/>
                    <a:pt x="1" y="395"/>
                    <a:pt x="1" y="992"/>
                  </a:cubicBezTo>
                  <a:cubicBezTo>
                    <a:pt x="1" y="1589"/>
                    <a:pt x="492" y="1984"/>
                    <a:pt x="1006" y="1984"/>
                  </a:cubicBezTo>
                  <a:cubicBezTo>
                    <a:pt x="1250" y="1984"/>
                    <a:pt x="1500" y="1894"/>
                    <a:pt x="1703" y="1694"/>
                  </a:cubicBezTo>
                  <a:cubicBezTo>
                    <a:pt x="2084" y="1301"/>
                    <a:pt x="2084" y="682"/>
                    <a:pt x="1703" y="289"/>
                  </a:cubicBezTo>
                  <a:cubicBezTo>
                    <a:pt x="1500" y="90"/>
                    <a:pt x="1250" y="0"/>
                    <a:pt x="10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30" name="Google Shape;2030;p24"/>
            <p:cNvSpPr/>
            <p:nvPr/>
          </p:nvSpPr>
          <p:spPr>
            <a:xfrm>
              <a:off x="842950" y="2253700"/>
              <a:ext cx="52125" cy="49800"/>
            </a:xfrm>
            <a:custGeom>
              <a:avLst/>
              <a:gdLst/>
              <a:ahLst/>
              <a:cxnLst/>
              <a:rect l="l" t="t" r="r" b="b"/>
              <a:pathLst>
                <a:path w="2085" h="1992" extrusionOk="0">
                  <a:moveTo>
                    <a:pt x="997" y="0"/>
                  </a:moveTo>
                  <a:cubicBezTo>
                    <a:pt x="489" y="0"/>
                    <a:pt x="1" y="397"/>
                    <a:pt x="1" y="1000"/>
                  </a:cubicBezTo>
                  <a:cubicBezTo>
                    <a:pt x="1" y="1597"/>
                    <a:pt x="492" y="1991"/>
                    <a:pt x="1002" y="1991"/>
                  </a:cubicBezTo>
                  <a:cubicBezTo>
                    <a:pt x="1245" y="1991"/>
                    <a:pt x="1492" y="1902"/>
                    <a:pt x="1691" y="1702"/>
                  </a:cubicBezTo>
                  <a:cubicBezTo>
                    <a:pt x="2084" y="1309"/>
                    <a:pt x="2084" y="678"/>
                    <a:pt x="1691" y="297"/>
                  </a:cubicBezTo>
                  <a:cubicBezTo>
                    <a:pt x="1490" y="92"/>
                    <a:pt x="1241" y="0"/>
                    <a:pt x="9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31" name="Google Shape;2031;p24"/>
            <p:cNvSpPr/>
            <p:nvPr/>
          </p:nvSpPr>
          <p:spPr>
            <a:xfrm>
              <a:off x="916175" y="2326825"/>
              <a:ext cx="51825" cy="49600"/>
            </a:xfrm>
            <a:custGeom>
              <a:avLst/>
              <a:gdLst/>
              <a:ahLst/>
              <a:cxnLst/>
              <a:rect l="l" t="t" r="r" b="b"/>
              <a:pathLst>
                <a:path w="2073" h="1984" extrusionOk="0">
                  <a:moveTo>
                    <a:pt x="997" y="0"/>
                  </a:moveTo>
                  <a:cubicBezTo>
                    <a:pt x="487" y="0"/>
                    <a:pt x="0" y="395"/>
                    <a:pt x="0" y="992"/>
                  </a:cubicBezTo>
                  <a:cubicBezTo>
                    <a:pt x="0" y="1589"/>
                    <a:pt x="487" y="1983"/>
                    <a:pt x="997" y="1983"/>
                  </a:cubicBezTo>
                  <a:cubicBezTo>
                    <a:pt x="1239" y="1983"/>
                    <a:pt x="1488" y="1894"/>
                    <a:pt x="1691" y="1694"/>
                  </a:cubicBezTo>
                  <a:cubicBezTo>
                    <a:pt x="2072" y="1313"/>
                    <a:pt x="2072" y="682"/>
                    <a:pt x="1691" y="289"/>
                  </a:cubicBezTo>
                  <a:cubicBezTo>
                    <a:pt x="1488" y="90"/>
                    <a:pt x="1239" y="0"/>
                    <a:pt x="9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32" name="Google Shape;2032;p24"/>
            <p:cNvSpPr/>
            <p:nvPr/>
          </p:nvSpPr>
          <p:spPr>
            <a:xfrm>
              <a:off x="989400" y="2400050"/>
              <a:ext cx="51825" cy="49600"/>
            </a:xfrm>
            <a:custGeom>
              <a:avLst/>
              <a:gdLst/>
              <a:ahLst/>
              <a:cxnLst/>
              <a:rect l="l" t="t" r="r" b="b"/>
              <a:pathLst>
                <a:path w="2073" h="1984" extrusionOk="0">
                  <a:moveTo>
                    <a:pt x="997" y="0"/>
                  </a:moveTo>
                  <a:cubicBezTo>
                    <a:pt x="487" y="0"/>
                    <a:pt x="0" y="395"/>
                    <a:pt x="0" y="992"/>
                  </a:cubicBezTo>
                  <a:cubicBezTo>
                    <a:pt x="0" y="1589"/>
                    <a:pt x="487" y="1983"/>
                    <a:pt x="997" y="1983"/>
                  </a:cubicBezTo>
                  <a:cubicBezTo>
                    <a:pt x="1239" y="1983"/>
                    <a:pt x="1488" y="1894"/>
                    <a:pt x="1691" y="1694"/>
                  </a:cubicBezTo>
                  <a:cubicBezTo>
                    <a:pt x="2072" y="1301"/>
                    <a:pt x="2072" y="682"/>
                    <a:pt x="1691" y="289"/>
                  </a:cubicBezTo>
                  <a:cubicBezTo>
                    <a:pt x="1488" y="90"/>
                    <a:pt x="1239" y="0"/>
                    <a:pt x="9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33" name="Google Shape;2033;p24"/>
            <p:cNvSpPr/>
            <p:nvPr/>
          </p:nvSpPr>
          <p:spPr>
            <a:xfrm>
              <a:off x="1062925" y="2473575"/>
              <a:ext cx="51800" cy="49600"/>
            </a:xfrm>
            <a:custGeom>
              <a:avLst/>
              <a:gdLst/>
              <a:ahLst/>
              <a:cxnLst/>
              <a:rect l="l" t="t" r="r" b="b"/>
              <a:pathLst>
                <a:path w="2072" h="1984" extrusionOk="0">
                  <a:moveTo>
                    <a:pt x="997" y="0"/>
                  </a:moveTo>
                  <a:cubicBezTo>
                    <a:pt x="487" y="0"/>
                    <a:pt x="0" y="395"/>
                    <a:pt x="0" y="992"/>
                  </a:cubicBezTo>
                  <a:cubicBezTo>
                    <a:pt x="0" y="1589"/>
                    <a:pt x="487" y="1983"/>
                    <a:pt x="997" y="1983"/>
                  </a:cubicBezTo>
                  <a:cubicBezTo>
                    <a:pt x="1239" y="1983"/>
                    <a:pt x="1487" y="1894"/>
                    <a:pt x="1691" y="1694"/>
                  </a:cubicBezTo>
                  <a:cubicBezTo>
                    <a:pt x="2072" y="1313"/>
                    <a:pt x="2072" y="682"/>
                    <a:pt x="1691" y="289"/>
                  </a:cubicBezTo>
                  <a:cubicBezTo>
                    <a:pt x="1487" y="89"/>
                    <a:pt x="1239" y="0"/>
                    <a:pt x="9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34" name="Google Shape;2034;p24"/>
            <p:cNvSpPr/>
            <p:nvPr/>
          </p:nvSpPr>
          <p:spPr>
            <a:xfrm>
              <a:off x="1136150" y="2546775"/>
              <a:ext cx="51800" cy="49625"/>
            </a:xfrm>
            <a:custGeom>
              <a:avLst/>
              <a:gdLst/>
              <a:ahLst/>
              <a:cxnLst/>
              <a:rect l="l" t="t" r="r" b="b"/>
              <a:pathLst>
                <a:path w="2072" h="1985" extrusionOk="0">
                  <a:moveTo>
                    <a:pt x="996" y="1"/>
                  </a:moveTo>
                  <a:cubicBezTo>
                    <a:pt x="487" y="1"/>
                    <a:pt x="0" y="396"/>
                    <a:pt x="0" y="993"/>
                  </a:cubicBezTo>
                  <a:cubicBezTo>
                    <a:pt x="0" y="1589"/>
                    <a:pt x="487" y="1984"/>
                    <a:pt x="996" y="1984"/>
                  </a:cubicBezTo>
                  <a:cubicBezTo>
                    <a:pt x="1239" y="1984"/>
                    <a:pt x="1487" y="1895"/>
                    <a:pt x="1691" y="1695"/>
                  </a:cubicBezTo>
                  <a:cubicBezTo>
                    <a:pt x="2072" y="1302"/>
                    <a:pt x="2072" y="683"/>
                    <a:pt x="1691" y="290"/>
                  </a:cubicBezTo>
                  <a:cubicBezTo>
                    <a:pt x="1487" y="90"/>
                    <a:pt x="1239" y="1"/>
                    <a:pt x="9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35" name="Google Shape;2035;p24"/>
            <p:cNvSpPr/>
            <p:nvPr/>
          </p:nvSpPr>
          <p:spPr>
            <a:xfrm>
              <a:off x="549750" y="2107250"/>
              <a:ext cx="52125" cy="49800"/>
            </a:xfrm>
            <a:custGeom>
              <a:avLst/>
              <a:gdLst/>
              <a:ahLst/>
              <a:cxnLst/>
              <a:rect l="l" t="t" r="r" b="b"/>
              <a:pathLst>
                <a:path w="2085" h="1992" extrusionOk="0">
                  <a:moveTo>
                    <a:pt x="997" y="1"/>
                  </a:moveTo>
                  <a:cubicBezTo>
                    <a:pt x="489" y="1"/>
                    <a:pt x="1" y="397"/>
                    <a:pt x="1" y="1000"/>
                  </a:cubicBezTo>
                  <a:cubicBezTo>
                    <a:pt x="1" y="1597"/>
                    <a:pt x="493" y="1992"/>
                    <a:pt x="1002" y="1992"/>
                  </a:cubicBezTo>
                  <a:cubicBezTo>
                    <a:pt x="1245" y="1992"/>
                    <a:pt x="1492" y="1902"/>
                    <a:pt x="1692" y="1702"/>
                  </a:cubicBezTo>
                  <a:cubicBezTo>
                    <a:pt x="2084" y="1310"/>
                    <a:pt x="2084" y="679"/>
                    <a:pt x="1692" y="298"/>
                  </a:cubicBezTo>
                  <a:cubicBezTo>
                    <a:pt x="1490" y="92"/>
                    <a:pt x="1241" y="1"/>
                    <a:pt x="9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36" name="Google Shape;2036;p24"/>
            <p:cNvSpPr/>
            <p:nvPr/>
          </p:nvSpPr>
          <p:spPr>
            <a:xfrm>
              <a:off x="622975" y="2180475"/>
              <a:ext cx="51825" cy="49700"/>
            </a:xfrm>
            <a:custGeom>
              <a:avLst/>
              <a:gdLst/>
              <a:ahLst/>
              <a:cxnLst/>
              <a:rect l="l" t="t" r="r" b="b"/>
              <a:pathLst>
                <a:path w="2073" h="1988" extrusionOk="0">
                  <a:moveTo>
                    <a:pt x="990" y="0"/>
                  </a:moveTo>
                  <a:cubicBezTo>
                    <a:pt x="483" y="0"/>
                    <a:pt x="1" y="394"/>
                    <a:pt x="1" y="988"/>
                  </a:cubicBezTo>
                  <a:cubicBezTo>
                    <a:pt x="1" y="1591"/>
                    <a:pt x="484" y="1987"/>
                    <a:pt x="992" y="1987"/>
                  </a:cubicBezTo>
                  <a:cubicBezTo>
                    <a:pt x="1236" y="1987"/>
                    <a:pt x="1486" y="1896"/>
                    <a:pt x="1691" y="1690"/>
                  </a:cubicBezTo>
                  <a:cubicBezTo>
                    <a:pt x="2072" y="1309"/>
                    <a:pt x="2072" y="678"/>
                    <a:pt x="1691" y="297"/>
                  </a:cubicBezTo>
                  <a:cubicBezTo>
                    <a:pt x="1486" y="92"/>
                    <a:pt x="1235" y="0"/>
                    <a:pt x="9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37" name="Google Shape;2037;p24"/>
            <p:cNvSpPr/>
            <p:nvPr/>
          </p:nvSpPr>
          <p:spPr>
            <a:xfrm>
              <a:off x="468200" y="2180450"/>
              <a:ext cx="66400" cy="49675"/>
            </a:xfrm>
            <a:custGeom>
              <a:avLst/>
              <a:gdLst/>
              <a:ahLst/>
              <a:cxnLst/>
              <a:rect l="l" t="t" r="r" b="b"/>
              <a:pathLst>
                <a:path w="2656" h="1987" extrusionOk="0">
                  <a:moveTo>
                    <a:pt x="1322" y="1"/>
                  </a:moveTo>
                  <a:cubicBezTo>
                    <a:pt x="441" y="1"/>
                    <a:pt x="1" y="1072"/>
                    <a:pt x="632" y="1691"/>
                  </a:cubicBezTo>
                  <a:cubicBezTo>
                    <a:pt x="822" y="1888"/>
                    <a:pt x="1075" y="1986"/>
                    <a:pt x="1328" y="1986"/>
                  </a:cubicBezTo>
                  <a:cubicBezTo>
                    <a:pt x="1581" y="1986"/>
                    <a:pt x="1834" y="1888"/>
                    <a:pt x="2025" y="1691"/>
                  </a:cubicBezTo>
                  <a:cubicBezTo>
                    <a:pt x="2656" y="1072"/>
                    <a:pt x="2203" y="1"/>
                    <a:pt x="13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38" name="Google Shape;2038;p24"/>
            <p:cNvSpPr/>
            <p:nvPr/>
          </p:nvSpPr>
          <p:spPr>
            <a:xfrm>
              <a:off x="696500" y="2253975"/>
              <a:ext cx="51825" cy="49725"/>
            </a:xfrm>
            <a:custGeom>
              <a:avLst/>
              <a:gdLst/>
              <a:ahLst/>
              <a:cxnLst/>
              <a:rect l="l" t="t" r="r" b="b"/>
              <a:pathLst>
                <a:path w="2073" h="1989" extrusionOk="0">
                  <a:moveTo>
                    <a:pt x="990" y="1"/>
                  </a:moveTo>
                  <a:cubicBezTo>
                    <a:pt x="482" y="1"/>
                    <a:pt x="1" y="395"/>
                    <a:pt x="1" y="989"/>
                  </a:cubicBezTo>
                  <a:cubicBezTo>
                    <a:pt x="1" y="1592"/>
                    <a:pt x="484" y="1988"/>
                    <a:pt x="991" y="1988"/>
                  </a:cubicBezTo>
                  <a:cubicBezTo>
                    <a:pt x="1236" y="1988"/>
                    <a:pt x="1486" y="1896"/>
                    <a:pt x="1691" y="1691"/>
                  </a:cubicBezTo>
                  <a:cubicBezTo>
                    <a:pt x="2072" y="1310"/>
                    <a:pt x="2072" y="679"/>
                    <a:pt x="1691" y="298"/>
                  </a:cubicBezTo>
                  <a:cubicBezTo>
                    <a:pt x="1486" y="93"/>
                    <a:pt x="1235" y="1"/>
                    <a:pt x="9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39" name="Google Shape;2039;p24"/>
            <p:cNvSpPr/>
            <p:nvPr/>
          </p:nvSpPr>
          <p:spPr>
            <a:xfrm>
              <a:off x="769425" y="2327125"/>
              <a:ext cx="52125" cy="49725"/>
            </a:xfrm>
            <a:custGeom>
              <a:avLst/>
              <a:gdLst/>
              <a:ahLst/>
              <a:cxnLst/>
              <a:rect l="l" t="t" r="r" b="b"/>
              <a:pathLst>
                <a:path w="2085" h="1989" extrusionOk="0">
                  <a:moveTo>
                    <a:pt x="1006" y="0"/>
                  </a:moveTo>
                  <a:cubicBezTo>
                    <a:pt x="492" y="0"/>
                    <a:pt x="1" y="395"/>
                    <a:pt x="1" y="992"/>
                  </a:cubicBezTo>
                  <a:cubicBezTo>
                    <a:pt x="1" y="1589"/>
                    <a:pt x="492" y="1989"/>
                    <a:pt x="1006" y="1989"/>
                  </a:cubicBezTo>
                  <a:cubicBezTo>
                    <a:pt x="1250" y="1989"/>
                    <a:pt x="1500" y="1898"/>
                    <a:pt x="1703" y="1694"/>
                  </a:cubicBezTo>
                  <a:cubicBezTo>
                    <a:pt x="2084" y="1313"/>
                    <a:pt x="2084" y="682"/>
                    <a:pt x="1703" y="289"/>
                  </a:cubicBezTo>
                  <a:cubicBezTo>
                    <a:pt x="1500" y="90"/>
                    <a:pt x="1250" y="0"/>
                    <a:pt x="10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40" name="Google Shape;2040;p24"/>
            <p:cNvSpPr/>
            <p:nvPr/>
          </p:nvSpPr>
          <p:spPr>
            <a:xfrm>
              <a:off x="842650" y="2400350"/>
              <a:ext cx="52125" cy="49600"/>
            </a:xfrm>
            <a:custGeom>
              <a:avLst/>
              <a:gdLst/>
              <a:ahLst/>
              <a:cxnLst/>
              <a:rect l="l" t="t" r="r" b="b"/>
              <a:pathLst>
                <a:path w="2085" h="1984" extrusionOk="0">
                  <a:moveTo>
                    <a:pt x="1002" y="0"/>
                  </a:moveTo>
                  <a:cubicBezTo>
                    <a:pt x="492" y="0"/>
                    <a:pt x="1" y="395"/>
                    <a:pt x="1" y="992"/>
                  </a:cubicBezTo>
                  <a:cubicBezTo>
                    <a:pt x="1" y="1589"/>
                    <a:pt x="492" y="1983"/>
                    <a:pt x="1002" y="1983"/>
                  </a:cubicBezTo>
                  <a:cubicBezTo>
                    <a:pt x="1245" y="1983"/>
                    <a:pt x="1492" y="1894"/>
                    <a:pt x="1691" y="1694"/>
                  </a:cubicBezTo>
                  <a:cubicBezTo>
                    <a:pt x="2084" y="1301"/>
                    <a:pt x="2084" y="682"/>
                    <a:pt x="1691" y="289"/>
                  </a:cubicBezTo>
                  <a:cubicBezTo>
                    <a:pt x="1492" y="90"/>
                    <a:pt x="1245" y="0"/>
                    <a:pt x="10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41" name="Google Shape;2041;p24"/>
            <p:cNvSpPr/>
            <p:nvPr/>
          </p:nvSpPr>
          <p:spPr>
            <a:xfrm>
              <a:off x="915875" y="2473575"/>
              <a:ext cx="52125" cy="49600"/>
            </a:xfrm>
            <a:custGeom>
              <a:avLst/>
              <a:gdLst/>
              <a:ahLst/>
              <a:cxnLst/>
              <a:rect l="l" t="t" r="r" b="b"/>
              <a:pathLst>
                <a:path w="2085" h="1984" extrusionOk="0">
                  <a:moveTo>
                    <a:pt x="1002" y="0"/>
                  </a:moveTo>
                  <a:cubicBezTo>
                    <a:pt x="492" y="0"/>
                    <a:pt x="1" y="395"/>
                    <a:pt x="1" y="992"/>
                  </a:cubicBezTo>
                  <a:cubicBezTo>
                    <a:pt x="1" y="1589"/>
                    <a:pt x="492" y="1983"/>
                    <a:pt x="1002" y="1983"/>
                  </a:cubicBezTo>
                  <a:cubicBezTo>
                    <a:pt x="1245" y="1983"/>
                    <a:pt x="1492" y="1894"/>
                    <a:pt x="1691" y="1694"/>
                  </a:cubicBezTo>
                  <a:cubicBezTo>
                    <a:pt x="2084" y="1301"/>
                    <a:pt x="2084" y="670"/>
                    <a:pt x="1691" y="289"/>
                  </a:cubicBezTo>
                  <a:cubicBezTo>
                    <a:pt x="1492" y="89"/>
                    <a:pt x="1245" y="0"/>
                    <a:pt x="10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42" name="Google Shape;2042;p24"/>
            <p:cNvSpPr/>
            <p:nvPr/>
          </p:nvSpPr>
          <p:spPr>
            <a:xfrm>
              <a:off x="989400" y="2546950"/>
              <a:ext cx="52100" cy="49750"/>
            </a:xfrm>
            <a:custGeom>
              <a:avLst/>
              <a:gdLst/>
              <a:ahLst/>
              <a:cxnLst/>
              <a:rect l="l" t="t" r="r" b="b"/>
              <a:pathLst>
                <a:path w="2084" h="1990" extrusionOk="0">
                  <a:moveTo>
                    <a:pt x="1002" y="1"/>
                  </a:moveTo>
                  <a:cubicBezTo>
                    <a:pt x="492" y="1"/>
                    <a:pt x="0" y="401"/>
                    <a:pt x="0" y="997"/>
                  </a:cubicBezTo>
                  <a:cubicBezTo>
                    <a:pt x="0" y="1594"/>
                    <a:pt x="492" y="1989"/>
                    <a:pt x="1002" y="1989"/>
                  </a:cubicBezTo>
                  <a:cubicBezTo>
                    <a:pt x="1245" y="1989"/>
                    <a:pt x="1491" y="1900"/>
                    <a:pt x="1691" y="1700"/>
                  </a:cubicBezTo>
                  <a:cubicBezTo>
                    <a:pt x="2084" y="1307"/>
                    <a:pt x="2084" y="676"/>
                    <a:pt x="1691" y="295"/>
                  </a:cubicBezTo>
                  <a:cubicBezTo>
                    <a:pt x="1491" y="91"/>
                    <a:pt x="1244" y="1"/>
                    <a:pt x="10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43" name="Google Shape;2043;p24"/>
            <p:cNvSpPr/>
            <p:nvPr/>
          </p:nvSpPr>
          <p:spPr>
            <a:xfrm>
              <a:off x="1062925" y="2620000"/>
              <a:ext cx="51800" cy="49625"/>
            </a:xfrm>
            <a:custGeom>
              <a:avLst/>
              <a:gdLst/>
              <a:ahLst/>
              <a:cxnLst/>
              <a:rect l="l" t="t" r="r" b="b"/>
              <a:pathLst>
                <a:path w="2072" h="1985" extrusionOk="0">
                  <a:moveTo>
                    <a:pt x="997" y="1"/>
                  </a:moveTo>
                  <a:cubicBezTo>
                    <a:pt x="487" y="1"/>
                    <a:pt x="0" y="396"/>
                    <a:pt x="0" y="993"/>
                  </a:cubicBezTo>
                  <a:cubicBezTo>
                    <a:pt x="0" y="1589"/>
                    <a:pt x="487" y="1984"/>
                    <a:pt x="997" y="1984"/>
                  </a:cubicBezTo>
                  <a:cubicBezTo>
                    <a:pt x="1239" y="1984"/>
                    <a:pt x="1487" y="1895"/>
                    <a:pt x="1691" y="1695"/>
                  </a:cubicBezTo>
                  <a:cubicBezTo>
                    <a:pt x="2072" y="1314"/>
                    <a:pt x="2072" y="683"/>
                    <a:pt x="1691" y="290"/>
                  </a:cubicBezTo>
                  <a:cubicBezTo>
                    <a:pt x="1487" y="90"/>
                    <a:pt x="1239" y="1"/>
                    <a:pt x="9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44" name="Google Shape;2044;p24"/>
            <p:cNvSpPr/>
            <p:nvPr/>
          </p:nvSpPr>
          <p:spPr>
            <a:xfrm>
              <a:off x="549750" y="2253600"/>
              <a:ext cx="52125" cy="49600"/>
            </a:xfrm>
            <a:custGeom>
              <a:avLst/>
              <a:gdLst/>
              <a:ahLst/>
              <a:cxnLst/>
              <a:rect l="l" t="t" r="r" b="b"/>
              <a:pathLst>
                <a:path w="2085" h="1984" extrusionOk="0">
                  <a:moveTo>
                    <a:pt x="1002" y="0"/>
                  </a:moveTo>
                  <a:cubicBezTo>
                    <a:pt x="493" y="0"/>
                    <a:pt x="1" y="395"/>
                    <a:pt x="1" y="992"/>
                  </a:cubicBezTo>
                  <a:cubicBezTo>
                    <a:pt x="1" y="1589"/>
                    <a:pt x="493" y="1984"/>
                    <a:pt x="1002" y="1984"/>
                  </a:cubicBezTo>
                  <a:cubicBezTo>
                    <a:pt x="1245" y="1984"/>
                    <a:pt x="1492" y="1894"/>
                    <a:pt x="1692" y="1694"/>
                  </a:cubicBezTo>
                  <a:cubicBezTo>
                    <a:pt x="2084" y="1302"/>
                    <a:pt x="2084" y="682"/>
                    <a:pt x="1692" y="289"/>
                  </a:cubicBezTo>
                  <a:cubicBezTo>
                    <a:pt x="1492" y="90"/>
                    <a:pt x="1245" y="0"/>
                    <a:pt x="10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45" name="Google Shape;2045;p24"/>
            <p:cNvSpPr/>
            <p:nvPr/>
          </p:nvSpPr>
          <p:spPr>
            <a:xfrm>
              <a:off x="623275" y="2327125"/>
              <a:ext cx="52125" cy="49600"/>
            </a:xfrm>
            <a:custGeom>
              <a:avLst/>
              <a:gdLst/>
              <a:ahLst/>
              <a:cxnLst/>
              <a:rect l="l" t="t" r="r" b="b"/>
              <a:pathLst>
                <a:path w="2085" h="1984" extrusionOk="0">
                  <a:moveTo>
                    <a:pt x="1002" y="0"/>
                  </a:moveTo>
                  <a:cubicBezTo>
                    <a:pt x="493" y="0"/>
                    <a:pt x="1" y="395"/>
                    <a:pt x="1" y="992"/>
                  </a:cubicBezTo>
                  <a:cubicBezTo>
                    <a:pt x="1" y="1589"/>
                    <a:pt x="493" y="1983"/>
                    <a:pt x="1002" y="1983"/>
                  </a:cubicBezTo>
                  <a:cubicBezTo>
                    <a:pt x="1245" y="1983"/>
                    <a:pt x="1492" y="1894"/>
                    <a:pt x="1691" y="1694"/>
                  </a:cubicBezTo>
                  <a:cubicBezTo>
                    <a:pt x="2084" y="1313"/>
                    <a:pt x="2084" y="682"/>
                    <a:pt x="1691" y="289"/>
                  </a:cubicBezTo>
                  <a:cubicBezTo>
                    <a:pt x="1492" y="90"/>
                    <a:pt x="1245" y="0"/>
                    <a:pt x="10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46" name="Google Shape;2046;p24"/>
            <p:cNvSpPr/>
            <p:nvPr/>
          </p:nvSpPr>
          <p:spPr>
            <a:xfrm>
              <a:off x="696500" y="2400350"/>
              <a:ext cx="51825" cy="49600"/>
            </a:xfrm>
            <a:custGeom>
              <a:avLst/>
              <a:gdLst/>
              <a:ahLst/>
              <a:cxnLst/>
              <a:rect l="l" t="t" r="r" b="b"/>
              <a:pathLst>
                <a:path w="2073" h="1984" extrusionOk="0">
                  <a:moveTo>
                    <a:pt x="997" y="0"/>
                  </a:moveTo>
                  <a:cubicBezTo>
                    <a:pt x="487" y="0"/>
                    <a:pt x="1" y="395"/>
                    <a:pt x="1" y="992"/>
                  </a:cubicBezTo>
                  <a:cubicBezTo>
                    <a:pt x="1" y="1589"/>
                    <a:pt x="487" y="1983"/>
                    <a:pt x="997" y="1983"/>
                  </a:cubicBezTo>
                  <a:cubicBezTo>
                    <a:pt x="1240" y="1983"/>
                    <a:pt x="1488" y="1894"/>
                    <a:pt x="1691" y="1694"/>
                  </a:cubicBezTo>
                  <a:cubicBezTo>
                    <a:pt x="2072" y="1301"/>
                    <a:pt x="2072" y="682"/>
                    <a:pt x="1691" y="289"/>
                  </a:cubicBezTo>
                  <a:cubicBezTo>
                    <a:pt x="1488" y="90"/>
                    <a:pt x="1240" y="0"/>
                    <a:pt x="9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47" name="Google Shape;2047;p24"/>
            <p:cNvSpPr/>
            <p:nvPr/>
          </p:nvSpPr>
          <p:spPr>
            <a:xfrm>
              <a:off x="769425" y="2473375"/>
              <a:ext cx="52125" cy="49800"/>
            </a:xfrm>
            <a:custGeom>
              <a:avLst/>
              <a:gdLst/>
              <a:ahLst/>
              <a:cxnLst/>
              <a:rect l="l" t="t" r="r" b="b"/>
              <a:pathLst>
                <a:path w="2085" h="1992" extrusionOk="0">
                  <a:moveTo>
                    <a:pt x="1000" y="0"/>
                  </a:moveTo>
                  <a:cubicBezTo>
                    <a:pt x="489" y="0"/>
                    <a:pt x="1" y="397"/>
                    <a:pt x="1" y="1000"/>
                  </a:cubicBezTo>
                  <a:cubicBezTo>
                    <a:pt x="1" y="1597"/>
                    <a:pt x="492" y="1991"/>
                    <a:pt x="1006" y="1991"/>
                  </a:cubicBezTo>
                  <a:cubicBezTo>
                    <a:pt x="1250" y="1991"/>
                    <a:pt x="1500" y="1902"/>
                    <a:pt x="1703" y="1702"/>
                  </a:cubicBezTo>
                  <a:cubicBezTo>
                    <a:pt x="2084" y="1309"/>
                    <a:pt x="2084" y="678"/>
                    <a:pt x="1703" y="297"/>
                  </a:cubicBezTo>
                  <a:cubicBezTo>
                    <a:pt x="1498" y="92"/>
                    <a:pt x="1247" y="0"/>
                    <a:pt x="10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48" name="Google Shape;2048;p24"/>
            <p:cNvSpPr/>
            <p:nvPr/>
          </p:nvSpPr>
          <p:spPr>
            <a:xfrm>
              <a:off x="842650" y="2546575"/>
              <a:ext cx="52125" cy="49725"/>
            </a:xfrm>
            <a:custGeom>
              <a:avLst/>
              <a:gdLst/>
              <a:ahLst/>
              <a:cxnLst/>
              <a:rect l="l" t="t" r="r" b="b"/>
              <a:pathLst>
                <a:path w="2085" h="1989" extrusionOk="0">
                  <a:moveTo>
                    <a:pt x="995" y="1"/>
                  </a:moveTo>
                  <a:cubicBezTo>
                    <a:pt x="488" y="1"/>
                    <a:pt x="1" y="395"/>
                    <a:pt x="1" y="989"/>
                  </a:cubicBezTo>
                  <a:cubicBezTo>
                    <a:pt x="1" y="1591"/>
                    <a:pt x="489" y="1988"/>
                    <a:pt x="997" y="1988"/>
                  </a:cubicBezTo>
                  <a:cubicBezTo>
                    <a:pt x="1241" y="1988"/>
                    <a:pt x="1490" y="1896"/>
                    <a:pt x="1691" y="1691"/>
                  </a:cubicBezTo>
                  <a:cubicBezTo>
                    <a:pt x="2084" y="1310"/>
                    <a:pt x="2084" y="679"/>
                    <a:pt x="1691" y="298"/>
                  </a:cubicBezTo>
                  <a:cubicBezTo>
                    <a:pt x="1490" y="93"/>
                    <a:pt x="1240" y="1"/>
                    <a:pt x="9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49" name="Google Shape;2049;p24"/>
            <p:cNvSpPr/>
            <p:nvPr/>
          </p:nvSpPr>
          <p:spPr>
            <a:xfrm>
              <a:off x="916175" y="2620000"/>
              <a:ext cx="52125" cy="49750"/>
            </a:xfrm>
            <a:custGeom>
              <a:avLst/>
              <a:gdLst/>
              <a:ahLst/>
              <a:cxnLst/>
              <a:rect l="l" t="t" r="r" b="b"/>
              <a:pathLst>
                <a:path w="2085" h="1990" extrusionOk="0">
                  <a:moveTo>
                    <a:pt x="1006" y="1"/>
                  </a:moveTo>
                  <a:cubicBezTo>
                    <a:pt x="492" y="1"/>
                    <a:pt x="0" y="396"/>
                    <a:pt x="0" y="993"/>
                  </a:cubicBezTo>
                  <a:cubicBezTo>
                    <a:pt x="0" y="1589"/>
                    <a:pt x="492" y="1989"/>
                    <a:pt x="1005" y="1989"/>
                  </a:cubicBezTo>
                  <a:cubicBezTo>
                    <a:pt x="1250" y="1989"/>
                    <a:pt x="1499" y="1899"/>
                    <a:pt x="1703" y="1695"/>
                  </a:cubicBezTo>
                  <a:cubicBezTo>
                    <a:pt x="2084" y="1314"/>
                    <a:pt x="2084" y="683"/>
                    <a:pt x="1703" y="290"/>
                  </a:cubicBezTo>
                  <a:cubicBezTo>
                    <a:pt x="1500" y="90"/>
                    <a:pt x="1250" y="1"/>
                    <a:pt x="10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50" name="Google Shape;2050;p24"/>
            <p:cNvSpPr/>
            <p:nvPr/>
          </p:nvSpPr>
          <p:spPr>
            <a:xfrm>
              <a:off x="989400" y="2693225"/>
              <a:ext cx="52100" cy="49750"/>
            </a:xfrm>
            <a:custGeom>
              <a:avLst/>
              <a:gdLst/>
              <a:ahLst/>
              <a:cxnLst/>
              <a:rect l="l" t="t" r="r" b="b"/>
              <a:pathLst>
                <a:path w="2084" h="1990" extrusionOk="0">
                  <a:moveTo>
                    <a:pt x="1002" y="1"/>
                  </a:moveTo>
                  <a:cubicBezTo>
                    <a:pt x="492" y="1"/>
                    <a:pt x="0" y="396"/>
                    <a:pt x="0" y="992"/>
                  </a:cubicBezTo>
                  <a:cubicBezTo>
                    <a:pt x="0" y="1589"/>
                    <a:pt x="492" y="1989"/>
                    <a:pt x="1002" y="1989"/>
                  </a:cubicBezTo>
                  <a:cubicBezTo>
                    <a:pt x="1244" y="1989"/>
                    <a:pt x="1491" y="1899"/>
                    <a:pt x="1691" y="1695"/>
                  </a:cubicBezTo>
                  <a:cubicBezTo>
                    <a:pt x="2084" y="1314"/>
                    <a:pt x="2084" y="683"/>
                    <a:pt x="1691" y="290"/>
                  </a:cubicBezTo>
                  <a:cubicBezTo>
                    <a:pt x="1491" y="90"/>
                    <a:pt x="1245" y="1"/>
                    <a:pt x="10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2051" name="Google Shape;2051;p24"/>
          <p:cNvGrpSpPr/>
          <p:nvPr/>
        </p:nvGrpSpPr>
        <p:grpSpPr>
          <a:xfrm>
            <a:off x="8422281" y="897314"/>
            <a:ext cx="1368801" cy="1825068"/>
            <a:chOff x="1653302" y="685777"/>
            <a:chExt cx="824828" cy="824828"/>
          </a:xfrm>
        </p:grpSpPr>
        <p:sp>
          <p:nvSpPr>
            <p:cNvPr id="2052" name="Google Shape;2052;p24"/>
            <p:cNvSpPr/>
            <p:nvPr/>
          </p:nvSpPr>
          <p:spPr>
            <a:xfrm>
              <a:off x="1685230" y="717705"/>
              <a:ext cx="792900" cy="792900"/>
            </a:xfrm>
            <a:prstGeom prst="donut">
              <a:avLst>
                <a:gd name="adj" fmla="val 22098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53" name="Google Shape;2053;p24"/>
            <p:cNvSpPr/>
            <p:nvPr/>
          </p:nvSpPr>
          <p:spPr>
            <a:xfrm>
              <a:off x="1653302" y="685777"/>
              <a:ext cx="792900" cy="792900"/>
            </a:xfrm>
            <a:prstGeom prst="donut">
              <a:avLst>
                <a:gd name="adj" fmla="val 22098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2054" name="Google Shape;2054;p24"/>
          <p:cNvSpPr txBox="1">
            <a:spLocks noGrp="1"/>
          </p:cNvSpPr>
          <p:nvPr>
            <p:ph type="subTitle" idx="1"/>
          </p:nvPr>
        </p:nvSpPr>
        <p:spPr>
          <a:xfrm>
            <a:off x="1402200" y="2043333"/>
            <a:ext cx="2665500" cy="14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055" name="Google Shape;2055;p24"/>
          <p:cNvSpPr txBox="1">
            <a:spLocks noGrp="1"/>
          </p:cNvSpPr>
          <p:nvPr>
            <p:ph type="subTitle" idx="2"/>
          </p:nvPr>
        </p:nvSpPr>
        <p:spPr>
          <a:xfrm>
            <a:off x="1402252" y="1736976"/>
            <a:ext cx="2665500" cy="44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1">
                <a:highlight>
                  <a:schemeClr val="accent5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056" name="Google Shape;2056;p24"/>
          <p:cNvSpPr txBox="1">
            <a:spLocks noGrp="1"/>
          </p:cNvSpPr>
          <p:nvPr>
            <p:ph type="title"/>
          </p:nvPr>
        </p:nvSpPr>
        <p:spPr>
          <a:xfrm>
            <a:off x="1445425" y="634896"/>
            <a:ext cx="6253200" cy="5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057" name="Google Shape;2057;p24"/>
          <p:cNvSpPr txBox="1">
            <a:spLocks noGrp="1"/>
          </p:cNvSpPr>
          <p:nvPr>
            <p:ph type="subTitle" idx="3"/>
          </p:nvPr>
        </p:nvSpPr>
        <p:spPr>
          <a:xfrm>
            <a:off x="1402200" y="4292801"/>
            <a:ext cx="2665500" cy="14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058" name="Google Shape;2058;p24"/>
          <p:cNvSpPr txBox="1">
            <a:spLocks noGrp="1"/>
          </p:cNvSpPr>
          <p:nvPr>
            <p:ph type="subTitle" idx="4"/>
          </p:nvPr>
        </p:nvSpPr>
        <p:spPr>
          <a:xfrm>
            <a:off x="1402252" y="3986445"/>
            <a:ext cx="2665500" cy="44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1">
                <a:highlight>
                  <a:schemeClr val="accent5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059" name="Google Shape;2059;p24"/>
          <p:cNvSpPr txBox="1">
            <a:spLocks noGrp="1"/>
          </p:cNvSpPr>
          <p:nvPr>
            <p:ph type="subTitle" idx="5"/>
          </p:nvPr>
        </p:nvSpPr>
        <p:spPr>
          <a:xfrm>
            <a:off x="5076324" y="2043333"/>
            <a:ext cx="2665500" cy="14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060" name="Google Shape;2060;p24"/>
          <p:cNvSpPr txBox="1">
            <a:spLocks noGrp="1"/>
          </p:cNvSpPr>
          <p:nvPr>
            <p:ph type="subTitle" idx="6"/>
          </p:nvPr>
        </p:nvSpPr>
        <p:spPr>
          <a:xfrm>
            <a:off x="5076374" y="1736976"/>
            <a:ext cx="2665500" cy="44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1">
                <a:highlight>
                  <a:schemeClr val="accent5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061" name="Google Shape;2061;p24"/>
          <p:cNvSpPr txBox="1">
            <a:spLocks noGrp="1"/>
          </p:cNvSpPr>
          <p:nvPr>
            <p:ph type="subTitle" idx="7"/>
          </p:nvPr>
        </p:nvSpPr>
        <p:spPr>
          <a:xfrm>
            <a:off x="5076324" y="4292801"/>
            <a:ext cx="2665500" cy="14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062" name="Google Shape;2062;p24"/>
          <p:cNvSpPr txBox="1">
            <a:spLocks noGrp="1"/>
          </p:cNvSpPr>
          <p:nvPr>
            <p:ph type="subTitle" idx="8"/>
          </p:nvPr>
        </p:nvSpPr>
        <p:spPr>
          <a:xfrm>
            <a:off x="5076374" y="3986445"/>
            <a:ext cx="2665500" cy="44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1">
                <a:highlight>
                  <a:schemeClr val="accent5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0978635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long text 1">
  <p:cSld name="Title and long text 1">
    <p:spTree>
      <p:nvGrpSpPr>
        <p:cNvPr id="1" name="Shape 20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64" name="Google Shape;2064;p25"/>
          <p:cNvGrpSpPr/>
          <p:nvPr/>
        </p:nvGrpSpPr>
        <p:grpSpPr>
          <a:xfrm>
            <a:off x="-739350" y="-149669"/>
            <a:ext cx="10581472" cy="7171596"/>
            <a:chOff x="-739350" y="-112252"/>
            <a:chExt cx="10581472" cy="5378697"/>
          </a:xfrm>
        </p:grpSpPr>
        <p:sp>
          <p:nvSpPr>
            <p:cNvPr id="2065" name="Google Shape;2065;p25"/>
            <p:cNvSpPr/>
            <p:nvPr/>
          </p:nvSpPr>
          <p:spPr>
            <a:xfrm rot="5400000">
              <a:off x="597598" y="-156800"/>
              <a:ext cx="367200" cy="1614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2066" name="Google Shape;2066;p25"/>
            <p:cNvGrpSpPr/>
            <p:nvPr/>
          </p:nvGrpSpPr>
          <p:grpSpPr>
            <a:xfrm rot="10800000">
              <a:off x="622908" y="261687"/>
              <a:ext cx="746602" cy="367214"/>
              <a:chOff x="583100" y="2948450"/>
              <a:chExt cx="804875" cy="395875"/>
            </a:xfrm>
          </p:grpSpPr>
          <p:sp>
            <p:nvSpPr>
              <p:cNvPr id="2067" name="Google Shape;2067;p25"/>
              <p:cNvSpPr/>
              <p:nvPr/>
            </p:nvSpPr>
            <p:spPr>
              <a:xfrm>
                <a:off x="583100" y="2948450"/>
                <a:ext cx="46750" cy="39875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1595" extrusionOk="0">
                    <a:moveTo>
                      <a:pt x="1072" y="142"/>
                    </a:moveTo>
                    <a:cubicBezTo>
                      <a:pt x="1429" y="142"/>
                      <a:pt x="1727" y="427"/>
                      <a:pt x="1727" y="797"/>
                    </a:cubicBezTo>
                    <a:cubicBezTo>
                      <a:pt x="1727" y="1192"/>
                      <a:pt x="1405" y="1456"/>
                      <a:pt x="1067" y="1456"/>
                    </a:cubicBezTo>
                    <a:cubicBezTo>
                      <a:pt x="907" y="1456"/>
                      <a:pt x="742" y="1395"/>
                      <a:pt x="608" y="1261"/>
                    </a:cubicBezTo>
                    <a:cubicBezTo>
                      <a:pt x="191" y="844"/>
                      <a:pt x="489" y="142"/>
                      <a:pt x="1072" y="142"/>
                    </a:cubicBezTo>
                    <a:close/>
                    <a:moveTo>
                      <a:pt x="1070" y="1"/>
                    </a:moveTo>
                    <a:cubicBezTo>
                      <a:pt x="875" y="1"/>
                      <a:pt x="675" y="74"/>
                      <a:pt x="512" y="237"/>
                    </a:cubicBezTo>
                    <a:cubicBezTo>
                      <a:pt x="0" y="737"/>
                      <a:pt x="358" y="1594"/>
                      <a:pt x="1072" y="1594"/>
                    </a:cubicBezTo>
                    <a:cubicBezTo>
                      <a:pt x="1512" y="1582"/>
                      <a:pt x="1858" y="1237"/>
                      <a:pt x="1870" y="797"/>
                    </a:cubicBezTo>
                    <a:cubicBezTo>
                      <a:pt x="1862" y="315"/>
                      <a:pt x="1475" y="1"/>
                      <a:pt x="1070" y="1"/>
                    </a:cubicBezTo>
                    <a:close/>
                  </a:path>
                </a:pathLst>
              </a:custGeom>
              <a:solidFill>
                <a:srgbClr val="0909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068" name="Google Shape;2068;p25"/>
              <p:cNvSpPr/>
              <p:nvPr/>
            </p:nvSpPr>
            <p:spPr>
              <a:xfrm>
                <a:off x="709600" y="2948450"/>
                <a:ext cx="46450" cy="39875"/>
              </a:xfrm>
              <a:custGeom>
                <a:avLst/>
                <a:gdLst/>
                <a:ahLst/>
                <a:cxnLst/>
                <a:rect l="l" t="t" r="r" b="b"/>
                <a:pathLst>
                  <a:path w="1858" h="1595" extrusionOk="0">
                    <a:moveTo>
                      <a:pt x="1060" y="142"/>
                    </a:moveTo>
                    <a:cubicBezTo>
                      <a:pt x="1429" y="142"/>
                      <a:pt x="1715" y="427"/>
                      <a:pt x="1727" y="797"/>
                    </a:cubicBezTo>
                    <a:cubicBezTo>
                      <a:pt x="1727" y="1192"/>
                      <a:pt x="1399" y="1456"/>
                      <a:pt x="1059" y="1456"/>
                    </a:cubicBezTo>
                    <a:cubicBezTo>
                      <a:pt x="896" y="1456"/>
                      <a:pt x="730" y="1395"/>
                      <a:pt x="596" y="1261"/>
                    </a:cubicBezTo>
                    <a:cubicBezTo>
                      <a:pt x="179" y="844"/>
                      <a:pt x="477" y="142"/>
                      <a:pt x="1060" y="142"/>
                    </a:cubicBezTo>
                    <a:close/>
                    <a:moveTo>
                      <a:pt x="1061" y="1"/>
                    </a:moveTo>
                    <a:cubicBezTo>
                      <a:pt x="864" y="1"/>
                      <a:pt x="663" y="74"/>
                      <a:pt x="501" y="237"/>
                    </a:cubicBezTo>
                    <a:cubicBezTo>
                      <a:pt x="1" y="737"/>
                      <a:pt x="358" y="1594"/>
                      <a:pt x="1060" y="1594"/>
                    </a:cubicBezTo>
                    <a:cubicBezTo>
                      <a:pt x="1501" y="1582"/>
                      <a:pt x="1858" y="1237"/>
                      <a:pt x="1858" y="797"/>
                    </a:cubicBezTo>
                    <a:cubicBezTo>
                      <a:pt x="1858" y="315"/>
                      <a:pt x="1468" y="1"/>
                      <a:pt x="1061" y="1"/>
                    </a:cubicBezTo>
                    <a:close/>
                  </a:path>
                </a:pathLst>
              </a:custGeom>
              <a:solidFill>
                <a:srgbClr val="0909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069" name="Google Shape;2069;p25"/>
              <p:cNvSpPr/>
              <p:nvPr/>
            </p:nvSpPr>
            <p:spPr>
              <a:xfrm>
                <a:off x="835800" y="2948450"/>
                <a:ext cx="46775" cy="39875"/>
              </a:xfrm>
              <a:custGeom>
                <a:avLst/>
                <a:gdLst/>
                <a:ahLst/>
                <a:cxnLst/>
                <a:rect l="l" t="t" r="r" b="b"/>
                <a:pathLst>
                  <a:path w="1871" h="1595" extrusionOk="0">
                    <a:moveTo>
                      <a:pt x="1072" y="142"/>
                    </a:moveTo>
                    <a:cubicBezTo>
                      <a:pt x="1430" y="142"/>
                      <a:pt x="1727" y="427"/>
                      <a:pt x="1727" y="797"/>
                    </a:cubicBezTo>
                    <a:cubicBezTo>
                      <a:pt x="1727" y="1192"/>
                      <a:pt x="1405" y="1456"/>
                      <a:pt x="1068" y="1456"/>
                    </a:cubicBezTo>
                    <a:cubicBezTo>
                      <a:pt x="907" y="1456"/>
                      <a:pt x="743" y="1395"/>
                      <a:pt x="608" y="1261"/>
                    </a:cubicBezTo>
                    <a:cubicBezTo>
                      <a:pt x="191" y="844"/>
                      <a:pt x="489" y="142"/>
                      <a:pt x="1072" y="142"/>
                    </a:cubicBezTo>
                    <a:close/>
                    <a:moveTo>
                      <a:pt x="1070" y="1"/>
                    </a:moveTo>
                    <a:cubicBezTo>
                      <a:pt x="875" y="1"/>
                      <a:pt x="676" y="74"/>
                      <a:pt x="513" y="237"/>
                    </a:cubicBezTo>
                    <a:cubicBezTo>
                      <a:pt x="1" y="737"/>
                      <a:pt x="358" y="1594"/>
                      <a:pt x="1072" y="1594"/>
                    </a:cubicBezTo>
                    <a:cubicBezTo>
                      <a:pt x="1513" y="1582"/>
                      <a:pt x="1858" y="1237"/>
                      <a:pt x="1870" y="797"/>
                    </a:cubicBezTo>
                    <a:cubicBezTo>
                      <a:pt x="1862" y="315"/>
                      <a:pt x="1475" y="1"/>
                      <a:pt x="1070" y="1"/>
                    </a:cubicBezTo>
                    <a:close/>
                  </a:path>
                </a:pathLst>
              </a:custGeom>
              <a:solidFill>
                <a:srgbClr val="0909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070" name="Google Shape;2070;p25"/>
              <p:cNvSpPr/>
              <p:nvPr/>
            </p:nvSpPr>
            <p:spPr>
              <a:xfrm>
                <a:off x="962300" y="2948450"/>
                <a:ext cx="46475" cy="39875"/>
              </a:xfrm>
              <a:custGeom>
                <a:avLst/>
                <a:gdLst/>
                <a:ahLst/>
                <a:cxnLst/>
                <a:rect l="l" t="t" r="r" b="b"/>
                <a:pathLst>
                  <a:path w="1859" h="1595" extrusionOk="0">
                    <a:moveTo>
                      <a:pt x="1061" y="142"/>
                    </a:moveTo>
                    <a:cubicBezTo>
                      <a:pt x="1430" y="142"/>
                      <a:pt x="1715" y="427"/>
                      <a:pt x="1727" y="797"/>
                    </a:cubicBezTo>
                    <a:cubicBezTo>
                      <a:pt x="1727" y="1192"/>
                      <a:pt x="1400" y="1456"/>
                      <a:pt x="1059" y="1456"/>
                    </a:cubicBezTo>
                    <a:cubicBezTo>
                      <a:pt x="896" y="1456"/>
                      <a:pt x="731" y="1395"/>
                      <a:pt x="596" y="1261"/>
                    </a:cubicBezTo>
                    <a:cubicBezTo>
                      <a:pt x="180" y="844"/>
                      <a:pt x="477" y="142"/>
                      <a:pt x="1061" y="142"/>
                    </a:cubicBezTo>
                    <a:close/>
                    <a:moveTo>
                      <a:pt x="1061" y="1"/>
                    </a:moveTo>
                    <a:cubicBezTo>
                      <a:pt x="865" y="1"/>
                      <a:pt x="664" y="74"/>
                      <a:pt x="501" y="237"/>
                    </a:cubicBezTo>
                    <a:cubicBezTo>
                      <a:pt x="1" y="737"/>
                      <a:pt x="358" y="1594"/>
                      <a:pt x="1061" y="1594"/>
                    </a:cubicBezTo>
                    <a:cubicBezTo>
                      <a:pt x="1501" y="1582"/>
                      <a:pt x="1858" y="1237"/>
                      <a:pt x="1858" y="797"/>
                    </a:cubicBezTo>
                    <a:cubicBezTo>
                      <a:pt x="1858" y="315"/>
                      <a:pt x="1468" y="1"/>
                      <a:pt x="1061" y="1"/>
                    </a:cubicBezTo>
                    <a:close/>
                  </a:path>
                </a:pathLst>
              </a:custGeom>
              <a:solidFill>
                <a:srgbClr val="0909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071" name="Google Shape;2071;p25"/>
              <p:cNvSpPr/>
              <p:nvPr/>
            </p:nvSpPr>
            <p:spPr>
              <a:xfrm>
                <a:off x="1088525" y="2948450"/>
                <a:ext cx="46750" cy="39875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1595" extrusionOk="0">
                    <a:moveTo>
                      <a:pt x="1072" y="142"/>
                    </a:moveTo>
                    <a:cubicBezTo>
                      <a:pt x="1429" y="142"/>
                      <a:pt x="1727" y="427"/>
                      <a:pt x="1727" y="797"/>
                    </a:cubicBezTo>
                    <a:cubicBezTo>
                      <a:pt x="1727" y="1192"/>
                      <a:pt x="1405" y="1456"/>
                      <a:pt x="1067" y="1456"/>
                    </a:cubicBezTo>
                    <a:cubicBezTo>
                      <a:pt x="906" y="1456"/>
                      <a:pt x="742" y="1395"/>
                      <a:pt x="607" y="1261"/>
                    </a:cubicBezTo>
                    <a:cubicBezTo>
                      <a:pt x="191" y="844"/>
                      <a:pt x="488" y="142"/>
                      <a:pt x="1072" y="142"/>
                    </a:cubicBezTo>
                    <a:close/>
                    <a:moveTo>
                      <a:pt x="1070" y="1"/>
                    </a:moveTo>
                    <a:cubicBezTo>
                      <a:pt x="874" y="1"/>
                      <a:pt x="675" y="74"/>
                      <a:pt x="512" y="237"/>
                    </a:cubicBezTo>
                    <a:cubicBezTo>
                      <a:pt x="0" y="737"/>
                      <a:pt x="357" y="1594"/>
                      <a:pt x="1072" y="1594"/>
                    </a:cubicBezTo>
                    <a:cubicBezTo>
                      <a:pt x="1512" y="1582"/>
                      <a:pt x="1858" y="1237"/>
                      <a:pt x="1869" y="797"/>
                    </a:cubicBezTo>
                    <a:cubicBezTo>
                      <a:pt x="1861" y="315"/>
                      <a:pt x="1474" y="1"/>
                      <a:pt x="1070" y="1"/>
                    </a:cubicBezTo>
                    <a:close/>
                  </a:path>
                </a:pathLst>
              </a:custGeom>
              <a:solidFill>
                <a:srgbClr val="0909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072" name="Google Shape;2072;p25"/>
              <p:cNvSpPr/>
              <p:nvPr/>
            </p:nvSpPr>
            <p:spPr>
              <a:xfrm>
                <a:off x="1215025" y="2948450"/>
                <a:ext cx="46450" cy="39875"/>
              </a:xfrm>
              <a:custGeom>
                <a:avLst/>
                <a:gdLst/>
                <a:ahLst/>
                <a:cxnLst/>
                <a:rect l="l" t="t" r="r" b="b"/>
                <a:pathLst>
                  <a:path w="1858" h="1595" extrusionOk="0">
                    <a:moveTo>
                      <a:pt x="1060" y="142"/>
                    </a:moveTo>
                    <a:cubicBezTo>
                      <a:pt x="1429" y="142"/>
                      <a:pt x="1715" y="427"/>
                      <a:pt x="1727" y="797"/>
                    </a:cubicBezTo>
                    <a:cubicBezTo>
                      <a:pt x="1727" y="1192"/>
                      <a:pt x="1399" y="1456"/>
                      <a:pt x="1058" y="1456"/>
                    </a:cubicBezTo>
                    <a:cubicBezTo>
                      <a:pt x="896" y="1456"/>
                      <a:pt x="730" y="1395"/>
                      <a:pt x="596" y="1261"/>
                    </a:cubicBezTo>
                    <a:cubicBezTo>
                      <a:pt x="179" y="844"/>
                      <a:pt x="477" y="142"/>
                      <a:pt x="1060" y="142"/>
                    </a:cubicBezTo>
                    <a:close/>
                    <a:moveTo>
                      <a:pt x="1061" y="1"/>
                    </a:moveTo>
                    <a:cubicBezTo>
                      <a:pt x="864" y="1"/>
                      <a:pt x="663" y="74"/>
                      <a:pt x="500" y="237"/>
                    </a:cubicBezTo>
                    <a:cubicBezTo>
                      <a:pt x="0" y="737"/>
                      <a:pt x="358" y="1594"/>
                      <a:pt x="1060" y="1594"/>
                    </a:cubicBezTo>
                    <a:cubicBezTo>
                      <a:pt x="1501" y="1582"/>
                      <a:pt x="1858" y="1237"/>
                      <a:pt x="1858" y="797"/>
                    </a:cubicBezTo>
                    <a:cubicBezTo>
                      <a:pt x="1858" y="315"/>
                      <a:pt x="1468" y="1"/>
                      <a:pt x="1061" y="1"/>
                    </a:cubicBezTo>
                    <a:close/>
                  </a:path>
                </a:pathLst>
              </a:custGeom>
              <a:solidFill>
                <a:srgbClr val="0909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073" name="Google Shape;2073;p25"/>
              <p:cNvSpPr/>
              <p:nvPr/>
            </p:nvSpPr>
            <p:spPr>
              <a:xfrm>
                <a:off x="1341225" y="2948450"/>
                <a:ext cx="46750" cy="39875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1595" extrusionOk="0">
                    <a:moveTo>
                      <a:pt x="1072" y="142"/>
                    </a:moveTo>
                    <a:cubicBezTo>
                      <a:pt x="1429" y="142"/>
                      <a:pt x="1727" y="427"/>
                      <a:pt x="1727" y="797"/>
                    </a:cubicBezTo>
                    <a:cubicBezTo>
                      <a:pt x="1727" y="1192"/>
                      <a:pt x="1405" y="1456"/>
                      <a:pt x="1068" y="1456"/>
                    </a:cubicBezTo>
                    <a:cubicBezTo>
                      <a:pt x="907" y="1456"/>
                      <a:pt x="742" y="1395"/>
                      <a:pt x="608" y="1261"/>
                    </a:cubicBezTo>
                    <a:cubicBezTo>
                      <a:pt x="191" y="844"/>
                      <a:pt x="489" y="142"/>
                      <a:pt x="1072" y="142"/>
                    </a:cubicBezTo>
                    <a:close/>
                    <a:moveTo>
                      <a:pt x="1070" y="1"/>
                    </a:moveTo>
                    <a:cubicBezTo>
                      <a:pt x="875" y="1"/>
                      <a:pt x="675" y="74"/>
                      <a:pt x="513" y="237"/>
                    </a:cubicBezTo>
                    <a:cubicBezTo>
                      <a:pt x="1" y="737"/>
                      <a:pt x="358" y="1594"/>
                      <a:pt x="1072" y="1594"/>
                    </a:cubicBezTo>
                    <a:cubicBezTo>
                      <a:pt x="1513" y="1582"/>
                      <a:pt x="1858" y="1237"/>
                      <a:pt x="1870" y="797"/>
                    </a:cubicBezTo>
                    <a:cubicBezTo>
                      <a:pt x="1862" y="315"/>
                      <a:pt x="1475" y="1"/>
                      <a:pt x="1070" y="1"/>
                    </a:cubicBezTo>
                    <a:close/>
                  </a:path>
                </a:pathLst>
              </a:custGeom>
              <a:solidFill>
                <a:srgbClr val="0909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074" name="Google Shape;2074;p25"/>
              <p:cNvSpPr/>
              <p:nvPr/>
            </p:nvSpPr>
            <p:spPr>
              <a:xfrm>
                <a:off x="583100" y="3067100"/>
                <a:ext cx="46750" cy="39975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1599" extrusionOk="0">
                    <a:moveTo>
                      <a:pt x="1072" y="146"/>
                    </a:moveTo>
                    <a:cubicBezTo>
                      <a:pt x="1429" y="146"/>
                      <a:pt x="1727" y="432"/>
                      <a:pt x="1727" y="801"/>
                    </a:cubicBezTo>
                    <a:cubicBezTo>
                      <a:pt x="1727" y="1196"/>
                      <a:pt x="1399" y="1460"/>
                      <a:pt x="1062" y="1460"/>
                    </a:cubicBezTo>
                    <a:cubicBezTo>
                      <a:pt x="901" y="1460"/>
                      <a:pt x="738" y="1400"/>
                      <a:pt x="608" y="1265"/>
                    </a:cubicBezTo>
                    <a:cubicBezTo>
                      <a:pt x="191" y="849"/>
                      <a:pt x="489" y="146"/>
                      <a:pt x="1072" y="146"/>
                    </a:cubicBezTo>
                    <a:close/>
                    <a:moveTo>
                      <a:pt x="1073" y="0"/>
                    </a:moveTo>
                    <a:cubicBezTo>
                      <a:pt x="876" y="0"/>
                      <a:pt x="675" y="75"/>
                      <a:pt x="512" y="242"/>
                    </a:cubicBezTo>
                    <a:cubicBezTo>
                      <a:pt x="0" y="742"/>
                      <a:pt x="358" y="1599"/>
                      <a:pt x="1072" y="1599"/>
                    </a:cubicBezTo>
                    <a:cubicBezTo>
                      <a:pt x="1512" y="1587"/>
                      <a:pt x="1858" y="1242"/>
                      <a:pt x="1870" y="801"/>
                    </a:cubicBezTo>
                    <a:cubicBezTo>
                      <a:pt x="1870" y="320"/>
                      <a:pt x="1480" y="0"/>
                      <a:pt x="1073" y="0"/>
                    </a:cubicBezTo>
                    <a:close/>
                  </a:path>
                </a:pathLst>
              </a:custGeom>
              <a:solidFill>
                <a:srgbClr val="0909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075" name="Google Shape;2075;p25"/>
              <p:cNvSpPr/>
              <p:nvPr/>
            </p:nvSpPr>
            <p:spPr>
              <a:xfrm>
                <a:off x="709600" y="3067100"/>
                <a:ext cx="46450" cy="39975"/>
              </a:xfrm>
              <a:custGeom>
                <a:avLst/>
                <a:gdLst/>
                <a:ahLst/>
                <a:cxnLst/>
                <a:rect l="l" t="t" r="r" b="b"/>
                <a:pathLst>
                  <a:path w="1858" h="1599" extrusionOk="0">
                    <a:moveTo>
                      <a:pt x="1060" y="146"/>
                    </a:moveTo>
                    <a:cubicBezTo>
                      <a:pt x="1429" y="146"/>
                      <a:pt x="1727" y="432"/>
                      <a:pt x="1727" y="801"/>
                    </a:cubicBezTo>
                    <a:cubicBezTo>
                      <a:pt x="1719" y="1196"/>
                      <a:pt x="1394" y="1460"/>
                      <a:pt x="1056" y="1460"/>
                    </a:cubicBezTo>
                    <a:cubicBezTo>
                      <a:pt x="895" y="1460"/>
                      <a:pt x="730" y="1400"/>
                      <a:pt x="596" y="1265"/>
                    </a:cubicBezTo>
                    <a:cubicBezTo>
                      <a:pt x="179" y="849"/>
                      <a:pt x="477" y="146"/>
                      <a:pt x="1060" y="146"/>
                    </a:cubicBezTo>
                    <a:close/>
                    <a:moveTo>
                      <a:pt x="1061" y="0"/>
                    </a:moveTo>
                    <a:cubicBezTo>
                      <a:pt x="864" y="0"/>
                      <a:pt x="663" y="75"/>
                      <a:pt x="501" y="242"/>
                    </a:cubicBezTo>
                    <a:cubicBezTo>
                      <a:pt x="1" y="742"/>
                      <a:pt x="358" y="1599"/>
                      <a:pt x="1060" y="1599"/>
                    </a:cubicBezTo>
                    <a:cubicBezTo>
                      <a:pt x="1501" y="1587"/>
                      <a:pt x="1858" y="1242"/>
                      <a:pt x="1858" y="801"/>
                    </a:cubicBezTo>
                    <a:cubicBezTo>
                      <a:pt x="1858" y="320"/>
                      <a:pt x="1468" y="0"/>
                      <a:pt x="1061" y="0"/>
                    </a:cubicBezTo>
                    <a:close/>
                  </a:path>
                </a:pathLst>
              </a:custGeom>
              <a:solidFill>
                <a:srgbClr val="0909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076" name="Google Shape;2076;p25"/>
              <p:cNvSpPr/>
              <p:nvPr/>
            </p:nvSpPr>
            <p:spPr>
              <a:xfrm>
                <a:off x="835800" y="3067100"/>
                <a:ext cx="46775" cy="39975"/>
              </a:xfrm>
              <a:custGeom>
                <a:avLst/>
                <a:gdLst/>
                <a:ahLst/>
                <a:cxnLst/>
                <a:rect l="l" t="t" r="r" b="b"/>
                <a:pathLst>
                  <a:path w="1871" h="1599" extrusionOk="0">
                    <a:moveTo>
                      <a:pt x="1072" y="146"/>
                    </a:moveTo>
                    <a:cubicBezTo>
                      <a:pt x="1430" y="146"/>
                      <a:pt x="1727" y="432"/>
                      <a:pt x="1727" y="801"/>
                    </a:cubicBezTo>
                    <a:cubicBezTo>
                      <a:pt x="1727" y="1196"/>
                      <a:pt x="1400" y="1460"/>
                      <a:pt x="1063" y="1460"/>
                    </a:cubicBezTo>
                    <a:cubicBezTo>
                      <a:pt x="902" y="1460"/>
                      <a:pt x="739" y="1400"/>
                      <a:pt x="608" y="1265"/>
                    </a:cubicBezTo>
                    <a:cubicBezTo>
                      <a:pt x="191" y="849"/>
                      <a:pt x="489" y="146"/>
                      <a:pt x="1072" y="146"/>
                    </a:cubicBezTo>
                    <a:close/>
                    <a:moveTo>
                      <a:pt x="1073" y="0"/>
                    </a:moveTo>
                    <a:cubicBezTo>
                      <a:pt x="876" y="0"/>
                      <a:pt x="676" y="75"/>
                      <a:pt x="513" y="242"/>
                    </a:cubicBezTo>
                    <a:cubicBezTo>
                      <a:pt x="1" y="742"/>
                      <a:pt x="358" y="1599"/>
                      <a:pt x="1072" y="1599"/>
                    </a:cubicBezTo>
                    <a:cubicBezTo>
                      <a:pt x="1513" y="1587"/>
                      <a:pt x="1858" y="1242"/>
                      <a:pt x="1870" y="801"/>
                    </a:cubicBezTo>
                    <a:cubicBezTo>
                      <a:pt x="1870" y="320"/>
                      <a:pt x="1480" y="0"/>
                      <a:pt x="1073" y="0"/>
                    </a:cubicBezTo>
                    <a:close/>
                  </a:path>
                </a:pathLst>
              </a:custGeom>
              <a:solidFill>
                <a:srgbClr val="0909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077" name="Google Shape;2077;p25"/>
              <p:cNvSpPr/>
              <p:nvPr/>
            </p:nvSpPr>
            <p:spPr>
              <a:xfrm>
                <a:off x="962300" y="3067100"/>
                <a:ext cx="46475" cy="39975"/>
              </a:xfrm>
              <a:custGeom>
                <a:avLst/>
                <a:gdLst/>
                <a:ahLst/>
                <a:cxnLst/>
                <a:rect l="l" t="t" r="r" b="b"/>
                <a:pathLst>
                  <a:path w="1859" h="1599" extrusionOk="0">
                    <a:moveTo>
                      <a:pt x="1061" y="146"/>
                    </a:moveTo>
                    <a:cubicBezTo>
                      <a:pt x="1430" y="146"/>
                      <a:pt x="1727" y="432"/>
                      <a:pt x="1727" y="801"/>
                    </a:cubicBezTo>
                    <a:cubicBezTo>
                      <a:pt x="1719" y="1196"/>
                      <a:pt x="1395" y="1460"/>
                      <a:pt x="1056" y="1460"/>
                    </a:cubicBezTo>
                    <a:cubicBezTo>
                      <a:pt x="895" y="1460"/>
                      <a:pt x="731" y="1400"/>
                      <a:pt x="596" y="1265"/>
                    </a:cubicBezTo>
                    <a:cubicBezTo>
                      <a:pt x="180" y="849"/>
                      <a:pt x="477" y="146"/>
                      <a:pt x="1061" y="146"/>
                    </a:cubicBezTo>
                    <a:close/>
                    <a:moveTo>
                      <a:pt x="1061" y="0"/>
                    </a:moveTo>
                    <a:cubicBezTo>
                      <a:pt x="865" y="0"/>
                      <a:pt x="664" y="75"/>
                      <a:pt x="501" y="242"/>
                    </a:cubicBezTo>
                    <a:cubicBezTo>
                      <a:pt x="1" y="742"/>
                      <a:pt x="358" y="1599"/>
                      <a:pt x="1061" y="1599"/>
                    </a:cubicBezTo>
                    <a:cubicBezTo>
                      <a:pt x="1501" y="1587"/>
                      <a:pt x="1858" y="1242"/>
                      <a:pt x="1858" y="801"/>
                    </a:cubicBezTo>
                    <a:cubicBezTo>
                      <a:pt x="1858" y="320"/>
                      <a:pt x="1469" y="0"/>
                      <a:pt x="1061" y="0"/>
                    </a:cubicBezTo>
                    <a:close/>
                  </a:path>
                </a:pathLst>
              </a:custGeom>
              <a:solidFill>
                <a:srgbClr val="0909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078" name="Google Shape;2078;p25"/>
              <p:cNvSpPr/>
              <p:nvPr/>
            </p:nvSpPr>
            <p:spPr>
              <a:xfrm>
                <a:off x="1088525" y="3067100"/>
                <a:ext cx="46750" cy="39975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1599" extrusionOk="0">
                    <a:moveTo>
                      <a:pt x="1072" y="146"/>
                    </a:moveTo>
                    <a:cubicBezTo>
                      <a:pt x="1429" y="146"/>
                      <a:pt x="1727" y="432"/>
                      <a:pt x="1727" y="801"/>
                    </a:cubicBezTo>
                    <a:cubicBezTo>
                      <a:pt x="1727" y="1196"/>
                      <a:pt x="1399" y="1460"/>
                      <a:pt x="1062" y="1460"/>
                    </a:cubicBezTo>
                    <a:cubicBezTo>
                      <a:pt x="901" y="1460"/>
                      <a:pt x="738" y="1400"/>
                      <a:pt x="607" y="1265"/>
                    </a:cubicBezTo>
                    <a:cubicBezTo>
                      <a:pt x="191" y="849"/>
                      <a:pt x="488" y="146"/>
                      <a:pt x="1072" y="146"/>
                    </a:cubicBezTo>
                    <a:close/>
                    <a:moveTo>
                      <a:pt x="1073" y="0"/>
                    </a:moveTo>
                    <a:cubicBezTo>
                      <a:pt x="876" y="0"/>
                      <a:pt x="675" y="75"/>
                      <a:pt x="512" y="242"/>
                    </a:cubicBezTo>
                    <a:cubicBezTo>
                      <a:pt x="0" y="742"/>
                      <a:pt x="357" y="1599"/>
                      <a:pt x="1072" y="1599"/>
                    </a:cubicBezTo>
                    <a:cubicBezTo>
                      <a:pt x="1512" y="1587"/>
                      <a:pt x="1858" y="1242"/>
                      <a:pt x="1869" y="801"/>
                    </a:cubicBezTo>
                    <a:cubicBezTo>
                      <a:pt x="1869" y="320"/>
                      <a:pt x="1480" y="0"/>
                      <a:pt x="1073" y="0"/>
                    </a:cubicBezTo>
                    <a:close/>
                  </a:path>
                </a:pathLst>
              </a:custGeom>
              <a:solidFill>
                <a:srgbClr val="0909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079" name="Google Shape;2079;p25"/>
              <p:cNvSpPr/>
              <p:nvPr/>
            </p:nvSpPr>
            <p:spPr>
              <a:xfrm>
                <a:off x="1215025" y="3067100"/>
                <a:ext cx="46450" cy="39975"/>
              </a:xfrm>
              <a:custGeom>
                <a:avLst/>
                <a:gdLst/>
                <a:ahLst/>
                <a:cxnLst/>
                <a:rect l="l" t="t" r="r" b="b"/>
                <a:pathLst>
                  <a:path w="1858" h="1599" extrusionOk="0">
                    <a:moveTo>
                      <a:pt x="1060" y="146"/>
                    </a:moveTo>
                    <a:cubicBezTo>
                      <a:pt x="1429" y="146"/>
                      <a:pt x="1727" y="432"/>
                      <a:pt x="1727" y="801"/>
                    </a:cubicBezTo>
                    <a:cubicBezTo>
                      <a:pt x="1719" y="1196"/>
                      <a:pt x="1394" y="1460"/>
                      <a:pt x="1056" y="1460"/>
                    </a:cubicBezTo>
                    <a:cubicBezTo>
                      <a:pt x="895" y="1460"/>
                      <a:pt x="730" y="1400"/>
                      <a:pt x="596" y="1265"/>
                    </a:cubicBezTo>
                    <a:cubicBezTo>
                      <a:pt x="179" y="849"/>
                      <a:pt x="477" y="146"/>
                      <a:pt x="1060" y="146"/>
                    </a:cubicBezTo>
                    <a:close/>
                    <a:moveTo>
                      <a:pt x="1061" y="0"/>
                    </a:moveTo>
                    <a:cubicBezTo>
                      <a:pt x="864" y="0"/>
                      <a:pt x="663" y="75"/>
                      <a:pt x="500" y="242"/>
                    </a:cubicBezTo>
                    <a:cubicBezTo>
                      <a:pt x="0" y="742"/>
                      <a:pt x="358" y="1599"/>
                      <a:pt x="1060" y="1599"/>
                    </a:cubicBezTo>
                    <a:cubicBezTo>
                      <a:pt x="1501" y="1587"/>
                      <a:pt x="1858" y="1242"/>
                      <a:pt x="1858" y="801"/>
                    </a:cubicBezTo>
                    <a:cubicBezTo>
                      <a:pt x="1858" y="320"/>
                      <a:pt x="1468" y="0"/>
                      <a:pt x="1061" y="0"/>
                    </a:cubicBezTo>
                    <a:close/>
                  </a:path>
                </a:pathLst>
              </a:custGeom>
              <a:solidFill>
                <a:srgbClr val="0909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080" name="Google Shape;2080;p25"/>
              <p:cNvSpPr/>
              <p:nvPr/>
            </p:nvSpPr>
            <p:spPr>
              <a:xfrm>
                <a:off x="1341225" y="3067100"/>
                <a:ext cx="46750" cy="39975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1599" extrusionOk="0">
                    <a:moveTo>
                      <a:pt x="1072" y="146"/>
                    </a:moveTo>
                    <a:cubicBezTo>
                      <a:pt x="1429" y="146"/>
                      <a:pt x="1727" y="432"/>
                      <a:pt x="1727" y="801"/>
                    </a:cubicBezTo>
                    <a:cubicBezTo>
                      <a:pt x="1727" y="1196"/>
                      <a:pt x="1400" y="1460"/>
                      <a:pt x="1062" y="1460"/>
                    </a:cubicBezTo>
                    <a:cubicBezTo>
                      <a:pt x="902" y="1460"/>
                      <a:pt x="739" y="1400"/>
                      <a:pt x="608" y="1265"/>
                    </a:cubicBezTo>
                    <a:cubicBezTo>
                      <a:pt x="191" y="849"/>
                      <a:pt x="489" y="146"/>
                      <a:pt x="1072" y="146"/>
                    </a:cubicBezTo>
                    <a:close/>
                    <a:moveTo>
                      <a:pt x="1073" y="0"/>
                    </a:moveTo>
                    <a:cubicBezTo>
                      <a:pt x="876" y="0"/>
                      <a:pt x="675" y="75"/>
                      <a:pt x="513" y="242"/>
                    </a:cubicBezTo>
                    <a:cubicBezTo>
                      <a:pt x="1" y="742"/>
                      <a:pt x="358" y="1599"/>
                      <a:pt x="1072" y="1599"/>
                    </a:cubicBezTo>
                    <a:cubicBezTo>
                      <a:pt x="1513" y="1587"/>
                      <a:pt x="1858" y="1242"/>
                      <a:pt x="1870" y="801"/>
                    </a:cubicBezTo>
                    <a:cubicBezTo>
                      <a:pt x="1870" y="320"/>
                      <a:pt x="1480" y="0"/>
                      <a:pt x="1073" y="0"/>
                    </a:cubicBezTo>
                    <a:close/>
                  </a:path>
                </a:pathLst>
              </a:custGeom>
              <a:solidFill>
                <a:srgbClr val="0909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081" name="Google Shape;2081;p25"/>
              <p:cNvSpPr/>
              <p:nvPr/>
            </p:nvSpPr>
            <p:spPr>
              <a:xfrm>
                <a:off x="583100" y="3185850"/>
                <a:ext cx="46750" cy="40000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1600" extrusionOk="0">
                    <a:moveTo>
                      <a:pt x="1072" y="147"/>
                    </a:moveTo>
                    <a:cubicBezTo>
                      <a:pt x="1429" y="147"/>
                      <a:pt x="1727" y="433"/>
                      <a:pt x="1727" y="802"/>
                    </a:cubicBezTo>
                    <a:cubicBezTo>
                      <a:pt x="1727" y="1197"/>
                      <a:pt x="1405" y="1461"/>
                      <a:pt x="1067" y="1461"/>
                    </a:cubicBezTo>
                    <a:cubicBezTo>
                      <a:pt x="907" y="1461"/>
                      <a:pt x="742" y="1401"/>
                      <a:pt x="608" y="1266"/>
                    </a:cubicBezTo>
                    <a:cubicBezTo>
                      <a:pt x="191" y="849"/>
                      <a:pt x="489" y="147"/>
                      <a:pt x="1072" y="147"/>
                    </a:cubicBezTo>
                    <a:close/>
                    <a:moveTo>
                      <a:pt x="1070" y="1"/>
                    </a:moveTo>
                    <a:cubicBezTo>
                      <a:pt x="875" y="1"/>
                      <a:pt x="675" y="75"/>
                      <a:pt x="512" y="242"/>
                    </a:cubicBezTo>
                    <a:cubicBezTo>
                      <a:pt x="0" y="742"/>
                      <a:pt x="358" y="1599"/>
                      <a:pt x="1072" y="1599"/>
                    </a:cubicBezTo>
                    <a:cubicBezTo>
                      <a:pt x="1512" y="1588"/>
                      <a:pt x="1858" y="1242"/>
                      <a:pt x="1870" y="802"/>
                    </a:cubicBezTo>
                    <a:cubicBezTo>
                      <a:pt x="1862" y="320"/>
                      <a:pt x="1475" y="1"/>
                      <a:pt x="1070" y="1"/>
                    </a:cubicBezTo>
                    <a:close/>
                  </a:path>
                </a:pathLst>
              </a:custGeom>
              <a:solidFill>
                <a:srgbClr val="0909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082" name="Google Shape;2082;p25"/>
              <p:cNvSpPr/>
              <p:nvPr/>
            </p:nvSpPr>
            <p:spPr>
              <a:xfrm>
                <a:off x="709600" y="3185850"/>
                <a:ext cx="46450" cy="40000"/>
              </a:xfrm>
              <a:custGeom>
                <a:avLst/>
                <a:gdLst/>
                <a:ahLst/>
                <a:cxnLst/>
                <a:rect l="l" t="t" r="r" b="b"/>
                <a:pathLst>
                  <a:path w="1858" h="1600" extrusionOk="0">
                    <a:moveTo>
                      <a:pt x="1060" y="147"/>
                    </a:moveTo>
                    <a:cubicBezTo>
                      <a:pt x="1429" y="147"/>
                      <a:pt x="1715" y="433"/>
                      <a:pt x="1727" y="802"/>
                    </a:cubicBezTo>
                    <a:cubicBezTo>
                      <a:pt x="1727" y="1197"/>
                      <a:pt x="1399" y="1461"/>
                      <a:pt x="1059" y="1461"/>
                    </a:cubicBezTo>
                    <a:cubicBezTo>
                      <a:pt x="896" y="1461"/>
                      <a:pt x="730" y="1401"/>
                      <a:pt x="596" y="1266"/>
                    </a:cubicBezTo>
                    <a:cubicBezTo>
                      <a:pt x="179" y="849"/>
                      <a:pt x="477" y="147"/>
                      <a:pt x="1060" y="147"/>
                    </a:cubicBezTo>
                    <a:close/>
                    <a:moveTo>
                      <a:pt x="1061" y="1"/>
                    </a:moveTo>
                    <a:cubicBezTo>
                      <a:pt x="864" y="1"/>
                      <a:pt x="663" y="75"/>
                      <a:pt x="501" y="242"/>
                    </a:cubicBezTo>
                    <a:cubicBezTo>
                      <a:pt x="1" y="742"/>
                      <a:pt x="358" y="1599"/>
                      <a:pt x="1060" y="1599"/>
                    </a:cubicBezTo>
                    <a:cubicBezTo>
                      <a:pt x="1501" y="1588"/>
                      <a:pt x="1858" y="1242"/>
                      <a:pt x="1858" y="802"/>
                    </a:cubicBezTo>
                    <a:cubicBezTo>
                      <a:pt x="1858" y="320"/>
                      <a:pt x="1468" y="1"/>
                      <a:pt x="1061" y="1"/>
                    </a:cubicBezTo>
                    <a:close/>
                  </a:path>
                </a:pathLst>
              </a:custGeom>
              <a:solidFill>
                <a:srgbClr val="0909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083" name="Google Shape;2083;p25"/>
              <p:cNvSpPr/>
              <p:nvPr/>
            </p:nvSpPr>
            <p:spPr>
              <a:xfrm>
                <a:off x="835800" y="3185850"/>
                <a:ext cx="46775" cy="40000"/>
              </a:xfrm>
              <a:custGeom>
                <a:avLst/>
                <a:gdLst/>
                <a:ahLst/>
                <a:cxnLst/>
                <a:rect l="l" t="t" r="r" b="b"/>
                <a:pathLst>
                  <a:path w="1871" h="1600" extrusionOk="0">
                    <a:moveTo>
                      <a:pt x="1072" y="147"/>
                    </a:moveTo>
                    <a:cubicBezTo>
                      <a:pt x="1430" y="147"/>
                      <a:pt x="1727" y="433"/>
                      <a:pt x="1727" y="802"/>
                    </a:cubicBezTo>
                    <a:cubicBezTo>
                      <a:pt x="1727" y="1197"/>
                      <a:pt x="1405" y="1461"/>
                      <a:pt x="1068" y="1461"/>
                    </a:cubicBezTo>
                    <a:cubicBezTo>
                      <a:pt x="907" y="1461"/>
                      <a:pt x="743" y="1401"/>
                      <a:pt x="608" y="1266"/>
                    </a:cubicBezTo>
                    <a:cubicBezTo>
                      <a:pt x="191" y="849"/>
                      <a:pt x="489" y="147"/>
                      <a:pt x="1072" y="147"/>
                    </a:cubicBezTo>
                    <a:close/>
                    <a:moveTo>
                      <a:pt x="1071" y="1"/>
                    </a:moveTo>
                    <a:cubicBezTo>
                      <a:pt x="875" y="1"/>
                      <a:pt x="676" y="75"/>
                      <a:pt x="513" y="242"/>
                    </a:cubicBezTo>
                    <a:cubicBezTo>
                      <a:pt x="1" y="742"/>
                      <a:pt x="358" y="1599"/>
                      <a:pt x="1072" y="1599"/>
                    </a:cubicBezTo>
                    <a:cubicBezTo>
                      <a:pt x="1513" y="1588"/>
                      <a:pt x="1858" y="1242"/>
                      <a:pt x="1870" y="802"/>
                    </a:cubicBezTo>
                    <a:cubicBezTo>
                      <a:pt x="1862" y="320"/>
                      <a:pt x="1475" y="1"/>
                      <a:pt x="1071" y="1"/>
                    </a:cubicBezTo>
                    <a:close/>
                  </a:path>
                </a:pathLst>
              </a:custGeom>
              <a:solidFill>
                <a:srgbClr val="0909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084" name="Google Shape;2084;p25"/>
              <p:cNvSpPr/>
              <p:nvPr/>
            </p:nvSpPr>
            <p:spPr>
              <a:xfrm>
                <a:off x="962300" y="3185850"/>
                <a:ext cx="46475" cy="40000"/>
              </a:xfrm>
              <a:custGeom>
                <a:avLst/>
                <a:gdLst/>
                <a:ahLst/>
                <a:cxnLst/>
                <a:rect l="l" t="t" r="r" b="b"/>
                <a:pathLst>
                  <a:path w="1859" h="1600" extrusionOk="0">
                    <a:moveTo>
                      <a:pt x="1061" y="147"/>
                    </a:moveTo>
                    <a:cubicBezTo>
                      <a:pt x="1430" y="147"/>
                      <a:pt x="1715" y="433"/>
                      <a:pt x="1727" y="802"/>
                    </a:cubicBezTo>
                    <a:cubicBezTo>
                      <a:pt x="1727" y="1197"/>
                      <a:pt x="1400" y="1461"/>
                      <a:pt x="1059" y="1461"/>
                    </a:cubicBezTo>
                    <a:cubicBezTo>
                      <a:pt x="896" y="1461"/>
                      <a:pt x="731" y="1401"/>
                      <a:pt x="596" y="1266"/>
                    </a:cubicBezTo>
                    <a:cubicBezTo>
                      <a:pt x="180" y="849"/>
                      <a:pt x="477" y="147"/>
                      <a:pt x="1061" y="147"/>
                    </a:cubicBezTo>
                    <a:close/>
                    <a:moveTo>
                      <a:pt x="1061" y="1"/>
                    </a:moveTo>
                    <a:cubicBezTo>
                      <a:pt x="865" y="1"/>
                      <a:pt x="664" y="75"/>
                      <a:pt x="501" y="242"/>
                    </a:cubicBezTo>
                    <a:cubicBezTo>
                      <a:pt x="1" y="742"/>
                      <a:pt x="358" y="1599"/>
                      <a:pt x="1061" y="1599"/>
                    </a:cubicBezTo>
                    <a:cubicBezTo>
                      <a:pt x="1501" y="1588"/>
                      <a:pt x="1858" y="1242"/>
                      <a:pt x="1858" y="802"/>
                    </a:cubicBezTo>
                    <a:cubicBezTo>
                      <a:pt x="1858" y="320"/>
                      <a:pt x="1469" y="1"/>
                      <a:pt x="1061" y="1"/>
                    </a:cubicBezTo>
                    <a:close/>
                  </a:path>
                </a:pathLst>
              </a:custGeom>
              <a:solidFill>
                <a:srgbClr val="0909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085" name="Google Shape;2085;p25"/>
              <p:cNvSpPr/>
              <p:nvPr/>
            </p:nvSpPr>
            <p:spPr>
              <a:xfrm>
                <a:off x="1088525" y="3185850"/>
                <a:ext cx="46750" cy="40000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1600" extrusionOk="0">
                    <a:moveTo>
                      <a:pt x="1072" y="147"/>
                    </a:moveTo>
                    <a:cubicBezTo>
                      <a:pt x="1429" y="147"/>
                      <a:pt x="1727" y="433"/>
                      <a:pt x="1727" y="802"/>
                    </a:cubicBezTo>
                    <a:cubicBezTo>
                      <a:pt x="1727" y="1197"/>
                      <a:pt x="1405" y="1461"/>
                      <a:pt x="1067" y="1461"/>
                    </a:cubicBezTo>
                    <a:cubicBezTo>
                      <a:pt x="906" y="1461"/>
                      <a:pt x="742" y="1401"/>
                      <a:pt x="607" y="1266"/>
                    </a:cubicBezTo>
                    <a:cubicBezTo>
                      <a:pt x="191" y="849"/>
                      <a:pt x="488" y="147"/>
                      <a:pt x="1072" y="147"/>
                    </a:cubicBezTo>
                    <a:close/>
                    <a:moveTo>
                      <a:pt x="1070" y="1"/>
                    </a:moveTo>
                    <a:cubicBezTo>
                      <a:pt x="875" y="1"/>
                      <a:pt x="675" y="75"/>
                      <a:pt x="512" y="242"/>
                    </a:cubicBezTo>
                    <a:cubicBezTo>
                      <a:pt x="0" y="742"/>
                      <a:pt x="357" y="1599"/>
                      <a:pt x="1072" y="1599"/>
                    </a:cubicBezTo>
                    <a:cubicBezTo>
                      <a:pt x="1512" y="1588"/>
                      <a:pt x="1858" y="1242"/>
                      <a:pt x="1869" y="802"/>
                    </a:cubicBezTo>
                    <a:cubicBezTo>
                      <a:pt x="1861" y="320"/>
                      <a:pt x="1475" y="1"/>
                      <a:pt x="1070" y="1"/>
                    </a:cubicBezTo>
                    <a:close/>
                  </a:path>
                </a:pathLst>
              </a:custGeom>
              <a:solidFill>
                <a:srgbClr val="0909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086" name="Google Shape;2086;p25"/>
              <p:cNvSpPr/>
              <p:nvPr/>
            </p:nvSpPr>
            <p:spPr>
              <a:xfrm>
                <a:off x="1215025" y="3185850"/>
                <a:ext cx="46450" cy="40000"/>
              </a:xfrm>
              <a:custGeom>
                <a:avLst/>
                <a:gdLst/>
                <a:ahLst/>
                <a:cxnLst/>
                <a:rect l="l" t="t" r="r" b="b"/>
                <a:pathLst>
                  <a:path w="1858" h="1600" extrusionOk="0">
                    <a:moveTo>
                      <a:pt x="1060" y="147"/>
                    </a:moveTo>
                    <a:cubicBezTo>
                      <a:pt x="1429" y="147"/>
                      <a:pt x="1715" y="433"/>
                      <a:pt x="1727" y="802"/>
                    </a:cubicBezTo>
                    <a:cubicBezTo>
                      <a:pt x="1727" y="1197"/>
                      <a:pt x="1399" y="1461"/>
                      <a:pt x="1058" y="1461"/>
                    </a:cubicBezTo>
                    <a:cubicBezTo>
                      <a:pt x="896" y="1461"/>
                      <a:pt x="730" y="1401"/>
                      <a:pt x="596" y="1266"/>
                    </a:cubicBezTo>
                    <a:cubicBezTo>
                      <a:pt x="179" y="849"/>
                      <a:pt x="477" y="147"/>
                      <a:pt x="1060" y="147"/>
                    </a:cubicBezTo>
                    <a:close/>
                    <a:moveTo>
                      <a:pt x="1061" y="1"/>
                    </a:moveTo>
                    <a:cubicBezTo>
                      <a:pt x="864" y="1"/>
                      <a:pt x="663" y="75"/>
                      <a:pt x="500" y="242"/>
                    </a:cubicBezTo>
                    <a:cubicBezTo>
                      <a:pt x="0" y="742"/>
                      <a:pt x="358" y="1599"/>
                      <a:pt x="1060" y="1599"/>
                    </a:cubicBezTo>
                    <a:cubicBezTo>
                      <a:pt x="1501" y="1588"/>
                      <a:pt x="1858" y="1242"/>
                      <a:pt x="1858" y="802"/>
                    </a:cubicBezTo>
                    <a:cubicBezTo>
                      <a:pt x="1858" y="320"/>
                      <a:pt x="1468" y="1"/>
                      <a:pt x="1061" y="1"/>
                    </a:cubicBezTo>
                    <a:close/>
                  </a:path>
                </a:pathLst>
              </a:custGeom>
              <a:solidFill>
                <a:srgbClr val="0909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087" name="Google Shape;2087;p25"/>
              <p:cNvSpPr/>
              <p:nvPr/>
            </p:nvSpPr>
            <p:spPr>
              <a:xfrm>
                <a:off x="1341225" y="3185850"/>
                <a:ext cx="46750" cy="40000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1600" extrusionOk="0">
                    <a:moveTo>
                      <a:pt x="1072" y="147"/>
                    </a:moveTo>
                    <a:cubicBezTo>
                      <a:pt x="1429" y="147"/>
                      <a:pt x="1727" y="433"/>
                      <a:pt x="1727" y="802"/>
                    </a:cubicBezTo>
                    <a:cubicBezTo>
                      <a:pt x="1727" y="1197"/>
                      <a:pt x="1405" y="1461"/>
                      <a:pt x="1068" y="1461"/>
                    </a:cubicBezTo>
                    <a:cubicBezTo>
                      <a:pt x="907" y="1461"/>
                      <a:pt x="742" y="1401"/>
                      <a:pt x="608" y="1266"/>
                    </a:cubicBezTo>
                    <a:cubicBezTo>
                      <a:pt x="191" y="849"/>
                      <a:pt x="489" y="147"/>
                      <a:pt x="1072" y="147"/>
                    </a:cubicBezTo>
                    <a:close/>
                    <a:moveTo>
                      <a:pt x="1070" y="1"/>
                    </a:moveTo>
                    <a:cubicBezTo>
                      <a:pt x="875" y="1"/>
                      <a:pt x="675" y="75"/>
                      <a:pt x="513" y="242"/>
                    </a:cubicBezTo>
                    <a:cubicBezTo>
                      <a:pt x="1" y="742"/>
                      <a:pt x="358" y="1599"/>
                      <a:pt x="1072" y="1599"/>
                    </a:cubicBezTo>
                    <a:cubicBezTo>
                      <a:pt x="1513" y="1588"/>
                      <a:pt x="1858" y="1242"/>
                      <a:pt x="1870" y="802"/>
                    </a:cubicBezTo>
                    <a:cubicBezTo>
                      <a:pt x="1862" y="320"/>
                      <a:pt x="1475" y="1"/>
                      <a:pt x="1070" y="1"/>
                    </a:cubicBezTo>
                    <a:close/>
                  </a:path>
                </a:pathLst>
              </a:custGeom>
              <a:solidFill>
                <a:srgbClr val="0909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088" name="Google Shape;2088;p25"/>
              <p:cNvSpPr/>
              <p:nvPr/>
            </p:nvSpPr>
            <p:spPr>
              <a:xfrm>
                <a:off x="583100" y="3304525"/>
                <a:ext cx="46750" cy="39800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1592" extrusionOk="0">
                    <a:moveTo>
                      <a:pt x="1058" y="150"/>
                    </a:moveTo>
                    <a:cubicBezTo>
                      <a:pt x="1062" y="150"/>
                      <a:pt x="1067" y="150"/>
                      <a:pt x="1072" y="150"/>
                    </a:cubicBezTo>
                    <a:cubicBezTo>
                      <a:pt x="1429" y="150"/>
                      <a:pt x="1727" y="436"/>
                      <a:pt x="1727" y="805"/>
                    </a:cubicBezTo>
                    <a:cubicBezTo>
                      <a:pt x="1727" y="1200"/>
                      <a:pt x="1399" y="1464"/>
                      <a:pt x="1062" y="1464"/>
                    </a:cubicBezTo>
                    <a:cubicBezTo>
                      <a:pt x="901" y="1464"/>
                      <a:pt x="738" y="1404"/>
                      <a:pt x="608" y="1270"/>
                    </a:cubicBezTo>
                    <a:cubicBezTo>
                      <a:pt x="194" y="856"/>
                      <a:pt x="484" y="150"/>
                      <a:pt x="1058" y="150"/>
                    </a:cubicBezTo>
                    <a:close/>
                    <a:moveTo>
                      <a:pt x="1066" y="1"/>
                    </a:moveTo>
                    <a:cubicBezTo>
                      <a:pt x="871" y="1"/>
                      <a:pt x="673" y="73"/>
                      <a:pt x="512" y="234"/>
                    </a:cubicBezTo>
                    <a:cubicBezTo>
                      <a:pt x="0" y="746"/>
                      <a:pt x="358" y="1591"/>
                      <a:pt x="1072" y="1591"/>
                    </a:cubicBezTo>
                    <a:cubicBezTo>
                      <a:pt x="1512" y="1591"/>
                      <a:pt x="1858" y="1246"/>
                      <a:pt x="1870" y="805"/>
                    </a:cubicBezTo>
                    <a:cubicBezTo>
                      <a:pt x="1870" y="321"/>
                      <a:pt x="1475" y="1"/>
                      <a:pt x="1066" y="1"/>
                    </a:cubicBezTo>
                    <a:close/>
                  </a:path>
                </a:pathLst>
              </a:custGeom>
              <a:solidFill>
                <a:srgbClr val="0909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089" name="Google Shape;2089;p25"/>
              <p:cNvSpPr/>
              <p:nvPr/>
            </p:nvSpPr>
            <p:spPr>
              <a:xfrm>
                <a:off x="709600" y="3304525"/>
                <a:ext cx="46450" cy="39800"/>
              </a:xfrm>
              <a:custGeom>
                <a:avLst/>
                <a:gdLst/>
                <a:ahLst/>
                <a:cxnLst/>
                <a:rect l="l" t="t" r="r" b="b"/>
                <a:pathLst>
                  <a:path w="1858" h="1592" extrusionOk="0">
                    <a:moveTo>
                      <a:pt x="1046" y="150"/>
                    </a:moveTo>
                    <a:cubicBezTo>
                      <a:pt x="1051" y="150"/>
                      <a:pt x="1055" y="150"/>
                      <a:pt x="1060" y="150"/>
                    </a:cubicBezTo>
                    <a:cubicBezTo>
                      <a:pt x="1429" y="150"/>
                      <a:pt x="1727" y="436"/>
                      <a:pt x="1727" y="805"/>
                    </a:cubicBezTo>
                    <a:cubicBezTo>
                      <a:pt x="1719" y="1200"/>
                      <a:pt x="1394" y="1464"/>
                      <a:pt x="1056" y="1464"/>
                    </a:cubicBezTo>
                    <a:cubicBezTo>
                      <a:pt x="895" y="1464"/>
                      <a:pt x="730" y="1404"/>
                      <a:pt x="596" y="1270"/>
                    </a:cubicBezTo>
                    <a:cubicBezTo>
                      <a:pt x="183" y="856"/>
                      <a:pt x="472" y="150"/>
                      <a:pt x="1046" y="150"/>
                    </a:cubicBezTo>
                    <a:close/>
                    <a:moveTo>
                      <a:pt x="1054" y="1"/>
                    </a:moveTo>
                    <a:cubicBezTo>
                      <a:pt x="859" y="1"/>
                      <a:pt x="662" y="73"/>
                      <a:pt x="501" y="234"/>
                    </a:cubicBezTo>
                    <a:cubicBezTo>
                      <a:pt x="1" y="734"/>
                      <a:pt x="358" y="1591"/>
                      <a:pt x="1060" y="1591"/>
                    </a:cubicBezTo>
                    <a:cubicBezTo>
                      <a:pt x="1501" y="1591"/>
                      <a:pt x="1858" y="1246"/>
                      <a:pt x="1858" y="805"/>
                    </a:cubicBezTo>
                    <a:cubicBezTo>
                      <a:pt x="1858" y="321"/>
                      <a:pt x="1464" y="1"/>
                      <a:pt x="1054" y="1"/>
                    </a:cubicBezTo>
                    <a:close/>
                  </a:path>
                </a:pathLst>
              </a:custGeom>
              <a:solidFill>
                <a:srgbClr val="0909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090" name="Google Shape;2090;p25"/>
              <p:cNvSpPr/>
              <p:nvPr/>
            </p:nvSpPr>
            <p:spPr>
              <a:xfrm>
                <a:off x="835800" y="3304525"/>
                <a:ext cx="46775" cy="39800"/>
              </a:xfrm>
              <a:custGeom>
                <a:avLst/>
                <a:gdLst/>
                <a:ahLst/>
                <a:cxnLst/>
                <a:rect l="l" t="t" r="r" b="b"/>
                <a:pathLst>
                  <a:path w="1871" h="1592" extrusionOk="0">
                    <a:moveTo>
                      <a:pt x="1058" y="150"/>
                    </a:moveTo>
                    <a:cubicBezTo>
                      <a:pt x="1063" y="150"/>
                      <a:pt x="1068" y="150"/>
                      <a:pt x="1072" y="150"/>
                    </a:cubicBezTo>
                    <a:cubicBezTo>
                      <a:pt x="1430" y="150"/>
                      <a:pt x="1727" y="436"/>
                      <a:pt x="1727" y="805"/>
                    </a:cubicBezTo>
                    <a:cubicBezTo>
                      <a:pt x="1727" y="1200"/>
                      <a:pt x="1400" y="1464"/>
                      <a:pt x="1063" y="1464"/>
                    </a:cubicBezTo>
                    <a:cubicBezTo>
                      <a:pt x="902" y="1464"/>
                      <a:pt x="739" y="1404"/>
                      <a:pt x="608" y="1270"/>
                    </a:cubicBezTo>
                    <a:cubicBezTo>
                      <a:pt x="195" y="856"/>
                      <a:pt x="484" y="150"/>
                      <a:pt x="1058" y="150"/>
                    </a:cubicBezTo>
                    <a:close/>
                    <a:moveTo>
                      <a:pt x="1066" y="1"/>
                    </a:moveTo>
                    <a:cubicBezTo>
                      <a:pt x="872" y="1"/>
                      <a:pt x="674" y="73"/>
                      <a:pt x="513" y="234"/>
                    </a:cubicBezTo>
                    <a:cubicBezTo>
                      <a:pt x="1" y="746"/>
                      <a:pt x="358" y="1591"/>
                      <a:pt x="1072" y="1591"/>
                    </a:cubicBezTo>
                    <a:cubicBezTo>
                      <a:pt x="1513" y="1591"/>
                      <a:pt x="1858" y="1246"/>
                      <a:pt x="1870" y="805"/>
                    </a:cubicBezTo>
                    <a:cubicBezTo>
                      <a:pt x="1870" y="321"/>
                      <a:pt x="1476" y="1"/>
                      <a:pt x="1066" y="1"/>
                    </a:cubicBezTo>
                    <a:close/>
                  </a:path>
                </a:pathLst>
              </a:custGeom>
              <a:solidFill>
                <a:srgbClr val="0909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091" name="Google Shape;2091;p25"/>
              <p:cNvSpPr/>
              <p:nvPr/>
            </p:nvSpPr>
            <p:spPr>
              <a:xfrm>
                <a:off x="962300" y="3304525"/>
                <a:ext cx="46475" cy="39800"/>
              </a:xfrm>
              <a:custGeom>
                <a:avLst/>
                <a:gdLst/>
                <a:ahLst/>
                <a:cxnLst/>
                <a:rect l="l" t="t" r="r" b="b"/>
                <a:pathLst>
                  <a:path w="1859" h="1592" extrusionOk="0">
                    <a:moveTo>
                      <a:pt x="1046" y="150"/>
                    </a:moveTo>
                    <a:cubicBezTo>
                      <a:pt x="1051" y="150"/>
                      <a:pt x="1056" y="150"/>
                      <a:pt x="1061" y="150"/>
                    </a:cubicBezTo>
                    <a:cubicBezTo>
                      <a:pt x="1430" y="150"/>
                      <a:pt x="1727" y="436"/>
                      <a:pt x="1727" y="805"/>
                    </a:cubicBezTo>
                    <a:cubicBezTo>
                      <a:pt x="1719" y="1200"/>
                      <a:pt x="1395" y="1464"/>
                      <a:pt x="1056" y="1464"/>
                    </a:cubicBezTo>
                    <a:cubicBezTo>
                      <a:pt x="895" y="1464"/>
                      <a:pt x="731" y="1404"/>
                      <a:pt x="596" y="1270"/>
                    </a:cubicBezTo>
                    <a:cubicBezTo>
                      <a:pt x="183" y="856"/>
                      <a:pt x="472" y="150"/>
                      <a:pt x="1046" y="150"/>
                    </a:cubicBezTo>
                    <a:close/>
                    <a:moveTo>
                      <a:pt x="1054" y="1"/>
                    </a:moveTo>
                    <a:cubicBezTo>
                      <a:pt x="860" y="1"/>
                      <a:pt x="662" y="73"/>
                      <a:pt x="501" y="234"/>
                    </a:cubicBezTo>
                    <a:cubicBezTo>
                      <a:pt x="1" y="746"/>
                      <a:pt x="358" y="1591"/>
                      <a:pt x="1061" y="1591"/>
                    </a:cubicBezTo>
                    <a:cubicBezTo>
                      <a:pt x="1501" y="1591"/>
                      <a:pt x="1858" y="1246"/>
                      <a:pt x="1858" y="805"/>
                    </a:cubicBezTo>
                    <a:cubicBezTo>
                      <a:pt x="1858" y="321"/>
                      <a:pt x="1464" y="1"/>
                      <a:pt x="1054" y="1"/>
                    </a:cubicBezTo>
                    <a:close/>
                  </a:path>
                </a:pathLst>
              </a:custGeom>
              <a:solidFill>
                <a:srgbClr val="0909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092" name="Google Shape;2092;p25"/>
              <p:cNvSpPr/>
              <p:nvPr/>
            </p:nvSpPr>
            <p:spPr>
              <a:xfrm>
                <a:off x="1088525" y="3304525"/>
                <a:ext cx="46750" cy="39800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1592" extrusionOk="0">
                    <a:moveTo>
                      <a:pt x="1057" y="150"/>
                    </a:moveTo>
                    <a:cubicBezTo>
                      <a:pt x="1062" y="150"/>
                      <a:pt x="1067" y="150"/>
                      <a:pt x="1072" y="150"/>
                    </a:cubicBezTo>
                    <a:cubicBezTo>
                      <a:pt x="1429" y="150"/>
                      <a:pt x="1727" y="436"/>
                      <a:pt x="1727" y="805"/>
                    </a:cubicBezTo>
                    <a:cubicBezTo>
                      <a:pt x="1727" y="1200"/>
                      <a:pt x="1399" y="1464"/>
                      <a:pt x="1062" y="1464"/>
                    </a:cubicBezTo>
                    <a:cubicBezTo>
                      <a:pt x="901" y="1464"/>
                      <a:pt x="738" y="1404"/>
                      <a:pt x="607" y="1270"/>
                    </a:cubicBezTo>
                    <a:cubicBezTo>
                      <a:pt x="194" y="856"/>
                      <a:pt x="483" y="150"/>
                      <a:pt x="1057" y="150"/>
                    </a:cubicBezTo>
                    <a:close/>
                    <a:moveTo>
                      <a:pt x="1066" y="1"/>
                    </a:moveTo>
                    <a:cubicBezTo>
                      <a:pt x="871" y="1"/>
                      <a:pt x="673" y="73"/>
                      <a:pt x="512" y="234"/>
                    </a:cubicBezTo>
                    <a:cubicBezTo>
                      <a:pt x="0" y="746"/>
                      <a:pt x="357" y="1591"/>
                      <a:pt x="1072" y="1591"/>
                    </a:cubicBezTo>
                    <a:cubicBezTo>
                      <a:pt x="1512" y="1591"/>
                      <a:pt x="1858" y="1246"/>
                      <a:pt x="1869" y="805"/>
                    </a:cubicBezTo>
                    <a:cubicBezTo>
                      <a:pt x="1869" y="321"/>
                      <a:pt x="1475" y="1"/>
                      <a:pt x="1066" y="1"/>
                    </a:cubicBezTo>
                    <a:close/>
                  </a:path>
                </a:pathLst>
              </a:custGeom>
              <a:solidFill>
                <a:srgbClr val="0909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093" name="Google Shape;2093;p25"/>
              <p:cNvSpPr/>
              <p:nvPr/>
            </p:nvSpPr>
            <p:spPr>
              <a:xfrm>
                <a:off x="1214800" y="3304625"/>
                <a:ext cx="46675" cy="39700"/>
              </a:xfrm>
              <a:custGeom>
                <a:avLst/>
                <a:gdLst/>
                <a:ahLst/>
                <a:cxnLst/>
                <a:rect l="l" t="t" r="r" b="b"/>
                <a:pathLst>
                  <a:path w="1867" h="1588" extrusionOk="0">
                    <a:moveTo>
                      <a:pt x="1055" y="146"/>
                    </a:moveTo>
                    <a:cubicBezTo>
                      <a:pt x="1059" y="146"/>
                      <a:pt x="1064" y="146"/>
                      <a:pt x="1069" y="146"/>
                    </a:cubicBezTo>
                    <a:cubicBezTo>
                      <a:pt x="1438" y="146"/>
                      <a:pt x="1736" y="432"/>
                      <a:pt x="1736" y="801"/>
                    </a:cubicBezTo>
                    <a:cubicBezTo>
                      <a:pt x="1728" y="1196"/>
                      <a:pt x="1403" y="1460"/>
                      <a:pt x="1065" y="1460"/>
                    </a:cubicBezTo>
                    <a:cubicBezTo>
                      <a:pt x="904" y="1460"/>
                      <a:pt x="739" y="1400"/>
                      <a:pt x="605" y="1266"/>
                    </a:cubicBezTo>
                    <a:cubicBezTo>
                      <a:pt x="191" y="852"/>
                      <a:pt x="481" y="146"/>
                      <a:pt x="1055" y="146"/>
                    </a:cubicBezTo>
                    <a:close/>
                    <a:moveTo>
                      <a:pt x="1066" y="0"/>
                    </a:moveTo>
                    <a:cubicBezTo>
                      <a:pt x="868" y="0"/>
                      <a:pt x="664" y="75"/>
                      <a:pt x="497" y="242"/>
                    </a:cubicBezTo>
                    <a:cubicBezTo>
                      <a:pt x="1" y="738"/>
                      <a:pt x="361" y="1587"/>
                      <a:pt x="1055" y="1587"/>
                    </a:cubicBezTo>
                    <a:cubicBezTo>
                      <a:pt x="1059" y="1587"/>
                      <a:pt x="1064" y="1587"/>
                      <a:pt x="1069" y="1587"/>
                    </a:cubicBezTo>
                    <a:cubicBezTo>
                      <a:pt x="1510" y="1587"/>
                      <a:pt x="1855" y="1230"/>
                      <a:pt x="1867" y="801"/>
                    </a:cubicBezTo>
                    <a:cubicBezTo>
                      <a:pt x="1867" y="320"/>
                      <a:pt x="1477" y="0"/>
                      <a:pt x="1066" y="0"/>
                    </a:cubicBezTo>
                    <a:close/>
                  </a:path>
                </a:pathLst>
              </a:custGeom>
              <a:solidFill>
                <a:srgbClr val="0909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094" name="Google Shape;2094;p25"/>
              <p:cNvSpPr/>
              <p:nvPr/>
            </p:nvSpPr>
            <p:spPr>
              <a:xfrm>
                <a:off x="1341225" y="3304525"/>
                <a:ext cx="46750" cy="39800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1592" extrusionOk="0">
                    <a:moveTo>
                      <a:pt x="1058" y="150"/>
                    </a:moveTo>
                    <a:cubicBezTo>
                      <a:pt x="1063" y="150"/>
                      <a:pt x="1067" y="150"/>
                      <a:pt x="1072" y="150"/>
                    </a:cubicBezTo>
                    <a:cubicBezTo>
                      <a:pt x="1429" y="150"/>
                      <a:pt x="1727" y="436"/>
                      <a:pt x="1727" y="805"/>
                    </a:cubicBezTo>
                    <a:cubicBezTo>
                      <a:pt x="1727" y="1200"/>
                      <a:pt x="1400" y="1464"/>
                      <a:pt x="1062" y="1464"/>
                    </a:cubicBezTo>
                    <a:cubicBezTo>
                      <a:pt x="902" y="1464"/>
                      <a:pt x="739" y="1404"/>
                      <a:pt x="608" y="1270"/>
                    </a:cubicBezTo>
                    <a:cubicBezTo>
                      <a:pt x="195" y="856"/>
                      <a:pt x="484" y="150"/>
                      <a:pt x="1058" y="150"/>
                    </a:cubicBezTo>
                    <a:close/>
                    <a:moveTo>
                      <a:pt x="1066" y="1"/>
                    </a:moveTo>
                    <a:cubicBezTo>
                      <a:pt x="871" y="1"/>
                      <a:pt x="673" y="73"/>
                      <a:pt x="513" y="234"/>
                    </a:cubicBezTo>
                    <a:cubicBezTo>
                      <a:pt x="1" y="734"/>
                      <a:pt x="358" y="1591"/>
                      <a:pt x="1072" y="1591"/>
                    </a:cubicBezTo>
                    <a:cubicBezTo>
                      <a:pt x="1513" y="1591"/>
                      <a:pt x="1858" y="1246"/>
                      <a:pt x="1870" y="805"/>
                    </a:cubicBezTo>
                    <a:cubicBezTo>
                      <a:pt x="1870" y="321"/>
                      <a:pt x="1476" y="1"/>
                      <a:pt x="1066" y="1"/>
                    </a:cubicBezTo>
                    <a:close/>
                  </a:path>
                </a:pathLst>
              </a:custGeom>
              <a:solidFill>
                <a:srgbClr val="0909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2095" name="Google Shape;2095;p25"/>
            <p:cNvGrpSpPr/>
            <p:nvPr/>
          </p:nvGrpSpPr>
          <p:grpSpPr>
            <a:xfrm>
              <a:off x="-739350" y="4698675"/>
              <a:ext cx="1541875" cy="301175"/>
              <a:chOff x="8177200" y="4623825"/>
              <a:chExt cx="1541875" cy="301175"/>
            </a:xfrm>
          </p:grpSpPr>
          <p:sp>
            <p:nvSpPr>
              <p:cNvPr id="2096" name="Google Shape;2096;p25"/>
              <p:cNvSpPr/>
              <p:nvPr/>
            </p:nvSpPr>
            <p:spPr>
              <a:xfrm>
                <a:off x="8177200" y="4813050"/>
                <a:ext cx="1541875" cy="111950"/>
              </a:xfrm>
              <a:custGeom>
                <a:avLst/>
                <a:gdLst/>
                <a:ahLst/>
                <a:cxnLst/>
                <a:rect l="l" t="t" r="r" b="b"/>
                <a:pathLst>
                  <a:path w="61675" h="4478" fill="none" extrusionOk="0">
                    <a:moveTo>
                      <a:pt x="0" y="1858"/>
                    </a:moveTo>
                    <a:cubicBezTo>
                      <a:pt x="2929" y="12"/>
                      <a:pt x="6727" y="310"/>
                      <a:pt x="9335" y="2608"/>
                    </a:cubicBezTo>
                    <a:cubicBezTo>
                      <a:pt x="11466" y="4477"/>
                      <a:pt x="14657" y="4477"/>
                      <a:pt x="16788" y="2608"/>
                    </a:cubicBezTo>
                    <a:cubicBezTo>
                      <a:pt x="19741" y="0"/>
                      <a:pt x="24158" y="0"/>
                      <a:pt x="27111" y="2608"/>
                    </a:cubicBezTo>
                    <a:cubicBezTo>
                      <a:pt x="29242" y="4477"/>
                      <a:pt x="32433" y="4477"/>
                      <a:pt x="34564" y="2608"/>
                    </a:cubicBezTo>
                    <a:cubicBezTo>
                      <a:pt x="37517" y="0"/>
                      <a:pt x="41934" y="0"/>
                      <a:pt x="44887" y="2608"/>
                    </a:cubicBezTo>
                    <a:cubicBezTo>
                      <a:pt x="47018" y="4477"/>
                      <a:pt x="50209" y="4477"/>
                      <a:pt x="52352" y="2608"/>
                    </a:cubicBezTo>
                    <a:cubicBezTo>
                      <a:pt x="54948" y="310"/>
                      <a:pt x="58746" y="12"/>
                      <a:pt x="61675" y="1858"/>
                    </a:cubicBezTo>
                  </a:path>
                </a:pathLst>
              </a:custGeom>
              <a:noFill/>
              <a:ln w="19050" cap="flat" cmpd="sng">
                <a:solidFill>
                  <a:schemeClr val="dk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097" name="Google Shape;2097;p25"/>
              <p:cNvSpPr/>
              <p:nvPr/>
            </p:nvSpPr>
            <p:spPr>
              <a:xfrm>
                <a:off x="8177200" y="4718438"/>
                <a:ext cx="1541875" cy="111950"/>
              </a:xfrm>
              <a:custGeom>
                <a:avLst/>
                <a:gdLst/>
                <a:ahLst/>
                <a:cxnLst/>
                <a:rect l="l" t="t" r="r" b="b"/>
                <a:pathLst>
                  <a:path w="61675" h="4478" fill="none" extrusionOk="0">
                    <a:moveTo>
                      <a:pt x="0" y="1858"/>
                    </a:moveTo>
                    <a:cubicBezTo>
                      <a:pt x="2929" y="12"/>
                      <a:pt x="6727" y="310"/>
                      <a:pt x="9335" y="2608"/>
                    </a:cubicBezTo>
                    <a:cubicBezTo>
                      <a:pt x="11466" y="4477"/>
                      <a:pt x="14657" y="4477"/>
                      <a:pt x="16788" y="2608"/>
                    </a:cubicBezTo>
                    <a:cubicBezTo>
                      <a:pt x="19741" y="0"/>
                      <a:pt x="24158" y="0"/>
                      <a:pt x="27111" y="2608"/>
                    </a:cubicBezTo>
                    <a:cubicBezTo>
                      <a:pt x="29242" y="4477"/>
                      <a:pt x="32433" y="4477"/>
                      <a:pt x="34564" y="2608"/>
                    </a:cubicBezTo>
                    <a:cubicBezTo>
                      <a:pt x="37517" y="0"/>
                      <a:pt x="41934" y="0"/>
                      <a:pt x="44887" y="2608"/>
                    </a:cubicBezTo>
                    <a:cubicBezTo>
                      <a:pt x="47018" y="4477"/>
                      <a:pt x="50209" y="4477"/>
                      <a:pt x="52352" y="2608"/>
                    </a:cubicBezTo>
                    <a:cubicBezTo>
                      <a:pt x="54948" y="310"/>
                      <a:pt x="58746" y="12"/>
                      <a:pt x="61675" y="1858"/>
                    </a:cubicBezTo>
                  </a:path>
                </a:pathLst>
              </a:custGeom>
              <a:noFill/>
              <a:ln w="19050" cap="flat" cmpd="sng">
                <a:solidFill>
                  <a:schemeClr val="dk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098" name="Google Shape;2098;p25"/>
              <p:cNvSpPr/>
              <p:nvPr/>
            </p:nvSpPr>
            <p:spPr>
              <a:xfrm>
                <a:off x="8177200" y="4623825"/>
                <a:ext cx="1541875" cy="111950"/>
              </a:xfrm>
              <a:custGeom>
                <a:avLst/>
                <a:gdLst/>
                <a:ahLst/>
                <a:cxnLst/>
                <a:rect l="l" t="t" r="r" b="b"/>
                <a:pathLst>
                  <a:path w="61675" h="4478" fill="none" extrusionOk="0">
                    <a:moveTo>
                      <a:pt x="0" y="1858"/>
                    </a:moveTo>
                    <a:cubicBezTo>
                      <a:pt x="2929" y="12"/>
                      <a:pt x="6727" y="310"/>
                      <a:pt x="9335" y="2608"/>
                    </a:cubicBezTo>
                    <a:cubicBezTo>
                      <a:pt x="11466" y="4477"/>
                      <a:pt x="14657" y="4477"/>
                      <a:pt x="16788" y="2608"/>
                    </a:cubicBezTo>
                    <a:cubicBezTo>
                      <a:pt x="19741" y="0"/>
                      <a:pt x="24158" y="0"/>
                      <a:pt x="27111" y="2608"/>
                    </a:cubicBezTo>
                    <a:cubicBezTo>
                      <a:pt x="29242" y="4477"/>
                      <a:pt x="32433" y="4477"/>
                      <a:pt x="34564" y="2608"/>
                    </a:cubicBezTo>
                    <a:cubicBezTo>
                      <a:pt x="37517" y="0"/>
                      <a:pt x="41934" y="0"/>
                      <a:pt x="44887" y="2608"/>
                    </a:cubicBezTo>
                    <a:cubicBezTo>
                      <a:pt x="47018" y="4477"/>
                      <a:pt x="50209" y="4477"/>
                      <a:pt x="52352" y="2608"/>
                    </a:cubicBezTo>
                    <a:cubicBezTo>
                      <a:pt x="54948" y="310"/>
                      <a:pt x="58746" y="12"/>
                      <a:pt x="61675" y="1858"/>
                    </a:cubicBezTo>
                  </a:path>
                </a:pathLst>
              </a:custGeom>
              <a:noFill/>
              <a:ln w="19050" cap="flat" cmpd="sng">
                <a:solidFill>
                  <a:schemeClr val="dk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2099" name="Google Shape;2099;p25"/>
            <p:cNvGrpSpPr/>
            <p:nvPr/>
          </p:nvGrpSpPr>
          <p:grpSpPr>
            <a:xfrm>
              <a:off x="8163063" y="3603626"/>
              <a:ext cx="1679059" cy="1662819"/>
              <a:chOff x="468200" y="1667900"/>
              <a:chExt cx="1085575" cy="1075075"/>
            </a:xfrm>
          </p:grpSpPr>
          <p:sp>
            <p:nvSpPr>
              <p:cNvPr id="2100" name="Google Shape;2100;p25"/>
              <p:cNvSpPr/>
              <p:nvPr/>
            </p:nvSpPr>
            <p:spPr>
              <a:xfrm>
                <a:off x="989100" y="1667900"/>
                <a:ext cx="52125" cy="49725"/>
              </a:xfrm>
              <a:custGeom>
                <a:avLst/>
                <a:gdLst/>
                <a:ahLst/>
                <a:cxnLst/>
                <a:rect l="l" t="t" r="r" b="b"/>
                <a:pathLst>
                  <a:path w="2085" h="1989" extrusionOk="0">
                    <a:moveTo>
                      <a:pt x="997" y="1"/>
                    </a:moveTo>
                    <a:cubicBezTo>
                      <a:pt x="489" y="1"/>
                      <a:pt x="0" y="398"/>
                      <a:pt x="0" y="1000"/>
                    </a:cubicBezTo>
                    <a:cubicBezTo>
                      <a:pt x="0" y="1595"/>
                      <a:pt x="488" y="1988"/>
                      <a:pt x="995" y="1988"/>
                    </a:cubicBezTo>
                    <a:cubicBezTo>
                      <a:pt x="1240" y="1988"/>
                      <a:pt x="1490" y="1896"/>
                      <a:pt x="1691" y="1691"/>
                    </a:cubicBezTo>
                    <a:cubicBezTo>
                      <a:pt x="2084" y="1310"/>
                      <a:pt x="2084" y="679"/>
                      <a:pt x="1691" y="298"/>
                    </a:cubicBezTo>
                    <a:cubicBezTo>
                      <a:pt x="1490" y="93"/>
                      <a:pt x="1241" y="1"/>
                      <a:pt x="99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01" name="Google Shape;2101;p25"/>
              <p:cNvSpPr/>
              <p:nvPr/>
            </p:nvSpPr>
            <p:spPr>
              <a:xfrm>
                <a:off x="1062325" y="1741025"/>
                <a:ext cx="51825" cy="49750"/>
              </a:xfrm>
              <a:custGeom>
                <a:avLst/>
                <a:gdLst/>
                <a:ahLst/>
                <a:cxnLst/>
                <a:rect l="l" t="t" r="r" b="b"/>
                <a:pathLst>
                  <a:path w="2073" h="1990" extrusionOk="0">
                    <a:moveTo>
                      <a:pt x="997" y="1"/>
                    </a:moveTo>
                    <a:cubicBezTo>
                      <a:pt x="487" y="1"/>
                      <a:pt x="0" y="396"/>
                      <a:pt x="0" y="992"/>
                    </a:cubicBezTo>
                    <a:cubicBezTo>
                      <a:pt x="0" y="1589"/>
                      <a:pt x="487" y="1989"/>
                      <a:pt x="996" y="1989"/>
                    </a:cubicBezTo>
                    <a:cubicBezTo>
                      <a:pt x="1239" y="1989"/>
                      <a:pt x="1487" y="1899"/>
                      <a:pt x="1691" y="1695"/>
                    </a:cubicBezTo>
                    <a:cubicBezTo>
                      <a:pt x="2072" y="1314"/>
                      <a:pt x="2072" y="683"/>
                      <a:pt x="1691" y="290"/>
                    </a:cubicBezTo>
                    <a:cubicBezTo>
                      <a:pt x="1488" y="90"/>
                      <a:pt x="1239" y="1"/>
                      <a:pt x="99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02" name="Google Shape;2102;p25"/>
              <p:cNvSpPr/>
              <p:nvPr/>
            </p:nvSpPr>
            <p:spPr>
              <a:xfrm>
                <a:off x="907550" y="1741125"/>
                <a:ext cx="66400" cy="49650"/>
              </a:xfrm>
              <a:custGeom>
                <a:avLst/>
                <a:gdLst/>
                <a:ahLst/>
                <a:cxnLst/>
                <a:rect l="l" t="t" r="r" b="b"/>
                <a:pathLst>
                  <a:path w="2656" h="1986" extrusionOk="0">
                    <a:moveTo>
                      <a:pt x="1334" y="0"/>
                    </a:moveTo>
                    <a:cubicBezTo>
                      <a:pt x="453" y="0"/>
                      <a:pt x="0" y="1072"/>
                      <a:pt x="631" y="1691"/>
                    </a:cubicBezTo>
                    <a:cubicBezTo>
                      <a:pt x="822" y="1887"/>
                      <a:pt x="1075" y="1986"/>
                      <a:pt x="1328" y="1986"/>
                    </a:cubicBezTo>
                    <a:cubicBezTo>
                      <a:pt x="1581" y="1986"/>
                      <a:pt x="1834" y="1887"/>
                      <a:pt x="2024" y="1691"/>
                    </a:cubicBezTo>
                    <a:cubicBezTo>
                      <a:pt x="2655" y="1072"/>
                      <a:pt x="2215" y="0"/>
                      <a:pt x="1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03" name="Google Shape;2103;p25"/>
              <p:cNvSpPr/>
              <p:nvPr/>
            </p:nvSpPr>
            <p:spPr>
              <a:xfrm>
                <a:off x="1135850" y="1814550"/>
                <a:ext cx="52100" cy="49600"/>
              </a:xfrm>
              <a:custGeom>
                <a:avLst/>
                <a:gdLst/>
                <a:ahLst/>
                <a:cxnLst/>
                <a:rect l="l" t="t" r="r" b="b"/>
                <a:pathLst>
                  <a:path w="2084" h="1984" extrusionOk="0">
                    <a:moveTo>
                      <a:pt x="1002" y="1"/>
                    </a:moveTo>
                    <a:cubicBezTo>
                      <a:pt x="492" y="1"/>
                      <a:pt x="0" y="395"/>
                      <a:pt x="0" y="992"/>
                    </a:cubicBezTo>
                    <a:cubicBezTo>
                      <a:pt x="0" y="1589"/>
                      <a:pt x="492" y="1984"/>
                      <a:pt x="1002" y="1984"/>
                    </a:cubicBezTo>
                    <a:cubicBezTo>
                      <a:pt x="1245" y="1984"/>
                      <a:pt x="1491" y="1894"/>
                      <a:pt x="1691" y="1695"/>
                    </a:cubicBezTo>
                    <a:cubicBezTo>
                      <a:pt x="2084" y="1314"/>
                      <a:pt x="2084" y="683"/>
                      <a:pt x="1691" y="290"/>
                    </a:cubicBezTo>
                    <a:cubicBezTo>
                      <a:pt x="1491" y="90"/>
                      <a:pt x="1245" y="1"/>
                      <a:pt x="100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04" name="Google Shape;2104;p25"/>
              <p:cNvSpPr/>
              <p:nvPr/>
            </p:nvSpPr>
            <p:spPr>
              <a:xfrm>
                <a:off x="1209075" y="1887775"/>
                <a:ext cx="51800" cy="49600"/>
              </a:xfrm>
              <a:custGeom>
                <a:avLst/>
                <a:gdLst/>
                <a:ahLst/>
                <a:cxnLst/>
                <a:rect l="l" t="t" r="r" b="b"/>
                <a:pathLst>
                  <a:path w="2072" h="1984" extrusionOk="0">
                    <a:moveTo>
                      <a:pt x="996" y="1"/>
                    </a:moveTo>
                    <a:cubicBezTo>
                      <a:pt x="487" y="1"/>
                      <a:pt x="0" y="395"/>
                      <a:pt x="0" y="992"/>
                    </a:cubicBezTo>
                    <a:cubicBezTo>
                      <a:pt x="0" y="1589"/>
                      <a:pt x="487" y="1984"/>
                      <a:pt x="996" y="1984"/>
                    </a:cubicBezTo>
                    <a:cubicBezTo>
                      <a:pt x="1239" y="1984"/>
                      <a:pt x="1487" y="1894"/>
                      <a:pt x="1691" y="1695"/>
                    </a:cubicBezTo>
                    <a:cubicBezTo>
                      <a:pt x="2072" y="1302"/>
                      <a:pt x="2072" y="683"/>
                      <a:pt x="1691" y="290"/>
                    </a:cubicBezTo>
                    <a:cubicBezTo>
                      <a:pt x="1487" y="90"/>
                      <a:pt x="1239" y="1"/>
                      <a:pt x="99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05" name="Google Shape;2105;p25"/>
              <p:cNvSpPr/>
              <p:nvPr/>
            </p:nvSpPr>
            <p:spPr>
              <a:xfrm>
                <a:off x="1282300" y="1960875"/>
                <a:ext cx="51800" cy="49725"/>
              </a:xfrm>
              <a:custGeom>
                <a:avLst/>
                <a:gdLst/>
                <a:ahLst/>
                <a:cxnLst/>
                <a:rect l="l" t="t" r="r" b="b"/>
                <a:pathLst>
                  <a:path w="2072" h="1989" extrusionOk="0">
                    <a:moveTo>
                      <a:pt x="1001" y="0"/>
                    </a:moveTo>
                    <a:cubicBezTo>
                      <a:pt x="492" y="0"/>
                      <a:pt x="0" y="400"/>
                      <a:pt x="0" y="997"/>
                    </a:cubicBezTo>
                    <a:cubicBezTo>
                      <a:pt x="0" y="1594"/>
                      <a:pt x="492" y="1989"/>
                      <a:pt x="1002" y="1989"/>
                    </a:cubicBezTo>
                    <a:cubicBezTo>
                      <a:pt x="1244" y="1989"/>
                      <a:pt x="1491" y="1899"/>
                      <a:pt x="1691" y="1700"/>
                    </a:cubicBezTo>
                    <a:cubicBezTo>
                      <a:pt x="2072" y="1307"/>
                      <a:pt x="2072" y="676"/>
                      <a:pt x="1691" y="295"/>
                    </a:cubicBezTo>
                    <a:cubicBezTo>
                      <a:pt x="1491" y="91"/>
                      <a:pt x="1244" y="0"/>
                      <a:pt x="10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06" name="Google Shape;2106;p25"/>
              <p:cNvSpPr/>
              <p:nvPr/>
            </p:nvSpPr>
            <p:spPr>
              <a:xfrm>
                <a:off x="1355225" y="2034025"/>
                <a:ext cx="52100" cy="49700"/>
              </a:xfrm>
              <a:custGeom>
                <a:avLst/>
                <a:gdLst/>
                <a:ahLst/>
                <a:cxnLst/>
                <a:rect l="l" t="t" r="r" b="b"/>
                <a:pathLst>
                  <a:path w="2084" h="1988" extrusionOk="0">
                    <a:moveTo>
                      <a:pt x="996" y="1"/>
                    </a:moveTo>
                    <a:cubicBezTo>
                      <a:pt x="488" y="1"/>
                      <a:pt x="0" y="397"/>
                      <a:pt x="0" y="1000"/>
                    </a:cubicBezTo>
                    <a:cubicBezTo>
                      <a:pt x="0" y="1594"/>
                      <a:pt x="487" y="1988"/>
                      <a:pt x="995" y="1988"/>
                    </a:cubicBezTo>
                    <a:cubicBezTo>
                      <a:pt x="1240" y="1988"/>
                      <a:pt x="1489" y="1896"/>
                      <a:pt x="1691" y="1691"/>
                    </a:cubicBezTo>
                    <a:cubicBezTo>
                      <a:pt x="2084" y="1310"/>
                      <a:pt x="2084" y="679"/>
                      <a:pt x="1691" y="298"/>
                    </a:cubicBezTo>
                    <a:cubicBezTo>
                      <a:pt x="1490" y="93"/>
                      <a:pt x="1241" y="1"/>
                      <a:pt x="99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07" name="Google Shape;2107;p25"/>
              <p:cNvSpPr/>
              <p:nvPr/>
            </p:nvSpPr>
            <p:spPr>
              <a:xfrm>
                <a:off x="1428750" y="2107550"/>
                <a:ext cx="52100" cy="49800"/>
              </a:xfrm>
              <a:custGeom>
                <a:avLst/>
                <a:gdLst/>
                <a:ahLst/>
                <a:cxnLst/>
                <a:rect l="l" t="t" r="r" b="b"/>
                <a:pathLst>
                  <a:path w="2084" h="1992" extrusionOk="0">
                    <a:moveTo>
                      <a:pt x="996" y="0"/>
                    </a:moveTo>
                    <a:cubicBezTo>
                      <a:pt x="488" y="0"/>
                      <a:pt x="0" y="397"/>
                      <a:pt x="0" y="1000"/>
                    </a:cubicBezTo>
                    <a:cubicBezTo>
                      <a:pt x="0" y="1597"/>
                      <a:pt x="492" y="1991"/>
                      <a:pt x="1002" y="1991"/>
                    </a:cubicBezTo>
                    <a:cubicBezTo>
                      <a:pt x="1244" y="1991"/>
                      <a:pt x="1491" y="1902"/>
                      <a:pt x="1691" y="1702"/>
                    </a:cubicBezTo>
                    <a:cubicBezTo>
                      <a:pt x="2084" y="1309"/>
                      <a:pt x="2084" y="678"/>
                      <a:pt x="1691" y="297"/>
                    </a:cubicBezTo>
                    <a:cubicBezTo>
                      <a:pt x="1490" y="92"/>
                      <a:pt x="1241" y="0"/>
                      <a:pt x="99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08" name="Google Shape;2108;p25"/>
              <p:cNvSpPr/>
              <p:nvPr/>
            </p:nvSpPr>
            <p:spPr>
              <a:xfrm>
                <a:off x="1501950" y="2180750"/>
                <a:ext cx="51825" cy="49650"/>
              </a:xfrm>
              <a:custGeom>
                <a:avLst/>
                <a:gdLst/>
                <a:ahLst/>
                <a:cxnLst/>
                <a:rect l="l" t="t" r="r" b="b"/>
                <a:pathLst>
                  <a:path w="2073" h="1986" extrusionOk="0">
                    <a:moveTo>
                      <a:pt x="990" y="1"/>
                    </a:moveTo>
                    <a:cubicBezTo>
                      <a:pt x="483" y="1"/>
                      <a:pt x="1" y="395"/>
                      <a:pt x="1" y="989"/>
                    </a:cubicBezTo>
                    <a:cubicBezTo>
                      <a:pt x="1" y="1586"/>
                      <a:pt x="487" y="1986"/>
                      <a:pt x="997" y="1986"/>
                    </a:cubicBezTo>
                    <a:cubicBezTo>
                      <a:pt x="1240" y="1986"/>
                      <a:pt x="1488" y="1895"/>
                      <a:pt x="1692" y="1691"/>
                    </a:cubicBezTo>
                    <a:cubicBezTo>
                      <a:pt x="2073" y="1310"/>
                      <a:pt x="2073" y="679"/>
                      <a:pt x="1692" y="298"/>
                    </a:cubicBezTo>
                    <a:cubicBezTo>
                      <a:pt x="1486" y="93"/>
                      <a:pt x="1235" y="1"/>
                      <a:pt x="99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09" name="Google Shape;2109;p25"/>
              <p:cNvSpPr/>
              <p:nvPr/>
            </p:nvSpPr>
            <p:spPr>
              <a:xfrm>
                <a:off x="989100" y="1814250"/>
                <a:ext cx="52125" cy="49600"/>
              </a:xfrm>
              <a:custGeom>
                <a:avLst/>
                <a:gdLst/>
                <a:ahLst/>
                <a:cxnLst/>
                <a:rect l="l" t="t" r="r" b="b"/>
                <a:pathLst>
                  <a:path w="2085" h="1984" extrusionOk="0">
                    <a:moveTo>
                      <a:pt x="1002" y="1"/>
                    </a:moveTo>
                    <a:cubicBezTo>
                      <a:pt x="492" y="1"/>
                      <a:pt x="0" y="395"/>
                      <a:pt x="0" y="992"/>
                    </a:cubicBezTo>
                    <a:cubicBezTo>
                      <a:pt x="0" y="1589"/>
                      <a:pt x="492" y="1984"/>
                      <a:pt x="1002" y="1984"/>
                    </a:cubicBezTo>
                    <a:cubicBezTo>
                      <a:pt x="1245" y="1984"/>
                      <a:pt x="1491" y="1895"/>
                      <a:pt x="1691" y="1695"/>
                    </a:cubicBezTo>
                    <a:cubicBezTo>
                      <a:pt x="2084" y="1302"/>
                      <a:pt x="2084" y="683"/>
                      <a:pt x="1691" y="290"/>
                    </a:cubicBezTo>
                    <a:cubicBezTo>
                      <a:pt x="1491" y="90"/>
                      <a:pt x="1245" y="1"/>
                      <a:pt x="100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10" name="Google Shape;2110;p25"/>
              <p:cNvSpPr/>
              <p:nvPr/>
            </p:nvSpPr>
            <p:spPr>
              <a:xfrm>
                <a:off x="1062925" y="1887775"/>
                <a:ext cx="51800" cy="49600"/>
              </a:xfrm>
              <a:custGeom>
                <a:avLst/>
                <a:gdLst/>
                <a:ahLst/>
                <a:cxnLst/>
                <a:rect l="l" t="t" r="r" b="b"/>
                <a:pathLst>
                  <a:path w="2072" h="1984" extrusionOk="0">
                    <a:moveTo>
                      <a:pt x="997" y="1"/>
                    </a:moveTo>
                    <a:cubicBezTo>
                      <a:pt x="487" y="1"/>
                      <a:pt x="0" y="395"/>
                      <a:pt x="0" y="992"/>
                    </a:cubicBezTo>
                    <a:cubicBezTo>
                      <a:pt x="0" y="1589"/>
                      <a:pt x="487" y="1984"/>
                      <a:pt x="997" y="1984"/>
                    </a:cubicBezTo>
                    <a:cubicBezTo>
                      <a:pt x="1239" y="1984"/>
                      <a:pt x="1487" y="1894"/>
                      <a:pt x="1691" y="1695"/>
                    </a:cubicBezTo>
                    <a:cubicBezTo>
                      <a:pt x="2072" y="1302"/>
                      <a:pt x="2072" y="683"/>
                      <a:pt x="1691" y="290"/>
                    </a:cubicBezTo>
                    <a:cubicBezTo>
                      <a:pt x="1487" y="90"/>
                      <a:pt x="1239" y="1"/>
                      <a:pt x="99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11" name="Google Shape;2111;p25"/>
              <p:cNvSpPr/>
              <p:nvPr/>
            </p:nvSpPr>
            <p:spPr>
              <a:xfrm>
                <a:off x="1135850" y="1961000"/>
                <a:ext cx="52100" cy="49600"/>
              </a:xfrm>
              <a:custGeom>
                <a:avLst/>
                <a:gdLst/>
                <a:ahLst/>
                <a:cxnLst/>
                <a:rect l="l" t="t" r="r" b="b"/>
                <a:pathLst>
                  <a:path w="2084" h="1984" extrusionOk="0">
                    <a:moveTo>
                      <a:pt x="1002" y="1"/>
                    </a:moveTo>
                    <a:cubicBezTo>
                      <a:pt x="492" y="1"/>
                      <a:pt x="0" y="395"/>
                      <a:pt x="0" y="992"/>
                    </a:cubicBezTo>
                    <a:cubicBezTo>
                      <a:pt x="0" y="1589"/>
                      <a:pt x="492" y="1984"/>
                      <a:pt x="1002" y="1984"/>
                    </a:cubicBezTo>
                    <a:cubicBezTo>
                      <a:pt x="1245" y="1984"/>
                      <a:pt x="1491" y="1894"/>
                      <a:pt x="1691" y="1695"/>
                    </a:cubicBezTo>
                    <a:cubicBezTo>
                      <a:pt x="2084" y="1302"/>
                      <a:pt x="2084" y="671"/>
                      <a:pt x="1691" y="290"/>
                    </a:cubicBezTo>
                    <a:cubicBezTo>
                      <a:pt x="1491" y="90"/>
                      <a:pt x="1245" y="1"/>
                      <a:pt x="100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12" name="Google Shape;2112;p25"/>
              <p:cNvSpPr/>
              <p:nvPr/>
            </p:nvSpPr>
            <p:spPr>
              <a:xfrm>
                <a:off x="1209075" y="2034025"/>
                <a:ext cx="51800" cy="49700"/>
              </a:xfrm>
              <a:custGeom>
                <a:avLst/>
                <a:gdLst/>
                <a:ahLst/>
                <a:cxnLst/>
                <a:rect l="l" t="t" r="r" b="b"/>
                <a:pathLst>
                  <a:path w="2072" h="1988" extrusionOk="0">
                    <a:moveTo>
                      <a:pt x="991" y="1"/>
                    </a:moveTo>
                    <a:cubicBezTo>
                      <a:pt x="483" y="1"/>
                      <a:pt x="0" y="397"/>
                      <a:pt x="0" y="1000"/>
                    </a:cubicBezTo>
                    <a:cubicBezTo>
                      <a:pt x="0" y="1594"/>
                      <a:pt x="482" y="1988"/>
                      <a:pt x="989" y="1988"/>
                    </a:cubicBezTo>
                    <a:cubicBezTo>
                      <a:pt x="1234" y="1988"/>
                      <a:pt x="1485" y="1896"/>
                      <a:pt x="1691" y="1691"/>
                    </a:cubicBezTo>
                    <a:cubicBezTo>
                      <a:pt x="2072" y="1310"/>
                      <a:pt x="2072" y="679"/>
                      <a:pt x="1691" y="298"/>
                    </a:cubicBezTo>
                    <a:cubicBezTo>
                      <a:pt x="1486" y="93"/>
                      <a:pt x="1236" y="1"/>
                      <a:pt x="99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13" name="Google Shape;2113;p25"/>
              <p:cNvSpPr/>
              <p:nvPr/>
            </p:nvSpPr>
            <p:spPr>
              <a:xfrm>
                <a:off x="1282300" y="2107250"/>
                <a:ext cx="51800" cy="49700"/>
              </a:xfrm>
              <a:custGeom>
                <a:avLst/>
                <a:gdLst/>
                <a:ahLst/>
                <a:cxnLst/>
                <a:rect l="l" t="t" r="r" b="b"/>
                <a:pathLst>
                  <a:path w="2072" h="1988" extrusionOk="0">
                    <a:moveTo>
                      <a:pt x="995" y="0"/>
                    </a:moveTo>
                    <a:cubicBezTo>
                      <a:pt x="487" y="0"/>
                      <a:pt x="0" y="394"/>
                      <a:pt x="0" y="988"/>
                    </a:cubicBezTo>
                    <a:cubicBezTo>
                      <a:pt x="0" y="1591"/>
                      <a:pt x="488" y="1988"/>
                      <a:pt x="996" y="1988"/>
                    </a:cubicBezTo>
                    <a:cubicBezTo>
                      <a:pt x="1241" y="1988"/>
                      <a:pt x="1490" y="1896"/>
                      <a:pt x="1691" y="1691"/>
                    </a:cubicBezTo>
                    <a:cubicBezTo>
                      <a:pt x="2072" y="1310"/>
                      <a:pt x="2072" y="679"/>
                      <a:pt x="1691" y="298"/>
                    </a:cubicBezTo>
                    <a:cubicBezTo>
                      <a:pt x="1489" y="92"/>
                      <a:pt x="1240" y="0"/>
                      <a:pt x="99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14" name="Google Shape;2114;p25"/>
              <p:cNvSpPr/>
              <p:nvPr/>
            </p:nvSpPr>
            <p:spPr>
              <a:xfrm>
                <a:off x="1355525" y="2180750"/>
                <a:ext cx="52100" cy="49725"/>
              </a:xfrm>
              <a:custGeom>
                <a:avLst/>
                <a:gdLst/>
                <a:ahLst/>
                <a:cxnLst/>
                <a:rect l="l" t="t" r="r" b="b"/>
                <a:pathLst>
                  <a:path w="2084" h="1989" extrusionOk="0">
                    <a:moveTo>
                      <a:pt x="998" y="1"/>
                    </a:moveTo>
                    <a:cubicBezTo>
                      <a:pt x="487" y="1"/>
                      <a:pt x="0" y="395"/>
                      <a:pt x="0" y="989"/>
                    </a:cubicBezTo>
                    <a:cubicBezTo>
                      <a:pt x="0" y="1592"/>
                      <a:pt x="488" y="1988"/>
                      <a:pt x="1000" y="1988"/>
                    </a:cubicBezTo>
                    <a:cubicBezTo>
                      <a:pt x="1246" y="1988"/>
                      <a:pt x="1498" y="1896"/>
                      <a:pt x="1703" y="1691"/>
                    </a:cubicBezTo>
                    <a:cubicBezTo>
                      <a:pt x="2084" y="1310"/>
                      <a:pt x="2084" y="679"/>
                      <a:pt x="1703" y="298"/>
                    </a:cubicBezTo>
                    <a:cubicBezTo>
                      <a:pt x="1497" y="93"/>
                      <a:pt x="1245" y="1"/>
                      <a:pt x="9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15" name="Google Shape;2115;p25"/>
              <p:cNvSpPr/>
              <p:nvPr/>
            </p:nvSpPr>
            <p:spPr>
              <a:xfrm>
                <a:off x="1428750" y="2253900"/>
                <a:ext cx="52100" cy="49600"/>
              </a:xfrm>
              <a:custGeom>
                <a:avLst/>
                <a:gdLst/>
                <a:ahLst/>
                <a:cxnLst/>
                <a:rect l="l" t="t" r="r" b="b"/>
                <a:pathLst>
                  <a:path w="2084" h="1984" extrusionOk="0">
                    <a:moveTo>
                      <a:pt x="1002" y="0"/>
                    </a:moveTo>
                    <a:cubicBezTo>
                      <a:pt x="492" y="0"/>
                      <a:pt x="0" y="395"/>
                      <a:pt x="0" y="992"/>
                    </a:cubicBezTo>
                    <a:cubicBezTo>
                      <a:pt x="0" y="1589"/>
                      <a:pt x="492" y="1983"/>
                      <a:pt x="1002" y="1983"/>
                    </a:cubicBezTo>
                    <a:cubicBezTo>
                      <a:pt x="1244" y="1983"/>
                      <a:pt x="1491" y="1894"/>
                      <a:pt x="1691" y="1694"/>
                    </a:cubicBezTo>
                    <a:cubicBezTo>
                      <a:pt x="2084" y="1301"/>
                      <a:pt x="2084" y="682"/>
                      <a:pt x="1691" y="289"/>
                    </a:cubicBezTo>
                    <a:cubicBezTo>
                      <a:pt x="1491" y="90"/>
                      <a:pt x="1244" y="0"/>
                      <a:pt x="100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16" name="Google Shape;2116;p25"/>
              <p:cNvSpPr/>
              <p:nvPr/>
            </p:nvSpPr>
            <p:spPr>
              <a:xfrm>
                <a:off x="842650" y="1814550"/>
                <a:ext cx="51825" cy="49600"/>
              </a:xfrm>
              <a:custGeom>
                <a:avLst/>
                <a:gdLst/>
                <a:ahLst/>
                <a:cxnLst/>
                <a:rect l="l" t="t" r="r" b="b"/>
                <a:pathLst>
                  <a:path w="2073" h="1984" extrusionOk="0">
                    <a:moveTo>
                      <a:pt x="997" y="1"/>
                    </a:moveTo>
                    <a:cubicBezTo>
                      <a:pt x="487" y="1"/>
                      <a:pt x="1" y="395"/>
                      <a:pt x="1" y="992"/>
                    </a:cubicBezTo>
                    <a:cubicBezTo>
                      <a:pt x="1" y="1589"/>
                      <a:pt x="487" y="1984"/>
                      <a:pt x="997" y="1984"/>
                    </a:cubicBezTo>
                    <a:cubicBezTo>
                      <a:pt x="1240" y="1984"/>
                      <a:pt x="1488" y="1894"/>
                      <a:pt x="1691" y="1695"/>
                    </a:cubicBezTo>
                    <a:cubicBezTo>
                      <a:pt x="2072" y="1302"/>
                      <a:pt x="2072" y="671"/>
                      <a:pt x="1691" y="290"/>
                    </a:cubicBezTo>
                    <a:cubicBezTo>
                      <a:pt x="1488" y="90"/>
                      <a:pt x="1240" y="1"/>
                      <a:pt x="99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17" name="Google Shape;2117;p25"/>
              <p:cNvSpPr/>
              <p:nvPr/>
            </p:nvSpPr>
            <p:spPr>
              <a:xfrm>
                <a:off x="915575" y="1887575"/>
                <a:ext cx="49725" cy="49725"/>
              </a:xfrm>
              <a:custGeom>
                <a:avLst/>
                <a:gdLst/>
                <a:ahLst/>
                <a:cxnLst/>
                <a:rect l="l" t="t" r="r" b="b"/>
                <a:pathLst>
                  <a:path w="1989" h="1989" extrusionOk="0">
                    <a:moveTo>
                      <a:pt x="1001" y="0"/>
                    </a:moveTo>
                    <a:cubicBezTo>
                      <a:pt x="453" y="0"/>
                      <a:pt x="1" y="453"/>
                      <a:pt x="1" y="1000"/>
                    </a:cubicBezTo>
                    <a:cubicBezTo>
                      <a:pt x="1" y="1536"/>
                      <a:pt x="453" y="1988"/>
                      <a:pt x="1001" y="1988"/>
                    </a:cubicBezTo>
                    <a:cubicBezTo>
                      <a:pt x="1548" y="1988"/>
                      <a:pt x="1989" y="1536"/>
                      <a:pt x="1989" y="1000"/>
                    </a:cubicBezTo>
                    <a:cubicBezTo>
                      <a:pt x="1989" y="453"/>
                      <a:pt x="1548" y="0"/>
                      <a:pt x="10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18" name="Google Shape;2118;p25"/>
              <p:cNvSpPr/>
              <p:nvPr/>
            </p:nvSpPr>
            <p:spPr>
              <a:xfrm>
                <a:off x="761100" y="1887575"/>
                <a:ext cx="66400" cy="49650"/>
              </a:xfrm>
              <a:custGeom>
                <a:avLst/>
                <a:gdLst/>
                <a:ahLst/>
                <a:cxnLst/>
                <a:rect l="l" t="t" r="r" b="b"/>
                <a:pathLst>
                  <a:path w="2656" h="1986" extrusionOk="0">
                    <a:moveTo>
                      <a:pt x="1322" y="0"/>
                    </a:moveTo>
                    <a:cubicBezTo>
                      <a:pt x="441" y="0"/>
                      <a:pt x="0" y="1072"/>
                      <a:pt x="619" y="1691"/>
                    </a:cubicBezTo>
                    <a:cubicBezTo>
                      <a:pt x="816" y="1887"/>
                      <a:pt x="1072" y="1985"/>
                      <a:pt x="1326" y="1985"/>
                    </a:cubicBezTo>
                    <a:cubicBezTo>
                      <a:pt x="1581" y="1985"/>
                      <a:pt x="1834" y="1887"/>
                      <a:pt x="2024" y="1691"/>
                    </a:cubicBezTo>
                    <a:cubicBezTo>
                      <a:pt x="2655" y="1072"/>
                      <a:pt x="2203" y="0"/>
                      <a:pt x="132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19" name="Google Shape;2119;p25"/>
              <p:cNvSpPr/>
              <p:nvPr/>
            </p:nvSpPr>
            <p:spPr>
              <a:xfrm>
                <a:off x="989400" y="1961300"/>
                <a:ext cx="51825" cy="49600"/>
              </a:xfrm>
              <a:custGeom>
                <a:avLst/>
                <a:gdLst/>
                <a:ahLst/>
                <a:cxnLst/>
                <a:rect l="l" t="t" r="r" b="b"/>
                <a:pathLst>
                  <a:path w="2073" h="1984" extrusionOk="0">
                    <a:moveTo>
                      <a:pt x="997" y="0"/>
                    </a:moveTo>
                    <a:cubicBezTo>
                      <a:pt x="487" y="0"/>
                      <a:pt x="0" y="395"/>
                      <a:pt x="0" y="992"/>
                    </a:cubicBezTo>
                    <a:cubicBezTo>
                      <a:pt x="0" y="1589"/>
                      <a:pt x="487" y="1984"/>
                      <a:pt x="997" y="1984"/>
                    </a:cubicBezTo>
                    <a:cubicBezTo>
                      <a:pt x="1239" y="1984"/>
                      <a:pt x="1488" y="1894"/>
                      <a:pt x="1691" y="1694"/>
                    </a:cubicBezTo>
                    <a:cubicBezTo>
                      <a:pt x="2072" y="1302"/>
                      <a:pt x="2072" y="671"/>
                      <a:pt x="1691" y="290"/>
                    </a:cubicBezTo>
                    <a:cubicBezTo>
                      <a:pt x="1488" y="90"/>
                      <a:pt x="1239" y="0"/>
                      <a:pt x="99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20" name="Google Shape;2120;p25"/>
              <p:cNvSpPr/>
              <p:nvPr/>
            </p:nvSpPr>
            <p:spPr>
              <a:xfrm>
                <a:off x="1062625" y="2034325"/>
                <a:ext cx="51800" cy="49625"/>
              </a:xfrm>
              <a:custGeom>
                <a:avLst/>
                <a:gdLst/>
                <a:ahLst/>
                <a:cxnLst/>
                <a:rect l="l" t="t" r="r" b="b"/>
                <a:pathLst>
                  <a:path w="2072" h="1985" extrusionOk="0">
                    <a:moveTo>
                      <a:pt x="986" y="0"/>
                    </a:moveTo>
                    <a:cubicBezTo>
                      <a:pt x="482" y="0"/>
                      <a:pt x="0" y="394"/>
                      <a:pt x="0" y="988"/>
                    </a:cubicBezTo>
                    <a:cubicBezTo>
                      <a:pt x="0" y="1585"/>
                      <a:pt x="486" y="1985"/>
                      <a:pt x="993" y="1985"/>
                    </a:cubicBezTo>
                    <a:cubicBezTo>
                      <a:pt x="1234" y="1985"/>
                      <a:pt x="1479" y="1894"/>
                      <a:pt x="1679" y="1691"/>
                    </a:cubicBezTo>
                    <a:cubicBezTo>
                      <a:pt x="2072" y="1310"/>
                      <a:pt x="2072" y="678"/>
                      <a:pt x="1679" y="297"/>
                    </a:cubicBezTo>
                    <a:cubicBezTo>
                      <a:pt x="1477" y="92"/>
                      <a:pt x="1229" y="0"/>
                      <a:pt x="98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21" name="Google Shape;2121;p25"/>
              <p:cNvSpPr/>
              <p:nvPr/>
            </p:nvSpPr>
            <p:spPr>
              <a:xfrm>
                <a:off x="1135550" y="2107450"/>
                <a:ext cx="52100" cy="49600"/>
              </a:xfrm>
              <a:custGeom>
                <a:avLst/>
                <a:gdLst/>
                <a:ahLst/>
                <a:cxnLst/>
                <a:rect l="l" t="t" r="r" b="b"/>
                <a:pathLst>
                  <a:path w="2084" h="1984" extrusionOk="0">
                    <a:moveTo>
                      <a:pt x="1002" y="0"/>
                    </a:moveTo>
                    <a:cubicBezTo>
                      <a:pt x="492" y="0"/>
                      <a:pt x="0" y="395"/>
                      <a:pt x="0" y="992"/>
                    </a:cubicBezTo>
                    <a:cubicBezTo>
                      <a:pt x="0" y="1589"/>
                      <a:pt x="492" y="1984"/>
                      <a:pt x="1002" y="1984"/>
                    </a:cubicBezTo>
                    <a:cubicBezTo>
                      <a:pt x="1245" y="1984"/>
                      <a:pt x="1491" y="1894"/>
                      <a:pt x="1691" y="1694"/>
                    </a:cubicBezTo>
                    <a:cubicBezTo>
                      <a:pt x="2084" y="1313"/>
                      <a:pt x="2084" y="682"/>
                      <a:pt x="1691" y="290"/>
                    </a:cubicBezTo>
                    <a:cubicBezTo>
                      <a:pt x="1491" y="90"/>
                      <a:pt x="1245" y="0"/>
                      <a:pt x="100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22" name="Google Shape;2122;p25"/>
              <p:cNvSpPr/>
              <p:nvPr/>
            </p:nvSpPr>
            <p:spPr>
              <a:xfrm>
                <a:off x="1208775" y="2180675"/>
                <a:ext cx="51800" cy="49600"/>
              </a:xfrm>
              <a:custGeom>
                <a:avLst/>
                <a:gdLst/>
                <a:ahLst/>
                <a:cxnLst/>
                <a:rect l="l" t="t" r="r" b="b"/>
                <a:pathLst>
                  <a:path w="2072" h="1984" extrusionOk="0">
                    <a:moveTo>
                      <a:pt x="997" y="0"/>
                    </a:moveTo>
                    <a:cubicBezTo>
                      <a:pt x="487" y="0"/>
                      <a:pt x="0" y="395"/>
                      <a:pt x="0" y="992"/>
                    </a:cubicBezTo>
                    <a:cubicBezTo>
                      <a:pt x="0" y="1589"/>
                      <a:pt x="487" y="1984"/>
                      <a:pt x="997" y="1984"/>
                    </a:cubicBezTo>
                    <a:cubicBezTo>
                      <a:pt x="1239" y="1984"/>
                      <a:pt x="1487" y="1894"/>
                      <a:pt x="1691" y="1694"/>
                    </a:cubicBezTo>
                    <a:cubicBezTo>
                      <a:pt x="2072" y="1301"/>
                      <a:pt x="2072" y="682"/>
                      <a:pt x="1691" y="289"/>
                    </a:cubicBezTo>
                    <a:cubicBezTo>
                      <a:pt x="1487" y="90"/>
                      <a:pt x="1239" y="0"/>
                      <a:pt x="99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23" name="Google Shape;2123;p25"/>
              <p:cNvSpPr/>
              <p:nvPr/>
            </p:nvSpPr>
            <p:spPr>
              <a:xfrm>
                <a:off x="1282300" y="2254200"/>
                <a:ext cx="52100" cy="49600"/>
              </a:xfrm>
              <a:custGeom>
                <a:avLst/>
                <a:gdLst/>
                <a:ahLst/>
                <a:cxnLst/>
                <a:rect l="l" t="t" r="r" b="b"/>
                <a:pathLst>
                  <a:path w="2084" h="1984" extrusionOk="0">
                    <a:moveTo>
                      <a:pt x="1002" y="0"/>
                    </a:moveTo>
                    <a:cubicBezTo>
                      <a:pt x="492" y="0"/>
                      <a:pt x="0" y="395"/>
                      <a:pt x="0" y="992"/>
                    </a:cubicBezTo>
                    <a:cubicBezTo>
                      <a:pt x="0" y="1589"/>
                      <a:pt x="492" y="1983"/>
                      <a:pt x="1002" y="1983"/>
                    </a:cubicBezTo>
                    <a:cubicBezTo>
                      <a:pt x="1244" y="1983"/>
                      <a:pt x="1491" y="1894"/>
                      <a:pt x="1691" y="1694"/>
                    </a:cubicBezTo>
                    <a:cubicBezTo>
                      <a:pt x="2084" y="1301"/>
                      <a:pt x="2084" y="682"/>
                      <a:pt x="1691" y="289"/>
                    </a:cubicBezTo>
                    <a:cubicBezTo>
                      <a:pt x="1491" y="90"/>
                      <a:pt x="1244" y="0"/>
                      <a:pt x="100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24" name="Google Shape;2124;p25"/>
              <p:cNvSpPr/>
              <p:nvPr/>
            </p:nvSpPr>
            <p:spPr>
              <a:xfrm>
                <a:off x="1355525" y="2327275"/>
                <a:ext cx="51800" cy="49750"/>
              </a:xfrm>
              <a:custGeom>
                <a:avLst/>
                <a:gdLst/>
                <a:ahLst/>
                <a:cxnLst/>
                <a:rect l="l" t="t" r="r" b="b"/>
                <a:pathLst>
                  <a:path w="2072" h="1990" extrusionOk="0">
                    <a:moveTo>
                      <a:pt x="996" y="1"/>
                    </a:moveTo>
                    <a:cubicBezTo>
                      <a:pt x="486" y="1"/>
                      <a:pt x="0" y="401"/>
                      <a:pt x="0" y="998"/>
                    </a:cubicBezTo>
                    <a:cubicBezTo>
                      <a:pt x="0" y="1595"/>
                      <a:pt x="486" y="1989"/>
                      <a:pt x="996" y="1989"/>
                    </a:cubicBezTo>
                    <a:cubicBezTo>
                      <a:pt x="1239" y="1989"/>
                      <a:pt x="1487" y="1900"/>
                      <a:pt x="1691" y="1700"/>
                    </a:cubicBezTo>
                    <a:cubicBezTo>
                      <a:pt x="2072" y="1307"/>
                      <a:pt x="2072" y="676"/>
                      <a:pt x="1691" y="295"/>
                    </a:cubicBezTo>
                    <a:cubicBezTo>
                      <a:pt x="1487" y="92"/>
                      <a:pt x="1239" y="1"/>
                      <a:pt x="99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25" name="Google Shape;2125;p25"/>
              <p:cNvSpPr/>
              <p:nvPr/>
            </p:nvSpPr>
            <p:spPr>
              <a:xfrm>
                <a:off x="842650" y="1960700"/>
                <a:ext cx="51825" cy="49600"/>
              </a:xfrm>
              <a:custGeom>
                <a:avLst/>
                <a:gdLst/>
                <a:ahLst/>
                <a:cxnLst/>
                <a:rect l="l" t="t" r="r" b="b"/>
                <a:pathLst>
                  <a:path w="2073" h="1984" extrusionOk="0">
                    <a:moveTo>
                      <a:pt x="997" y="1"/>
                    </a:moveTo>
                    <a:cubicBezTo>
                      <a:pt x="487" y="1"/>
                      <a:pt x="1" y="395"/>
                      <a:pt x="1" y="992"/>
                    </a:cubicBezTo>
                    <a:cubicBezTo>
                      <a:pt x="1" y="1589"/>
                      <a:pt x="487" y="1984"/>
                      <a:pt x="997" y="1984"/>
                    </a:cubicBezTo>
                    <a:cubicBezTo>
                      <a:pt x="1240" y="1984"/>
                      <a:pt x="1488" y="1894"/>
                      <a:pt x="1691" y="1695"/>
                    </a:cubicBezTo>
                    <a:cubicBezTo>
                      <a:pt x="2072" y="1314"/>
                      <a:pt x="2072" y="683"/>
                      <a:pt x="1691" y="290"/>
                    </a:cubicBezTo>
                    <a:cubicBezTo>
                      <a:pt x="1488" y="90"/>
                      <a:pt x="1240" y="1"/>
                      <a:pt x="99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26" name="Google Shape;2126;p25"/>
              <p:cNvSpPr/>
              <p:nvPr/>
            </p:nvSpPr>
            <p:spPr>
              <a:xfrm>
                <a:off x="916175" y="2034325"/>
                <a:ext cx="51825" cy="49625"/>
              </a:xfrm>
              <a:custGeom>
                <a:avLst/>
                <a:gdLst/>
                <a:ahLst/>
                <a:cxnLst/>
                <a:rect l="l" t="t" r="r" b="b"/>
                <a:pathLst>
                  <a:path w="2073" h="1985" extrusionOk="0">
                    <a:moveTo>
                      <a:pt x="990" y="0"/>
                    </a:moveTo>
                    <a:cubicBezTo>
                      <a:pt x="482" y="0"/>
                      <a:pt x="0" y="394"/>
                      <a:pt x="0" y="988"/>
                    </a:cubicBezTo>
                    <a:cubicBezTo>
                      <a:pt x="0" y="1585"/>
                      <a:pt x="487" y="1985"/>
                      <a:pt x="996" y="1985"/>
                    </a:cubicBezTo>
                    <a:cubicBezTo>
                      <a:pt x="1239" y="1985"/>
                      <a:pt x="1488" y="1894"/>
                      <a:pt x="1691" y="1691"/>
                    </a:cubicBezTo>
                    <a:cubicBezTo>
                      <a:pt x="2072" y="1310"/>
                      <a:pt x="2072" y="678"/>
                      <a:pt x="1691" y="297"/>
                    </a:cubicBezTo>
                    <a:cubicBezTo>
                      <a:pt x="1486" y="92"/>
                      <a:pt x="1235" y="0"/>
                      <a:pt x="99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27" name="Google Shape;2127;p25"/>
              <p:cNvSpPr/>
              <p:nvPr/>
            </p:nvSpPr>
            <p:spPr>
              <a:xfrm>
                <a:off x="989400" y="2107450"/>
                <a:ext cx="51825" cy="49600"/>
              </a:xfrm>
              <a:custGeom>
                <a:avLst/>
                <a:gdLst/>
                <a:ahLst/>
                <a:cxnLst/>
                <a:rect l="l" t="t" r="r" b="b"/>
                <a:pathLst>
                  <a:path w="2073" h="1984" extrusionOk="0">
                    <a:moveTo>
                      <a:pt x="997" y="0"/>
                    </a:moveTo>
                    <a:cubicBezTo>
                      <a:pt x="487" y="0"/>
                      <a:pt x="0" y="395"/>
                      <a:pt x="0" y="992"/>
                    </a:cubicBezTo>
                    <a:cubicBezTo>
                      <a:pt x="0" y="1589"/>
                      <a:pt x="487" y="1984"/>
                      <a:pt x="997" y="1984"/>
                    </a:cubicBezTo>
                    <a:cubicBezTo>
                      <a:pt x="1239" y="1984"/>
                      <a:pt x="1488" y="1894"/>
                      <a:pt x="1691" y="1694"/>
                    </a:cubicBezTo>
                    <a:cubicBezTo>
                      <a:pt x="2072" y="1313"/>
                      <a:pt x="2072" y="682"/>
                      <a:pt x="1691" y="290"/>
                    </a:cubicBezTo>
                    <a:cubicBezTo>
                      <a:pt x="1488" y="90"/>
                      <a:pt x="1239" y="0"/>
                      <a:pt x="99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28" name="Google Shape;2128;p25"/>
              <p:cNvSpPr/>
              <p:nvPr/>
            </p:nvSpPr>
            <p:spPr>
              <a:xfrm>
                <a:off x="1062325" y="2180675"/>
                <a:ext cx="52100" cy="49600"/>
              </a:xfrm>
              <a:custGeom>
                <a:avLst/>
                <a:gdLst/>
                <a:ahLst/>
                <a:cxnLst/>
                <a:rect l="l" t="t" r="r" b="b"/>
                <a:pathLst>
                  <a:path w="2084" h="1984" extrusionOk="0">
                    <a:moveTo>
                      <a:pt x="1002" y="0"/>
                    </a:moveTo>
                    <a:cubicBezTo>
                      <a:pt x="492" y="0"/>
                      <a:pt x="0" y="395"/>
                      <a:pt x="0" y="992"/>
                    </a:cubicBezTo>
                    <a:cubicBezTo>
                      <a:pt x="0" y="1589"/>
                      <a:pt x="492" y="1984"/>
                      <a:pt x="1002" y="1984"/>
                    </a:cubicBezTo>
                    <a:cubicBezTo>
                      <a:pt x="1245" y="1984"/>
                      <a:pt x="1491" y="1894"/>
                      <a:pt x="1691" y="1694"/>
                    </a:cubicBezTo>
                    <a:cubicBezTo>
                      <a:pt x="2084" y="1301"/>
                      <a:pt x="2084" y="670"/>
                      <a:pt x="1691" y="289"/>
                    </a:cubicBezTo>
                    <a:cubicBezTo>
                      <a:pt x="1491" y="90"/>
                      <a:pt x="1245" y="0"/>
                      <a:pt x="100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29" name="Google Shape;2129;p25"/>
              <p:cNvSpPr/>
              <p:nvPr/>
            </p:nvSpPr>
            <p:spPr>
              <a:xfrm>
                <a:off x="1135550" y="2253700"/>
                <a:ext cx="52100" cy="49800"/>
              </a:xfrm>
              <a:custGeom>
                <a:avLst/>
                <a:gdLst/>
                <a:ahLst/>
                <a:cxnLst/>
                <a:rect l="l" t="t" r="r" b="b"/>
                <a:pathLst>
                  <a:path w="2084" h="1992" extrusionOk="0">
                    <a:moveTo>
                      <a:pt x="996" y="0"/>
                    </a:moveTo>
                    <a:cubicBezTo>
                      <a:pt x="489" y="0"/>
                      <a:pt x="0" y="397"/>
                      <a:pt x="0" y="1000"/>
                    </a:cubicBezTo>
                    <a:cubicBezTo>
                      <a:pt x="0" y="1597"/>
                      <a:pt x="492" y="1991"/>
                      <a:pt x="1002" y="1991"/>
                    </a:cubicBezTo>
                    <a:cubicBezTo>
                      <a:pt x="1245" y="1991"/>
                      <a:pt x="1491" y="1902"/>
                      <a:pt x="1691" y="1702"/>
                    </a:cubicBezTo>
                    <a:cubicBezTo>
                      <a:pt x="2084" y="1309"/>
                      <a:pt x="2084" y="678"/>
                      <a:pt x="1691" y="297"/>
                    </a:cubicBezTo>
                    <a:cubicBezTo>
                      <a:pt x="1490" y="92"/>
                      <a:pt x="1241" y="0"/>
                      <a:pt x="99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30" name="Google Shape;2130;p25"/>
              <p:cNvSpPr/>
              <p:nvPr/>
            </p:nvSpPr>
            <p:spPr>
              <a:xfrm>
                <a:off x="1209075" y="2327275"/>
                <a:ext cx="52100" cy="49750"/>
              </a:xfrm>
              <a:custGeom>
                <a:avLst/>
                <a:gdLst/>
                <a:ahLst/>
                <a:cxnLst/>
                <a:rect l="l" t="t" r="r" b="b"/>
                <a:pathLst>
                  <a:path w="2084" h="1990" extrusionOk="0">
                    <a:moveTo>
                      <a:pt x="1001" y="1"/>
                    </a:moveTo>
                    <a:cubicBezTo>
                      <a:pt x="492" y="1"/>
                      <a:pt x="0" y="401"/>
                      <a:pt x="0" y="998"/>
                    </a:cubicBezTo>
                    <a:cubicBezTo>
                      <a:pt x="0" y="1595"/>
                      <a:pt x="492" y="1989"/>
                      <a:pt x="1002" y="1989"/>
                    </a:cubicBezTo>
                    <a:cubicBezTo>
                      <a:pt x="1244" y="1989"/>
                      <a:pt x="1491" y="1900"/>
                      <a:pt x="1691" y="1700"/>
                    </a:cubicBezTo>
                    <a:cubicBezTo>
                      <a:pt x="2084" y="1307"/>
                      <a:pt x="2084" y="676"/>
                      <a:pt x="1691" y="295"/>
                    </a:cubicBezTo>
                    <a:cubicBezTo>
                      <a:pt x="1491" y="92"/>
                      <a:pt x="1244" y="1"/>
                      <a:pt x="100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31" name="Google Shape;2131;p25"/>
              <p:cNvSpPr/>
              <p:nvPr/>
            </p:nvSpPr>
            <p:spPr>
              <a:xfrm>
                <a:off x="1282300" y="2400450"/>
                <a:ext cx="51800" cy="49800"/>
              </a:xfrm>
              <a:custGeom>
                <a:avLst/>
                <a:gdLst/>
                <a:ahLst/>
                <a:cxnLst/>
                <a:rect l="l" t="t" r="r" b="b"/>
                <a:pathLst>
                  <a:path w="2072" h="1992" extrusionOk="0">
                    <a:moveTo>
                      <a:pt x="996" y="0"/>
                    </a:moveTo>
                    <a:cubicBezTo>
                      <a:pt x="488" y="0"/>
                      <a:pt x="0" y="397"/>
                      <a:pt x="0" y="1000"/>
                    </a:cubicBezTo>
                    <a:cubicBezTo>
                      <a:pt x="0" y="1597"/>
                      <a:pt x="492" y="1991"/>
                      <a:pt x="1002" y="1991"/>
                    </a:cubicBezTo>
                    <a:cubicBezTo>
                      <a:pt x="1244" y="1991"/>
                      <a:pt x="1491" y="1902"/>
                      <a:pt x="1691" y="1702"/>
                    </a:cubicBezTo>
                    <a:cubicBezTo>
                      <a:pt x="2072" y="1309"/>
                      <a:pt x="2072" y="678"/>
                      <a:pt x="1691" y="297"/>
                    </a:cubicBezTo>
                    <a:cubicBezTo>
                      <a:pt x="1490" y="92"/>
                      <a:pt x="1241" y="0"/>
                      <a:pt x="99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32" name="Google Shape;2132;p25"/>
              <p:cNvSpPr/>
              <p:nvPr/>
            </p:nvSpPr>
            <p:spPr>
              <a:xfrm>
                <a:off x="696200" y="1960700"/>
                <a:ext cx="52125" cy="49800"/>
              </a:xfrm>
              <a:custGeom>
                <a:avLst/>
                <a:gdLst/>
                <a:ahLst/>
                <a:cxnLst/>
                <a:rect l="l" t="t" r="r" b="b"/>
                <a:pathLst>
                  <a:path w="2085" h="1992" extrusionOk="0">
                    <a:moveTo>
                      <a:pt x="1002" y="1"/>
                    </a:moveTo>
                    <a:cubicBezTo>
                      <a:pt x="493" y="1"/>
                      <a:pt x="1" y="395"/>
                      <a:pt x="1" y="992"/>
                    </a:cubicBezTo>
                    <a:cubicBezTo>
                      <a:pt x="1" y="1595"/>
                      <a:pt x="489" y="1992"/>
                      <a:pt x="997" y="1992"/>
                    </a:cubicBezTo>
                    <a:cubicBezTo>
                      <a:pt x="1241" y="1992"/>
                      <a:pt x="1490" y="1900"/>
                      <a:pt x="1691" y="1695"/>
                    </a:cubicBezTo>
                    <a:cubicBezTo>
                      <a:pt x="2084" y="1314"/>
                      <a:pt x="2084" y="683"/>
                      <a:pt x="1691" y="290"/>
                    </a:cubicBezTo>
                    <a:cubicBezTo>
                      <a:pt x="1492" y="90"/>
                      <a:pt x="1245" y="1"/>
                      <a:pt x="100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33" name="Google Shape;2133;p25"/>
              <p:cNvSpPr/>
              <p:nvPr/>
            </p:nvSpPr>
            <p:spPr>
              <a:xfrm>
                <a:off x="769425" y="2033925"/>
                <a:ext cx="52125" cy="49600"/>
              </a:xfrm>
              <a:custGeom>
                <a:avLst/>
                <a:gdLst/>
                <a:ahLst/>
                <a:cxnLst/>
                <a:rect l="l" t="t" r="r" b="b"/>
                <a:pathLst>
                  <a:path w="2085" h="1984" extrusionOk="0">
                    <a:moveTo>
                      <a:pt x="1002" y="1"/>
                    </a:moveTo>
                    <a:cubicBezTo>
                      <a:pt x="492" y="1"/>
                      <a:pt x="1" y="395"/>
                      <a:pt x="1" y="992"/>
                    </a:cubicBezTo>
                    <a:cubicBezTo>
                      <a:pt x="1" y="1589"/>
                      <a:pt x="492" y="1984"/>
                      <a:pt x="1002" y="1984"/>
                    </a:cubicBezTo>
                    <a:cubicBezTo>
                      <a:pt x="1245" y="1984"/>
                      <a:pt x="1492" y="1894"/>
                      <a:pt x="1691" y="1695"/>
                    </a:cubicBezTo>
                    <a:cubicBezTo>
                      <a:pt x="2084" y="1302"/>
                      <a:pt x="2084" y="683"/>
                      <a:pt x="1691" y="290"/>
                    </a:cubicBezTo>
                    <a:cubicBezTo>
                      <a:pt x="1492" y="90"/>
                      <a:pt x="1245" y="1"/>
                      <a:pt x="100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34" name="Google Shape;2134;p25"/>
              <p:cNvSpPr/>
              <p:nvPr/>
            </p:nvSpPr>
            <p:spPr>
              <a:xfrm>
                <a:off x="614650" y="2034000"/>
                <a:ext cx="66400" cy="49450"/>
              </a:xfrm>
              <a:custGeom>
                <a:avLst/>
                <a:gdLst/>
                <a:ahLst/>
                <a:cxnLst/>
                <a:rect l="l" t="t" r="r" b="b"/>
                <a:pathLst>
                  <a:path w="2656" h="1978" extrusionOk="0">
                    <a:moveTo>
                      <a:pt x="1334" y="1"/>
                    </a:moveTo>
                    <a:cubicBezTo>
                      <a:pt x="453" y="1"/>
                      <a:pt x="0" y="1061"/>
                      <a:pt x="631" y="1692"/>
                    </a:cubicBezTo>
                    <a:cubicBezTo>
                      <a:pt x="822" y="1882"/>
                      <a:pt x="1075" y="1977"/>
                      <a:pt x="1329" y="1977"/>
                    </a:cubicBezTo>
                    <a:cubicBezTo>
                      <a:pt x="1584" y="1977"/>
                      <a:pt x="1840" y="1882"/>
                      <a:pt x="2036" y="1692"/>
                    </a:cubicBezTo>
                    <a:cubicBezTo>
                      <a:pt x="2656" y="1061"/>
                      <a:pt x="2215" y="1"/>
                      <a:pt x="13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35" name="Google Shape;2135;p25"/>
              <p:cNvSpPr/>
              <p:nvPr/>
            </p:nvSpPr>
            <p:spPr>
              <a:xfrm>
                <a:off x="842950" y="2107450"/>
                <a:ext cx="52125" cy="49600"/>
              </a:xfrm>
              <a:custGeom>
                <a:avLst/>
                <a:gdLst/>
                <a:ahLst/>
                <a:cxnLst/>
                <a:rect l="l" t="t" r="r" b="b"/>
                <a:pathLst>
                  <a:path w="2085" h="1984" extrusionOk="0">
                    <a:moveTo>
                      <a:pt x="1002" y="0"/>
                    </a:moveTo>
                    <a:cubicBezTo>
                      <a:pt x="492" y="0"/>
                      <a:pt x="1" y="395"/>
                      <a:pt x="1" y="992"/>
                    </a:cubicBezTo>
                    <a:cubicBezTo>
                      <a:pt x="1" y="1589"/>
                      <a:pt x="492" y="1984"/>
                      <a:pt x="1002" y="1984"/>
                    </a:cubicBezTo>
                    <a:cubicBezTo>
                      <a:pt x="1245" y="1984"/>
                      <a:pt x="1492" y="1894"/>
                      <a:pt x="1691" y="1694"/>
                    </a:cubicBezTo>
                    <a:cubicBezTo>
                      <a:pt x="2084" y="1302"/>
                      <a:pt x="2084" y="682"/>
                      <a:pt x="1691" y="290"/>
                    </a:cubicBezTo>
                    <a:cubicBezTo>
                      <a:pt x="1492" y="90"/>
                      <a:pt x="1245" y="0"/>
                      <a:pt x="100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36" name="Google Shape;2136;p25"/>
              <p:cNvSpPr/>
              <p:nvPr/>
            </p:nvSpPr>
            <p:spPr>
              <a:xfrm>
                <a:off x="916175" y="2180675"/>
                <a:ext cx="51825" cy="49600"/>
              </a:xfrm>
              <a:custGeom>
                <a:avLst/>
                <a:gdLst/>
                <a:ahLst/>
                <a:cxnLst/>
                <a:rect l="l" t="t" r="r" b="b"/>
                <a:pathLst>
                  <a:path w="2073" h="1984" extrusionOk="0">
                    <a:moveTo>
                      <a:pt x="997" y="0"/>
                    </a:moveTo>
                    <a:cubicBezTo>
                      <a:pt x="487" y="0"/>
                      <a:pt x="0" y="395"/>
                      <a:pt x="0" y="992"/>
                    </a:cubicBezTo>
                    <a:cubicBezTo>
                      <a:pt x="0" y="1589"/>
                      <a:pt x="487" y="1984"/>
                      <a:pt x="997" y="1984"/>
                    </a:cubicBezTo>
                    <a:cubicBezTo>
                      <a:pt x="1239" y="1984"/>
                      <a:pt x="1488" y="1894"/>
                      <a:pt x="1691" y="1694"/>
                    </a:cubicBezTo>
                    <a:cubicBezTo>
                      <a:pt x="2072" y="1301"/>
                      <a:pt x="2072" y="670"/>
                      <a:pt x="1691" y="289"/>
                    </a:cubicBezTo>
                    <a:cubicBezTo>
                      <a:pt x="1488" y="90"/>
                      <a:pt x="1239" y="0"/>
                      <a:pt x="99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37" name="Google Shape;2137;p25"/>
              <p:cNvSpPr/>
              <p:nvPr/>
            </p:nvSpPr>
            <p:spPr>
              <a:xfrm>
                <a:off x="989400" y="2253700"/>
                <a:ext cx="51825" cy="49800"/>
              </a:xfrm>
              <a:custGeom>
                <a:avLst/>
                <a:gdLst/>
                <a:ahLst/>
                <a:cxnLst/>
                <a:rect l="l" t="t" r="r" b="b"/>
                <a:pathLst>
                  <a:path w="2073" h="1992" extrusionOk="0">
                    <a:moveTo>
                      <a:pt x="991" y="0"/>
                    </a:moveTo>
                    <a:cubicBezTo>
                      <a:pt x="483" y="0"/>
                      <a:pt x="0" y="397"/>
                      <a:pt x="0" y="1000"/>
                    </a:cubicBezTo>
                    <a:cubicBezTo>
                      <a:pt x="0" y="1597"/>
                      <a:pt x="487" y="1991"/>
                      <a:pt x="997" y="1991"/>
                    </a:cubicBezTo>
                    <a:cubicBezTo>
                      <a:pt x="1239" y="1991"/>
                      <a:pt x="1488" y="1902"/>
                      <a:pt x="1691" y="1702"/>
                    </a:cubicBezTo>
                    <a:cubicBezTo>
                      <a:pt x="2072" y="1309"/>
                      <a:pt x="2072" y="678"/>
                      <a:pt x="1691" y="297"/>
                    </a:cubicBezTo>
                    <a:cubicBezTo>
                      <a:pt x="1486" y="92"/>
                      <a:pt x="1236" y="0"/>
                      <a:pt x="9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38" name="Google Shape;2138;p25"/>
              <p:cNvSpPr/>
              <p:nvPr/>
            </p:nvSpPr>
            <p:spPr>
              <a:xfrm>
                <a:off x="1062625" y="2326825"/>
                <a:ext cx="51800" cy="49600"/>
              </a:xfrm>
              <a:custGeom>
                <a:avLst/>
                <a:gdLst/>
                <a:ahLst/>
                <a:cxnLst/>
                <a:rect l="l" t="t" r="r" b="b"/>
                <a:pathLst>
                  <a:path w="2072" h="1984" extrusionOk="0">
                    <a:moveTo>
                      <a:pt x="993" y="0"/>
                    </a:moveTo>
                    <a:cubicBezTo>
                      <a:pt x="487" y="0"/>
                      <a:pt x="0" y="395"/>
                      <a:pt x="0" y="992"/>
                    </a:cubicBezTo>
                    <a:cubicBezTo>
                      <a:pt x="0" y="1589"/>
                      <a:pt x="487" y="1983"/>
                      <a:pt x="993" y="1983"/>
                    </a:cubicBezTo>
                    <a:cubicBezTo>
                      <a:pt x="1234" y="1983"/>
                      <a:pt x="1479" y="1894"/>
                      <a:pt x="1679" y="1694"/>
                    </a:cubicBezTo>
                    <a:cubicBezTo>
                      <a:pt x="2072" y="1313"/>
                      <a:pt x="2072" y="682"/>
                      <a:pt x="1679" y="289"/>
                    </a:cubicBezTo>
                    <a:cubicBezTo>
                      <a:pt x="1479" y="90"/>
                      <a:pt x="1234" y="0"/>
                      <a:pt x="99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39" name="Google Shape;2139;p25"/>
              <p:cNvSpPr/>
              <p:nvPr/>
            </p:nvSpPr>
            <p:spPr>
              <a:xfrm>
                <a:off x="1135850" y="2400450"/>
                <a:ext cx="52100" cy="49800"/>
              </a:xfrm>
              <a:custGeom>
                <a:avLst/>
                <a:gdLst/>
                <a:ahLst/>
                <a:cxnLst/>
                <a:rect l="l" t="t" r="r" b="b"/>
                <a:pathLst>
                  <a:path w="2084" h="1992" extrusionOk="0">
                    <a:moveTo>
                      <a:pt x="1000" y="0"/>
                    </a:moveTo>
                    <a:cubicBezTo>
                      <a:pt x="489" y="0"/>
                      <a:pt x="0" y="397"/>
                      <a:pt x="0" y="1000"/>
                    </a:cubicBezTo>
                    <a:cubicBezTo>
                      <a:pt x="0" y="1597"/>
                      <a:pt x="492" y="1991"/>
                      <a:pt x="1006" y="1991"/>
                    </a:cubicBezTo>
                    <a:cubicBezTo>
                      <a:pt x="1250" y="1991"/>
                      <a:pt x="1499" y="1902"/>
                      <a:pt x="1703" y="1702"/>
                    </a:cubicBezTo>
                    <a:cubicBezTo>
                      <a:pt x="2084" y="1309"/>
                      <a:pt x="2084" y="678"/>
                      <a:pt x="1703" y="297"/>
                    </a:cubicBezTo>
                    <a:cubicBezTo>
                      <a:pt x="1498" y="92"/>
                      <a:pt x="1246" y="0"/>
                      <a:pt x="100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40" name="Google Shape;2140;p25"/>
              <p:cNvSpPr/>
              <p:nvPr/>
            </p:nvSpPr>
            <p:spPr>
              <a:xfrm>
                <a:off x="1209075" y="2473575"/>
                <a:ext cx="52100" cy="49600"/>
              </a:xfrm>
              <a:custGeom>
                <a:avLst/>
                <a:gdLst/>
                <a:ahLst/>
                <a:cxnLst/>
                <a:rect l="l" t="t" r="r" b="b"/>
                <a:pathLst>
                  <a:path w="2084" h="1984" extrusionOk="0">
                    <a:moveTo>
                      <a:pt x="1002" y="0"/>
                    </a:moveTo>
                    <a:cubicBezTo>
                      <a:pt x="492" y="0"/>
                      <a:pt x="0" y="395"/>
                      <a:pt x="0" y="992"/>
                    </a:cubicBezTo>
                    <a:cubicBezTo>
                      <a:pt x="0" y="1589"/>
                      <a:pt x="492" y="1983"/>
                      <a:pt x="1002" y="1983"/>
                    </a:cubicBezTo>
                    <a:cubicBezTo>
                      <a:pt x="1244" y="1983"/>
                      <a:pt x="1491" y="1894"/>
                      <a:pt x="1691" y="1694"/>
                    </a:cubicBezTo>
                    <a:cubicBezTo>
                      <a:pt x="2084" y="1313"/>
                      <a:pt x="2084" y="682"/>
                      <a:pt x="1691" y="289"/>
                    </a:cubicBezTo>
                    <a:cubicBezTo>
                      <a:pt x="1491" y="89"/>
                      <a:pt x="1244" y="0"/>
                      <a:pt x="100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41" name="Google Shape;2141;p25"/>
              <p:cNvSpPr/>
              <p:nvPr/>
            </p:nvSpPr>
            <p:spPr>
              <a:xfrm>
                <a:off x="696200" y="2107025"/>
                <a:ext cx="52125" cy="49725"/>
              </a:xfrm>
              <a:custGeom>
                <a:avLst/>
                <a:gdLst/>
                <a:ahLst/>
                <a:cxnLst/>
                <a:rect l="l" t="t" r="r" b="b"/>
                <a:pathLst>
                  <a:path w="2085" h="1989" extrusionOk="0">
                    <a:moveTo>
                      <a:pt x="1002" y="0"/>
                    </a:moveTo>
                    <a:cubicBezTo>
                      <a:pt x="492" y="0"/>
                      <a:pt x="1" y="400"/>
                      <a:pt x="1" y="997"/>
                    </a:cubicBezTo>
                    <a:cubicBezTo>
                      <a:pt x="1" y="1594"/>
                      <a:pt x="493" y="1989"/>
                      <a:pt x="1002" y="1989"/>
                    </a:cubicBezTo>
                    <a:cubicBezTo>
                      <a:pt x="1245" y="1989"/>
                      <a:pt x="1492" y="1899"/>
                      <a:pt x="1691" y="1700"/>
                    </a:cubicBezTo>
                    <a:cubicBezTo>
                      <a:pt x="2084" y="1307"/>
                      <a:pt x="2084" y="676"/>
                      <a:pt x="1691" y="295"/>
                    </a:cubicBezTo>
                    <a:cubicBezTo>
                      <a:pt x="1492" y="91"/>
                      <a:pt x="1245" y="0"/>
                      <a:pt x="100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42" name="Google Shape;2142;p25"/>
              <p:cNvSpPr/>
              <p:nvPr/>
            </p:nvSpPr>
            <p:spPr>
              <a:xfrm>
                <a:off x="769725" y="2180675"/>
                <a:ext cx="52125" cy="49600"/>
              </a:xfrm>
              <a:custGeom>
                <a:avLst/>
                <a:gdLst/>
                <a:ahLst/>
                <a:cxnLst/>
                <a:rect l="l" t="t" r="r" b="b"/>
                <a:pathLst>
                  <a:path w="2085" h="1984" extrusionOk="0">
                    <a:moveTo>
                      <a:pt x="1006" y="0"/>
                    </a:moveTo>
                    <a:cubicBezTo>
                      <a:pt x="492" y="0"/>
                      <a:pt x="1" y="395"/>
                      <a:pt x="1" y="992"/>
                    </a:cubicBezTo>
                    <a:cubicBezTo>
                      <a:pt x="1" y="1589"/>
                      <a:pt x="492" y="1984"/>
                      <a:pt x="1006" y="1984"/>
                    </a:cubicBezTo>
                    <a:cubicBezTo>
                      <a:pt x="1250" y="1984"/>
                      <a:pt x="1500" y="1894"/>
                      <a:pt x="1703" y="1694"/>
                    </a:cubicBezTo>
                    <a:cubicBezTo>
                      <a:pt x="2084" y="1301"/>
                      <a:pt x="2084" y="682"/>
                      <a:pt x="1703" y="289"/>
                    </a:cubicBezTo>
                    <a:cubicBezTo>
                      <a:pt x="1500" y="90"/>
                      <a:pt x="1250" y="0"/>
                      <a:pt x="100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43" name="Google Shape;2143;p25"/>
              <p:cNvSpPr/>
              <p:nvPr/>
            </p:nvSpPr>
            <p:spPr>
              <a:xfrm>
                <a:off x="842950" y="2253700"/>
                <a:ext cx="52125" cy="49800"/>
              </a:xfrm>
              <a:custGeom>
                <a:avLst/>
                <a:gdLst/>
                <a:ahLst/>
                <a:cxnLst/>
                <a:rect l="l" t="t" r="r" b="b"/>
                <a:pathLst>
                  <a:path w="2085" h="1992" extrusionOk="0">
                    <a:moveTo>
                      <a:pt x="997" y="0"/>
                    </a:moveTo>
                    <a:cubicBezTo>
                      <a:pt x="489" y="0"/>
                      <a:pt x="1" y="397"/>
                      <a:pt x="1" y="1000"/>
                    </a:cubicBezTo>
                    <a:cubicBezTo>
                      <a:pt x="1" y="1597"/>
                      <a:pt x="492" y="1991"/>
                      <a:pt x="1002" y="1991"/>
                    </a:cubicBezTo>
                    <a:cubicBezTo>
                      <a:pt x="1245" y="1991"/>
                      <a:pt x="1492" y="1902"/>
                      <a:pt x="1691" y="1702"/>
                    </a:cubicBezTo>
                    <a:cubicBezTo>
                      <a:pt x="2084" y="1309"/>
                      <a:pt x="2084" y="678"/>
                      <a:pt x="1691" y="297"/>
                    </a:cubicBezTo>
                    <a:cubicBezTo>
                      <a:pt x="1490" y="92"/>
                      <a:pt x="1241" y="0"/>
                      <a:pt x="99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44" name="Google Shape;2144;p25"/>
              <p:cNvSpPr/>
              <p:nvPr/>
            </p:nvSpPr>
            <p:spPr>
              <a:xfrm>
                <a:off x="916175" y="2326825"/>
                <a:ext cx="51825" cy="49600"/>
              </a:xfrm>
              <a:custGeom>
                <a:avLst/>
                <a:gdLst/>
                <a:ahLst/>
                <a:cxnLst/>
                <a:rect l="l" t="t" r="r" b="b"/>
                <a:pathLst>
                  <a:path w="2073" h="1984" extrusionOk="0">
                    <a:moveTo>
                      <a:pt x="997" y="0"/>
                    </a:moveTo>
                    <a:cubicBezTo>
                      <a:pt x="487" y="0"/>
                      <a:pt x="0" y="395"/>
                      <a:pt x="0" y="992"/>
                    </a:cubicBezTo>
                    <a:cubicBezTo>
                      <a:pt x="0" y="1589"/>
                      <a:pt x="487" y="1983"/>
                      <a:pt x="997" y="1983"/>
                    </a:cubicBezTo>
                    <a:cubicBezTo>
                      <a:pt x="1239" y="1983"/>
                      <a:pt x="1488" y="1894"/>
                      <a:pt x="1691" y="1694"/>
                    </a:cubicBezTo>
                    <a:cubicBezTo>
                      <a:pt x="2072" y="1313"/>
                      <a:pt x="2072" y="682"/>
                      <a:pt x="1691" y="289"/>
                    </a:cubicBezTo>
                    <a:cubicBezTo>
                      <a:pt x="1488" y="90"/>
                      <a:pt x="1239" y="0"/>
                      <a:pt x="99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45" name="Google Shape;2145;p25"/>
              <p:cNvSpPr/>
              <p:nvPr/>
            </p:nvSpPr>
            <p:spPr>
              <a:xfrm>
                <a:off x="989400" y="2400050"/>
                <a:ext cx="51825" cy="49600"/>
              </a:xfrm>
              <a:custGeom>
                <a:avLst/>
                <a:gdLst/>
                <a:ahLst/>
                <a:cxnLst/>
                <a:rect l="l" t="t" r="r" b="b"/>
                <a:pathLst>
                  <a:path w="2073" h="1984" extrusionOk="0">
                    <a:moveTo>
                      <a:pt x="997" y="0"/>
                    </a:moveTo>
                    <a:cubicBezTo>
                      <a:pt x="487" y="0"/>
                      <a:pt x="0" y="395"/>
                      <a:pt x="0" y="992"/>
                    </a:cubicBezTo>
                    <a:cubicBezTo>
                      <a:pt x="0" y="1589"/>
                      <a:pt x="487" y="1983"/>
                      <a:pt x="997" y="1983"/>
                    </a:cubicBezTo>
                    <a:cubicBezTo>
                      <a:pt x="1239" y="1983"/>
                      <a:pt x="1488" y="1894"/>
                      <a:pt x="1691" y="1694"/>
                    </a:cubicBezTo>
                    <a:cubicBezTo>
                      <a:pt x="2072" y="1301"/>
                      <a:pt x="2072" y="682"/>
                      <a:pt x="1691" y="289"/>
                    </a:cubicBezTo>
                    <a:cubicBezTo>
                      <a:pt x="1488" y="90"/>
                      <a:pt x="1239" y="0"/>
                      <a:pt x="99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46" name="Google Shape;2146;p25"/>
              <p:cNvSpPr/>
              <p:nvPr/>
            </p:nvSpPr>
            <p:spPr>
              <a:xfrm>
                <a:off x="1062925" y="2473575"/>
                <a:ext cx="51800" cy="49600"/>
              </a:xfrm>
              <a:custGeom>
                <a:avLst/>
                <a:gdLst/>
                <a:ahLst/>
                <a:cxnLst/>
                <a:rect l="l" t="t" r="r" b="b"/>
                <a:pathLst>
                  <a:path w="2072" h="1984" extrusionOk="0">
                    <a:moveTo>
                      <a:pt x="997" y="0"/>
                    </a:moveTo>
                    <a:cubicBezTo>
                      <a:pt x="487" y="0"/>
                      <a:pt x="0" y="395"/>
                      <a:pt x="0" y="992"/>
                    </a:cubicBezTo>
                    <a:cubicBezTo>
                      <a:pt x="0" y="1589"/>
                      <a:pt x="487" y="1983"/>
                      <a:pt x="997" y="1983"/>
                    </a:cubicBezTo>
                    <a:cubicBezTo>
                      <a:pt x="1239" y="1983"/>
                      <a:pt x="1487" y="1894"/>
                      <a:pt x="1691" y="1694"/>
                    </a:cubicBezTo>
                    <a:cubicBezTo>
                      <a:pt x="2072" y="1313"/>
                      <a:pt x="2072" y="682"/>
                      <a:pt x="1691" y="289"/>
                    </a:cubicBezTo>
                    <a:cubicBezTo>
                      <a:pt x="1487" y="89"/>
                      <a:pt x="1239" y="0"/>
                      <a:pt x="99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47" name="Google Shape;2147;p25"/>
              <p:cNvSpPr/>
              <p:nvPr/>
            </p:nvSpPr>
            <p:spPr>
              <a:xfrm>
                <a:off x="1136150" y="2546775"/>
                <a:ext cx="51800" cy="49625"/>
              </a:xfrm>
              <a:custGeom>
                <a:avLst/>
                <a:gdLst/>
                <a:ahLst/>
                <a:cxnLst/>
                <a:rect l="l" t="t" r="r" b="b"/>
                <a:pathLst>
                  <a:path w="2072" h="1985" extrusionOk="0">
                    <a:moveTo>
                      <a:pt x="996" y="1"/>
                    </a:moveTo>
                    <a:cubicBezTo>
                      <a:pt x="487" y="1"/>
                      <a:pt x="0" y="396"/>
                      <a:pt x="0" y="993"/>
                    </a:cubicBezTo>
                    <a:cubicBezTo>
                      <a:pt x="0" y="1589"/>
                      <a:pt x="487" y="1984"/>
                      <a:pt x="996" y="1984"/>
                    </a:cubicBezTo>
                    <a:cubicBezTo>
                      <a:pt x="1239" y="1984"/>
                      <a:pt x="1487" y="1895"/>
                      <a:pt x="1691" y="1695"/>
                    </a:cubicBezTo>
                    <a:cubicBezTo>
                      <a:pt x="2072" y="1302"/>
                      <a:pt x="2072" y="683"/>
                      <a:pt x="1691" y="290"/>
                    </a:cubicBezTo>
                    <a:cubicBezTo>
                      <a:pt x="1487" y="90"/>
                      <a:pt x="1239" y="1"/>
                      <a:pt x="99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48" name="Google Shape;2148;p25"/>
              <p:cNvSpPr/>
              <p:nvPr/>
            </p:nvSpPr>
            <p:spPr>
              <a:xfrm>
                <a:off x="549750" y="2107250"/>
                <a:ext cx="52125" cy="49800"/>
              </a:xfrm>
              <a:custGeom>
                <a:avLst/>
                <a:gdLst/>
                <a:ahLst/>
                <a:cxnLst/>
                <a:rect l="l" t="t" r="r" b="b"/>
                <a:pathLst>
                  <a:path w="2085" h="1992" extrusionOk="0">
                    <a:moveTo>
                      <a:pt x="997" y="1"/>
                    </a:moveTo>
                    <a:cubicBezTo>
                      <a:pt x="489" y="1"/>
                      <a:pt x="1" y="397"/>
                      <a:pt x="1" y="1000"/>
                    </a:cubicBezTo>
                    <a:cubicBezTo>
                      <a:pt x="1" y="1597"/>
                      <a:pt x="493" y="1992"/>
                      <a:pt x="1002" y="1992"/>
                    </a:cubicBezTo>
                    <a:cubicBezTo>
                      <a:pt x="1245" y="1992"/>
                      <a:pt x="1492" y="1902"/>
                      <a:pt x="1692" y="1702"/>
                    </a:cubicBezTo>
                    <a:cubicBezTo>
                      <a:pt x="2084" y="1310"/>
                      <a:pt x="2084" y="679"/>
                      <a:pt x="1692" y="298"/>
                    </a:cubicBezTo>
                    <a:cubicBezTo>
                      <a:pt x="1490" y="92"/>
                      <a:pt x="1241" y="1"/>
                      <a:pt x="99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49" name="Google Shape;2149;p25"/>
              <p:cNvSpPr/>
              <p:nvPr/>
            </p:nvSpPr>
            <p:spPr>
              <a:xfrm>
                <a:off x="622975" y="2180475"/>
                <a:ext cx="51825" cy="49700"/>
              </a:xfrm>
              <a:custGeom>
                <a:avLst/>
                <a:gdLst/>
                <a:ahLst/>
                <a:cxnLst/>
                <a:rect l="l" t="t" r="r" b="b"/>
                <a:pathLst>
                  <a:path w="2073" h="1988" extrusionOk="0">
                    <a:moveTo>
                      <a:pt x="990" y="0"/>
                    </a:moveTo>
                    <a:cubicBezTo>
                      <a:pt x="483" y="0"/>
                      <a:pt x="1" y="394"/>
                      <a:pt x="1" y="988"/>
                    </a:cubicBezTo>
                    <a:cubicBezTo>
                      <a:pt x="1" y="1591"/>
                      <a:pt x="484" y="1987"/>
                      <a:pt x="992" y="1987"/>
                    </a:cubicBezTo>
                    <a:cubicBezTo>
                      <a:pt x="1236" y="1987"/>
                      <a:pt x="1486" y="1896"/>
                      <a:pt x="1691" y="1690"/>
                    </a:cubicBezTo>
                    <a:cubicBezTo>
                      <a:pt x="2072" y="1309"/>
                      <a:pt x="2072" y="678"/>
                      <a:pt x="1691" y="297"/>
                    </a:cubicBezTo>
                    <a:cubicBezTo>
                      <a:pt x="1486" y="92"/>
                      <a:pt x="1235" y="0"/>
                      <a:pt x="99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50" name="Google Shape;2150;p25"/>
              <p:cNvSpPr/>
              <p:nvPr/>
            </p:nvSpPr>
            <p:spPr>
              <a:xfrm>
                <a:off x="468200" y="2180450"/>
                <a:ext cx="66400" cy="49675"/>
              </a:xfrm>
              <a:custGeom>
                <a:avLst/>
                <a:gdLst/>
                <a:ahLst/>
                <a:cxnLst/>
                <a:rect l="l" t="t" r="r" b="b"/>
                <a:pathLst>
                  <a:path w="2656" h="1987" extrusionOk="0">
                    <a:moveTo>
                      <a:pt x="1322" y="1"/>
                    </a:moveTo>
                    <a:cubicBezTo>
                      <a:pt x="441" y="1"/>
                      <a:pt x="1" y="1072"/>
                      <a:pt x="632" y="1691"/>
                    </a:cubicBezTo>
                    <a:cubicBezTo>
                      <a:pt x="822" y="1888"/>
                      <a:pt x="1075" y="1986"/>
                      <a:pt x="1328" y="1986"/>
                    </a:cubicBezTo>
                    <a:cubicBezTo>
                      <a:pt x="1581" y="1986"/>
                      <a:pt x="1834" y="1888"/>
                      <a:pt x="2025" y="1691"/>
                    </a:cubicBezTo>
                    <a:cubicBezTo>
                      <a:pt x="2656" y="1072"/>
                      <a:pt x="2203" y="1"/>
                      <a:pt x="13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51" name="Google Shape;2151;p25"/>
              <p:cNvSpPr/>
              <p:nvPr/>
            </p:nvSpPr>
            <p:spPr>
              <a:xfrm>
                <a:off x="696500" y="2253975"/>
                <a:ext cx="51825" cy="49725"/>
              </a:xfrm>
              <a:custGeom>
                <a:avLst/>
                <a:gdLst/>
                <a:ahLst/>
                <a:cxnLst/>
                <a:rect l="l" t="t" r="r" b="b"/>
                <a:pathLst>
                  <a:path w="2073" h="1989" extrusionOk="0">
                    <a:moveTo>
                      <a:pt x="990" y="1"/>
                    </a:moveTo>
                    <a:cubicBezTo>
                      <a:pt x="482" y="1"/>
                      <a:pt x="1" y="395"/>
                      <a:pt x="1" y="989"/>
                    </a:cubicBezTo>
                    <a:cubicBezTo>
                      <a:pt x="1" y="1592"/>
                      <a:pt x="484" y="1988"/>
                      <a:pt x="991" y="1988"/>
                    </a:cubicBezTo>
                    <a:cubicBezTo>
                      <a:pt x="1236" y="1988"/>
                      <a:pt x="1486" y="1896"/>
                      <a:pt x="1691" y="1691"/>
                    </a:cubicBezTo>
                    <a:cubicBezTo>
                      <a:pt x="2072" y="1310"/>
                      <a:pt x="2072" y="679"/>
                      <a:pt x="1691" y="298"/>
                    </a:cubicBezTo>
                    <a:cubicBezTo>
                      <a:pt x="1486" y="93"/>
                      <a:pt x="1235" y="1"/>
                      <a:pt x="99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52" name="Google Shape;2152;p25"/>
              <p:cNvSpPr/>
              <p:nvPr/>
            </p:nvSpPr>
            <p:spPr>
              <a:xfrm>
                <a:off x="769425" y="2327125"/>
                <a:ext cx="52125" cy="49725"/>
              </a:xfrm>
              <a:custGeom>
                <a:avLst/>
                <a:gdLst/>
                <a:ahLst/>
                <a:cxnLst/>
                <a:rect l="l" t="t" r="r" b="b"/>
                <a:pathLst>
                  <a:path w="2085" h="1989" extrusionOk="0">
                    <a:moveTo>
                      <a:pt x="1006" y="0"/>
                    </a:moveTo>
                    <a:cubicBezTo>
                      <a:pt x="492" y="0"/>
                      <a:pt x="1" y="395"/>
                      <a:pt x="1" y="992"/>
                    </a:cubicBezTo>
                    <a:cubicBezTo>
                      <a:pt x="1" y="1589"/>
                      <a:pt x="492" y="1989"/>
                      <a:pt x="1006" y="1989"/>
                    </a:cubicBezTo>
                    <a:cubicBezTo>
                      <a:pt x="1250" y="1989"/>
                      <a:pt x="1500" y="1898"/>
                      <a:pt x="1703" y="1694"/>
                    </a:cubicBezTo>
                    <a:cubicBezTo>
                      <a:pt x="2084" y="1313"/>
                      <a:pt x="2084" y="682"/>
                      <a:pt x="1703" y="289"/>
                    </a:cubicBezTo>
                    <a:cubicBezTo>
                      <a:pt x="1500" y="90"/>
                      <a:pt x="1250" y="0"/>
                      <a:pt x="100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53" name="Google Shape;2153;p25"/>
              <p:cNvSpPr/>
              <p:nvPr/>
            </p:nvSpPr>
            <p:spPr>
              <a:xfrm>
                <a:off x="842650" y="2400350"/>
                <a:ext cx="52125" cy="49600"/>
              </a:xfrm>
              <a:custGeom>
                <a:avLst/>
                <a:gdLst/>
                <a:ahLst/>
                <a:cxnLst/>
                <a:rect l="l" t="t" r="r" b="b"/>
                <a:pathLst>
                  <a:path w="2085" h="1984" extrusionOk="0">
                    <a:moveTo>
                      <a:pt x="1002" y="0"/>
                    </a:moveTo>
                    <a:cubicBezTo>
                      <a:pt x="492" y="0"/>
                      <a:pt x="1" y="395"/>
                      <a:pt x="1" y="992"/>
                    </a:cubicBezTo>
                    <a:cubicBezTo>
                      <a:pt x="1" y="1589"/>
                      <a:pt x="492" y="1983"/>
                      <a:pt x="1002" y="1983"/>
                    </a:cubicBezTo>
                    <a:cubicBezTo>
                      <a:pt x="1245" y="1983"/>
                      <a:pt x="1492" y="1894"/>
                      <a:pt x="1691" y="1694"/>
                    </a:cubicBezTo>
                    <a:cubicBezTo>
                      <a:pt x="2084" y="1301"/>
                      <a:pt x="2084" y="682"/>
                      <a:pt x="1691" y="289"/>
                    </a:cubicBezTo>
                    <a:cubicBezTo>
                      <a:pt x="1492" y="90"/>
                      <a:pt x="1245" y="0"/>
                      <a:pt x="100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54" name="Google Shape;2154;p25"/>
              <p:cNvSpPr/>
              <p:nvPr/>
            </p:nvSpPr>
            <p:spPr>
              <a:xfrm>
                <a:off x="915875" y="2473575"/>
                <a:ext cx="52125" cy="49600"/>
              </a:xfrm>
              <a:custGeom>
                <a:avLst/>
                <a:gdLst/>
                <a:ahLst/>
                <a:cxnLst/>
                <a:rect l="l" t="t" r="r" b="b"/>
                <a:pathLst>
                  <a:path w="2085" h="1984" extrusionOk="0">
                    <a:moveTo>
                      <a:pt x="1002" y="0"/>
                    </a:moveTo>
                    <a:cubicBezTo>
                      <a:pt x="492" y="0"/>
                      <a:pt x="1" y="395"/>
                      <a:pt x="1" y="992"/>
                    </a:cubicBezTo>
                    <a:cubicBezTo>
                      <a:pt x="1" y="1589"/>
                      <a:pt x="492" y="1983"/>
                      <a:pt x="1002" y="1983"/>
                    </a:cubicBezTo>
                    <a:cubicBezTo>
                      <a:pt x="1245" y="1983"/>
                      <a:pt x="1492" y="1894"/>
                      <a:pt x="1691" y="1694"/>
                    </a:cubicBezTo>
                    <a:cubicBezTo>
                      <a:pt x="2084" y="1301"/>
                      <a:pt x="2084" y="670"/>
                      <a:pt x="1691" y="289"/>
                    </a:cubicBezTo>
                    <a:cubicBezTo>
                      <a:pt x="1492" y="89"/>
                      <a:pt x="1245" y="0"/>
                      <a:pt x="100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55" name="Google Shape;2155;p25"/>
              <p:cNvSpPr/>
              <p:nvPr/>
            </p:nvSpPr>
            <p:spPr>
              <a:xfrm>
                <a:off x="989400" y="2546950"/>
                <a:ext cx="52100" cy="49750"/>
              </a:xfrm>
              <a:custGeom>
                <a:avLst/>
                <a:gdLst/>
                <a:ahLst/>
                <a:cxnLst/>
                <a:rect l="l" t="t" r="r" b="b"/>
                <a:pathLst>
                  <a:path w="2084" h="1990" extrusionOk="0">
                    <a:moveTo>
                      <a:pt x="1002" y="1"/>
                    </a:moveTo>
                    <a:cubicBezTo>
                      <a:pt x="492" y="1"/>
                      <a:pt x="0" y="401"/>
                      <a:pt x="0" y="997"/>
                    </a:cubicBezTo>
                    <a:cubicBezTo>
                      <a:pt x="0" y="1594"/>
                      <a:pt x="492" y="1989"/>
                      <a:pt x="1002" y="1989"/>
                    </a:cubicBezTo>
                    <a:cubicBezTo>
                      <a:pt x="1245" y="1989"/>
                      <a:pt x="1491" y="1900"/>
                      <a:pt x="1691" y="1700"/>
                    </a:cubicBezTo>
                    <a:cubicBezTo>
                      <a:pt x="2084" y="1307"/>
                      <a:pt x="2084" y="676"/>
                      <a:pt x="1691" y="295"/>
                    </a:cubicBezTo>
                    <a:cubicBezTo>
                      <a:pt x="1491" y="91"/>
                      <a:pt x="1244" y="1"/>
                      <a:pt x="100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56" name="Google Shape;2156;p25"/>
              <p:cNvSpPr/>
              <p:nvPr/>
            </p:nvSpPr>
            <p:spPr>
              <a:xfrm>
                <a:off x="1062925" y="2620000"/>
                <a:ext cx="51800" cy="49625"/>
              </a:xfrm>
              <a:custGeom>
                <a:avLst/>
                <a:gdLst/>
                <a:ahLst/>
                <a:cxnLst/>
                <a:rect l="l" t="t" r="r" b="b"/>
                <a:pathLst>
                  <a:path w="2072" h="1985" extrusionOk="0">
                    <a:moveTo>
                      <a:pt x="997" y="1"/>
                    </a:moveTo>
                    <a:cubicBezTo>
                      <a:pt x="487" y="1"/>
                      <a:pt x="0" y="396"/>
                      <a:pt x="0" y="993"/>
                    </a:cubicBezTo>
                    <a:cubicBezTo>
                      <a:pt x="0" y="1589"/>
                      <a:pt x="487" y="1984"/>
                      <a:pt x="997" y="1984"/>
                    </a:cubicBezTo>
                    <a:cubicBezTo>
                      <a:pt x="1239" y="1984"/>
                      <a:pt x="1487" y="1895"/>
                      <a:pt x="1691" y="1695"/>
                    </a:cubicBezTo>
                    <a:cubicBezTo>
                      <a:pt x="2072" y="1314"/>
                      <a:pt x="2072" y="683"/>
                      <a:pt x="1691" y="290"/>
                    </a:cubicBezTo>
                    <a:cubicBezTo>
                      <a:pt x="1487" y="90"/>
                      <a:pt x="1239" y="1"/>
                      <a:pt x="99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57" name="Google Shape;2157;p25"/>
              <p:cNvSpPr/>
              <p:nvPr/>
            </p:nvSpPr>
            <p:spPr>
              <a:xfrm>
                <a:off x="549750" y="2253600"/>
                <a:ext cx="52125" cy="49600"/>
              </a:xfrm>
              <a:custGeom>
                <a:avLst/>
                <a:gdLst/>
                <a:ahLst/>
                <a:cxnLst/>
                <a:rect l="l" t="t" r="r" b="b"/>
                <a:pathLst>
                  <a:path w="2085" h="1984" extrusionOk="0">
                    <a:moveTo>
                      <a:pt x="1002" y="0"/>
                    </a:moveTo>
                    <a:cubicBezTo>
                      <a:pt x="493" y="0"/>
                      <a:pt x="1" y="395"/>
                      <a:pt x="1" y="992"/>
                    </a:cubicBezTo>
                    <a:cubicBezTo>
                      <a:pt x="1" y="1589"/>
                      <a:pt x="493" y="1984"/>
                      <a:pt x="1002" y="1984"/>
                    </a:cubicBezTo>
                    <a:cubicBezTo>
                      <a:pt x="1245" y="1984"/>
                      <a:pt x="1492" y="1894"/>
                      <a:pt x="1692" y="1694"/>
                    </a:cubicBezTo>
                    <a:cubicBezTo>
                      <a:pt x="2084" y="1302"/>
                      <a:pt x="2084" y="682"/>
                      <a:pt x="1692" y="289"/>
                    </a:cubicBezTo>
                    <a:cubicBezTo>
                      <a:pt x="1492" y="90"/>
                      <a:pt x="1245" y="0"/>
                      <a:pt x="100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58" name="Google Shape;2158;p25"/>
              <p:cNvSpPr/>
              <p:nvPr/>
            </p:nvSpPr>
            <p:spPr>
              <a:xfrm>
                <a:off x="623275" y="2327125"/>
                <a:ext cx="52125" cy="49600"/>
              </a:xfrm>
              <a:custGeom>
                <a:avLst/>
                <a:gdLst/>
                <a:ahLst/>
                <a:cxnLst/>
                <a:rect l="l" t="t" r="r" b="b"/>
                <a:pathLst>
                  <a:path w="2085" h="1984" extrusionOk="0">
                    <a:moveTo>
                      <a:pt x="1002" y="0"/>
                    </a:moveTo>
                    <a:cubicBezTo>
                      <a:pt x="493" y="0"/>
                      <a:pt x="1" y="395"/>
                      <a:pt x="1" y="992"/>
                    </a:cubicBezTo>
                    <a:cubicBezTo>
                      <a:pt x="1" y="1589"/>
                      <a:pt x="493" y="1983"/>
                      <a:pt x="1002" y="1983"/>
                    </a:cubicBezTo>
                    <a:cubicBezTo>
                      <a:pt x="1245" y="1983"/>
                      <a:pt x="1492" y="1894"/>
                      <a:pt x="1691" y="1694"/>
                    </a:cubicBezTo>
                    <a:cubicBezTo>
                      <a:pt x="2084" y="1313"/>
                      <a:pt x="2084" y="682"/>
                      <a:pt x="1691" y="289"/>
                    </a:cubicBezTo>
                    <a:cubicBezTo>
                      <a:pt x="1492" y="90"/>
                      <a:pt x="1245" y="0"/>
                      <a:pt x="100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59" name="Google Shape;2159;p25"/>
              <p:cNvSpPr/>
              <p:nvPr/>
            </p:nvSpPr>
            <p:spPr>
              <a:xfrm>
                <a:off x="696500" y="2400350"/>
                <a:ext cx="51825" cy="49600"/>
              </a:xfrm>
              <a:custGeom>
                <a:avLst/>
                <a:gdLst/>
                <a:ahLst/>
                <a:cxnLst/>
                <a:rect l="l" t="t" r="r" b="b"/>
                <a:pathLst>
                  <a:path w="2073" h="1984" extrusionOk="0">
                    <a:moveTo>
                      <a:pt x="997" y="0"/>
                    </a:moveTo>
                    <a:cubicBezTo>
                      <a:pt x="487" y="0"/>
                      <a:pt x="1" y="395"/>
                      <a:pt x="1" y="992"/>
                    </a:cubicBezTo>
                    <a:cubicBezTo>
                      <a:pt x="1" y="1589"/>
                      <a:pt x="487" y="1983"/>
                      <a:pt x="997" y="1983"/>
                    </a:cubicBezTo>
                    <a:cubicBezTo>
                      <a:pt x="1240" y="1983"/>
                      <a:pt x="1488" y="1894"/>
                      <a:pt x="1691" y="1694"/>
                    </a:cubicBezTo>
                    <a:cubicBezTo>
                      <a:pt x="2072" y="1301"/>
                      <a:pt x="2072" y="682"/>
                      <a:pt x="1691" y="289"/>
                    </a:cubicBezTo>
                    <a:cubicBezTo>
                      <a:pt x="1488" y="90"/>
                      <a:pt x="1240" y="0"/>
                      <a:pt x="99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60" name="Google Shape;2160;p25"/>
              <p:cNvSpPr/>
              <p:nvPr/>
            </p:nvSpPr>
            <p:spPr>
              <a:xfrm>
                <a:off x="769425" y="2473375"/>
                <a:ext cx="52125" cy="49800"/>
              </a:xfrm>
              <a:custGeom>
                <a:avLst/>
                <a:gdLst/>
                <a:ahLst/>
                <a:cxnLst/>
                <a:rect l="l" t="t" r="r" b="b"/>
                <a:pathLst>
                  <a:path w="2085" h="1992" extrusionOk="0">
                    <a:moveTo>
                      <a:pt x="1000" y="0"/>
                    </a:moveTo>
                    <a:cubicBezTo>
                      <a:pt x="489" y="0"/>
                      <a:pt x="1" y="397"/>
                      <a:pt x="1" y="1000"/>
                    </a:cubicBezTo>
                    <a:cubicBezTo>
                      <a:pt x="1" y="1597"/>
                      <a:pt x="492" y="1991"/>
                      <a:pt x="1006" y="1991"/>
                    </a:cubicBezTo>
                    <a:cubicBezTo>
                      <a:pt x="1250" y="1991"/>
                      <a:pt x="1500" y="1902"/>
                      <a:pt x="1703" y="1702"/>
                    </a:cubicBezTo>
                    <a:cubicBezTo>
                      <a:pt x="2084" y="1309"/>
                      <a:pt x="2084" y="678"/>
                      <a:pt x="1703" y="297"/>
                    </a:cubicBezTo>
                    <a:cubicBezTo>
                      <a:pt x="1498" y="92"/>
                      <a:pt x="1247" y="0"/>
                      <a:pt x="100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61" name="Google Shape;2161;p25"/>
              <p:cNvSpPr/>
              <p:nvPr/>
            </p:nvSpPr>
            <p:spPr>
              <a:xfrm>
                <a:off x="842650" y="2546575"/>
                <a:ext cx="52125" cy="49725"/>
              </a:xfrm>
              <a:custGeom>
                <a:avLst/>
                <a:gdLst/>
                <a:ahLst/>
                <a:cxnLst/>
                <a:rect l="l" t="t" r="r" b="b"/>
                <a:pathLst>
                  <a:path w="2085" h="1989" extrusionOk="0">
                    <a:moveTo>
                      <a:pt x="995" y="1"/>
                    </a:moveTo>
                    <a:cubicBezTo>
                      <a:pt x="488" y="1"/>
                      <a:pt x="1" y="395"/>
                      <a:pt x="1" y="989"/>
                    </a:cubicBezTo>
                    <a:cubicBezTo>
                      <a:pt x="1" y="1591"/>
                      <a:pt x="489" y="1988"/>
                      <a:pt x="997" y="1988"/>
                    </a:cubicBezTo>
                    <a:cubicBezTo>
                      <a:pt x="1241" y="1988"/>
                      <a:pt x="1490" y="1896"/>
                      <a:pt x="1691" y="1691"/>
                    </a:cubicBezTo>
                    <a:cubicBezTo>
                      <a:pt x="2084" y="1310"/>
                      <a:pt x="2084" y="679"/>
                      <a:pt x="1691" y="298"/>
                    </a:cubicBezTo>
                    <a:cubicBezTo>
                      <a:pt x="1490" y="93"/>
                      <a:pt x="1240" y="1"/>
                      <a:pt x="99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62" name="Google Shape;2162;p25"/>
              <p:cNvSpPr/>
              <p:nvPr/>
            </p:nvSpPr>
            <p:spPr>
              <a:xfrm>
                <a:off x="916175" y="2620000"/>
                <a:ext cx="52125" cy="49750"/>
              </a:xfrm>
              <a:custGeom>
                <a:avLst/>
                <a:gdLst/>
                <a:ahLst/>
                <a:cxnLst/>
                <a:rect l="l" t="t" r="r" b="b"/>
                <a:pathLst>
                  <a:path w="2085" h="1990" extrusionOk="0">
                    <a:moveTo>
                      <a:pt x="1006" y="1"/>
                    </a:moveTo>
                    <a:cubicBezTo>
                      <a:pt x="492" y="1"/>
                      <a:pt x="0" y="396"/>
                      <a:pt x="0" y="993"/>
                    </a:cubicBezTo>
                    <a:cubicBezTo>
                      <a:pt x="0" y="1589"/>
                      <a:pt x="492" y="1989"/>
                      <a:pt x="1005" y="1989"/>
                    </a:cubicBezTo>
                    <a:cubicBezTo>
                      <a:pt x="1250" y="1989"/>
                      <a:pt x="1499" y="1899"/>
                      <a:pt x="1703" y="1695"/>
                    </a:cubicBezTo>
                    <a:cubicBezTo>
                      <a:pt x="2084" y="1314"/>
                      <a:pt x="2084" y="683"/>
                      <a:pt x="1703" y="290"/>
                    </a:cubicBezTo>
                    <a:cubicBezTo>
                      <a:pt x="1500" y="90"/>
                      <a:pt x="1250" y="1"/>
                      <a:pt x="100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63" name="Google Shape;2163;p25"/>
              <p:cNvSpPr/>
              <p:nvPr/>
            </p:nvSpPr>
            <p:spPr>
              <a:xfrm>
                <a:off x="989400" y="2693225"/>
                <a:ext cx="52100" cy="49750"/>
              </a:xfrm>
              <a:custGeom>
                <a:avLst/>
                <a:gdLst/>
                <a:ahLst/>
                <a:cxnLst/>
                <a:rect l="l" t="t" r="r" b="b"/>
                <a:pathLst>
                  <a:path w="2084" h="1990" extrusionOk="0">
                    <a:moveTo>
                      <a:pt x="1002" y="1"/>
                    </a:moveTo>
                    <a:cubicBezTo>
                      <a:pt x="492" y="1"/>
                      <a:pt x="0" y="396"/>
                      <a:pt x="0" y="992"/>
                    </a:cubicBezTo>
                    <a:cubicBezTo>
                      <a:pt x="0" y="1589"/>
                      <a:pt x="492" y="1989"/>
                      <a:pt x="1002" y="1989"/>
                    </a:cubicBezTo>
                    <a:cubicBezTo>
                      <a:pt x="1244" y="1989"/>
                      <a:pt x="1491" y="1899"/>
                      <a:pt x="1691" y="1695"/>
                    </a:cubicBezTo>
                    <a:cubicBezTo>
                      <a:pt x="2084" y="1314"/>
                      <a:pt x="2084" y="683"/>
                      <a:pt x="1691" y="290"/>
                    </a:cubicBezTo>
                    <a:cubicBezTo>
                      <a:pt x="1491" y="90"/>
                      <a:pt x="1245" y="1"/>
                      <a:pt x="100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2164" name="Google Shape;2164;p25"/>
            <p:cNvGrpSpPr/>
            <p:nvPr/>
          </p:nvGrpSpPr>
          <p:grpSpPr>
            <a:xfrm>
              <a:off x="8131405" y="-112252"/>
              <a:ext cx="1368801" cy="1368801"/>
              <a:chOff x="1653302" y="685777"/>
              <a:chExt cx="824828" cy="824828"/>
            </a:xfrm>
          </p:grpSpPr>
          <p:sp>
            <p:nvSpPr>
              <p:cNvPr id="2165" name="Google Shape;2165;p25"/>
              <p:cNvSpPr/>
              <p:nvPr/>
            </p:nvSpPr>
            <p:spPr>
              <a:xfrm>
                <a:off x="1685230" y="717705"/>
                <a:ext cx="792900" cy="792900"/>
              </a:xfrm>
              <a:prstGeom prst="donut">
                <a:avLst>
                  <a:gd name="adj" fmla="val 22098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66" name="Google Shape;2166;p25"/>
              <p:cNvSpPr/>
              <p:nvPr/>
            </p:nvSpPr>
            <p:spPr>
              <a:xfrm>
                <a:off x="1653302" y="685777"/>
                <a:ext cx="792900" cy="792900"/>
              </a:xfrm>
              <a:prstGeom prst="donut">
                <a:avLst>
                  <a:gd name="adj" fmla="val 22098"/>
                </a:avLst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2167" name="Google Shape;2167;p25"/>
            <p:cNvGrpSpPr/>
            <p:nvPr/>
          </p:nvGrpSpPr>
          <p:grpSpPr>
            <a:xfrm>
              <a:off x="16" y="2398116"/>
              <a:ext cx="494831" cy="1412909"/>
              <a:chOff x="16" y="2398116"/>
              <a:chExt cx="494831" cy="1412909"/>
            </a:xfrm>
          </p:grpSpPr>
          <p:sp>
            <p:nvSpPr>
              <p:cNvPr id="2168" name="Google Shape;2168;p25"/>
              <p:cNvSpPr/>
              <p:nvPr/>
            </p:nvSpPr>
            <p:spPr>
              <a:xfrm rot="10800000">
                <a:off x="16" y="2398116"/>
                <a:ext cx="494831" cy="1412909"/>
              </a:xfrm>
              <a:custGeom>
                <a:avLst/>
                <a:gdLst/>
                <a:ahLst/>
                <a:cxnLst/>
                <a:rect l="l" t="t" r="r" b="b"/>
                <a:pathLst>
                  <a:path w="20111" h="40208" extrusionOk="0">
                    <a:moveTo>
                      <a:pt x="20111" y="0"/>
                    </a:moveTo>
                    <a:lnTo>
                      <a:pt x="1" y="20110"/>
                    </a:lnTo>
                    <a:lnTo>
                      <a:pt x="20111" y="40208"/>
                    </a:lnTo>
                    <a:lnTo>
                      <a:pt x="2011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69" name="Google Shape;2169;p25"/>
              <p:cNvSpPr/>
              <p:nvPr/>
            </p:nvSpPr>
            <p:spPr>
              <a:xfrm rot="10800000">
                <a:off x="120370" y="3204713"/>
                <a:ext cx="254129" cy="217500"/>
              </a:xfrm>
              <a:custGeom>
                <a:avLst/>
                <a:gdLst/>
                <a:ahLst/>
                <a:cxnLst/>
                <a:rect l="l" t="t" r="r" b="b"/>
                <a:pathLst>
                  <a:path w="3478" h="2977" extrusionOk="0">
                    <a:moveTo>
                      <a:pt x="1989" y="584"/>
                    </a:moveTo>
                    <a:cubicBezTo>
                      <a:pt x="2489" y="584"/>
                      <a:pt x="2882" y="989"/>
                      <a:pt x="2882" y="1477"/>
                    </a:cubicBezTo>
                    <a:cubicBezTo>
                      <a:pt x="2882" y="2016"/>
                      <a:pt x="2441" y="2376"/>
                      <a:pt x="1983" y="2376"/>
                    </a:cubicBezTo>
                    <a:cubicBezTo>
                      <a:pt x="1763" y="2376"/>
                      <a:pt x="1539" y="2293"/>
                      <a:pt x="1358" y="2108"/>
                    </a:cubicBezTo>
                    <a:cubicBezTo>
                      <a:pt x="798" y="1548"/>
                      <a:pt x="1191" y="584"/>
                      <a:pt x="1989" y="584"/>
                    </a:cubicBezTo>
                    <a:close/>
                    <a:moveTo>
                      <a:pt x="1984" y="0"/>
                    </a:moveTo>
                    <a:cubicBezTo>
                      <a:pt x="1618" y="0"/>
                      <a:pt x="1245" y="136"/>
                      <a:pt x="941" y="441"/>
                    </a:cubicBezTo>
                    <a:cubicBezTo>
                      <a:pt x="1" y="1370"/>
                      <a:pt x="667" y="2977"/>
                      <a:pt x="1989" y="2977"/>
                    </a:cubicBezTo>
                    <a:cubicBezTo>
                      <a:pt x="2810" y="2977"/>
                      <a:pt x="3477" y="2310"/>
                      <a:pt x="3477" y="1489"/>
                    </a:cubicBezTo>
                    <a:cubicBezTo>
                      <a:pt x="3477" y="595"/>
                      <a:pt x="2747" y="0"/>
                      <a:pt x="198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sp>
          <p:nvSpPr>
            <p:cNvPr id="2170" name="Google Shape;2170;p25"/>
            <p:cNvSpPr/>
            <p:nvPr/>
          </p:nvSpPr>
          <p:spPr>
            <a:xfrm>
              <a:off x="6997325" y="4777575"/>
              <a:ext cx="466330" cy="448170"/>
            </a:xfrm>
            <a:custGeom>
              <a:avLst/>
              <a:gdLst/>
              <a:ahLst/>
              <a:cxnLst/>
              <a:rect l="l" t="t" r="r" b="b"/>
              <a:pathLst>
                <a:path w="21647" h="20804" extrusionOk="0">
                  <a:moveTo>
                    <a:pt x="4732" y="1"/>
                  </a:moveTo>
                  <a:cubicBezTo>
                    <a:pt x="3629" y="1"/>
                    <a:pt x="2525" y="420"/>
                    <a:pt x="1680" y="1260"/>
                  </a:cubicBezTo>
                  <a:cubicBezTo>
                    <a:pt x="1" y="2951"/>
                    <a:pt x="1" y="5677"/>
                    <a:pt x="1680" y="7356"/>
                  </a:cubicBezTo>
                  <a:lnTo>
                    <a:pt x="4728" y="10404"/>
                  </a:lnTo>
                  <a:lnTo>
                    <a:pt x="1680" y="13452"/>
                  </a:lnTo>
                  <a:cubicBezTo>
                    <a:pt x="1" y="15131"/>
                    <a:pt x="1" y="17857"/>
                    <a:pt x="1680" y="19536"/>
                  </a:cubicBezTo>
                  <a:cubicBezTo>
                    <a:pt x="2525" y="20375"/>
                    <a:pt x="3629" y="20795"/>
                    <a:pt x="4732" y="20795"/>
                  </a:cubicBezTo>
                  <a:cubicBezTo>
                    <a:pt x="5835" y="20795"/>
                    <a:pt x="6936" y="20375"/>
                    <a:pt x="7776" y="19536"/>
                  </a:cubicBezTo>
                  <a:lnTo>
                    <a:pt x="10824" y="16500"/>
                  </a:lnTo>
                  <a:lnTo>
                    <a:pt x="13872" y="19536"/>
                  </a:lnTo>
                  <a:cubicBezTo>
                    <a:pt x="14711" y="20381"/>
                    <a:pt x="15812" y="20804"/>
                    <a:pt x="16914" y="20804"/>
                  </a:cubicBezTo>
                  <a:cubicBezTo>
                    <a:pt x="18015" y="20804"/>
                    <a:pt x="19116" y="20381"/>
                    <a:pt x="19956" y="19536"/>
                  </a:cubicBezTo>
                  <a:cubicBezTo>
                    <a:pt x="21647" y="17857"/>
                    <a:pt x="21647" y="15131"/>
                    <a:pt x="19956" y="13452"/>
                  </a:cubicBezTo>
                  <a:lnTo>
                    <a:pt x="16920" y="10404"/>
                  </a:lnTo>
                  <a:lnTo>
                    <a:pt x="19956" y="7356"/>
                  </a:lnTo>
                  <a:cubicBezTo>
                    <a:pt x="21635" y="5677"/>
                    <a:pt x="21635" y="2951"/>
                    <a:pt x="19956" y="1260"/>
                  </a:cubicBezTo>
                  <a:cubicBezTo>
                    <a:pt x="19116" y="420"/>
                    <a:pt x="18015" y="1"/>
                    <a:pt x="16914" y="1"/>
                  </a:cubicBezTo>
                  <a:cubicBezTo>
                    <a:pt x="15812" y="1"/>
                    <a:pt x="14711" y="420"/>
                    <a:pt x="13872" y="1260"/>
                  </a:cubicBezTo>
                  <a:lnTo>
                    <a:pt x="10824" y="4308"/>
                  </a:lnTo>
                  <a:lnTo>
                    <a:pt x="7776" y="1260"/>
                  </a:lnTo>
                  <a:cubicBezTo>
                    <a:pt x="6936" y="420"/>
                    <a:pt x="5835" y="1"/>
                    <a:pt x="47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2171" name="Google Shape;2171;p25"/>
          <p:cNvSpPr txBox="1">
            <a:spLocks noGrp="1"/>
          </p:cNvSpPr>
          <p:nvPr>
            <p:ph type="subTitle" idx="1"/>
          </p:nvPr>
        </p:nvSpPr>
        <p:spPr>
          <a:xfrm>
            <a:off x="1079000" y="2031467"/>
            <a:ext cx="5672700" cy="1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50800"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172" name="Google Shape;2172;p25"/>
          <p:cNvSpPr txBox="1">
            <a:spLocks noGrp="1"/>
          </p:cNvSpPr>
          <p:nvPr>
            <p:ph type="title"/>
          </p:nvPr>
        </p:nvSpPr>
        <p:spPr>
          <a:xfrm>
            <a:off x="1445425" y="634896"/>
            <a:ext cx="6253200" cy="5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173" name="Google Shape;2173;p25"/>
          <p:cNvSpPr txBox="1">
            <a:spLocks noGrp="1"/>
          </p:cNvSpPr>
          <p:nvPr>
            <p:ph type="subTitle" idx="2"/>
          </p:nvPr>
        </p:nvSpPr>
        <p:spPr>
          <a:xfrm>
            <a:off x="1079000" y="4348433"/>
            <a:ext cx="5672700" cy="1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50800"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174" name="Google Shape;2174;p25"/>
          <p:cNvSpPr txBox="1">
            <a:spLocks noGrp="1"/>
          </p:cNvSpPr>
          <p:nvPr>
            <p:ph type="subTitle" idx="3"/>
          </p:nvPr>
        </p:nvSpPr>
        <p:spPr>
          <a:xfrm>
            <a:off x="1079000" y="1690267"/>
            <a:ext cx="1375800" cy="3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1">
                <a:highlight>
                  <a:schemeClr val="accent5"/>
                </a:highlight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175" name="Google Shape;2175;p25"/>
          <p:cNvSpPr txBox="1">
            <a:spLocks noGrp="1"/>
          </p:cNvSpPr>
          <p:nvPr>
            <p:ph type="subTitle" idx="4"/>
          </p:nvPr>
        </p:nvSpPr>
        <p:spPr>
          <a:xfrm>
            <a:off x="1079000" y="4007233"/>
            <a:ext cx="1375800" cy="3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1">
                <a:highlight>
                  <a:schemeClr val="accent5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3300890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!">
  <p:cSld name="Thanks!">
    <p:spTree>
      <p:nvGrpSpPr>
        <p:cNvPr id="1" name="Shape 2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7" name="Google Shape;2177;p26"/>
          <p:cNvSpPr txBox="1">
            <a:spLocks noGrp="1"/>
          </p:cNvSpPr>
          <p:nvPr>
            <p:ph type="ctrTitle"/>
          </p:nvPr>
        </p:nvSpPr>
        <p:spPr>
          <a:xfrm>
            <a:off x="2746800" y="760591"/>
            <a:ext cx="3650100" cy="1480800"/>
          </a:xfrm>
          <a:prstGeom prst="rect">
            <a:avLst/>
          </a:prstGeom>
          <a:solidFill>
            <a:schemeClr val="accent5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178" name="Google Shape;2178;p26"/>
          <p:cNvSpPr txBox="1">
            <a:spLocks noGrp="1"/>
          </p:cNvSpPr>
          <p:nvPr>
            <p:ph type="subTitle" idx="1"/>
          </p:nvPr>
        </p:nvSpPr>
        <p:spPr>
          <a:xfrm>
            <a:off x="2746800" y="2362591"/>
            <a:ext cx="3650100" cy="48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Varela Round"/>
              <a:buNone/>
              <a:defRPr sz="1600" b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Varela Round"/>
              <a:buNone/>
              <a:defRPr sz="2800" b="1">
                <a:latin typeface="Varela Round"/>
                <a:ea typeface="Varela Round"/>
                <a:cs typeface="Varela Round"/>
                <a:sym typeface="Varela Roun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Varela Round"/>
              <a:buNone/>
              <a:defRPr sz="2800" b="1">
                <a:latin typeface="Varela Round"/>
                <a:ea typeface="Varela Round"/>
                <a:cs typeface="Varela Round"/>
                <a:sym typeface="Varela Roun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Varela Round"/>
              <a:buNone/>
              <a:defRPr sz="2800" b="1">
                <a:latin typeface="Varela Round"/>
                <a:ea typeface="Varela Round"/>
                <a:cs typeface="Varela Round"/>
                <a:sym typeface="Varela Roun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Varela Round"/>
              <a:buNone/>
              <a:defRPr sz="2800" b="1">
                <a:latin typeface="Varela Round"/>
                <a:ea typeface="Varela Round"/>
                <a:cs typeface="Varela Round"/>
                <a:sym typeface="Varela Roun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Varela Round"/>
              <a:buNone/>
              <a:defRPr sz="2800" b="1">
                <a:latin typeface="Varela Round"/>
                <a:ea typeface="Varela Round"/>
                <a:cs typeface="Varela Round"/>
                <a:sym typeface="Varela Roun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Varela Round"/>
              <a:buNone/>
              <a:defRPr sz="2800" b="1">
                <a:latin typeface="Varela Round"/>
                <a:ea typeface="Varela Round"/>
                <a:cs typeface="Varela Round"/>
                <a:sym typeface="Varela Roun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Varela Round"/>
              <a:buNone/>
              <a:defRPr sz="2800" b="1">
                <a:latin typeface="Varela Round"/>
                <a:ea typeface="Varela Round"/>
                <a:cs typeface="Varela Round"/>
                <a:sym typeface="Varela Roun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Varela Round"/>
              <a:buNone/>
              <a:defRPr sz="2800" b="1"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179" name="Google Shape;2179;p26"/>
          <p:cNvSpPr txBox="1">
            <a:spLocks noGrp="1"/>
          </p:cNvSpPr>
          <p:nvPr>
            <p:ph type="subTitle" idx="2"/>
          </p:nvPr>
        </p:nvSpPr>
        <p:spPr>
          <a:xfrm>
            <a:off x="2746800" y="2973408"/>
            <a:ext cx="3650100" cy="8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Varela Round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Varela Round"/>
              <a:buNone/>
              <a:defRPr sz="2800">
                <a:latin typeface="Varela Round"/>
                <a:ea typeface="Varela Round"/>
                <a:cs typeface="Varela Round"/>
                <a:sym typeface="Varela Roun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Varela Round"/>
              <a:buNone/>
              <a:defRPr sz="2800">
                <a:latin typeface="Varela Round"/>
                <a:ea typeface="Varela Round"/>
                <a:cs typeface="Varela Round"/>
                <a:sym typeface="Varela Roun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Varela Round"/>
              <a:buNone/>
              <a:defRPr sz="2800">
                <a:latin typeface="Varela Round"/>
                <a:ea typeface="Varela Round"/>
                <a:cs typeface="Varela Round"/>
                <a:sym typeface="Varela Roun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Varela Round"/>
              <a:buNone/>
              <a:defRPr sz="2800">
                <a:latin typeface="Varela Round"/>
                <a:ea typeface="Varela Round"/>
                <a:cs typeface="Varela Round"/>
                <a:sym typeface="Varela Roun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Varela Round"/>
              <a:buNone/>
              <a:defRPr sz="2800">
                <a:latin typeface="Varela Round"/>
                <a:ea typeface="Varela Round"/>
                <a:cs typeface="Varela Round"/>
                <a:sym typeface="Varela Roun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Varela Round"/>
              <a:buNone/>
              <a:defRPr sz="2800">
                <a:latin typeface="Varela Round"/>
                <a:ea typeface="Varela Round"/>
                <a:cs typeface="Varela Round"/>
                <a:sym typeface="Varela Roun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Varela Round"/>
              <a:buNone/>
              <a:defRPr sz="2800">
                <a:latin typeface="Varela Round"/>
                <a:ea typeface="Varela Round"/>
                <a:cs typeface="Varela Round"/>
                <a:sym typeface="Varela Roun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Varela Round"/>
              <a:buNone/>
              <a:defRPr sz="2800"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180" name="Google Shape;2180;p26"/>
          <p:cNvSpPr txBox="1"/>
          <p:nvPr/>
        </p:nvSpPr>
        <p:spPr>
          <a:xfrm>
            <a:off x="2898300" y="4606167"/>
            <a:ext cx="3347400" cy="11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CREDITS:</a:t>
            </a:r>
            <a:r>
              <a:rPr lang="en" sz="12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 This presentation template was created by </a:t>
            </a:r>
            <a:r>
              <a:rPr lang="en" sz="1200" b="1">
                <a:solidFill>
                  <a:schemeClr val="dk2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, including icons by </a:t>
            </a:r>
            <a:r>
              <a:rPr lang="en" sz="1200" b="1">
                <a:solidFill>
                  <a:schemeClr val="dk2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, infographics &amp; images by </a:t>
            </a:r>
            <a:r>
              <a:rPr lang="en" sz="1200" b="1">
                <a:solidFill>
                  <a:schemeClr val="dk2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2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.</a:t>
            </a:r>
            <a:endParaRPr sz="12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8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grpSp>
        <p:nvGrpSpPr>
          <p:cNvPr id="2181" name="Google Shape;2181;p26"/>
          <p:cNvGrpSpPr/>
          <p:nvPr/>
        </p:nvGrpSpPr>
        <p:grpSpPr>
          <a:xfrm rot="-2700000">
            <a:off x="7553057" y="1705200"/>
            <a:ext cx="933576" cy="1232729"/>
            <a:chOff x="468200" y="1667900"/>
            <a:chExt cx="1085575" cy="1075075"/>
          </a:xfrm>
        </p:grpSpPr>
        <p:sp>
          <p:nvSpPr>
            <p:cNvPr id="2182" name="Google Shape;2182;p26"/>
            <p:cNvSpPr/>
            <p:nvPr/>
          </p:nvSpPr>
          <p:spPr>
            <a:xfrm>
              <a:off x="989100" y="1667900"/>
              <a:ext cx="52125" cy="49725"/>
            </a:xfrm>
            <a:custGeom>
              <a:avLst/>
              <a:gdLst/>
              <a:ahLst/>
              <a:cxnLst/>
              <a:rect l="l" t="t" r="r" b="b"/>
              <a:pathLst>
                <a:path w="2085" h="1989" extrusionOk="0">
                  <a:moveTo>
                    <a:pt x="997" y="1"/>
                  </a:moveTo>
                  <a:cubicBezTo>
                    <a:pt x="489" y="1"/>
                    <a:pt x="0" y="398"/>
                    <a:pt x="0" y="1000"/>
                  </a:cubicBezTo>
                  <a:cubicBezTo>
                    <a:pt x="0" y="1595"/>
                    <a:pt x="488" y="1988"/>
                    <a:pt x="995" y="1988"/>
                  </a:cubicBezTo>
                  <a:cubicBezTo>
                    <a:pt x="1240" y="1988"/>
                    <a:pt x="1490" y="1896"/>
                    <a:pt x="1691" y="1691"/>
                  </a:cubicBezTo>
                  <a:cubicBezTo>
                    <a:pt x="2084" y="1310"/>
                    <a:pt x="2084" y="679"/>
                    <a:pt x="1691" y="298"/>
                  </a:cubicBezTo>
                  <a:cubicBezTo>
                    <a:pt x="1490" y="93"/>
                    <a:pt x="1241" y="1"/>
                    <a:pt x="9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83" name="Google Shape;2183;p26"/>
            <p:cNvSpPr/>
            <p:nvPr/>
          </p:nvSpPr>
          <p:spPr>
            <a:xfrm>
              <a:off x="1062325" y="1741025"/>
              <a:ext cx="51825" cy="49750"/>
            </a:xfrm>
            <a:custGeom>
              <a:avLst/>
              <a:gdLst/>
              <a:ahLst/>
              <a:cxnLst/>
              <a:rect l="l" t="t" r="r" b="b"/>
              <a:pathLst>
                <a:path w="2073" h="1990" extrusionOk="0">
                  <a:moveTo>
                    <a:pt x="997" y="1"/>
                  </a:moveTo>
                  <a:cubicBezTo>
                    <a:pt x="487" y="1"/>
                    <a:pt x="0" y="396"/>
                    <a:pt x="0" y="992"/>
                  </a:cubicBezTo>
                  <a:cubicBezTo>
                    <a:pt x="0" y="1589"/>
                    <a:pt x="487" y="1989"/>
                    <a:pt x="996" y="1989"/>
                  </a:cubicBezTo>
                  <a:cubicBezTo>
                    <a:pt x="1239" y="1989"/>
                    <a:pt x="1487" y="1899"/>
                    <a:pt x="1691" y="1695"/>
                  </a:cubicBezTo>
                  <a:cubicBezTo>
                    <a:pt x="2072" y="1314"/>
                    <a:pt x="2072" y="683"/>
                    <a:pt x="1691" y="290"/>
                  </a:cubicBezTo>
                  <a:cubicBezTo>
                    <a:pt x="1488" y="90"/>
                    <a:pt x="1239" y="1"/>
                    <a:pt x="9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84" name="Google Shape;2184;p26"/>
            <p:cNvSpPr/>
            <p:nvPr/>
          </p:nvSpPr>
          <p:spPr>
            <a:xfrm>
              <a:off x="907550" y="1741125"/>
              <a:ext cx="66400" cy="49650"/>
            </a:xfrm>
            <a:custGeom>
              <a:avLst/>
              <a:gdLst/>
              <a:ahLst/>
              <a:cxnLst/>
              <a:rect l="l" t="t" r="r" b="b"/>
              <a:pathLst>
                <a:path w="2656" h="1986" extrusionOk="0">
                  <a:moveTo>
                    <a:pt x="1334" y="0"/>
                  </a:moveTo>
                  <a:cubicBezTo>
                    <a:pt x="453" y="0"/>
                    <a:pt x="0" y="1072"/>
                    <a:pt x="631" y="1691"/>
                  </a:cubicBezTo>
                  <a:cubicBezTo>
                    <a:pt x="822" y="1887"/>
                    <a:pt x="1075" y="1986"/>
                    <a:pt x="1328" y="1986"/>
                  </a:cubicBezTo>
                  <a:cubicBezTo>
                    <a:pt x="1581" y="1986"/>
                    <a:pt x="1834" y="1887"/>
                    <a:pt x="2024" y="1691"/>
                  </a:cubicBezTo>
                  <a:cubicBezTo>
                    <a:pt x="2655" y="1072"/>
                    <a:pt x="2215" y="0"/>
                    <a:pt x="13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85" name="Google Shape;2185;p26"/>
            <p:cNvSpPr/>
            <p:nvPr/>
          </p:nvSpPr>
          <p:spPr>
            <a:xfrm>
              <a:off x="1135850" y="1814550"/>
              <a:ext cx="52100" cy="49600"/>
            </a:xfrm>
            <a:custGeom>
              <a:avLst/>
              <a:gdLst/>
              <a:ahLst/>
              <a:cxnLst/>
              <a:rect l="l" t="t" r="r" b="b"/>
              <a:pathLst>
                <a:path w="2084" h="1984" extrusionOk="0">
                  <a:moveTo>
                    <a:pt x="1002" y="1"/>
                  </a:moveTo>
                  <a:cubicBezTo>
                    <a:pt x="492" y="1"/>
                    <a:pt x="0" y="395"/>
                    <a:pt x="0" y="992"/>
                  </a:cubicBezTo>
                  <a:cubicBezTo>
                    <a:pt x="0" y="1589"/>
                    <a:pt x="492" y="1984"/>
                    <a:pt x="1002" y="1984"/>
                  </a:cubicBezTo>
                  <a:cubicBezTo>
                    <a:pt x="1245" y="1984"/>
                    <a:pt x="1491" y="1894"/>
                    <a:pt x="1691" y="1695"/>
                  </a:cubicBezTo>
                  <a:cubicBezTo>
                    <a:pt x="2084" y="1314"/>
                    <a:pt x="2084" y="683"/>
                    <a:pt x="1691" y="290"/>
                  </a:cubicBezTo>
                  <a:cubicBezTo>
                    <a:pt x="1491" y="90"/>
                    <a:pt x="1245" y="1"/>
                    <a:pt x="10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86" name="Google Shape;2186;p26"/>
            <p:cNvSpPr/>
            <p:nvPr/>
          </p:nvSpPr>
          <p:spPr>
            <a:xfrm>
              <a:off x="1209075" y="1887775"/>
              <a:ext cx="51800" cy="49600"/>
            </a:xfrm>
            <a:custGeom>
              <a:avLst/>
              <a:gdLst/>
              <a:ahLst/>
              <a:cxnLst/>
              <a:rect l="l" t="t" r="r" b="b"/>
              <a:pathLst>
                <a:path w="2072" h="1984" extrusionOk="0">
                  <a:moveTo>
                    <a:pt x="996" y="1"/>
                  </a:moveTo>
                  <a:cubicBezTo>
                    <a:pt x="487" y="1"/>
                    <a:pt x="0" y="395"/>
                    <a:pt x="0" y="992"/>
                  </a:cubicBezTo>
                  <a:cubicBezTo>
                    <a:pt x="0" y="1589"/>
                    <a:pt x="487" y="1984"/>
                    <a:pt x="996" y="1984"/>
                  </a:cubicBezTo>
                  <a:cubicBezTo>
                    <a:pt x="1239" y="1984"/>
                    <a:pt x="1487" y="1894"/>
                    <a:pt x="1691" y="1695"/>
                  </a:cubicBezTo>
                  <a:cubicBezTo>
                    <a:pt x="2072" y="1302"/>
                    <a:pt x="2072" y="683"/>
                    <a:pt x="1691" y="290"/>
                  </a:cubicBezTo>
                  <a:cubicBezTo>
                    <a:pt x="1487" y="90"/>
                    <a:pt x="1239" y="1"/>
                    <a:pt x="9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87" name="Google Shape;2187;p26"/>
            <p:cNvSpPr/>
            <p:nvPr/>
          </p:nvSpPr>
          <p:spPr>
            <a:xfrm>
              <a:off x="1282300" y="1960875"/>
              <a:ext cx="51800" cy="49725"/>
            </a:xfrm>
            <a:custGeom>
              <a:avLst/>
              <a:gdLst/>
              <a:ahLst/>
              <a:cxnLst/>
              <a:rect l="l" t="t" r="r" b="b"/>
              <a:pathLst>
                <a:path w="2072" h="1989" extrusionOk="0">
                  <a:moveTo>
                    <a:pt x="1001" y="0"/>
                  </a:moveTo>
                  <a:cubicBezTo>
                    <a:pt x="492" y="0"/>
                    <a:pt x="0" y="400"/>
                    <a:pt x="0" y="997"/>
                  </a:cubicBezTo>
                  <a:cubicBezTo>
                    <a:pt x="0" y="1594"/>
                    <a:pt x="492" y="1989"/>
                    <a:pt x="1002" y="1989"/>
                  </a:cubicBezTo>
                  <a:cubicBezTo>
                    <a:pt x="1244" y="1989"/>
                    <a:pt x="1491" y="1899"/>
                    <a:pt x="1691" y="1700"/>
                  </a:cubicBezTo>
                  <a:cubicBezTo>
                    <a:pt x="2072" y="1307"/>
                    <a:pt x="2072" y="676"/>
                    <a:pt x="1691" y="295"/>
                  </a:cubicBezTo>
                  <a:cubicBezTo>
                    <a:pt x="1491" y="91"/>
                    <a:pt x="1244" y="0"/>
                    <a:pt x="10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88" name="Google Shape;2188;p26"/>
            <p:cNvSpPr/>
            <p:nvPr/>
          </p:nvSpPr>
          <p:spPr>
            <a:xfrm>
              <a:off x="1355225" y="2034025"/>
              <a:ext cx="52100" cy="49700"/>
            </a:xfrm>
            <a:custGeom>
              <a:avLst/>
              <a:gdLst/>
              <a:ahLst/>
              <a:cxnLst/>
              <a:rect l="l" t="t" r="r" b="b"/>
              <a:pathLst>
                <a:path w="2084" h="1988" extrusionOk="0">
                  <a:moveTo>
                    <a:pt x="996" y="1"/>
                  </a:moveTo>
                  <a:cubicBezTo>
                    <a:pt x="488" y="1"/>
                    <a:pt x="0" y="397"/>
                    <a:pt x="0" y="1000"/>
                  </a:cubicBezTo>
                  <a:cubicBezTo>
                    <a:pt x="0" y="1594"/>
                    <a:pt x="487" y="1988"/>
                    <a:pt x="995" y="1988"/>
                  </a:cubicBezTo>
                  <a:cubicBezTo>
                    <a:pt x="1240" y="1988"/>
                    <a:pt x="1489" y="1896"/>
                    <a:pt x="1691" y="1691"/>
                  </a:cubicBezTo>
                  <a:cubicBezTo>
                    <a:pt x="2084" y="1310"/>
                    <a:pt x="2084" y="679"/>
                    <a:pt x="1691" y="298"/>
                  </a:cubicBezTo>
                  <a:cubicBezTo>
                    <a:pt x="1490" y="93"/>
                    <a:pt x="1241" y="1"/>
                    <a:pt x="9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89" name="Google Shape;2189;p26"/>
            <p:cNvSpPr/>
            <p:nvPr/>
          </p:nvSpPr>
          <p:spPr>
            <a:xfrm>
              <a:off x="1428750" y="2107550"/>
              <a:ext cx="52100" cy="49800"/>
            </a:xfrm>
            <a:custGeom>
              <a:avLst/>
              <a:gdLst/>
              <a:ahLst/>
              <a:cxnLst/>
              <a:rect l="l" t="t" r="r" b="b"/>
              <a:pathLst>
                <a:path w="2084" h="1992" extrusionOk="0">
                  <a:moveTo>
                    <a:pt x="996" y="0"/>
                  </a:moveTo>
                  <a:cubicBezTo>
                    <a:pt x="488" y="0"/>
                    <a:pt x="0" y="397"/>
                    <a:pt x="0" y="1000"/>
                  </a:cubicBezTo>
                  <a:cubicBezTo>
                    <a:pt x="0" y="1597"/>
                    <a:pt x="492" y="1991"/>
                    <a:pt x="1002" y="1991"/>
                  </a:cubicBezTo>
                  <a:cubicBezTo>
                    <a:pt x="1244" y="1991"/>
                    <a:pt x="1491" y="1902"/>
                    <a:pt x="1691" y="1702"/>
                  </a:cubicBezTo>
                  <a:cubicBezTo>
                    <a:pt x="2084" y="1309"/>
                    <a:pt x="2084" y="678"/>
                    <a:pt x="1691" y="297"/>
                  </a:cubicBezTo>
                  <a:cubicBezTo>
                    <a:pt x="1490" y="92"/>
                    <a:pt x="1241" y="0"/>
                    <a:pt x="9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90" name="Google Shape;2190;p26"/>
            <p:cNvSpPr/>
            <p:nvPr/>
          </p:nvSpPr>
          <p:spPr>
            <a:xfrm>
              <a:off x="1501950" y="2180750"/>
              <a:ext cx="51825" cy="49650"/>
            </a:xfrm>
            <a:custGeom>
              <a:avLst/>
              <a:gdLst/>
              <a:ahLst/>
              <a:cxnLst/>
              <a:rect l="l" t="t" r="r" b="b"/>
              <a:pathLst>
                <a:path w="2073" h="1986" extrusionOk="0">
                  <a:moveTo>
                    <a:pt x="990" y="1"/>
                  </a:moveTo>
                  <a:cubicBezTo>
                    <a:pt x="483" y="1"/>
                    <a:pt x="1" y="395"/>
                    <a:pt x="1" y="989"/>
                  </a:cubicBezTo>
                  <a:cubicBezTo>
                    <a:pt x="1" y="1586"/>
                    <a:pt x="487" y="1986"/>
                    <a:pt x="997" y="1986"/>
                  </a:cubicBezTo>
                  <a:cubicBezTo>
                    <a:pt x="1240" y="1986"/>
                    <a:pt x="1488" y="1895"/>
                    <a:pt x="1692" y="1691"/>
                  </a:cubicBezTo>
                  <a:cubicBezTo>
                    <a:pt x="2073" y="1310"/>
                    <a:pt x="2073" y="679"/>
                    <a:pt x="1692" y="298"/>
                  </a:cubicBezTo>
                  <a:cubicBezTo>
                    <a:pt x="1486" y="93"/>
                    <a:pt x="1235" y="1"/>
                    <a:pt x="9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91" name="Google Shape;2191;p26"/>
            <p:cNvSpPr/>
            <p:nvPr/>
          </p:nvSpPr>
          <p:spPr>
            <a:xfrm>
              <a:off x="989100" y="1814250"/>
              <a:ext cx="52125" cy="49600"/>
            </a:xfrm>
            <a:custGeom>
              <a:avLst/>
              <a:gdLst/>
              <a:ahLst/>
              <a:cxnLst/>
              <a:rect l="l" t="t" r="r" b="b"/>
              <a:pathLst>
                <a:path w="2085" h="1984" extrusionOk="0">
                  <a:moveTo>
                    <a:pt x="1002" y="1"/>
                  </a:moveTo>
                  <a:cubicBezTo>
                    <a:pt x="492" y="1"/>
                    <a:pt x="0" y="395"/>
                    <a:pt x="0" y="992"/>
                  </a:cubicBezTo>
                  <a:cubicBezTo>
                    <a:pt x="0" y="1589"/>
                    <a:pt x="492" y="1984"/>
                    <a:pt x="1002" y="1984"/>
                  </a:cubicBezTo>
                  <a:cubicBezTo>
                    <a:pt x="1245" y="1984"/>
                    <a:pt x="1491" y="1895"/>
                    <a:pt x="1691" y="1695"/>
                  </a:cubicBezTo>
                  <a:cubicBezTo>
                    <a:pt x="2084" y="1302"/>
                    <a:pt x="2084" y="683"/>
                    <a:pt x="1691" y="290"/>
                  </a:cubicBezTo>
                  <a:cubicBezTo>
                    <a:pt x="1491" y="90"/>
                    <a:pt x="1245" y="1"/>
                    <a:pt x="10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92" name="Google Shape;2192;p26"/>
            <p:cNvSpPr/>
            <p:nvPr/>
          </p:nvSpPr>
          <p:spPr>
            <a:xfrm>
              <a:off x="1062925" y="1887775"/>
              <a:ext cx="51800" cy="49600"/>
            </a:xfrm>
            <a:custGeom>
              <a:avLst/>
              <a:gdLst/>
              <a:ahLst/>
              <a:cxnLst/>
              <a:rect l="l" t="t" r="r" b="b"/>
              <a:pathLst>
                <a:path w="2072" h="1984" extrusionOk="0">
                  <a:moveTo>
                    <a:pt x="997" y="1"/>
                  </a:moveTo>
                  <a:cubicBezTo>
                    <a:pt x="487" y="1"/>
                    <a:pt x="0" y="395"/>
                    <a:pt x="0" y="992"/>
                  </a:cubicBezTo>
                  <a:cubicBezTo>
                    <a:pt x="0" y="1589"/>
                    <a:pt x="487" y="1984"/>
                    <a:pt x="997" y="1984"/>
                  </a:cubicBezTo>
                  <a:cubicBezTo>
                    <a:pt x="1239" y="1984"/>
                    <a:pt x="1487" y="1894"/>
                    <a:pt x="1691" y="1695"/>
                  </a:cubicBezTo>
                  <a:cubicBezTo>
                    <a:pt x="2072" y="1302"/>
                    <a:pt x="2072" y="683"/>
                    <a:pt x="1691" y="290"/>
                  </a:cubicBezTo>
                  <a:cubicBezTo>
                    <a:pt x="1487" y="90"/>
                    <a:pt x="1239" y="1"/>
                    <a:pt x="9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93" name="Google Shape;2193;p26"/>
            <p:cNvSpPr/>
            <p:nvPr/>
          </p:nvSpPr>
          <p:spPr>
            <a:xfrm>
              <a:off x="1135850" y="1961000"/>
              <a:ext cx="52100" cy="49600"/>
            </a:xfrm>
            <a:custGeom>
              <a:avLst/>
              <a:gdLst/>
              <a:ahLst/>
              <a:cxnLst/>
              <a:rect l="l" t="t" r="r" b="b"/>
              <a:pathLst>
                <a:path w="2084" h="1984" extrusionOk="0">
                  <a:moveTo>
                    <a:pt x="1002" y="1"/>
                  </a:moveTo>
                  <a:cubicBezTo>
                    <a:pt x="492" y="1"/>
                    <a:pt x="0" y="395"/>
                    <a:pt x="0" y="992"/>
                  </a:cubicBezTo>
                  <a:cubicBezTo>
                    <a:pt x="0" y="1589"/>
                    <a:pt x="492" y="1984"/>
                    <a:pt x="1002" y="1984"/>
                  </a:cubicBezTo>
                  <a:cubicBezTo>
                    <a:pt x="1245" y="1984"/>
                    <a:pt x="1491" y="1894"/>
                    <a:pt x="1691" y="1695"/>
                  </a:cubicBezTo>
                  <a:cubicBezTo>
                    <a:pt x="2084" y="1302"/>
                    <a:pt x="2084" y="671"/>
                    <a:pt x="1691" y="290"/>
                  </a:cubicBezTo>
                  <a:cubicBezTo>
                    <a:pt x="1491" y="90"/>
                    <a:pt x="1245" y="1"/>
                    <a:pt x="10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94" name="Google Shape;2194;p26"/>
            <p:cNvSpPr/>
            <p:nvPr/>
          </p:nvSpPr>
          <p:spPr>
            <a:xfrm>
              <a:off x="1209075" y="2034025"/>
              <a:ext cx="51800" cy="49700"/>
            </a:xfrm>
            <a:custGeom>
              <a:avLst/>
              <a:gdLst/>
              <a:ahLst/>
              <a:cxnLst/>
              <a:rect l="l" t="t" r="r" b="b"/>
              <a:pathLst>
                <a:path w="2072" h="1988" extrusionOk="0">
                  <a:moveTo>
                    <a:pt x="991" y="1"/>
                  </a:moveTo>
                  <a:cubicBezTo>
                    <a:pt x="483" y="1"/>
                    <a:pt x="0" y="397"/>
                    <a:pt x="0" y="1000"/>
                  </a:cubicBezTo>
                  <a:cubicBezTo>
                    <a:pt x="0" y="1594"/>
                    <a:pt x="482" y="1988"/>
                    <a:pt x="989" y="1988"/>
                  </a:cubicBezTo>
                  <a:cubicBezTo>
                    <a:pt x="1234" y="1988"/>
                    <a:pt x="1485" y="1896"/>
                    <a:pt x="1691" y="1691"/>
                  </a:cubicBezTo>
                  <a:cubicBezTo>
                    <a:pt x="2072" y="1310"/>
                    <a:pt x="2072" y="679"/>
                    <a:pt x="1691" y="298"/>
                  </a:cubicBezTo>
                  <a:cubicBezTo>
                    <a:pt x="1486" y="93"/>
                    <a:pt x="1236" y="1"/>
                    <a:pt x="9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95" name="Google Shape;2195;p26"/>
            <p:cNvSpPr/>
            <p:nvPr/>
          </p:nvSpPr>
          <p:spPr>
            <a:xfrm>
              <a:off x="1282300" y="2107250"/>
              <a:ext cx="51800" cy="49700"/>
            </a:xfrm>
            <a:custGeom>
              <a:avLst/>
              <a:gdLst/>
              <a:ahLst/>
              <a:cxnLst/>
              <a:rect l="l" t="t" r="r" b="b"/>
              <a:pathLst>
                <a:path w="2072" h="1988" extrusionOk="0">
                  <a:moveTo>
                    <a:pt x="995" y="0"/>
                  </a:moveTo>
                  <a:cubicBezTo>
                    <a:pt x="487" y="0"/>
                    <a:pt x="0" y="394"/>
                    <a:pt x="0" y="988"/>
                  </a:cubicBezTo>
                  <a:cubicBezTo>
                    <a:pt x="0" y="1591"/>
                    <a:pt x="488" y="1988"/>
                    <a:pt x="996" y="1988"/>
                  </a:cubicBezTo>
                  <a:cubicBezTo>
                    <a:pt x="1241" y="1988"/>
                    <a:pt x="1490" y="1896"/>
                    <a:pt x="1691" y="1691"/>
                  </a:cubicBezTo>
                  <a:cubicBezTo>
                    <a:pt x="2072" y="1310"/>
                    <a:pt x="2072" y="679"/>
                    <a:pt x="1691" y="298"/>
                  </a:cubicBezTo>
                  <a:cubicBezTo>
                    <a:pt x="1489" y="92"/>
                    <a:pt x="1240" y="0"/>
                    <a:pt x="9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96" name="Google Shape;2196;p26"/>
            <p:cNvSpPr/>
            <p:nvPr/>
          </p:nvSpPr>
          <p:spPr>
            <a:xfrm>
              <a:off x="1355525" y="2180750"/>
              <a:ext cx="52100" cy="49725"/>
            </a:xfrm>
            <a:custGeom>
              <a:avLst/>
              <a:gdLst/>
              <a:ahLst/>
              <a:cxnLst/>
              <a:rect l="l" t="t" r="r" b="b"/>
              <a:pathLst>
                <a:path w="2084" h="1989" extrusionOk="0">
                  <a:moveTo>
                    <a:pt x="998" y="1"/>
                  </a:moveTo>
                  <a:cubicBezTo>
                    <a:pt x="487" y="1"/>
                    <a:pt x="0" y="395"/>
                    <a:pt x="0" y="989"/>
                  </a:cubicBezTo>
                  <a:cubicBezTo>
                    <a:pt x="0" y="1592"/>
                    <a:pt x="488" y="1988"/>
                    <a:pt x="1000" y="1988"/>
                  </a:cubicBezTo>
                  <a:cubicBezTo>
                    <a:pt x="1246" y="1988"/>
                    <a:pt x="1498" y="1896"/>
                    <a:pt x="1703" y="1691"/>
                  </a:cubicBezTo>
                  <a:cubicBezTo>
                    <a:pt x="2084" y="1310"/>
                    <a:pt x="2084" y="679"/>
                    <a:pt x="1703" y="298"/>
                  </a:cubicBezTo>
                  <a:cubicBezTo>
                    <a:pt x="1497" y="93"/>
                    <a:pt x="1245" y="1"/>
                    <a:pt x="9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97" name="Google Shape;2197;p26"/>
            <p:cNvSpPr/>
            <p:nvPr/>
          </p:nvSpPr>
          <p:spPr>
            <a:xfrm>
              <a:off x="1428750" y="2253900"/>
              <a:ext cx="52100" cy="49600"/>
            </a:xfrm>
            <a:custGeom>
              <a:avLst/>
              <a:gdLst/>
              <a:ahLst/>
              <a:cxnLst/>
              <a:rect l="l" t="t" r="r" b="b"/>
              <a:pathLst>
                <a:path w="2084" h="1984" extrusionOk="0">
                  <a:moveTo>
                    <a:pt x="1002" y="0"/>
                  </a:moveTo>
                  <a:cubicBezTo>
                    <a:pt x="492" y="0"/>
                    <a:pt x="0" y="395"/>
                    <a:pt x="0" y="992"/>
                  </a:cubicBezTo>
                  <a:cubicBezTo>
                    <a:pt x="0" y="1589"/>
                    <a:pt x="492" y="1983"/>
                    <a:pt x="1002" y="1983"/>
                  </a:cubicBezTo>
                  <a:cubicBezTo>
                    <a:pt x="1244" y="1983"/>
                    <a:pt x="1491" y="1894"/>
                    <a:pt x="1691" y="1694"/>
                  </a:cubicBezTo>
                  <a:cubicBezTo>
                    <a:pt x="2084" y="1301"/>
                    <a:pt x="2084" y="682"/>
                    <a:pt x="1691" y="289"/>
                  </a:cubicBezTo>
                  <a:cubicBezTo>
                    <a:pt x="1491" y="90"/>
                    <a:pt x="1244" y="0"/>
                    <a:pt x="10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98" name="Google Shape;2198;p26"/>
            <p:cNvSpPr/>
            <p:nvPr/>
          </p:nvSpPr>
          <p:spPr>
            <a:xfrm>
              <a:off x="842650" y="1814550"/>
              <a:ext cx="51825" cy="49600"/>
            </a:xfrm>
            <a:custGeom>
              <a:avLst/>
              <a:gdLst/>
              <a:ahLst/>
              <a:cxnLst/>
              <a:rect l="l" t="t" r="r" b="b"/>
              <a:pathLst>
                <a:path w="2073" h="1984" extrusionOk="0">
                  <a:moveTo>
                    <a:pt x="997" y="1"/>
                  </a:moveTo>
                  <a:cubicBezTo>
                    <a:pt x="487" y="1"/>
                    <a:pt x="1" y="395"/>
                    <a:pt x="1" y="992"/>
                  </a:cubicBezTo>
                  <a:cubicBezTo>
                    <a:pt x="1" y="1589"/>
                    <a:pt x="487" y="1984"/>
                    <a:pt x="997" y="1984"/>
                  </a:cubicBezTo>
                  <a:cubicBezTo>
                    <a:pt x="1240" y="1984"/>
                    <a:pt x="1488" y="1894"/>
                    <a:pt x="1691" y="1695"/>
                  </a:cubicBezTo>
                  <a:cubicBezTo>
                    <a:pt x="2072" y="1302"/>
                    <a:pt x="2072" y="671"/>
                    <a:pt x="1691" y="290"/>
                  </a:cubicBezTo>
                  <a:cubicBezTo>
                    <a:pt x="1488" y="90"/>
                    <a:pt x="1240" y="1"/>
                    <a:pt x="9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99" name="Google Shape;2199;p26"/>
            <p:cNvSpPr/>
            <p:nvPr/>
          </p:nvSpPr>
          <p:spPr>
            <a:xfrm>
              <a:off x="915575" y="1887575"/>
              <a:ext cx="49725" cy="49725"/>
            </a:xfrm>
            <a:custGeom>
              <a:avLst/>
              <a:gdLst/>
              <a:ahLst/>
              <a:cxnLst/>
              <a:rect l="l" t="t" r="r" b="b"/>
              <a:pathLst>
                <a:path w="1989" h="1989" extrusionOk="0">
                  <a:moveTo>
                    <a:pt x="1001" y="0"/>
                  </a:moveTo>
                  <a:cubicBezTo>
                    <a:pt x="453" y="0"/>
                    <a:pt x="1" y="453"/>
                    <a:pt x="1" y="1000"/>
                  </a:cubicBezTo>
                  <a:cubicBezTo>
                    <a:pt x="1" y="1536"/>
                    <a:pt x="453" y="1988"/>
                    <a:pt x="1001" y="1988"/>
                  </a:cubicBezTo>
                  <a:cubicBezTo>
                    <a:pt x="1548" y="1988"/>
                    <a:pt x="1989" y="1536"/>
                    <a:pt x="1989" y="1000"/>
                  </a:cubicBezTo>
                  <a:cubicBezTo>
                    <a:pt x="1989" y="453"/>
                    <a:pt x="1548" y="0"/>
                    <a:pt x="10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00" name="Google Shape;2200;p26"/>
            <p:cNvSpPr/>
            <p:nvPr/>
          </p:nvSpPr>
          <p:spPr>
            <a:xfrm>
              <a:off x="761100" y="1887575"/>
              <a:ext cx="66400" cy="49650"/>
            </a:xfrm>
            <a:custGeom>
              <a:avLst/>
              <a:gdLst/>
              <a:ahLst/>
              <a:cxnLst/>
              <a:rect l="l" t="t" r="r" b="b"/>
              <a:pathLst>
                <a:path w="2656" h="1986" extrusionOk="0">
                  <a:moveTo>
                    <a:pt x="1322" y="0"/>
                  </a:moveTo>
                  <a:cubicBezTo>
                    <a:pt x="441" y="0"/>
                    <a:pt x="0" y="1072"/>
                    <a:pt x="619" y="1691"/>
                  </a:cubicBezTo>
                  <a:cubicBezTo>
                    <a:pt x="816" y="1887"/>
                    <a:pt x="1072" y="1985"/>
                    <a:pt x="1326" y="1985"/>
                  </a:cubicBezTo>
                  <a:cubicBezTo>
                    <a:pt x="1581" y="1985"/>
                    <a:pt x="1834" y="1887"/>
                    <a:pt x="2024" y="1691"/>
                  </a:cubicBezTo>
                  <a:cubicBezTo>
                    <a:pt x="2655" y="1072"/>
                    <a:pt x="2203" y="0"/>
                    <a:pt x="13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01" name="Google Shape;2201;p26"/>
            <p:cNvSpPr/>
            <p:nvPr/>
          </p:nvSpPr>
          <p:spPr>
            <a:xfrm>
              <a:off x="989400" y="1961300"/>
              <a:ext cx="51825" cy="49600"/>
            </a:xfrm>
            <a:custGeom>
              <a:avLst/>
              <a:gdLst/>
              <a:ahLst/>
              <a:cxnLst/>
              <a:rect l="l" t="t" r="r" b="b"/>
              <a:pathLst>
                <a:path w="2073" h="1984" extrusionOk="0">
                  <a:moveTo>
                    <a:pt x="997" y="0"/>
                  </a:moveTo>
                  <a:cubicBezTo>
                    <a:pt x="487" y="0"/>
                    <a:pt x="0" y="395"/>
                    <a:pt x="0" y="992"/>
                  </a:cubicBezTo>
                  <a:cubicBezTo>
                    <a:pt x="0" y="1589"/>
                    <a:pt x="487" y="1984"/>
                    <a:pt x="997" y="1984"/>
                  </a:cubicBezTo>
                  <a:cubicBezTo>
                    <a:pt x="1239" y="1984"/>
                    <a:pt x="1488" y="1894"/>
                    <a:pt x="1691" y="1694"/>
                  </a:cubicBezTo>
                  <a:cubicBezTo>
                    <a:pt x="2072" y="1302"/>
                    <a:pt x="2072" y="671"/>
                    <a:pt x="1691" y="290"/>
                  </a:cubicBezTo>
                  <a:cubicBezTo>
                    <a:pt x="1488" y="90"/>
                    <a:pt x="1239" y="0"/>
                    <a:pt x="9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02" name="Google Shape;2202;p26"/>
            <p:cNvSpPr/>
            <p:nvPr/>
          </p:nvSpPr>
          <p:spPr>
            <a:xfrm>
              <a:off x="1062625" y="2034325"/>
              <a:ext cx="51800" cy="49625"/>
            </a:xfrm>
            <a:custGeom>
              <a:avLst/>
              <a:gdLst/>
              <a:ahLst/>
              <a:cxnLst/>
              <a:rect l="l" t="t" r="r" b="b"/>
              <a:pathLst>
                <a:path w="2072" h="1985" extrusionOk="0">
                  <a:moveTo>
                    <a:pt x="986" y="0"/>
                  </a:moveTo>
                  <a:cubicBezTo>
                    <a:pt x="482" y="0"/>
                    <a:pt x="0" y="394"/>
                    <a:pt x="0" y="988"/>
                  </a:cubicBezTo>
                  <a:cubicBezTo>
                    <a:pt x="0" y="1585"/>
                    <a:pt x="486" y="1985"/>
                    <a:pt x="993" y="1985"/>
                  </a:cubicBezTo>
                  <a:cubicBezTo>
                    <a:pt x="1234" y="1985"/>
                    <a:pt x="1479" y="1894"/>
                    <a:pt x="1679" y="1691"/>
                  </a:cubicBezTo>
                  <a:cubicBezTo>
                    <a:pt x="2072" y="1310"/>
                    <a:pt x="2072" y="678"/>
                    <a:pt x="1679" y="297"/>
                  </a:cubicBezTo>
                  <a:cubicBezTo>
                    <a:pt x="1477" y="92"/>
                    <a:pt x="1229" y="0"/>
                    <a:pt x="9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03" name="Google Shape;2203;p26"/>
            <p:cNvSpPr/>
            <p:nvPr/>
          </p:nvSpPr>
          <p:spPr>
            <a:xfrm>
              <a:off x="1135550" y="2107450"/>
              <a:ext cx="52100" cy="49600"/>
            </a:xfrm>
            <a:custGeom>
              <a:avLst/>
              <a:gdLst/>
              <a:ahLst/>
              <a:cxnLst/>
              <a:rect l="l" t="t" r="r" b="b"/>
              <a:pathLst>
                <a:path w="2084" h="1984" extrusionOk="0">
                  <a:moveTo>
                    <a:pt x="1002" y="0"/>
                  </a:moveTo>
                  <a:cubicBezTo>
                    <a:pt x="492" y="0"/>
                    <a:pt x="0" y="395"/>
                    <a:pt x="0" y="992"/>
                  </a:cubicBezTo>
                  <a:cubicBezTo>
                    <a:pt x="0" y="1589"/>
                    <a:pt x="492" y="1984"/>
                    <a:pt x="1002" y="1984"/>
                  </a:cubicBezTo>
                  <a:cubicBezTo>
                    <a:pt x="1245" y="1984"/>
                    <a:pt x="1491" y="1894"/>
                    <a:pt x="1691" y="1694"/>
                  </a:cubicBezTo>
                  <a:cubicBezTo>
                    <a:pt x="2084" y="1313"/>
                    <a:pt x="2084" y="682"/>
                    <a:pt x="1691" y="290"/>
                  </a:cubicBezTo>
                  <a:cubicBezTo>
                    <a:pt x="1491" y="90"/>
                    <a:pt x="1245" y="0"/>
                    <a:pt x="10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04" name="Google Shape;2204;p26"/>
            <p:cNvSpPr/>
            <p:nvPr/>
          </p:nvSpPr>
          <p:spPr>
            <a:xfrm>
              <a:off x="1208775" y="2180675"/>
              <a:ext cx="51800" cy="49600"/>
            </a:xfrm>
            <a:custGeom>
              <a:avLst/>
              <a:gdLst/>
              <a:ahLst/>
              <a:cxnLst/>
              <a:rect l="l" t="t" r="r" b="b"/>
              <a:pathLst>
                <a:path w="2072" h="1984" extrusionOk="0">
                  <a:moveTo>
                    <a:pt x="997" y="0"/>
                  </a:moveTo>
                  <a:cubicBezTo>
                    <a:pt x="487" y="0"/>
                    <a:pt x="0" y="395"/>
                    <a:pt x="0" y="992"/>
                  </a:cubicBezTo>
                  <a:cubicBezTo>
                    <a:pt x="0" y="1589"/>
                    <a:pt x="487" y="1984"/>
                    <a:pt x="997" y="1984"/>
                  </a:cubicBezTo>
                  <a:cubicBezTo>
                    <a:pt x="1239" y="1984"/>
                    <a:pt x="1487" y="1894"/>
                    <a:pt x="1691" y="1694"/>
                  </a:cubicBezTo>
                  <a:cubicBezTo>
                    <a:pt x="2072" y="1301"/>
                    <a:pt x="2072" y="682"/>
                    <a:pt x="1691" y="289"/>
                  </a:cubicBezTo>
                  <a:cubicBezTo>
                    <a:pt x="1487" y="90"/>
                    <a:pt x="1239" y="0"/>
                    <a:pt x="9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05" name="Google Shape;2205;p26"/>
            <p:cNvSpPr/>
            <p:nvPr/>
          </p:nvSpPr>
          <p:spPr>
            <a:xfrm>
              <a:off x="1282300" y="2254200"/>
              <a:ext cx="52100" cy="49600"/>
            </a:xfrm>
            <a:custGeom>
              <a:avLst/>
              <a:gdLst/>
              <a:ahLst/>
              <a:cxnLst/>
              <a:rect l="l" t="t" r="r" b="b"/>
              <a:pathLst>
                <a:path w="2084" h="1984" extrusionOk="0">
                  <a:moveTo>
                    <a:pt x="1002" y="0"/>
                  </a:moveTo>
                  <a:cubicBezTo>
                    <a:pt x="492" y="0"/>
                    <a:pt x="0" y="395"/>
                    <a:pt x="0" y="992"/>
                  </a:cubicBezTo>
                  <a:cubicBezTo>
                    <a:pt x="0" y="1589"/>
                    <a:pt x="492" y="1983"/>
                    <a:pt x="1002" y="1983"/>
                  </a:cubicBezTo>
                  <a:cubicBezTo>
                    <a:pt x="1244" y="1983"/>
                    <a:pt x="1491" y="1894"/>
                    <a:pt x="1691" y="1694"/>
                  </a:cubicBezTo>
                  <a:cubicBezTo>
                    <a:pt x="2084" y="1301"/>
                    <a:pt x="2084" y="682"/>
                    <a:pt x="1691" y="289"/>
                  </a:cubicBezTo>
                  <a:cubicBezTo>
                    <a:pt x="1491" y="90"/>
                    <a:pt x="1244" y="0"/>
                    <a:pt x="10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06" name="Google Shape;2206;p26"/>
            <p:cNvSpPr/>
            <p:nvPr/>
          </p:nvSpPr>
          <p:spPr>
            <a:xfrm>
              <a:off x="1355525" y="2327275"/>
              <a:ext cx="51800" cy="49750"/>
            </a:xfrm>
            <a:custGeom>
              <a:avLst/>
              <a:gdLst/>
              <a:ahLst/>
              <a:cxnLst/>
              <a:rect l="l" t="t" r="r" b="b"/>
              <a:pathLst>
                <a:path w="2072" h="1990" extrusionOk="0">
                  <a:moveTo>
                    <a:pt x="996" y="1"/>
                  </a:moveTo>
                  <a:cubicBezTo>
                    <a:pt x="486" y="1"/>
                    <a:pt x="0" y="401"/>
                    <a:pt x="0" y="998"/>
                  </a:cubicBezTo>
                  <a:cubicBezTo>
                    <a:pt x="0" y="1595"/>
                    <a:pt x="486" y="1989"/>
                    <a:pt x="996" y="1989"/>
                  </a:cubicBezTo>
                  <a:cubicBezTo>
                    <a:pt x="1239" y="1989"/>
                    <a:pt x="1487" y="1900"/>
                    <a:pt x="1691" y="1700"/>
                  </a:cubicBezTo>
                  <a:cubicBezTo>
                    <a:pt x="2072" y="1307"/>
                    <a:pt x="2072" y="676"/>
                    <a:pt x="1691" y="295"/>
                  </a:cubicBezTo>
                  <a:cubicBezTo>
                    <a:pt x="1487" y="92"/>
                    <a:pt x="1239" y="1"/>
                    <a:pt x="9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07" name="Google Shape;2207;p26"/>
            <p:cNvSpPr/>
            <p:nvPr/>
          </p:nvSpPr>
          <p:spPr>
            <a:xfrm>
              <a:off x="842650" y="1960700"/>
              <a:ext cx="51825" cy="49600"/>
            </a:xfrm>
            <a:custGeom>
              <a:avLst/>
              <a:gdLst/>
              <a:ahLst/>
              <a:cxnLst/>
              <a:rect l="l" t="t" r="r" b="b"/>
              <a:pathLst>
                <a:path w="2073" h="1984" extrusionOk="0">
                  <a:moveTo>
                    <a:pt x="997" y="1"/>
                  </a:moveTo>
                  <a:cubicBezTo>
                    <a:pt x="487" y="1"/>
                    <a:pt x="1" y="395"/>
                    <a:pt x="1" y="992"/>
                  </a:cubicBezTo>
                  <a:cubicBezTo>
                    <a:pt x="1" y="1589"/>
                    <a:pt x="487" y="1984"/>
                    <a:pt x="997" y="1984"/>
                  </a:cubicBezTo>
                  <a:cubicBezTo>
                    <a:pt x="1240" y="1984"/>
                    <a:pt x="1488" y="1894"/>
                    <a:pt x="1691" y="1695"/>
                  </a:cubicBezTo>
                  <a:cubicBezTo>
                    <a:pt x="2072" y="1314"/>
                    <a:pt x="2072" y="683"/>
                    <a:pt x="1691" y="290"/>
                  </a:cubicBezTo>
                  <a:cubicBezTo>
                    <a:pt x="1488" y="90"/>
                    <a:pt x="1240" y="1"/>
                    <a:pt x="9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08" name="Google Shape;2208;p26"/>
            <p:cNvSpPr/>
            <p:nvPr/>
          </p:nvSpPr>
          <p:spPr>
            <a:xfrm>
              <a:off x="916175" y="2034325"/>
              <a:ext cx="51825" cy="49625"/>
            </a:xfrm>
            <a:custGeom>
              <a:avLst/>
              <a:gdLst/>
              <a:ahLst/>
              <a:cxnLst/>
              <a:rect l="l" t="t" r="r" b="b"/>
              <a:pathLst>
                <a:path w="2073" h="1985" extrusionOk="0">
                  <a:moveTo>
                    <a:pt x="990" y="0"/>
                  </a:moveTo>
                  <a:cubicBezTo>
                    <a:pt x="482" y="0"/>
                    <a:pt x="0" y="394"/>
                    <a:pt x="0" y="988"/>
                  </a:cubicBezTo>
                  <a:cubicBezTo>
                    <a:pt x="0" y="1585"/>
                    <a:pt x="487" y="1985"/>
                    <a:pt x="996" y="1985"/>
                  </a:cubicBezTo>
                  <a:cubicBezTo>
                    <a:pt x="1239" y="1985"/>
                    <a:pt x="1488" y="1894"/>
                    <a:pt x="1691" y="1691"/>
                  </a:cubicBezTo>
                  <a:cubicBezTo>
                    <a:pt x="2072" y="1310"/>
                    <a:pt x="2072" y="678"/>
                    <a:pt x="1691" y="297"/>
                  </a:cubicBezTo>
                  <a:cubicBezTo>
                    <a:pt x="1486" y="92"/>
                    <a:pt x="1235" y="0"/>
                    <a:pt x="9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09" name="Google Shape;2209;p26"/>
            <p:cNvSpPr/>
            <p:nvPr/>
          </p:nvSpPr>
          <p:spPr>
            <a:xfrm>
              <a:off x="989400" y="2107450"/>
              <a:ext cx="51825" cy="49600"/>
            </a:xfrm>
            <a:custGeom>
              <a:avLst/>
              <a:gdLst/>
              <a:ahLst/>
              <a:cxnLst/>
              <a:rect l="l" t="t" r="r" b="b"/>
              <a:pathLst>
                <a:path w="2073" h="1984" extrusionOk="0">
                  <a:moveTo>
                    <a:pt x="997" y="0"/>
                  </a:moveTo>
                  <a:cubicBezTo>
                    <a:pt x="487" y="0"/>
                    <a:pt x="0" y="395"/>
                    <a:pt x="0" y="992"/>
                  </a:cubicBezTo>
                  <a:cubicBezTo>
                    <a:pt x="0" y="1589"/>
                    <a:pt x="487" y="1984"/>
                    <a:pt x="997" y="1984"/>
                  </a:cubicBezTo>
                  <a:cubicBezTo>
                    <a:pt x="1239" y="1984"/>
                    <a:pt x="1488" y="1894"/>
                    <a:pt x="1691" y="1694"/>
                  </a:cubicBezTo>
                  <a:cubicBezTo>
                    <a:pt x="2072" y="1313"/>
                    <a:pt x="2072" y="682"/>
                    <a:pt x="1691" y="290"/>
                  </a:cubicBezTo>
                  <a:cubicBezTo>
                    <a:pt x="1488" y="90"/>
                    <a:pt x="1239" y="0"/>
                    <a:pt x="9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10" name="Google Shape;2210;p26"/>
            <p:cNvSpPr/>
            <p:nvPr/>
          </p:nvSpPr>
          <p:spPr>
            <a:xfrm>
              <a:off x="1062325" y="2180675"/>
              <a:ext cx="52100" cy="49600"/>
            </a:xfrm>
            <a:custGeom>
              <a:avLst/>
              <a:gdLst/>
              <a:ahLst/>
              <a:cxnLst/>
              <a:rect l="l" t="t" r="r" b="b"/>
              <a:pathLst>
                <a:path w="2084" h="1984" extrusionOk="0">
                  <a:moveTo>
                    <a:pt x="1002" y="0"/>
                  </a:moveTo>
                  <a:cubicBezTo>
                    <a:pt x="492" y="0"/>
                    <a:pt x="0" y="395"/>
                    <a:pt x="0" y="992"/>
                  </a:cubicBezTo>
                  <a:cubicBezTo>
                    <a:pt x="0" y="1589"/>
                    <a:pt x="492" y="1984"/>
                    <a:pt x="1002" y="1984"/>
                  </a:cubicBezTo>
                  <a:cubicBezTo>
                    <a:pt x="1245" y="1984"/>
                    <a:pt x="1491" y="1894"/>
                    <a:pt x="1691" y="1694"/>
                  </a:cubicBezTo>
                  <a:cubicBezTo>
                    <a:pt x="2084" y="1301"/>
                    <a:pt x="2084" y="670"/>
                    <a:pt x="1691" y="289"/>
                  </a:cubicBezTo>
                  <a:cubicBezTo>
                    <a:pt x="1491" y="90"/>
                    <a:pt x="1245" y="0"/>
                    <a:pt x="10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11" name="Google Shape;2211;p26"/>
            <p:cNvSpPr/>
            <p:nvPr/>
          </p:nvSpPr>
          <p:spPr>
            <a:xfrm>
              <a:off x="1135550" y="2253700"/>
              <a:ext cx="52100" cy="49800"/>
            </a:xfrm>
            <a:custGeom>
              <a:avLst/>
              <a:gdLst/>
              <a:ahLst/>
              <a:cxnLst/>
              <a:rect l="l" t="t" r="r" b="b"/>
              <a:pathLst>
                <a:path w="2084" h="1992" extrusionOk="0">
                  <a:moveTo>
                    <a:pt x="996" y="0"/>
                  </a:moveTo>
                  <a:cubicBezTo>
                    <a:pt x="489" y="0"/>
                    <a:pt x="0" y="397"/>
                    <a:pt x="0" y="1000"/>
                  </a:cubicBezTo>
                  <a:cubicBezTo>
                    <a:pt x="0" y="1597"/>
                    <a:pt x="492" y="1991"/>
                    <a:pt x="1002" y="1991"/>
                  </a:cubicBezTo>
                  <a:cubicBezTo>
                    <a:pt x="1245" y="1991"/>
                    <a:pt x="1491" y="1902"/>
                    <a:pt x="1691" y="1702"/>
                  </a:cubicBezTo>
                  <a:cubicBezTo>
                    <a:pt x="2084" y="1309"/>
                    <a:pt x="2084" y="678"/>
                    <a:pt x="1691" y="297"/>
                  </a:cubicBezTo>
                  <a:cubicBezTo>
                    <a:pt x="1490" y="92"/>
                    <a:pt x="1241" y="0"/>
                    <a:pt x="9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12" name="Google Shape;2212;p26"/>
            <p:cNvSpPr/>
            <p:nvPr/>
          </p:nvSpPr>
          <p:spPr>
            <a:xfrm>
              <a:off x="1209075" y="2327275"/>
              <a:ext cx="52100" cy="49750"/>
            </a:xfrm>
            <a:custGeom>
              <a:avLst/>
              <a:gdLst/>
              <a:ahLst/>
              <a:cxnLst/>
              <a:rect l="l" t="t" r="r" b="b"/>
              <a:pathLst>
                <a:path w="2084" h="1990" extrusionOk="0">
                  <a:moveTo>
                    <a:pt x="1001" y="1"/>
                  </a:moveTo>
                  <a:cubicBezTo>
                    <a:pt x="492" y="1"/>
                    <a:pt x="0" y="401"/>
                    <a:pt x="0" y="998"/>
                  </a:cubicBezTo>
                  <a:cubicBezTo>
                    <a:pt x="0" y="1595"/>
                    <a:pt x="492" y="1989"/>
                    <a:pt x="1002" y="1989"/>
                  </a:cubicBezTo>
                  <a:cubicBezTo>
                    <a:pt x="1244" y="1989"/>
                    <a:pt x="1491" y="1900"/>
                    <a:pt x="1691" y="1700"/>
                  </a:cubicBezTo>
                  <a:cubicBezTo>
                    <a:pt x="2084" y="1307"/>
                    <a:pt x="2084" y="676"/>
                    <a:pt x="1691" y="295"/>
                  </a:cubicBezTo>
                  <a:cubicBezTo>
                    <a:pt x="1491" y="92"/>
                    <a:pt x="1244" y="1"/>
                    <a:pt x="10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13" name="Google Shape;2213;p26"/>
            <p:cNvSpPr/>
            <p:nvPr/>
          </p:nvSpPr>
          <p:spPr>
            <a:xfrm>
              <a:off x="1282300" y="2400450"/>
              <a:ext cx="51800" cy="49800"/>
            </a:xfrm>
            <a:custGeom>
              <a:avLst/>
              <a:gdLst/>
              <a:ahLst/>
              <a:cxnLst/>
              <a:rect l="l" t="t" r="r" b="b"/>
              <a:pathLst>
                <a:path w="2072" h="1992" extrusionOk="0">
                  <a:moveTo>
                    <a:pt x="996" y="0"/>
                  </a:moveTo>
                  <a:cubicBezTo>
                    <a:pt x="488" y="0"/>
                    <a:pt x="0" y="397"/>
                    <a:pt x="0" y="1000"/>
                  </a:cubicBezTo>
                  <a:cubicBezTo>
                    <a:pt x="0" y="1597"/>
                    <a:pt x="492" y="1991"/>
                    <a:pt x="1002" y="1991"/>
                  </a:cubicBezTo>
                  <a:cubicBezTo>
                    <a:pt x="1244" y="1991"/>
                    <a:pt x="1491" y="1902"/>
                    <a:pt x="1691" y="1702"/>
                  </a:cubicBezTo>
                  <a:cubicBezTo>
                    <a:pt x="2072" y="1309"/>
                    <a:pt x="2072" y="678"/>
                    <a:pt x="1691" y="297"/>
                  </a:cubicBezTo>
                  <a:cubicBezTo>
                    <a:pt x="1490" y="92"/>
                    <a:pt x="1241" y="0"/>
                    <a:pt x="9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14" name="Google Shape;2214;p26"/>
            <p:cNvSpPr/>
            <p:nvPr/>
          </p:nvSpPr>
          <p:spPr>
            <a:xfrm>
              <a:off x="696200" y="1960700"/>
              <a:ext cx="52125" cy="49800"/>
            </a:xfrm>
            <a:custGeom>
              <a:avLst/>
              <a:gdLst/>
              <a:ahLst/>
              <a:cxnLst/>
              <a:rect l="l" t="t" r="r" b="b"/>
              <a:pathLst>
                <a:path w="2085" h="1992" extrusionOk="0">
                  <a:moveTo>
                    <a:pt x="1002" y="1"/>
                  </a:moveTo>
                  <a:cubicBezTo>
                    <a:pt x="493" y="1"/>
                    <a:pt x="1" y="395"/>
                    <a:pt x="1" y="992"/>
                  </a:cubicBezTo>
                  <a:cubicBezTo>
                    <a:pt x="1" y="1595"/>
                    <a:pt x="489" y="1992"/>
                    <a:pt x="997" y="1992"/>
                  </a:cubicBezTo>
                  <a:cubicBezTo>
                    <a:pt x="1241" y="1992"/>
                    <a:pt x="1490" y="1900"/>
                    <a:pt x="1691" y="1695"/>
                  </a:cubicBezTo>
                  <a:cubicBezTo>
                    <a:pt x="2084" y="1314"/>
                    <a:pt x="2084" y="683"/>
                    <a:pt x="1691" y="290"/>
                  </a:cubicBezTo>
                  <a:cubicBezTo>
                    <a:pt x="1492" y="90"/>
                    <a:pt x="1245" y="1"/>
                    <a:pt x="10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15" name="Google Shape;2215;p26"/>
            <p:cNvSpPr/>
            <p:nvPr/>
          </p:nvSpPr>
          <p:spPr>
            <a:xfrm>
              <a:off x="769425" y="2033925"/>
              <a:ext cx="52125" cy="49600"/>
            </a:xfrm>
            <a:custGeom>
              <a:avLst/>
              <a:gdLst/>
              <a:ahLst/>
              <a:cxnLst/>
              <a:rect l="l" t="t" r="r" b="b"/>
              <a:pathLst>
                <a:path w="2085" h="1984" extrusionOk="0">
                  <a:moveTo>
                    <a:pt x="1002" y="1"/>
                  </a:moveTo>
                  <a:cubicBezTo>
                    <a:pt x="492" y="1"/>
                    <a:pt x="1" y="395"/>
                    <a:pt x="1" y="992"/>
                  </a:cubicBezTo>
                  <a:cubicBezTo>
                    <a:pt x="1" y="1589"/>
                    <a:pt x="492" y="1984"/>
                    <a:pt x="1002" y="1984"/>
                  </a:cubicBezTo>
                  <a:cubicBezTo>
                    <a:pt x="1245" y="1984"/>
                    <a:pt x="1492" y="1894"/>
                    <a:pt x="1691" y="1695"/>
                  </a:cubicBezTo>
                  <a:cubicBezTo>
                    <a:pt x="2084" y="1302"/>
                    <a:pt x="2084" y="683"/>
                    <a:pt x="1691" y="290"/>
                  </a:cubicBezTo>
                  <a:cubicBezTo>
                    <a:pt x="1492" y="90"/>
                    <a:pt x="1245" y="1"/>
                    <a:pt x="10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16" name="Google Shape;2216;p26"/>
            <p:cNvSpPr/>
            <p:nvPr/>
          </p:nvSpPr>
          <p:spPr>
            <a:xfrm>
              <a:off x="614650" y="2034000"/>
              <a:ext cx="66400" cy="49450"/>
            </a:xfrm>
            <a:custGeom>
              <a:avLst/>
              <a:gdLst/>
              <a:ahLst/>
              <a:cxnLst/>
              <a:rect l="l" t="t" r="r" b="b"/>
              <a:pathLst>
                <a:path w="2656" h="1978" extrusionOk="0">
                  <a:moveTo>
                    <a:pt x="1334" y="1"/>
                  </a:moveTo>
                  <a:cubicBezTo>
                    <a:pt x="453" y="1"/>
                    <a:pt x="0" y="1061"/>
                    <a:pt x="631" y="1692"/>
                  </a:cubicBezTo>
                  <a:cubicBezTo>
                    <a:pt x="822" y="1882"/>
                    <a:pt x="1075" y="1977"/>
                    <a:pt x="1329" y="1977"/>
                  </a:cubicBezTo>
                  <a:cubicBezTo>
                    <a:pt x="1584" y="1977"/>
                    <a:pt x="1840" y="1882"/>
                    <a:pt x="2036" y="1692"/>
                  </a:cubicBezTo>
                  <a:cubicBezTo>
                    <a:pt x="2656" y="1061"/>
                    <a:pt x="2215" y="1"/>
                    <a:pt x="1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17" name="Google Shape;2217;p26"/>
            <p:cNvSpPr/>
            <p:nvPr/>
          </p:nvSpPr>
          <p:spPr>
            <a:xfrm>
              <a:off x="842950" y="2107450"/>
              <a:ext cx="52125" cy="49600"/>
            </a:xfrm>
            <a:custGeom>
              <a:avLst/>
              <a:gdLst/>
              <a:ahLst/>
              <a:cxnLst/>
              <a:rect l="l" t="t" r="r" b="b"/>
              <a:pathLst>
                <a:path w="2085" h="1984" extrusionOk="0">
                  <a:moveTo>
                    <a:pt x="1002" y="0"/>
                  </a:moveTo>
                  <a:cubicBezTo>
                    <a:pt x="492" y="0"/>
                    <a:pt x="1" y="395"/>
                    <a:pt x="1" y="992"/>
                  </a:cubicBezTo>
                  <a:cubicBezTo>
                    <a:pt x="1" y="1589"/>
                    <a:pt x="492" y="1984"/>
                    <a:pt x="1002" y="1984"/>
                  </a:cubicBezTo>
                  <a:cubicBezTo>
                    <a:pt x="1245" y="1984"/>
                    <a:pt x="1492" y="1894"/>
                    <a:pt x="1691" y="1694"/>
                  </a:cubicBezTo>
                  <a:cubicBezTo>
                    <a:pt x="2084" y="1302"/>
                    <a:pt x="2084" y="682"/>
                    <a:pt x="1691" y="290"/>
                  </a:cubicBezTo>
                  <a:cubicBezTo>
                    <a:pt x="1492" y="90"/>
                    <a:pt x="1245" y="0"/>
                    <a:pt x="10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18" name="Google Shape;2218;p26"/>
            <p:cNvSpPr/>
            <p:nvPr/>
          </p:nvSpPr>
          <p:spPr>
            <a:xfrm>
              <a:off x="916175" y="2180675"/>
              <a:ext cx="51825" cy="49600"/>
            </a:xfrm>
            <a:custGeom>
              <a:avLst/>
              <a:gdLst/>
              <a:ahLst/>
              <a:cxnLst/>
              <a:rect l="l" t="t" r="r" b="b"/>
              <a:pathLst>
                <a:path w="2073" h="1984" extrusionOk="0">
                  <a:moveTo>
                    <a:pt x="997" y="0"/>
                  </a:moveTo>
                  <a:cubicBezTo>
                    <a:pt x="487" y="0"/>
                    <a:pt x="0" y="395"/>
                    <a:pt x="0" y="992"/>
                  </a:cubicBezTo>
                  <a:cubicBezTo>
                    <a:pt x="0" y="1589"/>
                    <a:pt x="487" y="1984"/>
                    <a:pt x="997" y="1984"/>
                  </a:cubicBezTo>
                  <a:cubicBezTo>
                    <a:pt x="1239" y="1984"/>
                    <a:pt x="1488" y="1894"/>
                    <a:pt x="1691" y="1694"/>
                  </a:cubicBezTo>
                  <a:cubicBezTo>
                    <a:pt x="2072" y="1301"/>
                    <a:pt x="2072" y="670"/>
                    <a:pt x="1691" y="289"/>
                  </a:cubicBezTo>
                  <a:cubicBezTo>
                    <a:pt x="1488" y="90"/>
                    <a:pt x="1239" y="0"/>
                    <a:pt x="9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19" name="Google Shape;2219;p26"/>
            <p:cNvSpPr/>
            <p:nvPr/>
          </p:nvSpPr>
          <p:spPr>
            <a:xfrm>
              <a:off x="989400" y="2253700"/>
              <a:ext cx="51825" cy="49800"/>
            </a:xfrm>
            <a:custGeom>
              <a:avLst/>
              <a:gdLst/>
              <a:ahLst/>
              <a:cxnLst/>
              <a:rect l="l" t="t" r="r" b="b"/>
              <a:pathLst>
                <a:path w="2073" h="1992" extrusionOk="0">
                  <a:moveTo>
                    <a:pt x="991" y="0"/>
                  </a:moveTo>
                  <a:cubicBezTo>
                    <a:pt x="483" y="0"/>
                    <a:pt x="0" y="397"/>
                    <a:pt x="0" y="1000"/>
                  </a:cubicBezTo>
                  <a:cubicBezTo>
                    <a:pt x="0" y="1597"/>
                    <a:pt x="487" y="1991"/>
                    <a:pt x="997" y="1991"/>
                  </a:cubicBezTo>
                  <a:cubicBezTo>
                    <a:pt x="1239" y="1991"/>
                    <a:pt x="1488" y="1902"/>
                    <a:pt x="1691" y="1702"/>
                  </a:cubicBezTo>
                  <a:cubicBezTo>
                    <a:pt x="2072" y="1309"/>
                    <a:pt x="2072" y="678"/>
                    <a:pt x="1691" y="297"/>
                  </a:cubicBezTo>
                  <a:cubicBezTo>
                    <a:pt x="1486" y="92"/>
                    <a:pt x="1236" y="0"/>
                    <a:pt x="9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20" name="Google Shape;2220;p26"/>
            <p:cNvSpPr/>
            <p:nvPr/>
          </p:nvSpPr>
          <p:spPr>
            <a:xfrm>
              <a:off x="1062625" y="2326825"/>
              <a:ext cx="51800" cy="49600"/>
            </a:xfrm>
            <a:custGeom>
              <a:avLst/>
              <a:gdLst/>
              <a:ahLst/>
              <a:cxnLst/>
              <a:rect l="l" t="t" r="r" b="b"/>
              <a:pathLst>
                <a:path w="2072" h="1984" extrusionOk="0">
                  <a:moveTo>
                    <a:pt x="993" y="0"/>
                  </a:moveTo>
                  <a:cubicBezTo>
                    <a:pt x="487" y="0"/>
                    <a:pt x="0" y="395"/>
                    <a:pt x="0" y="992"/>
                  </a:cubicBezTo>
                  <a:cubicBezTo>
                    <a:pt x="0" y="1589"/>
                    <a:pt x="487" y="1983"/>
                    <a:pt x="993" y="1983"/>
                  </a:cubicBezTo>
                  <a:cubicBezTo>
                    <a:pt x="1234" y="1983"/>
                    <a:pt x="1479" y="1894"/>
                    <a:pt x="1679" y="1694"/>
                  </a:cubicBezTo>
                  <a:cubicBezTo>
                    <a:pt x="2072" y="1313"/>
                    <a:pt x="2072" y="682"/>
                    <a:pt x="1679" y="289"/>
                  </a:cubicBezTo>
                  <a:cubicBezTo>
                    <a:pt x="1479" y="90"/>
                    <a:pt x="1234" y="0"/>
                    <a:pt x="9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21" name="Google Shape;2221;p26"/>
            <p:cNvSpPr/>
            <p:nvPr/>
          </p:nvSpPr>
          <p:spPr>
            <a:xfrm>
              <a:off x="1135850" y="2400450"/>
              <a:ext cx="52100" cy="49800"/>
            </a:xfrm>
            <a:custGeom>
              <a:avLst/>
              <a:gdLst/>
              <a:ahLst/>
              <a:cxnLst/>
              <a:rect l="l" t="t" r="r" b="b"/>
              <a:pathLst>
                <a:path w="2084" h="1992" extrusionOk="0">
                  <a:moveTo>
                    <a:pt x="1000" y="0"/>
                  </a:moveTo>
                  <a:cubicBezTo>
                    <a:pt x="489" y="0"/>
                    <a:pt x="0" y="397"/>
                    <a:pt x="0" y="1000"/>
                  </a:cubicBezTo>
                  <a:cubicBezTo>
                    <a:pt x="0" y="1597"/>
                    <a:pt x="492" y="1991"/>
                    <a:pt x="1006" y="1991"/>
                  </a:cubicBezTo>
                  <a:cubicBezTo>
                    <a:pt x="1250" y="1991"/>
                    <a:pt x="1499" y="1902"/>
                    <a:pt x="1703" y="1702"/>
                  </a:cubicBezTo>
                  <a:cubicBezTo>
                    <a:pt x="2084" y="1309"/>
                    <a:pt x="2084" y="678"/>
                    <a:pt x="1703" y="297"/>
                  </a:cubicBezTo>
                  <a:cubicBezTo>
                    <a:pt x="1498" y="92"/>
                    <a:pt x="1246" y="0"/>
                    <a:pt x="10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22" name="Google Shape;2222;p26"/>
            <p:cNvSpPr/>
            <p:nvPr/>
          </p:nvSpPr>
          <p:spPr>
            <a:xfrm>
              <a:off x="1209075" y="2473575"/>
              <a:ext cx="52100" cy="49600"/>
            </a:xfrm>
            <a:custGeom>
              <a:avLst/>
              <a:gdLst/>
              <a:ahLst/>
              <a:cxnLst/>
              <a:rect l="l" t="t" r="r" b="b"/>
              <a:pathLst>
                <a:path w="2084" h="1984" extrusionOk="0">
                  <a:moveTo>
                    <a:pt x="1002" y="0"/>
                  </a:moveTo>
                  <a:cubicBezTo>
                    <a:pt x="492" y="0"/>
                    <a:pt x="0" y="395"/>
                    <a:pt x="0" y="992"/>
                  </a:cubicBezTo>
                  <a:cubicBezTo>
                    <a:pt x="0" y="1589"/>
                    <a:pt x="492" y="1983"/>
                    <a:pt x="1002" y="1983"/>
                  </a:cubicBezTo>
                  <a:cubicBezTo>
                    <a:pt x="1244" y="1983"/>
                    <a:pt x="1491" y="1894"/>
                    <a:pt x="1691" y="1694"/>
                  </a:cubicBezTo>
                  <a:cubicBezTo>
                    <a:pt x="2084" y="1313"/>
                    <a:pt x="2084" y="682"/>
                    <a:pt x="1691" y="289"/>
                  </a:cubicBezTo>
                  <a:cubicBezTo>
                    <a:pt x="1491" y="89"/>
                    <a:pt x="1244" y="0"/>
                    <a:pt x="10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23" name="Google Shape;2223;p26"/>
            <p:cNvSpPr/>
            <p:nvPr/>
          </p:nvSpPr>
          <p:spPr>
            <a:xfrm>
              <a:off x="696200" y="2107025"/>
              <a:ext cx="52125" cy="49725"/>
            </a:xfrm>
            <a:custGeom>
              <a:avLst/>
              <a:gdLst/>
              <a:ahLst/>
              <a:cxnLst/>
              <a:rect l="l" t="t" r="r" b="b"/>
              <a:pathLst>
                <a:path w="2085" h="1989" extrusionOk="0">
                  <a:moveTo>
                    <a:pt x="1002" y="0"/>
                  </a:moveTo>
                  <a:cubicBezTo>
                    <a:pt x="492" y="0"/>
                    <a:pt x="1" y="400"/>
                    <a:pt x="1" y="997"/>
                  </a:cubicBezTo>
                  <a:cubicBezTo>
                    <a:pt x="1" y="1594"/>
                    <a:pt x="493" y="1989"/>
                    <a:pt x="1002" y="1989"/>
                  </a:cubicBezTo>
                  <a:cubicBezTo>
                    <a:pt x="1245" y="1989"/>
                    <a:pt x="1492" y="1899"/>
                    <a:pt x="1691" y="1700"/>
                  </a:cubicBezTo>
                  <a:cubicBezTo>
                    <a:pt x="2084" y="1307"/>
                    <a:pt x="2084" y="676"/>
                    <a:pt x="1691" y="295"/>
                  </a:cubicBezTo>
                  <a:cubicBezTo>
                    <a:pt x="1492" y="91"/>
                    <a:pt x="1245" y="0"/>
                    <a:pt x="10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24" name="Google Shape;2224;p26"/>
            <p:cNvSpPr/>
            <p:nvPr/>
          </p:nvSpPr>
          <p:spPr>
            <a:xfrm>
              <a:off x="769725" y="2180675"/>
              <a:ext cx="52125" cy="49600"/>
            </a:xfrm>
            <a:custGeom>
              <a:avLst/>
              <a:gdLst/>
              <a:ahLst/>
              <a:cxnLst/>
              <a:rect l="l" t="t" r="r" b="b"/>
              <a:pathLst>
                <a:path w="2085" h="1984" extrusionOk="0">
                  <a:moveTo>
                    <a:pt x="1006" y="0"/>
                  </a:moveTo>
                  <a:cubicBezTo>
                    <a:pt x="492" y="0"/>
                    <a:pt x="1" y="395"/>
                    <a:pt x="1" y="992"/>
                  </a:cubicBezTo>
                  <a:cubicBezTo>
                    <a:pt x="1" y="1589"/>
                    <a:pt x="492" y="1984"/>
                    <a:pt x="1006" y="1984"/>
                  </a:cubicBezTo>
                  <a:cubicBezTo>
                    <a:pt x="1250" y="1984"/>
                    <a:pt x="1500" y="1894"/>
                    <a:pt x="1703" y="1694"/>
                  </a:cubicBezTo>
                  <a:cubicBezTo>
                    <a:pt x="2084" y="1301"/>
                    <a:pt x="2084" y="682"/>
                    <a:pt x="1703" y="289"/>
                  </a:cubicBezTo>
                  <a:cubicBezTo>
                    <a:pt x="1500" y="90"/>
                    <a:pt x="1250" y="0"/>
                    <a:pt x="10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25" name="Google Shape;2225;p26"/>
            <p:cNvSpPr/>
            <p:nvPr/>
          </p:nvSpPr>
          <p:spPr>
            <a:xfrm>
              <a:off x="842950" y="2253700"/>
              <a:ext cx="52125" cy="49800"/>
            </a:xfrm>
            <a:custGeom>
              <a:avLst/>
              <a:gdLst/>
              <a:ahLst/>
              <a:cxnLst/>
              <a:rect l="l" t="t" r="r" b="b"/>
              <a:pathLst>
                <a:path w="2085" h="1992" extrusionOk="0">
                  <a:moveTo>
                    <a:pt x="997" y="0"/>
                  </a:moveTo>
                  <a:cubicBezTo>
                    <a:pt x="489" y="0"/>
                    <a:pt x="1" y="397"/>
                    <a:pt x="1" y="1000"/>
                  </a:cubicBezTo>
                  <a:cubicBezTo>
                    <a:pt x="1" y="1597"/>
                    <a:pt x="492" y="1991"/>
                    <a:pt x="1002" y="1991"/>
                  </a:cubicBezTo>
                  <a:cubicBezTo>
                    <a:pt x="1245" y="1991"/>
                    <a:pt x="1492" y="1902"/>
                    <a:pt x="1691" y="1702"/>
                  </a:cubicBezTo>
                  <a:cubicBezTo>
                    <a:pt x="2084" y="1309"/>
                    <a:pt x="2084" y="678"/>
                    <a:pt x="1691" y="297"/>
                  </a:cubicBezTo>
                  <a:cubicBezTo>
                    <a:pt x="1490" y="92"/>
                    <a:pt x="1241" y="0"/>
                    <a:pt x="9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26" name="Google Shape;2226;p26"/>
            <p:cNvSpPr/>
            <p:nvPr/>
          </p:nvSpPr>
          <p:spPr>
            <a:xfrm>
              <a:off x="916175" y="2326825"/>
              <a:ext cx="51825" cy="49600"/>
            </a:xfrm>
            <a:custGeom>
              <a:avLst/>
              <a:gdLst/>
              <a:ahLst/>
              <a:cxnLst/>
              <a:rect l="l" t="t" r="r" b="b"/>
              <a:pathLst>
                <a:path w="2073" h="1984" extrusionOk="0">
                  <a:moveTo>
                    <a:pt x="997" y="0"/>
                  </a:moveTo>
                  <a:cubicBezTo>
                    <a:pt x="487" y="0"/>
                    <a:pt x="0" y="395"/>
                    <a:pt x="0" y="992"/>
                  </a:cubicBezTo>
                  <a:cubicBezTo>
                    <a:pt x="0" y="1589"/>
                    <a:pt x="487" y="1983"/>
                    <a:pt x="997" y="1983"/>
                  </a:cubicBezTo>
                  <a:cubicBezTo>
                    <a:pt x="1239" y="1983"/>
                    <a:pt x="1488" y="1894"/>
                    <a:pt x="1691" y="1694"/>
                  </a:cubicBezTo>
                  <a:cubicBezTo>
                    <a:pt x="2072" y="1313"/>
                    <a:pt x="2072" y="682"/>
                    <a:pt x="1691" y="289"/>
                  </a:cubicBezTo>
                  <a:cubicBezTo>
                    <a:pt x="1488" y="90"/>
                    <a:pt x="1239" y="0"/>
                    <a:pt x="9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27" name="Google Shape;2227;p26"/>
            <p:cNvSpPr/>
            <p:nvPr/>
          </p:nvSpPr>
          <p:spPr>
            <a:xfrm>
              <a:off x="989400" y="2400050"/>
              <a:ext cx="51825" cy="49600"/>
            </a:xfrm>
            <a:custGeom>
              <a:avLst/>
              <a:gdLst/>
              <a:ahLst/>
              <a:cxnLst/>
              <a:rect l="l" t="t" r="r" b="b"/>
              <a:pathLst>
                <a:path w="2073" h="1984" extrusionOk="0">
                  <a:moveTo>
                    <a:pt x="997" y="0"/>
                  </a:moveTo>
                  <a:cubicBezTo>
                    <a:pt x="487" y="0"/>
                    <a:pt x="0" y="395"/>
                    <a:pt x="0" y="992"/>
                  </a:cubicBezTo>
                  <a:cubicBezTo>
                    <a:pt x="0" y="1589"/>
                    <a:pt x="487" y="1983"/>
                    <a:pt x="997" y="1983"/>
                  </a:cubicBezTo>
                  <a:cubicBezTo>
                    <a:pt x="1239" y="1983"/>
                    <a:pt x="1488" y="1894"/>
                    <a:pt x="1691" y="1694"/>
                  </a:cubicBezTo>
                  <a:cubicBezTo>
                    <a:pt x="2072" y="1301"/>
                    <a:pt x="2072" y="682"/>
                    <a:pt x="1691" y="289"/>
                  </a:cubicBezTo>
                  <a:cubicBezTo>
                    <a:pt x="1488" y="90"/>
                    <a:pt x="1239" y="0"/>
                    <a:pt x="9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28" name="Google Shape;2228;p26"/>
            <p:cNvSpPr/>
            <p:nvPr/>
          </p:nvSpPr>
          <p:spPr>
            <a:xfrm>
              <a:off x="1062925" y="2473575"/>
              <a:ext cx="51800" cy="49600"/>
            </a:xfrm>
            <a:custGeom>
              <a:avLst/>
              <a:gdLst/>
              <a:ahLst/>
              <a:cxnLst/>
              <a:rect l="l" t="t" r="r" b="b"/>
              <a:pathLst>
                <a:path w="2072" h="1984" extrusionOk="0">
                  <a:moveTo>
                    <a:pt x="997" y="0"/>
                  </a:moveTo>
                  <a:cubicBezTo>
                    <a:pt x="487" y="0"/>
                    <a:pt x="0" y="395"/>
                    <a:pt x="0" y="992"/>
                  </a:cubicBezTo>
                  <a:cubicBezTo>
                    <a:pt x="0" y="1589"/>
                    <a:pt x="487" y="1983"/>
                    <a:pt x="997" y="1983"/>
                  </a:cubicBezTo>
                  <a:cubicBezTo>
                    <a:pt x="1239" y="1983"/>
                    <a:pt x="1487" y="1894"/>
                    <a:pt x="1691" y="1694"/>
                  </a:cubicBezTo>
                  <a:cubicBezTo>
                    <a:pt x="2072" y="1313"/>
                    <a:pt x="2072" y="682"/>
                    <a:pt x="1691" y="289"/>
                  </a:cubicBezTo>
                  <a:cubicBezTo>
                    <a:pt x="1487" y="89"/>
                    <a:pt x="1239" y="0"/>
                    <a:pt x="9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29" name="Google Shape;2229;p26"/>
            <p:cNvSpPr/>
            <p:nvPr/>
          </p:nvSpPr>
          <p:spPr>
            <a:xfrm>
              <a:off x="1136150" y="2546775"/>
              <a:ext cx="51800" cy="49625"/>
            </a:xfrm>
            <a:custGeom>
              <a:avLst/>
              <a:gdLst/>
              <a:ahLst/>
              <a:cxnLst/>
              <a:rect l="l" t="t" r="r" b="b"/>
              <a:pathLst>
                <a:path w="2072" h="1985" extrusionOk="0">
                  <a:moveTo>
                    <a:pt x="996" y="1"/>
                  </a:moveTo>
                  <a:cubicBezTo>
                    <a:pt x="487" y="1"/>
                    <a:pt x="0" y="396"/>
                    <a:pt x="0" y="993"/>
                  </a:cubicBezTo>
                  <a:cubicBezTo>
                    <a:pt x="0" y="1589"/>
                    <a:pt x="487" y="1984"/>
                    <a:pt x="996" y="1984"/>
                  </a:cubicBezTo>
                  <a:cubicBezTo>
                    <a:pt x="1239" y="1984"/>
                    <a:pt x="1487" y="1895"/>
                    <a:pt x="1691" y="1695"/>
                  </a:cubicBezTo>
                  <a:cubicBezTo>
                    <a:pt x="2072" y="1302"/>
                    <a:pt x="2072" y="683"/>
                    <a:pt x="1691" y="290"/>
                  </a:cubicBezTo>
                  <a:cubicBezTo>
                    <a:pt x="1487" y="90"/>
                    <a:pt x="1239" y="1"/>
                    <a:pt x="9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30" name="Google Shape;2230;p26"/>
            <p:cNvSpPr/>
            <p:nvPr/>
          </p:nvSpPr>
          <p:spPr>
            <a:xfrm>
              <a:off x="549750" y="2107250"/>
              <a:ext cx="52125" cy="49800"/>
            </a:xfrm>
            <a:custGeom>
              <a:avLst/>
              <a:gdLst/>
              <a:ahLst/>
              <a:cxnLst/>
              <a:rect l="l" t="t" r="r" b="b"/>
              <a:pathLst>
                <a:path w="2085" h="1992" extrusionOk="0">
                  <a:moveTo>
                    <a:pt x="997" y="1"/>
                  </a:moveTo>
                  <a:cubicBezTo>
                    <a:pt x="489" y="1"/>
                    <a:pt x="1" y="397"/>
                    <a:pt x="1" y="1000"/>
                  </a:cubicBezTo>
                  <a:cubicBezTo>
                    <a:pt x="1" y="1597"/>
                    <a:pt x="493" y="1992"/>
                    <a:pt x="1002" y="1992"/>
                  </a:cubicBezTo>
                  <a:cubicBezTo>
                    <a:pt x="1245" y="1992"/>
                    <a:pt x="1492" y="1902"/>
                    <a:pt x="1692" y="1702"/>
                  </a:cubicBezTo>
                  <a:cubicBezTo>
                    <a:pt x="2084" y="1310"/>
                    <a:pt x="2084" y="679"/>
                    <a:pt x="1692" y="298"/>
                  </a:cubicBezTo>
                  <a:cubicBezTo>
                    <a:pt x="1490" y="92"/>
                    <a:pt x="1241" y="1"/>
                    <a:pt x="9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31" name="Google Shape;2231;p26"/>
            <p:cNvSpPr/>
            <p:nvPr/>
          </p:nvSpPr>
          <p:spPr>
            <a:xfrm>
              <a:off x="622975" y="2180475"/>
              <a:ext cx="51825" cy="49700"/>
            </a:xfrm>
            <a:custGeom>
              <a:avLst/>
              <a:gdLst/>
              <a:ahLst/>
              <a:cxnLst/>
              <a:rect l="l" t="t" r="r" b="b"/>
              <a:pathLst>
                <a:path w="2073" h="1988" extrusionOk="0">
                  <a:moveTo>
                    <a:pt x="990" y="0"/>
                  </a:moveTo>
                  <a:cubicBezTo>
                    <a:pt x="483" y="0"/>
                    <a:pt x="1" y="394"/>
                    <a:pt x="1" y="988"/>
                  </a:cubicBezTo>
                  <a:cubicBezTo>
                    <a:pt x="1" y="1591"/>
                    <a:pt x="484" y="1987"/>
                    <a:pt x="992" y="1987"/>
                  </a:cubicBezTo>
                  <a:cubicBezTo>
                    <a:pt x="1236" y="1987"/>
                    <a:pt x="1486" y="1896"/>
                    <a:pt x="1691" y="1690"/>
                  </a:cubicBezTo>
                  <a:cubicBezTo>
                    <a:pt x="2072" y="1309"/>
                    <a:pt x="2072" y="678"/>
                    <a:pt x="1691" y="297"/>
                  </a:cubicBezTo>
                  <a:cubicBezTo>
                    <a:pt x="1486" y="92"/>
                    <a:pt x="1235" y="0"/>
                    <a:pt x="9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32" name="Google Shape;2232;p26"/>
            <p:cNvSpPr/>
            <p:nvPr/>
          </p:nvSpPr>
          <p:spPr>
            <a:xfrm>
              <a:off x="468200" y="2180450"/>
              <a:ext cx="66400" cy="49675"/>
            </a:xfrm>
            <a:custGeom>
              <a:avLst/>
              <a:gdLst/>
              <a:ahLst/>
              <a:cxnLst/>
              <a:rect l="l" t="t" r="r" b="b"/>
              <a:pathLst>
                <a:path w="2656" h="1987" extrusionOk="0">
                  <a:moveTo>
                    <a:pt x="1322" y="1"/>
                  </a:moveTo>
                  <a:cubicBezTo>
                    <a:pt x="441" y="1"/>
                    <a:pt x="1" y="1072"/>
                    <a:pt x="632" y="1691"/>
                  </a:cubicBezTo>
                  <a:cubicBezTo>
                    <a:pt x="822" y="1888"/>
                    <a:pt x="1075" y="1986"/>
                    <a:pt x="1328" y="1986"/>
                  </a:cubicBezTo>
                  <a:cubicBezTo>
                    <a:pt x="1581" y="1986"/>
                    <a:pt x="1834" y="1888"/>
                    <a:pt x="2025" y="1691"/>
                  </a:cubicBezTo>
                  <a:cubicBezTo>
                    <a:pt x="2656" y="1072"/>
                    <a:pt x="2203" y="1"/>
                    <a:pt x="13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33" name="Google Shape;2233;p26"/>
            <p:cNvSpPr/>
            <p:nvPr/>
          </p:nvSpPr>
          <p:spPr>
            <a:xfrm>
              <a:off x="696500" y="2253975"/>
              <a:ext cx="51825" cy="49725"/>
            </a:xfrm>
            <a:custGeom>
              <a:avLst/>
              <a:gdLst/>
              <a:ahLst/>
              <a:cxnLst/>
              <a:rect l="l" t="t" r="r" b="b"/>
              <a:pathLst>
                <a:path w="2073" h="1989" extrusionOk="0">
                  <a:moveTo>
                    <a:pt x="990" y="1"/>
                  </a:moveTo>
                  <a:cubicBezTo>
                    <a:pt x="482" y="1"/>
                    <a:pt x="1" y="395"/>
                    <a:pt x="1" y="989"/>
                  </a:cubicBezTo>
                  <a:cubicBezTo>
                    <a:pt x="1" y="1592"/>
                    <a:pt x="484" y="1988"/>
                    <a:pt x="991" y="1988"/>
                  </a:cubicBezTo>
                  <a:cubicBezTo>
                    <a:pt x="1236" y="1988"/>
                    <a:pt x="1486" y="1896"/>
                    <a:pt x="1691" y="1691"/>
                  </a:cubicBezTo>
                  <a:cubicBezTo>
                    <a:pt x="2072" y="1310"/>
                    <a:pt x="2072" y="679"/>
                    <a:pt x="1691" y="298"/>
                  </a:cubicBezTo>
                  <a:cubicBezTo>
                    <a:pt x="1486" y="93"/>
                    <a:pt x="1235" y="1"/>
                    <a:pt x="9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34" name="Google Shape;2234;p26"/>
            <p:cNvSpPr/>
            <p:nvPr/>
          </p:nvSpPr>
          <p:spPr>
            <a:xfrm>
              <a:off x="769425" y="2327125"/>
              <a:ext cx="52125" cy="49725"/>
            </a:xfrm>
            <a:custGeom>
              <a:avLst/>
              <a:gdLst/>
              <a:ahLst/>
              <a:cxnLst/>
              <a:rect l="l" t="t" r="r" b="b"/>
              <a:pathLst>
                <a:path w="2085" h="1989" extrusionOk="0">
                  <a:moveTo>
                    <a:pt x="1006" y="0"/>
                  </a:moveTo>
                  <a:cubicBezTo>
                    <a:pt x="492" y="0"/>
                    <a:pt x="1" y="395"/>
                    <a:pt x="1" y="992"/>
                  </a:cubicBezTo>
                  <a:cubicBezTo>
                    <a:pt x="1" y="1589"/>
                    <a:pt x="492" y="1989"/>
                    <a:pt x="1006" y="1989"/>
                  </a:cubicBezTo>
                  <a:cubicBezTo>
                    <a:pt x="1250" y="1989"/>
                    <a:pt x="1500" y="1898"/>
                    <a:pt x="1703" y="1694"/>
                  </a:cubicBezTo>
                  <a:cubicBezTo>
                    <a:pt x="2084" y="1313"/>
                    <a:pt x="2084" y="682"/>
                    <a:pt x="1703" y="289"/>
                  </a:cubicBezTo>
                  <a:cubicBezTo>
                    <a:pt x="1500" y="90"/>
                    <a:pt x="1250" y="0"/>
                    <a:pt x="10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35" name="Google Shape;2235;p26"/>
            <p:cNvSpPr/>
            <p:nvPr/>
          </p:nvSpPr>
          <p:spPr>
            <a:xfrm>
              <a:off x="842650" y="2400350"/>
              <a:ext cx="52125" cy="49600"/>
            </a:xfrm>
            <a:custGeom>
              <a:avLst/>
              <a:gdLst/>
              <a:ahLst/>
              <a:cxnLst/>
              <a:rect l="l" t="t" r="r" b="b"/>
              <a:pathLst>
                <a:path w="2085" h="1984" extrusionOk="0">
                  <a:moveTo>
                    <a:pt x="1002" y="0"/>
                  </a:moveTo>
                  <a:cubicBezTo>
                    <a:pt x="492" y="0"/>
                    <a:pt x="1" y="395"/>
                    <a:pt x="1" y="992"/>
                  </a:cubicBezTo>
                  <a:cubicBezTo>
                    <a:pt x="1" y="1589"/>
                    <a:pt x="492" y="1983"/>
                    <a:pt x="1002" y="1983"/>
                  </a:cubicBezTo>
                  <a:cubicBezTo>
                    <a:pt x="1245" y="1983"/>
                    <a:pt x="1492" y="1894"/>
                    <a:pt x="1691" y="1694"/>
                  </a:cubicBezTo>
                  <a:cubicBezTo>
                    <a:pt x="2084" y="1301"/>
                    <a:pt x="2084" y="682"/>
                    <a:pt x="1691" y="289"/>
                  </a:cubicBezTo>
                  <a:cubicBezTo>
                    <a:pt x="1492" y="90"/>
                    <a:pt x="1245" y="0"/>
                    <a:pt x="10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36" name="Google Shape;2236;p26"/>
            <p:cNvSpPr/>
            <p:nvPr/>
          </p:nvSpPr>
          <p:spPr>
            <a:xfrm>
              <a:off x="915875" y="2473575"/>
              <a:ext cx="52125" cy="49600"/>
            </a:xfrm>
            <a:custGeom>
              <a:avLst/>
              <a:gdLst/>
              <a:ahLst/>
              <a:cxnLst/>
              <a:rect l="l" t="t" r="r" b="b"/>
              <a:pathLst>
                <a:path w="2085" h="1984" extrusionOk="0">
                  <a:moveTo>
                    <a:pt x="1002" y="0"/>
                  </a:moveTo>
                  <a:cubicBezTo>
                    <a:pt x="492" y="0"/>
                    <a:pt x="1" y="395"/>
                    <a:pt x="1" y="992"/>
                  </a:cubicBezTo>
                  <a:cubicBezTo>
                    <a:pt x="1" y="1589"/>
                    <a:pt x="492" y="1983"/>
                    <a:pt x="1002" y="1983"/>
                  </a:cubicBezTo>
                  <a:cubicBezTo>
                    <a:pt x="1245" y="1983"/>
                    <a:pt x="1492" y="1894"/>
                    <a:pt x="1691" y="1694"/>
                  </a:cubicBezTo>
                  <a:cubicBezTo>
                    <a:pt x="2084" y="1301"/>
                    <a:pt x="2084" y="670"/>
                    <a:pt x="1691" y="289"/>
                  </a:cubicBezTo>
                  <a:cubicBezTo>
                    <a:pt x="1492" y="89"/>
                    <a:pt x="1245" y="0"/>
                    <a:pt x="10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37" name="Google Shape;2237;p26"/>
            <p:cNvSpPr/>
            <p:nvPr/>
          </p:nvSpPr>
          <p:spPr>
            <a:xfrm>
              <a:off x="989400" y="2546950"/>
              <a:ext cx="52100" cy="49750"/>
            </a:xfrm>
            <a:custGeom>
              <a:avLst/>
              <a:gdLst/>
              <a:ahLst/>
              <a:cxnLst/>
              <a:rect l="l" t="t" r="r" b="b"/>
              <a:pathLst>
                <a:path w="2084" h="1990" extrusionOk="0">
                  <a:moveTo>
                    <a:pt x="1002" y="1"/>
                  </a:moveTo>
                  <a:cubicBezTo>
                    <a:pt x="492" y="1"/>
                    <a:pt x="0" y="401"/>
                    <a:pt x="0" y="997"/>
                  </a:cubicBezTo>
                  <a:cubicBezTo>
                    <a:pt x="0" y="1594"/>
                    <a:pt x="492" y="1989"/>
                    <a:pt x="1002" y="1989"/>
                  </a:cubicBezTo>
                  <a:cubicBezTo>
                    <a:pt x="1245" y="1989"/>
                    <a:pt x="1491" y="1900"/>
                    <a:pt x="1691" y="1700"/>
                  </a:cubicBezTo>
                  <a:cubicBezTo>
                    <a:pt x="2084" y="1307"/>
                    <a:pt x="2084" y="676"/>
                    <a:pt x="1691" y="295"/>
                  </a:cubicBezTo>
                  <a:cubicBezTo>
                    <a:pt x="1491" y="91"/>
                    <a:pt x="1244" y="1"/>
                    <a:pt x="10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38" name="Google Shape;2238;p26"/>
            <p:cNvSpPr/>
            <p:nvPr/>
          </p:nvSpPr>
          <p:spPr>
            <a:xfrm>
              <a:off x="1062925" y="2620000"/>
              <a:ext cx="51800" cy="49625"/>
            </a:xfrm>
            <a:custGeom>
              <a:avLst/>
              <a:gdLst/>
              <a:ahLst/>
              <a:cxnLst/>
              <a:rect l="l" t="t" r="r" b="b"/>
              <a:pathLst>
                <a:path w="2072" h="1985" extrusionOk="0">
                  <a:moveTo>
                    <a:pt x="997" y="1"/>
                  </a:moveTo>
                  <a:cubicBezTo>
                    <a:pt x="487" y="1"/>
                    <a:pt x="0" y="396"/>
                    <a:pt x="0" y="993"/>
                  </a:cubicBezTo>
                  <a:cubicBezTo>
                    <a:pt x="0" y="1589"/>
                    <a:pt x="487" y="1984"/>
                    <a:pt x="997" y="1984"/>
                  </a:cubicBezTo>
                  <a:cubicBezTo>
                    <a:pt x="1239" y="1984"/>
                    <a:pt x="1487" y="1895"/>
                    <a:pt x="1691" y="1695"/>
                  </a:cubicBezTo>
                  <a:cubicBezTo>
                    <a:pt x="2072" y="1314"/>
                    <a:pt x="2072" y="683"/>
                    <a:pt x="1691" y="290"/>
                  </a:cubicBezTo>
                  <a:cubicBezTo>
                    <a:pt x="1487" y="90"/>
                    <a:pt x="1239" y="1"/>
                    <a:pt x="9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39" name="Google Shape;2239;p26"/>
            <p:cNvSpPr/>
            <p:nvPr/>
          </p:nvSpPr>
          <p:spPr>
            <a:xfrm>
              <a:off x="549750" y="2253600"/>
              <a:ext cx="52125" cy="49600"/>
            </a:xfrm>
            <a:custGeom>
              <a:avLst/>
              <a:gdLst/>
              <a:ahLst/>
              <a:cxnLst/>
              <a:rect l="l" t="t" r="r" b="b"/>
              <a:pathLst>
                <a:path w="2085" h="1984" extrusionOk="0">
                  <a:moveTo>
                    <a:pt x="1002" y="0"/>
                  </a:moveTo>
                  <a:cubicBezTo>
                    <a:pt x="493" y="0"/>
                    <a:pt x="1" y="395"/>
                    <a:pt x="1" y="992"/>
                  </a:cubicBezTo>
                  <a:cubicBezTo>
                    <a:pt x="1" y="1589"/>
                    <a:pt x="493" y="1984"/>
                    <a:pt x="1002" y="1984"/>
                  </a:cubicBezTo>
                  <a:cubicBezTo>
                    <a:pt x="1245" y="1984"/>
                    <a:pt x="1492" y="1894"/>
                    <a:pt x="1692" y="1694"/>
                  </a:cubicBezTo>
                  <a:cubicBezTo>
                    <a:pt x="2084" y="1302"/>
                    <a:pt x="2084" y="682"/>
                    <a:pt x="1692" y="289"/>
                  </a:cubicBezTo>
                  <a:cubicBezTo>
                    <a:pt x="1492" y="90"/>
                    <a:pt x="1245" y="0"/>
                    <a:pt x="10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40" name="Google Shape;2240;p26"/>
            <p:cNvSpPr/>
            <p:nvPr/>
          </p:nvSpPr>
          <p:spPr>
            <a:xfrm>
              <a:off x="623275" y="2327125"/>
              <a:ext cx="52125" cy="49600"/>
            </a:xfrm>
            <a:custGeom>
              <a:avLst/>
              <a:gdLst/>
              <a:ahLst/>
              <a:cxnLst/>
              <a:rect l="l" t="t" r="r" b="b"/>
              <a:pathLst>
                <a:path w="2085" h="1984" extrusionOk="0">
                  <a:moveTo>
                    <a:pt x="1002" y="0"/>
                  </a:moveTo>
                  <a:cubicBezTo>
                    <a:pt x="493" y="0"/>
                    <a:pt x="1" y="395"/>
                    <a:pt x="1" y="992"/>
                  </a:cubicBezTo>
                  <a:cubicBezTo>
                    <a:pt x="1" y="1589"/>
                    <a:pt x="493" y="1983"/>
                    <a:pt x="1002" y="1983"/>
                  </a:cubicBezTo>
                  <a:cubicBezTo>
                    <a:pt x="1245" y="1983"/>
                    <a:pt x="1492" y="1894"/>
                    <a:pt x="1691" y="1694"/>
                  </a:cubicBezTo>
                  <a:cubicBezTo>
                    <a:pt x="2084" y="1313"/>
                    <a:pt x="2084" y="682"/>
                    <a:pt x="1691" y="289"/>
                  </a:cubicBezTo>
                  <a:cubicBezTo>
                    <a:pt x="1492" y="90"/>
                    <a:pt x="1245" y="0"/>
                    <a:pt x="10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41" name="Google Shape;2241;p26"/>
            <p:cNvSpPr/>
            <p:nvPr/>
          </p:nvSpPr>
          <p:spPr>
            <a:xfrm>
              <a:off x="696500" y="2400350"/>
              <a:ext cx="51825" cy="49600"/>
            </a:xfrm>
            <a:custGeom>
              <a:avLst/>
              <a:gdLst/>
              <a:ahLst/>
              <a:cxnLst/>
              <a:rect l="l" t="t" r="r" b="b"/>
              <a:pathLst>
                <a:path w="2073" h="1984" extrusionOk="0">
                  <a:moveTo>
                    <a:pt x="997" y="0"/>
                  </a:moveTo>
                  <a:cubicBezTo>
                    <a:pt x="487" y="0"/>
                    <a:pt x="1" y="395"/>
                    <a:pt x="1" y="992"/>
                  </a:cubicBezTo>
                  <a:cubicBezTo>
                    <a:pt x="1" y="1589"/>
                    <a:pt x="487" y="1983"/>
                    <a:pt x="997" y="1983"/>
                  </a:cubicBezTo>
                  <a:cubicBezTo>
                    <a:pt x="1240" y="1983"/>
                    <a:pt x="1488" y="1894"/>
                    <a:pt x="1691" y="1694"/>
                  </a:cubicBezTo>
                  <a:cubicBezTo>
                    <a:pt x="2072" y="1301"/>
                    <a:pt x="2072" y="682"/>
                    <a:pt x="1691" y="289"/>
                  </a:cubicBezTo>
                  <a:cubicBezTo>
                    <a:pt x="1488" y="90"/>
                    <a:pt x="1240" y="0"/>
                    <a:pt x="9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42" name="Google Shape;2242;p26"/>
            <p:cNvSpPr/>
            <p:nvPr/>
          </p:nvSpPr>
          <p:spPr>
            <a:xfrm>
              <a:off x="769425" y="2473375"/>
              <a:ext cx="52125" cy="49800"/>
            </a:xfrm>
            <a:custGeom>
              <a:avLst/>
              <a:gdLst/>
              <a:ahLst/>
              <a:cxnLst/>
              <a:rect l="l" t="t" r="r" b="b"/>
              <a:pathLst>
                <a:path w="2085" h="1992" extrusionOk="0">
                  <a:moveTo>
                    <a:pt x="1000" y="0"/>
                  </a:moveTo>
                  <a:cubicBezTo>
                    <a:pt x="489" y="0"/>
                    <a:pt x="1" y="397"/>
                    <a:pt x="1" y="1000"/>
                  </a:cubicBezTo>
                  <a:cubicBezTo>
                    <a:pt x="1" y="1597"/>
                    <a:pt x="492" y="1991"/>
                    <a:pt x="1006" y="1991"/>
                  </a:cubicBezTo>
                  <a:cubicBezTo>
                    <a:pt x="1250" y="1991"/>
                    <a:pt x="1500" y="1902"/>
                    <a:pt x="1703" y="1702"/>
                  </a:cubicBezTo>
                  <a:cubicBezTo>
                    <a:pt x="2084" y="1309"/>
                    <a:pt x="2084" y="678"/>
                    <a:pt x="1703" y="297"/>
                  </a:cubicBezTo>
                  <a:cubicBezTo>
                    <a:pt x="1498" y="92"/>
                    <a:pt x="1247" y="0"/>
                    <a:pt x="10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43" name="Google Shape;2243;p26"/>
            <p:cNvSpPr/>
            <p:nvPr/>
          </p:nvSpPr>
          <p:spPr>
            <a:xfrm>
              <a:off x="842650" y="2546575"/>
              <a:ext cx="52125" cy="49725"/>
            </a:xfrm>
            <a:custGeom>
              <a:avLst/>
              <a:gdLst/>
              <a:ahLst/>
              <a:cxnLst/>
              <a:rect l="l" t="t" r="r" b="b"/>
              <a:pathLst>
                <a:path w="2085" h="1989" extrusionOk="0">
                  <a:moveTo>
                    <a:pt x="995" y="1"/>
                  </a:moveTo>
                  <a:cubicBezTo>
                    <a:pt x="488" y="1"/>
                    <a:pt x="1" y="395"/>
                    <a:pt x="1" y="989"/>
                  </a:cubicBezTo>
                  <a:cubicBezTo>
                    <a:pt x="1" y="1591"/>
                    <a:pt x="489" y="1988"/>
                    <a:pt x="997" y="1988"/>
                  </a:cubicBezTo>
                  <a:cubicBezTo>
                    <a:pt x="1241" y="1988"/>
                    <a:pt x="1490" y="1896"/>
                    <a:pt x="1691" y="1691"/>
                  </a:cubicBezTo>
                  <a:cubicBezTo>
                    <a:pt x="2084" y="1310"/>
                    <a:pt x="2084" y="679"/>
                    <a:pt x="1691" y="298"/>
                  </a:cubicBezTo>
                  <a:cubicBezTo>
                    <a:pt x="1490" y="93"/>
                    <a:pt x="1240" y="1"/>
                    <a:pt x="9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44" name="Google Shape;2244;p26"/>
            <p:cNvSpPr/>
            <p:nvPr/>
          </p:nvSpPr>
          <p:spPr>
            <a:xfrm>
              <a:off x="916175" y="2620000"/>
              <a:ext cx="52125" cy="49750"/>
            </a:xfrm>
            <a:custGeom>
              <a:avLst/>
              <a:gdLst/>
              <a:ahLst/>
              <a:cxnLst/>
              <a:rect l="l" t="t" r="r" b="b"/>
              <a:pathLst>
                <a:path w="2085" h="1990" extrusionOk="0">
                  <a:moveTo>
                    <a:pt x="1006" y="1"/>
                  </a:moveTo>
                  <a:cubicBezTo>
                    <a:pt x="492" y="1"/>
                    <a:pt x="0" y="396"/>
                    <a:pt x="0" y="993"/>
                  </a:cubicBezTo>
                  <a:cubicBezTo>
                    <a:pt x="0" y="1589"/>
                    <a:pt x="492" y="1989"/>
                    <a:pt x="1005" y="1989"/>
                  </a:cubicBezTo>
                  <a:cubicBezTo>
                    <a:pt x="1250" y="1989"/>
                    <a:pt x="1499" y="1899"/>
                    <a:pt x="1703" y="1695"/>
                  </a:cubicBezTo>
                  <a:cubicBezTo>
                    <a:pt x="2084" y="1314"/>
                    <a:pt x="2084" y="683"/>
                    <a:pt x="1703" y="290"/>
                  </a:cubicBezTo>
                  <a:cubicBezTo>
                    <a:pt x="1500" y="90"/>
                    <a:pt x="1250" y="1"/>
                    <a:pt x="10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45" name="Google Shape;2245;p26"/>
            <p:cNvSpPr/>
            <p:nvPr/>
          </p:nvSpPr>
          <p:spPr>
            <a:xfrm>
              <a:off x="989400" y="2693225"/>
              <a:ext cx="52100" cy="49750"/>
            </a:xfrm>
            <a:custGeom>
              <a:avLst/>
              <a:gdLst/>
              <a:ahLst/>
              <a:cxnLst/>
              <a:rect l="l" t="t" r="r" b="b"/>
              <a:pathLst>
                <a:path w="2084" h="1990" extrusionOk="0">
                  <a:moveTo>
                    <a:pt x="1002" y="1"/>
                  </a:moveTo>
                  <a:cubicBezTo>
                    <a:pt x="492" y="1"/>
                    <a:pt x="0" y="396"/>
                    <a:pt x="0" y="992"/>
                  </a:cubicBezTo>
                  <a:cubicBezTo>
                    <a:pt x="0" y="1589"/>
                    <a:pt x="492" y="1989"/>
                    <a:pt x="1002" y="1989"/>
                  </a:cubicBezTo>
                  <a:cubicBezTo>
                    <a:pt x="1244" y="1989"/>
                    <a:pt x="1491" y="1899"/>
                    <a:pt x="1691" y="1695"/>
                  </a:cubicBezTo>
                  <a:cubicBezTo>
                    <a:pt x="2084" y="1314"/>
                    <a:pt x="2084" y="683"/>
                    <a:pt x="1691" y="290"/>
                  </a:cubicBezTo>
                  <a:cubicBezTo>
                    <a:pt x="1491" y="90"/>
                    <a:pt x="1245" y="1"/>
                    <a:pt x="10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2246" name="Google Shape;2246;p26"/>
          <p:cNvGrpSpPr/>
          <p:nvPr/>
        </p:nvGrpSpPr>
        <p:grpSpPr>
          <a:xfrm>
            <a:off x="-506208" y="3831640"/>
            <a:ext cx="1426663" cy="1883819"/>
            <a:chOff x="468200" y="1667900"/>
            <a:chExt cx="1085575" cy="1075075"/>
          </a:xfrm>
        </p:grpSpPr>
        <p:sp>
          <p:nvSpPr>
            <p:cNvPr id="2247" name="Google Shape;2247;p26"/>
            <p:cNvSpPr/>
            <p:nvPr/>
          </p:nvSpPr>
          <p:spPr>
            <a:xfrm>
              <a:off x="989100" y="1667900"/>
              <a:ext cx="52125" cy="49725"/>
            </a:xfrm>
            <a:custGeom>
              <a:avLst/>
              <a:gdLst/>
              <a:ahLst/>
              <a:cxnLst/>
              <a:rect l="l" t="t" r="r" b="b"/>
              <a:pathLst>
                <a:path w="2085" h="1989" extrusionOk="0">
                  <a:moveTo>
                    <a:pt x="997" y="1"/>
                  </a:moveTo>
                  <a:cubicBezTo>
                    <a:pt x="489" y="1"/>
                    <a:pt x="0" y="398"/>
                    <a:pt x="0" y="1000"/>
                  </a:cubicBezTo>
                  <a:cubicBezTo>
                    <a:pt x="0" y="1595"/>
                    <a:pt x="488" y="1988"/>
                    <a:pt x="995" y="1988"/>
                  </a:cubicBezTo>
                  <a:cubicBezTo>
                    <a:pt x="1240" y="1988"/>
                    <a:pt x="1490" y="1896"/>
                    <a:pt x="1691" y="1691"/>
                  </a:cubicBezTo>
                  <a:cubicBezTo>
                    <a:pt x="2084" y="1310"/>
                    <a:pt x="2084" y="679"/>
                    <a:pt x="1691" y="298"/>
                  </a:cubicBezTo>
                  <a:cubicBezTo>
                    <a:pt x="1490" y="93"/>
                    <a:pt x="1241" y="1"/>
                    <a:pt x="9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48" name="Google Shape;2248;p26"/>
            <p:cNvSpPr/>
            <p:nvPr/>
          </p:nvSpPr>
          <p:spPr>
            <a:xfrm>
              <a:off x="1062325" y="1741025"/>
              <a:ext cx="51825" cy="49750"/>
            </a:xfrm>
            <a:custGeom>
              <a:avLst/>
              <a:gdLst/>
              <a:ahLst/>
              <a:cxnLst/>
              <a:rect l="l" t="t" r="r" b="b"/>
              <a:pathLst>
                <a:path w="2073" h="1990" extrusionOk="0">
                  <a:moveTo>
                    <a:pt x="997" y="1"/>
                  </a:moveTo>
                  <a:cubicBezTo>
                    <a:pt x="487" y="1"/>
                    <a:pt x="0" y="396"/>
                    <a:pt x="0" y="992"/>
                  </a:cubicBezTo>
                  <a:cubicBezTo>
                    <a:pt x="0" y="1589"/>
                    <a:pt x="487" y="1989"/>
                    <a:pt x="996" y="1989"/>
                  </a:cubicBezTo>
                  <a:cubicBezTo>
                    <a:pt x="1239" y="1989"/>
                    <a:pt x="1487" y="1899"/>
                    <a:pt x="1691" y="1695"/>
                  </a:cubicBezTo>
                  <a:cubicBezTo>
                    <a:pt x="2072" y="1314"/>
                    <a:pt x="2072" y="683"/>
                    <a:pt x="1691" y="290"/>
                  </a:cubicBezTo>
                  <a:cubicBezTo>
                    <a:pt x="1488" y="90"/>
                    <a:pt x="1239" y="1"/>
                    <a:pt x="9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49" name="Google Shape;2249;p26"/>
            <p:cNvSpPr/>
            <p:nvPr/>
          </p:nvSpPr>
          <p:spPr>
            <a:xfrm>
              <a:off x="907550" y="1741125"/>
              <a:ext cx="66400" cy="49650"/>
            </a:xfrm>
            <a:custGeom>
              <a:avLst/>
              <a:gdLst/>
              <a:ahLst/>
              <a:cxnLst/>
              <a:rect l="l" t="t" r="r" b="b"/>
              <a:pathLst>
                <a:path w="2656" h="1986" extrusionOk="0">
                  <a:moveTo>
                    <a:pt x="1334" y="0"/>
                  </a:moveTo>
                  <a:cubicBezTo>
                    <a:pt x="453" y="0"/>
                    <a:pt x="0" y="1072"/>
                    <a:pt x="631" y="1691"/>
                  </a:cubicBezTo>
                  <a:cubicBezTo>
                    <a:pt x="822" y="1887"/>
                    <a:pt x="1075" y="1986"/>
                    <a:pt x="1328" y="1986"/>
                  </a:cubicBezTo>
                  <a:cubicBezTo>
                    <a:pt x="1581" y="1986"/>
                    <a:pt x="1834" y="1887"/>
                    <a:pt x="2024" y="1691"/>
                  </a:cubicBezTo>
                  <a:cubicBezTo>
                    <a:pt x="2655" y="1072"/>
                    <a:pt x="2215" y="0"/>
                    <a:pt x="13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50" name="Google Shape;2250;p26"/>
            <p:cNvSpPr/>
            <p:nvPr/>
          </p:nvSpPr>
          <p:spPr>
            <a:xfrm>
              <a:off x="1135850" y="1814550"/>
              <a:ext cx="52100" cy="49600"/>
            </a:xfrm>
            <a:custGeom>
              <a:avLst/>
              <a:gdLst/>
              <a:ahLst/>
              <a:cxnLst/>
              <a:rect l="l" t="t" r="r" b="b"/>
              <a:pathLst>
                <a:path w="2084" h="1984" extrusionOk="0">
                  <a:moveTo>
                    <a:pt x="1002" y="1"/>
                  </a:moveTo>
                  <a:cubicBezTo>
                    <a:pt x="492" y="1"/>
                    <a:pt x="0" y="395"/>
                    <a:pt x="0" y="992"/>
                  </a:cubicBezTo>
                  <a:cubicBezTo>
                    <a:pt x="0" y="1589"/>
                    <a:pt x="492" y="1984"/>
                    <a:pt x="1002" y="1984"/>
                  </a:cubicBezTo>
                  <a:cubicBezTo>
                    <a:pt x="1245" y="1984"/>
                    <a:pt x="1491" y="1894"/>
                    <a:pt x="1691" y="1695"/>
                  </a:cubicBezTo>
                  <a:cubicBezTo>
                    <a:pt x="2084" y="1314"/>
                    <a:pt x="2084" y="683"/>
                    <a:pt x="1691" y="290"/>
                  </a:cubicBezTo>
                  <a:cubicBezTo>
                    <a:pt x="1491" y="90"/>
                    <a:pt x="1245" y="1"/>
                    <a:pt x="10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51" name="Google Shape;2251;p26"/>
            <p:cNvSpPr/>
            <p:nvPr/>
          </p:nvSpPr>
          <p:spPr>
            <a:xfrm>
              <a:off x="1209075" y="1887775"/>
              <a:ext cx="51800" cy="49600"/>
            </a:xfrm>
            <a:custGeom>
              <a:avLst/>
              <a:gdLst/>
              <a:ahLst/>
              <a:cxnLst/>
              <a:rect l="l" t="t" r="r" b="b"/>
              <a:pathLst>
                <a:path w="2072" h="1984" extrusionOk="0">
                  <a:moveTo>
                    <a:pt x="996" y="1"/>
                  </a:moveTo>
                  <a:cubicBezTo>
                    <a:pt x="487" y="1"/>
                    <a:pt x="0" y="395"/>
                    <a:pt x="0" y="992"/>
                  </a:cubicBezTo>
                  <a:cubicBezTo>
                    <a:pt x="0" y="1589"/>
                    <a:pt x="487" y="1984"/>
                    <a:pt x="996" y="1984"/>
                  </a:cubicBezTo>
                  <a:cubicBezTo>
                    <a:pt x="1239" y="1984"/>
                    <a:pt x="1487" y="1894"/>
                    <a:pt x="1691" y="1695"/>
                  </a:cubicBezTo>
                  <a:cubicBezTo>
                    <a:pt x="2072" y="1302"/>
                    <a:pt x="2072" y="683"/>
                    <a:pt x="1691" y="290"/>
                  </a:cubicBezTo>
                  <a:cubicBezTo>
                    <a:pt x="1487" y="90"/>
                    <a:pt x="1239" y="1"/>
                    <a:pt x="9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52" name="Google Shape;2252;p26"/>
            <p:cNvSpPr/>
            <p:nvPr/>
          </p:nvSpPr>
          <p:spPr>
            <a:xfrm>
              <a:off x="1282300" y="1960875"/>
              <a:ext cx="51800" cy="49725"/>
            </a:xfrm>
            <a:custGeom>
              <a:avLst/>
              <a:gdLst/>
              <a:ahLst/>
              <a:cxnLst/>
              <a:rect l="l" t="t" r="r" b="b"/>
              <a:pathLst>
                <a:path w="2072" h="1989" extrusionOk="0">
                  <a:moveTo>
                    <a:pt x="1001" y="0"/>
                  </a:moveTo>
                  <a:cubicBezTo>
                    <a:pt x="492" y="0"/>
                    <a:pt x="0" y="400"/>
                    <a:pt x="0" y="997"/>
                  </a:cubicBezTo>
                  <a:cubicBezTo>
                    <a:pt x="0" y="1594"/>
                    <a:pt x="492" y="1989"/>
                    <a:pt x="1002" y="1989"/>
                  </a:cubicBezTo>
                  <a:cubicBezTo>
                    <a:pt x="1244" y="1989"/>
                    <a:pt x="1491" y="1899"/>
                    <a:pt x="1691" y="1700"/>
                  </a:cubicBezTo>
                  <a:cubicBezTo>
                    <a:pt x="2072" y="1307"/>
                    <a:pt x="2072" y="676"/>
                    <a:pt x="1691" y="295"/>
                  </a:cubicBezTo>
                  <a:cubicBezTo>
                    <a:pt x="1491" y="91"/>
                    <a:pt x="1244" y="0"/>
                    <a:pt x="10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53" name="Google Shape;2253;p26"/>
            <p:cNvSpPr/>
            <p:nvPr/>
          </p:nvSpPr>
          <p:spPr>
            <a:xfrm>
              <a:off x="1355225" y="2034025"/>
              <a:ext cx="52100" cy="49700"/>
            </a:xfrm>
            <a:custGeom>
              <a:avLst/>
              <a:gdLst/>
              <a:ahLst/>
              <a:cxnLst/>
              <a:rect l="l" t="t" r="r" b="b"/>
              <a:pathLst>
                <a:path w="2084" h="1988" extrusionOk="0">
                  <a:moveTo>
                    <a:pt x="996" y="1"/>
                  </a:moveTo>
                  <a:cubicBezTo>
                    <a:pt x="488" y="1"/>
                    <a:pt x="0" y="397"/>
                    <a:pt x="0" y="1000"/>
                  </a:cubicBezTo>
                  <a:cubicBezTo>
                    <a:pt x="0" y="1594"/>
                    <a:pt x="487" y="1988"/>
                    <a:pt x="995" y="1988"/>
                  </a:cubicBezTo>
                  <a:cubicBezTo>
                    <a:pt x="1240" y="1988"/>
                    <a:pt x="1489" y="1896"/>
                    <a:pt x="1691" y="1691"/>
                  </a:cubicBezTo>
                  <a:cubicBezTo>
                    <a:pt x="2084" y="1310"/>
                    <a:pt x="2084" y="679"/>
                    <a:pt x="1691" y="298"/>
                  </a:cubicBezTo>
                  <a:cubicBezTo>
                    <a:pt x="1490" y="93"/>
                    <a:pt x="1241" y="1"/>
                    <a:pt x="9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54" name="Google Shape;2254;p26"/>
            <p:cNvSpPr/>
            <p:nvPr/>
          </p:nvSpPr>
          <p:spPr>
            <a:xfrm>
              <a:off x="1428750" y="2107550"/>
              <a:ext cx="52100" cy="49800"/>
            </a:xfrm>
            <a:custGeom>
              <a:avLst/>
              <a:gdLst/>
              <a:ahLst/>
              <a:cxnLst/>
              <a:rect l="l" t="t" r="r" b="b"/>
              <a:pathLst>
                <a:path w="2084" h="1992" extrusionOk="0">
                  <a:moveTo>
                    <a:pt x="996" y="0"/>
                  </a:moveTo>
                  <a:cubicBezTo>
                    <a:pt x="488" y="0"/>
                    <a:pt x="0" y="397"/>
                    <a:pt x="0" y="1000"/>
                  </a:cubicBezTo>
                  <a:cubicBezTo>
                    <a:pt x="0" y="1597"/>
                    <a:pt x="492" y="1991"/>
                    <a:pt x="1002" y="1991"/>
                  </a:cubicBezTo>
                  <a:cubicBezTo>
                    <a:pt x="1244" y="1991"/>
                    <a:pt x="1491" y="1902"/>
                    <a:pt x="1691" y="1702"/>
                  </a:cubicBezTo>
                  <a:cubicBezTo>
                    <a:pt x="2084" y="1309"/>
                    <a:pt x="2084" y="678"/>
                    <a:pt x="1691" y="297"/>
                  </a:cubicBezTo>
                  <a:cubicBezTo>
                    <a:pt x="1490" y="92"/>
                    <a:pt x="1241" y="0"/>
                    <a:pt x="9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55" name="Google Shape;2255;p26"/>
            <p:cNvSpPr/>
            <p:nvPr/>
          </p:nvSpPr>
          <p:spPr>
            <a:xfrm>
              <a:off x="1501950" y="2180750"/>
              <a:ext cx="51825" cy="49650"/>
            </a:xfrm>
            <a:custGeom>
              <a:avLst/>
              <a:gdLst/>
              <a:ahLst/>
              <a:cxnLst/>
              <a:rect l="l" t="t" r="r" b="b"/>
              <a:pathLst>
                <a:path w="2073" h="1986" extrusionOk="0">
                  <a:moveTo>
                    <a:pt x="990" y="1"/>
                  </a:moveTo>
                  <a:cubicBezTo>
                    <a:pt x="483" y="1"/>
                    <a:pt x="1" y="395"/>
                    <a:pt x="1" y="989"/>
                  </a:cubicBezTo>
                  <a:cubicBezTo>
                    <a:pt x="1" y="1586"/>
                    <a:pt x="487" y="1986"/>
                    <a:pt x="997" y="1986"/>
                  </a:cubicBezTo>
                  <a:cubicBezTo>
                    <a:pt x="1240" y="1986"/>
                    <a:pt x="1488" y="1895"/>
                    <a:pt x="1692" y="1691"/>
                  </a:cubicBezTo>
                  <a:cubicBezTo>
                    <a:pt x="2073" y="1310"/>
                    <a:pt x="2073" y="679"/>
                    <a:pt x="1692" y="298"/>
                  </a:cubicBezTo>
                  <a:cubicBezTo>
                    <a:pt x="1486" y="93"/>
                    <a:pt x="1235" y="1"/>
                    <a:pt x="9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56" name="Google Shape;2256;p26"/>
            <p:cNvSpPr/>
            <p:nvPr/>
          </p:nvSpPr>
          <p:spPr>
            <a:xfrm>
              <a:off x="989100" y="1814250"/>
              <a:ext cx="52125" cy="49600"/>
            </a:xfrm>
            <a:custGeom>
              <a:avLst/>
              <a:gdLst/>
              <a:ahLst/>
              <a:cxnLst/>
              <a:rect l="l" t="t" r="r" b="b"/>
              <a:pathLst>
                <a:path w="2085" h="1984" extrusionOk="0">
                  <a:moveTo>
                    <a:pt x="1002" y="1"/>
                  </a:moveTo>
                  <a:cubicBezTo>
                    <a:pt x="492" y="1"/>
                    <a:pt x="0" y="395"/>
                    <a:pt x="0" y="992"/>
                  </a:cubicBezTo>
                  <a:cubicBezTo>
                    <a:pt x="0" y="1589"/>
                    <a:pt x="492" y="1984"/>
                    <a:pt x="1002" y="1984"/>
                  </a:cubicBezTo>
                  <a:cubicBezTo>
                    <a:pt x="1245" y="1984"/>
                    <a:pt x="1491" y="1895"/>
                    <a:pt x="1691" y="1695"/>
                  </a:cubicBezTo>
                  <a:cubicBezTo>
                    <a:pt x="2084" y="1302"/>
                    <a:pt x="2084" y="683"/>
                    <a:pt x="1691" y="290"/>
                  </a:cubicBezTo>
                  <a:cubicBezTo>
                    <a:pt x="1491" y="90"/>
                    <a:pt x="1245" y="1"/>
                    <a:pt x="10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57" name="Google Shape;2257;p26"/>
            <p:cNvSpPr/>
            <p:nvPr/>
          </p:nvSpPr>
          <p:spPr>
            <a:xfrm>
              <a:off x="1062925" y="1887775"/>
              <a:ext cx="51800" cy="49600"/>
            </a:xfrm>
            <a:custGeom>
              <a:avLst/>
              <a:gdLst/>
              <a:ahLst/>
              <a:cxnLst/>
              <a:rect l="l" t="t" r="r" b="b"/>
              <a:pathLst>
                <a:path w="2072" h="1984" extrusionOk="0">
                  <a:moveTo>
                    <a:pt x="997" y="1"/>
                  </a:moveTo>
                  <a:cubicBezTo>
                    <a:pt x="487" y="1"/>
                    <a:pt x="0" y="395"/>
                    <a:pt x="0" y="992"/>
                  </a:cubicBezTo>
                  <a:cubicBezTo>
                    <a:pt x="0" y="1589"/>
                    <a:pt x="487" y="1984"/>
                    <a:pt x="997" y="1984"/>
                  </a:cubicBezTo>
                  <a:cubicBezTo>
                    <a:pt x="1239" y="1984"/>
                    <a:pt x="1487" y="1894"/>
                    <a:pt x="1691" y="1695"/>
                  </a:cubicBezTo>
                  <a:cubicBezTo>
                    <a:pt x="2072" y="1302"/>
                    <a:pt x="2072" y="683"/>
                    <a:pt x="1691" y="290"/>
                  </a:cubicBezTo>
                  <a:cubicBezTo>
                    <a:pt x="1487" y="90"/>
                    <a:pt x="1239" y="1"/>
                    <a:pt x="9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58" name="Google Shape;2258;p26"/>
            <p:cNvSpPr/>
            <p:nvPr/>
          </p:nvSpPr>
          <p:spPr>
            <a:xfrm>
              <a:off x="1135850" y="1961000"/>
              <a:ext cx="52100" cy="49600"/>
            </a:xfrm>
            <a:custGeom>
              <a:avLst/>
              <a:gdLst/>
              <a:ahLst/>
              <a:cxnLst/>
              <a:rect l="l" t="t" r="r" b="b"/>
              <a:pathLst>
                <a:path w="2084" h="1984" extrusionOk="0">
                  <a:moveTo>
                    <a:pt x="1002" y="1"/>
                  </a:moveTo>
                  <a:cubicBezTo>
                    <a:pt x="492" y="1"/>
                    <a:pt x="0" y="395"/>
                    <a:pt x="0" y="992"/>
                  </a:cubicBezTo>
                  <a:cubicBezTo>
                    <a:pt x="0" y="1589"/>
                    <a:pt x="492" y="1984"/>
                    <a:pt x="1002" y="1984"/>
                  </a:cubicBezTo>
                  <a:cubicBezTo>
                    <a:pt x="1245" y="1984"/>
                    <a:pt x="1491" y="1894"/>
                    <a:pt x="1691" y="1695"/>
                  </a:cubicBezTo>
                  <a:cubicBezTo>
                    <a:pt x="2084" y="1302"/>
                    <a:pt x="2084" y="671"/>
                    <a:pt x="1691" y="290"/>
                  </a:cubicBezTo>
                  <a:cubicBezTo>
                    <a:pt x="1491" y="90"/>
                    <a:pt x="1245" y="1"/>
                    <a:pt x="10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59" name="Google Shape;2259;p26"/>
            <p:cNvSpPr/>
            <p:nvPr/>
          </p:nvSpPr>
          <p:spPr>
            <a:xfrm>
              <a:off x="1209075" y="2034025"/>
              <a:ext cx="51800" cy="49700"/>
            </a:xfrm>
            <a:custGeom>
              <a:avLst/>
              <a:gdLst/>
              <a:ahLst/>
              <a:cxnLst/>
              <a:rect l="l" t="t" r="r" b="b"/>
              <a:pathLst>
                <a:path w="2072" h="1988" extrusionOk="0">
                  <a:moveTo>
                    <a:pt x="991" y="1"/>
                  </a:moveTo>
                  <a:cubicBezTo>
                    <a:pt x="483" y="1"/>
                    <a:pt x="0" y="397"/>
                    <a:pt x="0" y="1000"/>
                  </a:cubicBezTo>
                  <a:cubicBezTo>
                    <a:pt x="0" y="1594"/>
                    <a:pt x="482" y="1988"/>
                    <a:pt x="989" y="1988"/>
                  </a:cubicBezTo>
                  <a:cubicBezTo>
                    <a:pt x="1234" y="1988"/>
                    <a:pt x="1485" y="1896"/>
                    <a:pt x="1691" y="1691"/>
                  </a:cubicBezTo>
                  <a:cubicBezTo>
                    <a:pt x="2072" y="1310"/>
                    <a:pt x="2072" y="679"/>
                    <a:pt x="1691" y="298"/>
                  </a:cubicBezTo>
                  <a:cubicBezTo>
                    <a:pt x="1486" y="93"/>
                    <a:pt x="1236" y="1"/>
                    <a:pt x="9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60" name="Google Shape;2260;p26"/>
            <p:cNvSpPr/>
            <p:nvPr/>
          </p:nvSpPr>
          <p:spPr>
            <a:xfrm>
              <a:off x="1282300" y="2107250"/>
              <a:ext cx="51800" cy="49700"/>
            </a:xfrm>
            <a:custGeom>
              <a:avLst/>
              <a:gdLst/>
              <a:ahLst/>
              <a:cxnLst/>
              <a:rect l="l" t="t" r="r" b="b"/>
              <a:pathLst>
                <a:path w="2072" h="1988" extrusionOk="0">
                  <a:moveTo>
                    <a:pt x="995" y="0"/>
                  </a:moveTo>
                  <a:cubicBezTo>
                    <a:pt x="487" y="0"/>
                    <a:pt x="0" y="394"/>
                    <a:pt x="0" y="988"/>
                  </a:cubicBezTo>
                  <a:cubicBezTo>
                    <a:pt x="0" y="1591"/>
                    <a:pt x="488" y="1988"/>
                    <a:pt x="996" y="1988"/>
                  </a:cubicBezTo>
                  <a:cubicBezTo>
                    <a:pt x="1241" y="1988"/>
                    <a:pt x="1490" y="1896"/>
                    <a:pt x="1691" y="1691"/>
                  </a:cubicBezTo>
                  <a:cubicBezTo>
                    <a:pt x="2072" y="1310"/>
                    <a:pt x="2072" y="679"/>
                    <a:pt x="1691" y="298"/>
                  </a:cubicBezTo>
                  <a:cubicBezTo>
                    <a:pt x="1489" y="92"/>
                    <a:pt x="1240" y="0"/>
                    <a:pt x="9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61" name="Google Shape;2261;p26"/>
            <p:cNvSpPr/>
            <p:nvPr/>
          </p:nvSpPr>
          <p:spPr>
            <a:xfrm>
              <a:off x="1355525" y="2180750"/>
              <a:ext cx="52100" cy="49725"/>
            </a:xfrm>
            <a:custGeom>
              <a:avLst/>
              <a:gdLst/>
              <a:ahLst/>
              <a:cxnLst/>
              <a:rect l="l" t="t" r="r" b="b"/>
              <a:pathLst>
                <a:path w="2084" h="1989" extrusionOk="0">
                  <a:moveTo>
                    <a:pt x="998" y="1"/>
                  </a:moveTo>
                  <a:cubicBezTo>
                    <a:pt x="487" y="1"/>
                    <a:pt x="0" y="395"/>
                    <a:pt x="0" y="989"/>
                  </a:cubicBezTo>
                  <a:cubicBezTo>
                    <a:pt x="0" y="1592"/>
                    <a:pt x="488" y="1988"/>
                    <a:pt x="1000" y="1988"/>
                  </a:cubicBezTo>
                  <a:cubicBezTo>
                    <a:pt x="1246" y="1988"/>
                    <a:pt x="1498" y="1896"/>
                    <a:pt x="1703" y="1691"/>
                  </a:cubicBezTo>
                  <a:cubicBezTo>
                    <a:pt x="2084" y="1310"/>
                    <a:pt x="2084" y="679"/>
                    <a:pt x="1703" y="298"/>
                  </a:cubicBezTo>
                  <a:cubicBezTo>
                    <a:pt x="1497" y="93"/>
                    <a:pt x="1245" y="1"/>
                    <a:pt x="9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62" name="Google Shape;2262;p26"/>
            <p:cNvSpPr/>
            <p:nvPr/>
          </p:nvSpPr>
          <p:spPr>
            <a:xfrm>
              <a:off x="1428750" y="2253900"/>
              <a:ext cx="52100" cy="49600"/>
            </a:xfrm>
            <a:custGeom>
              <a:avLst/>
              <a:gdLst/>
              <a:ahLst/>
              <a:cxnLst/>
              <a:rect l="l" t="t" r="r" b="b"/>
              <a:pathLst>
                <a:path w="2084" h="1984" extrusionOk="0">
                  <a:moveTo>
                    <a:pt x="1002" y="0"/>
                  </a:moveTo>
                  <a:cubicBezTo>
                    <a:pt x="492" y="0"/>
                    <a:pt x="0" y="395"/>
                    <a:pt x="0" y="992"/>
                  </a:cubicBezTo>
                  <a:cubicBezTo>
                    <a:pt x="0" y="1589"/>
                    <a:pt x="492" y="1983"/>
                    <a:pt x="1002" y="1983"/>
                  </a:cubicBezTo>
                  <a:cubicBezTo>
                    <a:pt x="1244" y="1983"/>
                    <a:pt x="1491" y="1894"/>
                    <a:pt x="1691" y="1694"/>
                  </a:cubicBezTo>
                  <a:cubicBezTo>
                    <a:pt x="2084" y="1301"/>
                    <a:pt x="2084" y="682"/>
                    <a:pt x="1691" y="289"/>
                  </a:cubicBezTo>
                  <a:cubicBezTo>
                    <a:pt x="1491" y="90"/>
                    <a:pt x="1244" y="0"/>
                    <a:pt x="10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63" name="Google Shape;2263;p26"/>
            <p:cNvSpPr/>
            <p:nvPr/>
          </p:nvSpPr>
          <p:spPr>
            <a:xfrm>
              <a:off x="842650" y="1814550"/>
              <a:ext cx="51825" cy="49600"/>
            </a:xfrm>
            <a:custGeom>
              <a:avLst/>
              <a:gdLst/>
              <a:ahLst/>
              <a:cxnLst/>
              <a:rect l="l" t="t" r="r" b="b"/>
              <a:pathLst>
                <a:path w="2073" h="1984" extrusionOk="0">
                  <a:moveTo>
                    <a:pt x="997" y="1"/>
                  </a:moveTo>
                  <a:cubicBezTo>
                    <a:pt x="487" y="1"/>
                    <a:pt x="1" y="395"/>
                    <a:pt x="1" y="992"/>
                  </a:cubicBezTo>
                  <a:cubicBezTo>
                    <a:pt x="1" y="1589"/>
                    <a:pt x="487" y="1984"/>
                    <a:pt x="997" y="1984"/>
                  </a:cubicBezTo>
                  <a:cubicBezTo>
                    <a:pt x="1240" y="1984"/>
                    <a:pt x="1488" y="1894"/>
                    <a:pt x="1691" y="1695"/>
                  </a:cubicBezTo>
                  <a:cubicBezTo>
                    <a:pt x="2072" y="1302"/>
                    <a:pt x="2072" y="671"/>
                    <a:pt x="1691" y="290"/>
                  </a:cubicBezTo>
                  <a:cubicBezTo>
                    <a:pt x="1488" y="90"/>
                    <a:pt x="1240" y="1"/>
                    <a:pt x="9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64" name="Google Shape;2264;p26"/>
            <p:cNvSpPr/>
            <p:nvPr/>
          </p:nvSpPr>
          <p:spPr>
            <a:xfrm>
              <a:off x="915575" y="1887575"/>
              <a:ext cx="49725" cy="49725"/>
            </a:xfrm>
            <a:custGeom>
              <a:avLst/>
              <a:gdLst/>
              <a:ahLst/>
              <a:cxnLst/>
              <a:rect l="l" t="t" r="r" b="b"/>
              <a:pathLst>
                <a:path w="1989" h="1989" extrusionOk="0">
                  <a:moveTo>
                    <a:pt x="1001" y="0"/>
                  </a:moveTo>
                  <a:cubicBezTo>
                    <a:pt x="453" y="0"/>
                    <a:pt x="1" y="453"/>
                    <a:pt x="1" y="1000"/>
                  </a:cubicBezTo>
                  <a:cubicBezTo>
                    <a:pt x="1" y="1536"/>
                    <a:pt x="453" y="1988"/>
                    <a:pt x="1001" y="1988"/>
                  </a:cubicBezTo>
                  <a:cubicBezTo>
                    <a:pt x="1548" y="1988"/>
                    <a:pt x="1989" y="1536"/>
                    <a:pt x="1989" y="1000"/>
                  </a:cubicBezTo>
                  <a:cubicBezTo>
                    <a:pt x="1989" y="453"/>
                    <a:pt x="1548" y="0"/>
                    <a:pt x="10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65" name="Google Shape;2265;p26"/>
            <p:cNvSpPr/>
            <p:nvPr/>
          </p:nvSpPr>
          <p:spPr>
            <a:xfrm>
              <a:off x="761100" y="1887575"/>
              <a:ext cx="66400" cy="49650"/>
            </a:xfrm>
            <a:custGeom>
              <a:avLst/>
              <a:gdLst/>
              <a:ahLst/>
              <a:cxnLst/>
              <a:rect l="l" t="t" r="r" b="b"/>
              <a:pathLst>
                <a:path w="2656" h="1986" extrusionOk="0">
                  <a:moveTo>
                    <a:pt x="1322" y="0"/>
                  </a:moveTo>
                  <a:cubicBezTo>
                    <a:pt x="441" y="0"/>
                    <a:pt x="0" y="1072"/>
                    <a:pt x="619" y="1691"/>
                  </a:cubicBezTo>
                  <a:cubicBezTo>
                    <a:pt x="816" y="1887"/>
                    <a:pt x="1072" y="1985"/>
                    <a:pt x="1326" y="1985"/>
                  </a:cubicBezTo>
                  <a:cubicBezTo>
                    <a:pt x="1581" y="1985"/>
                    <a:pt x="1834" y="1887"/>
                    <a:pt x="2024" y="1691"/>
                  </a:cubicBezTo>
                  <a:cubicBezTo>
                    <a:pt x="2655" y="1072"/>
                    <a:pt x="2203" y="0"/>
                    <a:pt x="13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66" name="Google Shape;2266;p26"/>
            <p:cNvSpPr/>
            <p:nvPr/>
          </p:nvSpPr>
          <p:spPr>
            <a:xfrm>
              <a:off x="989400" y="1961300"/>
              <a:ext cx="51825" cy="49600"/>
            </a:xfrm>
            <a:custGeom>
              <a:avLst/>
              <a:gdLst/>
              <a:ahLst/>
              <a:cxnLst/>
              <a:rect l="l" t="t" r="r" b="b"/>
              <a:pathLst>
                <a:path w="2073" h="1984" extrusionOk="0">
                  <a:moveTo>
                    <a:pt x="997" y="0"/>
                  </a:moveTo>
                  <a:cubicBezTo>
                    <a:pt x="487" y="0"/>
                    <a:pt x="0" y="395"/>
                    <a:pt x="0" y="992"/>
                  </a:cubicBezTo>
                  <a:cubicBezTo>
                    <a:pt x="0" y="1589"/>
                    <a:pt x="487" y="1984"/>
                    <a:pt x="997" y="1984"/>
                  </a:cubicBezTo>
                  <a:cubicBezTo>
                    <a:pt x="1239" y="1984"/>
                    <a:pt x="1488" y="1894"/>
                    <a:pt x="1691" y="1694"/>
                  </a:cubicBezTo>
                  <a:cubicBezTo>
                    <a:pt x="2072" y="1302"/>
                    <a:pt x="2072" y="671"/>
                    <a:pt x="1691" y="290"/>
                  </a:cubicBezTo>
                  <a:cubicBezTo>
                    <a:pt x="1488" y="90"/>
                    <a:pt x="1239" y="0"/>
                    <a:pt x="9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67" name="Google Shape;2267;p26"/>
            <p:cNvSpPr/>
            <p:nvPr/>
          </p:nvSpPr>
          <p:spPr>
            <a:xfrm>
              <a:off x="1062625" y="2034325"/>
              <a:ext cx="51800" cy="49625"/>
            </a:xfrm>
            <a:custGeom>
              <a:avLst/>
              <a:gdLst/>
              <a:ahLst/>
              <a:cxnLst/>
              <a:rect l="l" t="t" r="r" b="b"/>
              <a:pathLst>
                <a:path w="2072" h="1985" extrusionOk="0">
                  <a:moveTo>
                    <a:pt x="986" y="0"/>
                  </a:moveTo>
                  <a:cubicBezTo>
                    <a:pt x="482" y="0"/>
                    <a:pt x="0" y="394"/>
                    <a:pt x="0" y="988"/>
                  </a:cubicBezTo>
                  <a:cubicBezTo>
                    <a:pt x="0" y="1585"/>
                    <a:pt x="486" y="1985"/>
                    <a:pt x="993" y="1985"/>
                  </a:cubicBezTo>
                  <a:cubicBezTo>
                    <a:pt x="1234" y="1985"/>
                    <a:pt x="1479" y="1894"/>
                    <a:pt x="1679" y="1691"/>
                  </a:cubicBezTo>
                  <a:cubicBezTo>
                    <a:pt x="2072" y="1310"/>
                    <a:pt x="2072" y="678"/>
                    <a:pt x="1679" y="297"/>
                  </a:cubicBezTo>
                  <a:cubicBezTo>
                    <a:pt x="1477" y="92"/>
                    <a:pt x="1229" y="0"/>
                    <a:pt x="9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68" name="Google Shape;2268;p26"/>
            <p:cNvSpPr/>
            <p:nvPr/>
          </p:nvSpPr>
          <p:spPr>
            <a:xfrm>
              <a:off x="1135550" y="2107450"/>
              <a:ext cx="52100" cy="49600"/>
            </a:xfrm>
            <a:custGeom>
              <a:avLst/>
              <a:gdLst/>
              <a:ahLst/>
              <a:cxnLst/>
              <a:rect l="l" t="t" r="r" b="b"/>
              <a:pathLst>
                <a:path w="2084" h="1984" extrusionOk="0">
                  <a:moveTo>
                    <a:pt x="1002" y="0"/>
                  </a:moveTo>
                  <a:cubicBezTo>
                    <a:pt x="492" y="0"/>
                    <a:pt x="0" y="395"/>
                    <a:pt x="0" y="992"/>
                  </a:cubicBezTo>
                  <a:cubicBezTo>
                    <a:pt x="0" y="1589"/>
                    <a:pt x="492" y="1984"/>
                    <a:pt x="1002" y="1984"/>
                  </a:cubicBezTo>
                  <a:cubicBezTo>
                    <a:pt x="1245" y="1984"/>
                    <a:pt x="1491" y="1894"/>
                    <a:pt x="1691" y="1694"/>
                  </a:cubicBezTo>
                  <a:cubicBezTo>
                    <a:pt x="2084" y="1313"/>
                    <a:pt x="2084" y="682"/>
                    <a:pt x="1691" y="290"/>
                  </a:cubicBezTo>
                  <a:cubicBezTo>
                    <a:pt x="1491" y="90"/>
                    <a:pt x="1245" y="0"/>
                    <a:pt x="10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69" name="Google Shape;2269;p26"/>
            <p:cNvSpPr/>
            <p:nvPr/>
          </p:nvSpPr>
          <p:spPr>
            <a:xfrm>
              <a:off x="1208775" y="2180675"/>
              <a:ext cx="51800" cy="49600"/>
            </a:xfrm>
            <a:custGeom>
              <a:avLst/>
              <a:gdLst/>
              <a:ahLst/>
              <a:cxnLst/>
              <a:rect l="l" t="t" r="r" b="b"/>
              <a:pathLst>
                <a:path w="2072" h="1984" extrusionOk="0">
                  <a:moveTo>
                    <a:pt x="997" y="0"/>
                  </a:moveTo>
                  <a:cubicBezTo>
                    <a:pt x="487" y="0"/>
                    <a:pt x="0" y="395"/>
                    <a:pt x="0" y="992"/>
                  </a:cubicBezTo>
                  <a:cubicBezTo>
                    <a:pt x="0" y="1589"/>
                    <a:pt x="487" y="1984"/>
                    <a:pt x="997" y="1984"/>
                  </a:cubicBezTo>
                  <a:cubicBezTo>
                    <a:pt x="1239" y="1984"/>
                    <a:pt x="1487" y="1894"/>
                    <a:pt x="1691" y="1694"/>
                  </a:cubicBezTo>
                  <a:cubicBezTo>
                    <a:pt x="2072" y="1301"/>
                    <a:pt x="2072" y="682"/>
                    <a:pt x="1691" y="289"/>
                  </a:cubicBezTo>
                  <a:cubicBezTo>
                    <a:pt x="1487" y="90"/>
                    <a:pt x="1239" y="0"/>
                    <a:pt x="9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70" name="Google Shape;2270;p26"/>
            <p:cNvSpPr/>
            <p:nvPr/>
          </p:nvSpPr>
          <p:spPr>
            <a:xfrm>
              <a:off x="1282300" y="2254200"/>
              <a:ext cx="52100" cy="49600"/>
            </a:xfrm>
            <a:custGeom>
              <a:avLst/>
              <a:gdLst/>
              <a:ahLst/>
              <a:cxnLst/>
              <a:rect l="l" t="t" r="r" b="b"/>
              <a:pathLst>
                <a:path w="2084" h="1984" extrusionOk="0">
                  <a:moveTo>
                    <a:pt x="1002" y="0"/>
                  </a:moveTo>
                  <a:cubicBezTo>
                    <a:pt x="492" y="0"/>
                    <a:pt x="0" y="395"/>
                    <a:pt x="0" y="992"/>
                  </a:cubicBezTo>
                  <a:cubicBezTo>
                    <a:pt x="0" y="1589"/>
                    <a:pt x="492" y="1983"/>
                    <a:pt x="1002" y="1983"/>
                  </a:cubicBezTo>
                  <a:cubicBezTo>
                    <a:pt x="1244" y="1983"/>
                    <a:pt x="1491" y="1894"/>
                    <a:pt x="1691" y="1694"/>
                  </a:cubicBezTo>
                  <a:cubicBezTo>
                    <a:pt x="2084" y="1301"/>
                    <a:pt x="2084" y="682"/>
                    <a:pt x="1691" y="289"/>
                  </a:cubicBezTo>
                  <a:cubicBezTo>
                    <a:pt x="1491" y="90"/>
                    <a:pt x="1244" y="0"/>
                    <a:pt x="10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71" name="Google Shape;2271;p26"/>
            <p:cNvSpPr/>
            <p:nvPr/>
          </p:nvSpPr>
          <p:spPr>
            <a:xfrm>
              <a:off x="1355525" y="2327275"/>
              <a:ext cx="51800" cy="49750"/>
            </a:xfrm>
            <a:custGeom>
              <a:avLst/>
              <a:gdLst/>
              <a:ahLst/>
              <a:cxnLst/>
              <a:rect l="l" t="t" r="r" b="b"/>
              <a:pathLst>
                <a:path w="2072" h="1990" extrusionOk="0">
                  <a:moveTo>
                    <a:pt x="996" y="1"/>
                  </a:moveTo>
                  <a:cubicBezTo>
                    <a:pt x="486" y="1"/>
                    <a:pt x="0" y="401"/>
                    <a:pt x="0" y="998"/>
                  </a:cubicBezTo>
                  <a:cubicBezTo>
                    <a:pt x="0" y="1595"/>
                    <a:pt x="486" y="1989"/>
                    <a:pt x="996" y="1989"/>
                  </a:cubicBezTo>
                  <a:cubicBezTo>
                    <a:pt x="1239" y="1989"/>
                    <a:pt x="1487" y="1900"/>
                    <a:pt x="1691" y="1700"/>
                  </a:cubicBezTo>
                  <a:cubicBezTo>
                    <a:pt x="2072" y="1307"/>
                    <a:pt x="2072" y="676"/>
                    <a:pt x="1691" y="295"/>
                  </a:cubicBezTo>
                  <a:cubicBezTo>
                    <a:pt x="1487" y="92"/>
                    <a:pt x="1239" y="1"/>
                    <a:pt x="9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72" name="Google Shape;2272;p26"/>
            <p:cNvSpPr/>
            <p:nvPr/>
          </p:nvSpPr>
          <p:spPr>
            <a:xfrm>
              <a:off x="842650" y="1960700"/>
              <a:ext cx="51825" cy="49600"/>
            </a:xfrm>
            <a:custGeom>
              <a:avLst/>
              <a:gdLst/>
              <a:ahLst/>
              <a:cxnLst/>
              <a:rect l="l" t="t" r="r" b="b"/>
              <a:pathLst>
                <a:path w="2073" h="1984" extrusionOk="0">
                  <a:moveTo>
                    <a:pt x="997" y="1"/>
                  </a:moveTo>
                  <a:cubicBezTo>
                    <a:pt x="487" y="1"/>
                    <a:pt x="1" y="395"/>
                    <a:pt x="1" y="992"/>
                  </a:cubicBezTo>
                  <a:cubicBezTo>
                    <a:pt x="1" y="1589"/>
                    <a:pt x="487" y="1984"/>
                    <a:pt x="997" y="1984"/>
                  </a:cubicBezTo>
                  <a:cubicBezTo>
                    <a:pt x="1240" y="1984"/>
                    <a:pt x="1488" y="1894"/>
                    <a:pt x="1691" y="1695"/>
                  </a:cubicBezTo>
                  <a:cubicBezTo>
                    <a:pt x="2072" y="1314"/>
                    <a:pt x="2072" y="683"/>
                    <a:pt x="1691" y="290"/>
                  </a:cubicBezTo>
                  <a:cubicBezTo>
                    <a:pt x="1488" y="90"/>
                    <a:pt x="1240" y="1"/>
                    <a:pt x="9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73" name="Google Shape;2273;p26"/>
            <p:cNvSpPr/>
            <p:nvPr/>
          </p:nvSpPr>
          <p:spPr>
            <a:xfrm>
              <a:off x="916175" y="2034325"/>
              <a:ext cx="51825" cy="49625"/>
            </a:xfrm>
            <a:custGeom>
              <a:avLst/>
              <a:gdLst/>
              <a:ahLst/>
              <a:cxnLst/>
              <a:rect l="l" t="t" r="r" b="b"/>
              <a:pathLst>
                <a:path w="2073" h="1985" extrusionOk="0">
                  <a:moveTo>
                    <a:pt x="990" y="0"/>
                  </a:moveTo>
                  <a:cubicBezTo>
                    <a:pt x="482" y="0"/>
                    <a:pt x="0" y="394"/>
                    <a:pt x="0" y="988"/>
                  </a:cubicBezTo>
                  <a:cubicBezTo>
                    <a:pt x="0" y="1585"/>
                    <a:pt x="487" y="1985"/>
                    <a:pt x="996" y="1985"/>
                  </a:cubicBezTo>
                  <a:cubicBezTo>
                    <a:pt x="1239" y="1985"/>
                    <a:pt x="1488" y="1894"/>
                    <a:pt x="1691" y="1691"/>
                  </a:cubicBezTo>
                  <a:cubicBezTo>
                    <a:pt x="2072" y="1310"/>
                    <a:pt x="2072" y="678"/>
                    <a:pt x="1691" y="297"/>
                  </a:cubicBezTo>
                  <a:cubicBezTo>
                    <a:pt x="1486" y="92"/>
                    <a:pt x="1235" y="0"/>
                    <a:pt x="9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74" name="Google Shape;2274;p26"/>
            <p:cNvSpPr/>
            <p:nvPr/>
          </p:nvSpPr>
          <p:spPr>
            <a:xfrm>
              <a:off x="989400" y="2107450"/>
              <a:ext cx="51825" cy="49600"/>
            </a:xfrm>
            <a:custGeom>
              <a:avLst/>
              <a:gdLst/>
              <a:ahLst/>
              <a:cxnLst/>
              <a:rect l="l" t="t" r="r" b="b"/>
              <a:pathLst>
                <a:path w="2073" h="1984" extrusionOk="0">
                  <a:moveTo>
                    <a:pt x="997" y="0"/>
                  </a:moveTo>
                  <a:cubicBezTo>
                    <a:pt x="487" y="0"/>
                    <a:pt x="0" y="395"/>
                    <a:pt x="0" y="992"/>
                  </a:cubicBezTo>
                  <a:cubicBezTo>
                    <a:pt x="0" y="1589"/>
                    <a:pt x="487" y="1984"/>
                    <a:pt x="997" y="1984"/>
                  </a:cubicBezTo>
                  <a:cubicBezTo>
                    <a:pt x="1239" y="1984"/>
                    <a:pt x="1488" y="1894"/>
                    <a:pt x="1691" y="1694"/>
                  </a:cubicBezTo>
                  <a:cubicBezTo>
                    <a:pt x="2072" y="1313"/>
                    <a:pt x="2072" y="682"/>
                    <a:pt x="1691" y="290"/>
                  </a:cubicBezTo>
                  <a:cubicBezTo>
                    <a:pt x="1488" y="90"/>
                    <a:pt x="1239" y="0"/>
                    <a:pt x="9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75" name="Google Shape;2275;p26"/>
            <p:cNvSpPr/>
            <p:nvPr/>
          </p:nvSpPr>
          <p:spPr>
            <a:xfrm>
              <a:off x="1062325" y="2180675"/>
              <a:ext cx="52100" cy="49600"/>
            </a:xfrm>
            <a:custGeom>
              <a:avLst/>
              <a:gdLst/>
              <a:ahLst/>
              <a:cxnLst/>
              <a:rect l="l" t="t" r="r" b="b"/>
              <a:pathLst>
                <a:path w="2084" h="1984" extrusionOk="0">
                  <a:moveTo>
                    <a:pt x="1002" y="0"/>
                  </a:moveTo>
                  <a:cubicBezTo>
                    <a:pt x="492" y="0"/>
                    <a:pt x="0" y="395"/>
                    <a:pt x="0" y="992"/>
                  </a:cubicBezTo>
                  <a:cubicBezTo>
                    <a:pt x="0" y="1589"/>
                    <a:pt x="492" y="1984"/>
                    <a:pt x="1002" y="1984"/>
                  </a:cubicBezTo>
                  <a:cubicBezTo>
                    <a:pt x="1245" y="1984"/>
                    <a:pt x="1491" y="1894"/>
                    <a:pt x="1691" y="1694"/>
                  </a:cubicBezTo>
                  <a:cubicBezTo>
                    <a:pt x="2084" y="1301"/>
                    <a:pt x="2084" y="670"/>
                    <a:pt x="1691" y="289"/>
                  </a:cubicBezTo>
                  <a:cubicBezTo>
                    <a:pt x="1491" y="90"/>
                    <a:pt x="1245" y="0"/>
                    <a:pt x="10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76" name="Google Shape;2276;p26"/>
            <p:cNvSpPr/>
            <p:nvPr/>
          </p:nvSpPr>
          <p:spPr>
            <a:xfrm>
              <a:off x="1135550" y="2253700"/>
              <a:ext cx="52100" cy="49800"/>
            </a:xfrm>
            <a:custGeom>
              <a:avLst/>
              <a:gdLst/>
              <a:ahLst/>
              <a:cxnLst/>
              <a:rect l="l" t="t" r="r" b="b"/>
              <a:pathLst>
                <a:path w="2084" h="1992" extrusionOk="0">
                  <a:moveTo>
                    <a:pt x="996" y="0"/>
                  </a:moveTo>
                  <a:cubicBezTo>
                    <a:pt x="489" y="0"/>
                    <a:pt x="0" y="397"/>
                    <a:pt x="0" y="1000"/>
                  </a:cubicBezTo>
                  <a:cubicBezTo>
                    <a:pt x="0" y="1597"/>
                    <a:pt x="492" y="1991"/>
                    <a:pt x="1002" y="1991"/>
                  </a:cubicBezTo>
                  <a:cubicBezTo>
                    <a:pt x="1245" y="1991"/>
                    <a:pt x="1491" y="1902"/>
                    <a:pt x="1691" y="1702"/>
                  </a:cubicBezTo>
                  <a:cubicBezTo>
                    <a:pt x="2084" y="1309"/>
                    <a:pt x="2084" y="678"/>
                    <a:pt x="1691" y="297"/>
                  </a:cubicBezTo>
                  <a:cubicBezTo>
                    <a:pt x="1490" y="92"/>
                    <a:pt x="1241" y="0"/>
                    <a:pt x="9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77" name="Google Shape;2277;p26"/>
            <p:cNvSpPr/>
            <p:nvPr/>
          </p:nvSpPr>
          <p:spPr>
            <a:xfrm>
              <a:off x="1209075" y="2327275"/>
              <a:ext cx="52100" cy="49750"/>
            </a:xfrm>
            <a:custGeom>
              <a:avLst/>
              <a:gdLst/>
              <a:ahLst/>
              <a:cxnLst/>
              <a:rect l="l" t="t" r="r" b="b"/>
              <a:pathLst>
                <a:path w="2084" h="1990" extrusionOk="0">
                  <a:moveTo>
                    <a:pt x="1001" y="1"/>
                  </a:moveTo>
                  <a:cubicBezTo>
                    <a:pt x="492" y="1"/>
                    <a:pt x="0" y="401"/>
                    <a:pt x="0" y="998"/>
                  </a:cubicBezTo>
                  <a:cubicBezTo>
                    <a:pt x="0" y="1595"/>
                    <a:pt x="492" y="1989"/>
                    <a:pt x="1002" y="1989"/>
                  </a:cubicBezTo>
                  <a:cubicBezTo>
                    <a:pt x="1244" y="1989"/>
                    <a:pt x="1491" y="1900"/>
                    <a:pt x="1691" y="1700"/>
                  </a:cubicBezTo>
                  <a:cubicBezTo>
                    <a:pt x="2084" y="1307"/>
                    <a:pt x="2084" y="676"/>
                    <a:pt x="1691" y="295"/>
                  </a:cubicBezTo>
                  <a:cubicBezTo>
                    <a:pt x="1491" y="92"/>
                    <a:pt x="1244" y="1"/>
                    <a:pt x="10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78" name="Google Shape;2278;p26"/>
            <p:cNvSpPr/>
            <p:nvPr/>
          </p:nvSpPr>
          <p:spPr>
            <a:xfrm>
              <a:off x="1282300" y="2400450"/>
              <a:ext cx="51800" cy="49800"/>
            </a:xfrm>
            <a:custGeom>
              <a:avLst/>
              <a:gdLst/>
              <a:ahLst/>
              <a:cxnLst/>
              <a:rect l="l" t="t" r="r" b="b"/>
              <a:pathLst>
                <a:path w="2072" h="1992" extrusionOk="0">
                  <a:moveTo>
                    <a:pt x="996" y="0"/>
                  </a:moveTo>
                  <a:cubicBezTo>
                    <a:pt x="488" y="0"/>
                    <a:pt x="0" y="397"/>
                    <a:pt x="0" y="1000"/>
                  </a:cubicBezTo>
                  <a:cubicBezTo>
                    <a:pt x="0" y="1597"/>
                    <a:pt x="492" y="1991"/>
                    <a:pt x="1002" y="1991"/>
                  </a:cubicBezTo>
                  <a:cubicBezTo>
                    <a:pt x="1244" y="1991"/>
                    <a:pt x="1491" y="1902"/>
                    <a:pt x="1691" y="1702"/>
                  </a:cubicBezTo>
                  <a:cubicBezTo>
                    <a:pt x="2072" y="1309"/>
                    <a:pt x="2072" y="678"/>
                    <a:pt x="1691" y="297"/>
                  </a:cubicBezTo>
                  <a:cubicBezTo>
                    <a:pt x="1490" y="92"/>
                    <a:pt x="1241" y="0"/>
                    <a:pt x="9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79" name="Google Shape;2279;p26"/>
            <p:cNvSpPr/>
            <p:nvPr/>
          </p:nvSpPr>
          <p:spPr>
            <a:xfrm>
              <a:off x="696200" y="1960700"/>
              <a:ext cx="52125" cy="49800"/>
            </a:xfrm>
            <a:custGeom>
              <a:avLst/>
              <a:gdLst/>
              <a:ahLst/>
              <a:cxnLst/>
              <a:rect l="l" t="t" r="r" b="b"/>
              <a:pathLst>
                <a:path w="2085" h="1992" extrusionOk="0">
                  <a:moveTo>
                    <a:pt x="1002" y="1"/>
                  </a:moveTo>
                  <a:cubicBezTo>
                    <a:pt x="493" y="1"/>
                    <a:pt x="1" y="395"/>
                    <a:pt x="1" y="992"/>
                  </a:cubicBezTo>
                  <a:cubicBezTo>
                    <a:pt x="1" y="1595"/>
                    <a:pt x="489" y="1992"/>
                    <a:pt x="997" y="1992"/>
                  </a:cubicBezTo>
                  <a:cubicBezTo>
                    <a:pt x="1241" y="1992"/>
                    <a:pt x="1490" y="1900"/>
                    <a:pt x="1691" y="1695"/>
                  </a:cubicBezTo>
                  <a:cubicBezTo>
                    <a:pt x="2084" y="1314"/>
                    <a:pt x="2084" y="683"/>
                    <a:pt x="1691" y="290"/>
                  </a:cubicBezTo>
                  <a:cubicBezTo>
                    <a:pt x="1492" y="90"/>
                    <a:pt x="1245" y="1"/>
                    <a:pt x="10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80" name="Google Shape;2280;p26"/>
            <p:cNvSpPr/>
            <p:nvPr/>
          </p:nvSpPr>
          <p:spPr>
            <a:xfrm>
              <a:off x="769425" y="2033925"/>
              <a:ext cx="52125" cy="49600"/>
            </a:xfrm>
            <a:custGeom>
              <a:avLst/>
              <a:gdLst/>
              <a:ahLst/>
              <a:cxnLst/>
              <a:rect l="l" t="t" r="r" b="b"/>
              <a:pathLst>
                <a:path w="2085" h="1984" extrusionOk="0">
                  <a:moveTo>
                    <a:pt x="1002" y="1"/>
                  </a:moveTo>
                  <a:cubicBezTo>
                    <a:pt x="492" y="1"/>
                    <a:pt x="1" y="395"/>
                    <a:pt x="1" y="992"/>
                  </a:cubicBezTo>
                  <a:cubicBezTo>
                    <a:pt x="1" y="1589"/>
                    <a:pt x="492" y="1984"/>
                    <a:pt x="1002" y="1984"/>
                  </a:cubicBezTo>
                  <a:cubicBezTo>
                    <a:pt x="1245" y="1984"/>
                    <a:pt x="1492" y="1894"/>
                    <a:pt x="1691" y="1695"/>
                  </a:cubicBezTo>
                  <a:cubicBezTo>
                    <a:pt x="2084" y="1302"/>
                    <a:pt x="2084" y="683"/>
                    <a:pt x="1691" y="290"/>
                  </a:cubicBezTo>
                  <a:cubicBezTo>
                    <a:pt x="1492" y="90"/>
                    <a:pt x="1245" y="1"/>
                    <a:pt x="10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81" name="Google Shape;2281;p26"/>
            <p:cNvSpPr/>
            <p:nvPr/>
          </p:nvSpPr>
          <p:spPr>
            <a:xfrm>
              <a:off x="614650" y="2034000"/>
              <a:ext cx="66400" cy="49450"/>
            </a:xfrm>
            <a:custGeom>
              <a:avLst/>
              <a:gdLst/>
              <a:ahLst/>
              <a:cxnLst/>
              <a:rect l="l" t="t" r="r" b="b"/>
              <a:pathLst>
                <a:path w="2656" h="1978" extrusionOk="0">
                  <a:moveTo>
                    <a:pt x="1334" y="1"/>
                  </a:moveTo>
                  <a:cubicBezTo>
                    <a:pt x="453" y="1"/>
                    <a:pt x="0" y="1061"/>
                    <a:pt x="631" y="1692"/>
                  </a:cubicBezTo>
                  <a:cubicBezTo>
                    <a:pt x="822" y="1882"/>
                    <a:pt x="1075" y="1977"/>
                    <a:pt x="1329" y="1977"/>
                  </a:cubicBezTo>
                  <a:cubicBezTo>
                    <a:pt x="1584" y="1977"/>
                    <a:pt x="1840" y="1882"/>
                    <a:pt x="2036" y="1692"/>
                  </a:cubicBezTo>
                  <a:cubicBezTo>
                    <a:pt x="2656" y="1061"/>
                    <a:pt x="2215" y="1"/>
                    <a:pt x="13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82" name="Google Shape;2282;p26"/>
            <p:cNvSpPr/>
            <p:nvPr/>
          </p:nvSpPr>
          <p:spPr>
            <a:xfrm>
              <a:off x="842950" y="2107450"/>
              <a:ext cx="52125" cy="49600"/>
            </a:xfrm>
            <a:custGeom>
              <a:avLst/>
              <a:gdLst/>
              <a:ahLst/>
              <a:cxnLst/>
              <a:rect l="l" t="t" r="r" b="b"/>
              <a:pathLst>
                <a:path w="2085" h="1984" extrusionOk="0">
                  <a:moveTo>
                    <a:pt x="1002" y="0"/>
                  </a:moveTo>
                  <a:cubicBezTo>
                    <a:pt x="492" y="0"/>
                    <a:pt x="1" y="395"/>
                    <a:pt x="1" y="992"/>
                  </a:cubicBezTo>
                  <a:cubicBezTo>
                    <a:pt x="1" y="1589"/>
                    <a:pt x="492" y="1984"/>
                    <a:pt x="1002" y="1984"/>
                  </a:cubicBezTo>
                  <a:cubicBezTo>
                    <a:pt x="1245" y="1984"/>
                    <a:pt x="1492" y="1894"/>
                    <a:pt x="1691" y="1694"/>
                  </a:cubicBezTo>
                  <a:cubicBezTo>
                    <a:pt x="2084" y="1302"/>
                    <a:pt x="2084" y="682"/>
                    <a:pt x="1691" y="290"/>
                  </a:cubicBezTo>
                  <a:cubicBezTo>
                    <a:pt x="1492" y="90"/>
                    <a:pt x="1245" y="0"/>
                    <a:pt x="10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83" name="Google Shape;2283;p26"/>
            <p:cNvSpPr/>
            <p:nvPr/>
          </p:nvSpPr>
          <p:spPr>
            <a:xfrm>
              <a:off x="916175" y="2180675"/>
              <a:ext cx="51825" cy="49600"/>
            </a:xfrm>
            <a:custGeom>
              <a:avLst/>
              <a:gdLst/>
              <a:ahLst/>
              <a:cxnLst/>
              <a:rect l="l" t="t" r="r" b="b"/>
              <a:pathLst>
                <a:path w="2073" h="1984" extrusionOk="0">
                  <a:moveTo>
                    <a:pt x="997" y="0"/>
                  </a:moveTo>
                  <a:cubicBezTo>
                    <a:pt x="487" y="0"/>
                    <a:pt x="0" y="395"/>
                    <a:pt x="0" y="992"/>
                  </a:cubicBezTo>
                  <a:cubicBezTo>
                    <a:pt x="0" y="1589"/>
                    <a:pt x="487" y="1984"/>
                    <a:pt x="997" y="1984"/>
                  </a:cubicBezTo>
                  <a:cubicBezTo>
                    <a:pt x="1239" y="1984"/>
                    <a:pt x="1488" y="1894"/>
                    <a:pt x="1691" y="1694"/>
                  </a:cubicBezTo>
                  <a:cubicBezTo>
                    <a:pt x="2072" y="1301"/>
                    <a:pt x="2072" y="670"/>
                    <a:pt x="1691" y="289"/>
                  </a:cubicBezTo>
                  <a:cubicBezTo>
                    <a:pt x="1488" y="90"/>
                    <a:pt x="1239" y="0"/>
                    <a:pt x="9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84" name="Google Shape;2284;p26"/>
            <p:cNvSpPr/>
            <p:nvPr/>
          </p:nvSpPr>
          <p:spPr>
            <a:xfrm>
              <a:off x="989400" y="2253700"/>
              <a:ext cx="51825" cy="49800"/>
            </a:xfrm>
            <a:custGeom>
              <a:avLst/>
              <a:gdLst/>
              <a:ahLst/>
              <a:cxnLst/>
              <a:rect l="l" t="t" r="r" b="b"/>
              <a:pathLst>
                <a:path w="2073" h="1992" extrusionOk="0">
                  <a:moveTo>
                    <a:pt x="991" y="0"/>
                  </a:moveTo>
                  <a:cubicBezTo>
                    <a:pt x="483" y="0"/>
                    <a:pt x="0" y="397"/>
                    <a:pt x="0" y="1000"/>
                  </a:cubicBezTo>
                  <a:cubicBezTo>
                    <a:pt x="0" y="1597"/>
                    <a:pt x="487" y="1991"/>
                    <a:pt x="997" y="1991"/>
                  </a:cubicBezTo>
                  <a:cubicBezTo>
                    <a:pt x="1239" y="1991"/>
                    <a:pt x="1488" y="1902"/>
                    <a:pt x="1691" y="1702"/>
                  </a:cubicBezTo>
                  <a:cubicBezTo>
                    <a:pt x="2072" y="1309"/>
                    <a:pt x="2072" y="678"/>
                    <a:pt x="1691" y="297"/>
                  </a:cubicBezTo>
                  <a:cubicBezTo>
                    <a:pt x="1486" y="92"/>
                    <a:pt x="1236" y="0"/>
                    <a:pt x="9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85" name="Google Shape;2285;p26"/>
            <p:cNvSpPr/>
            <p:nvPr/>
          </p:nvSpPr>
          <p:spPr>
            <a:xfrm>
              <a:off x="1062625" y="2326825"/>
              <a:ext cx="51800" cy="49600"/>
            </a:xfrm>
            <a:custGeom>
              <a:avLst/>
              <a:gdLst/>
              <a:ahLst/>
              <a:cxnLst/>
              <a:rect l="l" t="t" r="r" b="b"/>
              <a:pathLst>
                <a:path w="2072" h="1984" extrusionOk="0">
                  <a:moveTo>
                    <a:pt x="993" y="0"/>
                  </a:moveTo>
                  <a:cubicBezTo>
                    <a:pt x="487" y="0"/>
                    <a:pt x="0" y="395"/>
                    <a:pt x="0" y="992"/>
                  </a:cubicBezTo>
                  <a:cubicBezTo>
                    <a:pt x="0" y="1589"/>
                    <a:pt x="487" y="1983"/>
                    <a:pt x="993" y="1983"/>
                  </a:cubicBezTo>
                  <a:cubicBezTo>
                    <a:pt x="1234" y="1983"/>
                    <a:pt x="1479" y="1894"/>
                    <a:pt x="1679" y="1694"/>
                  </a:cubicBezTo>
                  <a:cubicBezTo>
                    <a:pt x="2072" y="1313"/>
                    <a:pt x="2072" y="682"/>
                    <a:pt x="1679" y="289"/>
                  </a:cubicBezTo>
                  <a:cubicBezTo>
                    <a:pt x="1479" y="90"/>
                    <a:pt x="1234" y="0"/>
                    <a:pt x="9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86" name="Google Shape;2286;p26"/>
            <p:cNvSpPr/>
            <p:nvPr/>
          </p:nvSpPr>
          <p:spPr>
            <a:xfrm>
              <a:off x="1135850" y="2400450"/>
              <a:ext cx="52100" cy="49800"/>
            </a:xfrm>
            <a:custGeom>
              <a:avLst/>
              <a:gdLst/>
              <a:ahLst/>
              <a:cxnLst/>
              <a:rect l="l" t="t" r="r" b="b"/>
              <a:pathLst>
                <a:path w="2084" h="1992" extrusionOk="0">
                  <a:moveTo>
                    <a:pt x="1000" y="0"/>
                  </a:moveTo>
                  <a:cubicBezTo>
                    <a:pt x="489" y="0"/>
                    <a:pt x="0" y="397"/>
                    <a:pt x="0" y="1000"/>
                  </a:cubicBezTo>
                  <a:cubicBezTo>
                    <a:pt x="0" y="1597"/>
                    <a:pt x="492" y="1991"/>
                    <a:pt x="1006" y="1991"/>
                  </a:cubicBezTo>
                  <a:cubicBezTo>
                    <a:pt x="1250" y="1991"/>
                    <a:pt x="1499" y="1902"/>
                    <a:pt x="1703" y="1702"/>
                  </a:cubicBezTo>
                  <a:cubicBezTo>
                    <a:pt x="2084" y="1309"/>
                    <a:pt x="2084" y="678"/>
                    <a:pt x="1703" y="297"/>
                  </a:cubicBezTo>
                  <a:cubicBezTo>
                    <a:pt x="1498" y="92"/>
                    <a:pt x="1246" y="0"/>
                    <a:pt x="10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87" name="Google Shape;2287;p26"/>
            <p:cNvSpPr/>
            <p:nvPr/>
          </p:nvSpPr>
          <p:spPr>
            <a:xfrm>
              <a:off x="1209075" y="2473575"/>
              <a:ext cx="52100" cy="49600"/>
            </a:xfrm>
            <a:custGeom>
              <a:avLst/>
              <a:gdLst/>
              <a:ahLst/>
              <a:cxnLst/>
              <a:rect l="l" t="t" r="r" b="b"/>
              <a:pathLst>
                <a:path w="2084" h="1984" extrusionOk="0">
                  <a:moveTo>
                    <a:pt x="1002" y="0"/>
                  </a:moveTo>
                  <a:cubicBezTo>
                    <a:pt x="492" y="0"/>
                    <a:pt x="0" y="395"/>
                    <a:pt x="0" y="992"/>
                  </a:cubicBezTo>
                  <a:cubicBezTo>
                    <a:pt x="0" y="1589"/>
                    <a:pt x="492" y="1983"/>
                    <a:pt x="1002" y="1983"/>
                  </a:cubicBezTo>
                  <a:cubicBezTo>
                    <a:pt x="1244" y="1983"/>
                    <a:pt x="1491" y="1894"/>
                    <a:pt x="1691" y="1694"/>
                  </a:cubicBezTo>
                  <a:cubicBezTo>
                    <a:pt x="2084" y="1313"/>
                    <a:pt x="2084" y="682"/>
                    <a:pt x="1691" y="289"/>
                  </a:cubicBezTo>
                  <a:cubicBezTo>
                    <a:pt x="1491" y="89"/>
                    <a:pt x="1244" y="0"/>
                    <a:pt x="10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88" name="Google Shape;2288;p26"/>
            <p:cNvSpPr/>
            <p:nvPr/>
          </p:nvSpPr>
          <p:spPr>
            <a:xfrm>
              <a:off x="696200" y="2107025"/>
              <a:ext cx="52125" cy="49725"/>
            </a:xfrm>
            <a:custGeom>
              <a:avLst/>
              <a:gdLst/>
              <a:ahLst/>
              <a:cxnLst/>
              <a:rect l="l" t="t" r="r" b="b"/>
              <a:pathLst>
                <a:path w="2085" h="1989" extrusionOk="0">
                  <a:moveTo>
                    <a:pt x="1002" y="0"/>
                  </a:moveTo>
                  <a:cubicBezTo>
                    <a:pt x="492" y="0"/>
                    <a:pt x="1" y="400"/>
                    <a:pt x="1" y="997"/>
                  </a:cubicBezTo>
                  <a:cubicBezTo>
                    <a:pt x="1" y="1594"/>
                    <a:pt x="493" y="1989"/>
                    <a:pt x="1002" y="1989"/>
                  </a:cubicBezTo>
                  <a:cubicBezTo>
                    <a:pt x="1245" y="1989"/>
                    <a:pt x="1492" y="1899"/>
                    <a:pt x="1691" y="1700"/>
                  </a:cubicBezTo>
                  <a:cubicBezTo>
                    <a:pt x="2084" y="1307"/>
                    <a:pt x="2084" y="676"/>
                    <a:pt x="1691" y="295"/>
                  </a:cubicBezTo>
                  <a:cubicBezTo>
                    <a:pt x="1492" y="91"/>
                    <a:pt x="1245" y="0"/>
                    <a:pt x="10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89" name="Google Shape;2289;p26"/>
            <p:cNvSpPr/>
            <p:nvPr/>
          </p:nvSpPr>
          <p:spPr>
            <a:xfrm>
              <a:off x="769725" y="2180675"/>
              <a:ext cx="52125" cy="49600"/>
            </a:xfrm>
            <a:custGeom>
              <a:avLst/>
              <a:gdLst/>
              <a:ahLst/>
              <a:cxnLst/>
              <a:rect l="l" t="t" r="r" b="b"/>
              <a:pathLst>
                <a:path w="2085" h="1984" extrusionOk="0">
                  <a:moveTo>
                    <a:pt x="1006" y="0"/>
                  </a:moveTo>
                  <a:cubicBezTo>
                    <a:pt x="492" y="0"/>
                    <a:pt x="1" y="395"/>
                    <a:pt x="1" y="992"/>
                  </a:cubicBezTo>
                  <a:cubicBezTo>
                    <a:pt x="1" y="1589"/>
                    <a:pt x="492" y="1984"/>
                    <a:pt x="1006" y="1984"/>
                  </a:cubicBezTo>
                  <a:cubicBezTo>
                    <a:pt x="1250" y="1984"/>
                    <a:pt x="1500" y="1894"/>
                    <a:pt x="1703" y="1694"/>
                  </a:cubicBezTo>
                  <a:cubicBezTo>
                    <a:pt x="2084" y="1301"/>
                    <a:pt x="2084" y="682"/>
                    <a:pt x="1703" y="289"/>
                  </a:cubicBezTo>
                  <a:cubicBezTo>
                    <a:pt x="1500" y="90"/>
                    <a:pt x="1250" y="0"/>
                    <a:pt x="10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90" name="Google Shape;2290;p26"/>
            <p:cNvSpPr/>
            <p:nvPr/>
          </p:nvSpPr>
          <p:spPr>
            <a:xfrm>
              <a:off x="842950" y="2253700"/>
              <a:ext cx="52125" cy="49800"/>
            </a:xfrm>
            <a:custGeom>
              <a:avLst/>
              <a:gdLst/>
              <a:ahLst/>
              <a:cxnLst/>
              <a:rect l="l" t="t" r="r" b="b"/>
              <a:pathLst>
                <a:path w="2085" h="1992" extrusionOk="0">
                  <a:moveTo>
                    <a:pt x="997" y="0"/>
                  </a:moveTo>
                  <a:cubicBezTo>
                    <a:pt x="489" y="0"/>
                    <a:pt x="1" y="397"/>
                    <a:pt x="1" y="1000"/>
                  </a:cubicBezTo>
                  <a:cubicBezTo>
                    <a:pt x="1" y="1597"/>
                    <a:pt x="492" y="1991"/>
                    <a:pt x="1002" y="1991"/>
                  </a:cubicBezTo>
                  <a:cubicBezTo>
                    <a:pt x="1245" y="1991"/>
                    <a:pt x="1492" y="1902"/>
                    <a:pt x="1691" y="1702"/>
                  </a:cubicBezTo>
                  <a:cubicBezTo>
                    <a:pt x="2084" y="1309"/>
                    <a:pt x="2084" y="678"/>
                    <a:pt x="1691" y="297"/>
                  </a:cubicBezTo>
                  <a:cubicBezTo>
                    <a:pt x="1490" y="92"/>
                    <a:pt x="1241" y="0"/>
                    <a:pt x="9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91" name="Google Shape;2291;p26"/>
            <p:cNvSpPr/>
            <p:nvPr/>
          </p:nvSpPr>
          <p:spPr>
            <a:xfrm>
              <a:off x="916175" y="2326825"/>
              <a:ext cx="51825" cy="49600"/>
            </a:xfrm>
            <a:custGeom>
              <a:avLst/>
              <a:gdLst/>
              <a:ahLst/>
              <a:cxnLst/>
              <a:rect l="l" t="t" r="r" b="b"/>
              <a:pathLst>
                <a:path w="2073" h="1984" extrusionOk="0">
                  <a:moveTo>
                    <a:pt x="997" y="0"/>
                  </a:moveTo>
                  <a:cubicBezTo>
                    <a:pt x="487" y="0"/>
                    <a:pt x="0" y="395"/>
                    <a:pt x="0" y="992"/>
                  </a:cubicBezTo>
                  <a:cubicBezTo>
                    <a:pt x="0" y="1589"/>
                    <a:pt x="487" y="1983"/>
                    <a:pt x="997" y="1983"/>
                  </a:cubicBezTo>
                  <a:cubicBezTo>
                    <a:pt x="1239" y="1983"/>
                    <a:pt x="1488" y="1894"/>
                    <a:pt x="1691" y="1694"/>
                  </a:cubicBezTo>
                  <a:cubicBezTo>
                    <a:pt x="2072" y="1313"/>
                    <a:pt x="2072" y="682"/>
                    <a:pt x="1691" y="289"/>
                  </a:cubicBezTo>
                  <a:cubicBezTo>
                    <a:pt x="1488" y="90"/>
                    <a:pt x="1239" y="0"/>
                    <a:pt x="9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92" name="Google Shape;2292;p26"/>
            <p:cNvSpPr/>
            <p:nvPr/>
          </p:nvSpPr>
          <p:spPr>
            <a:xfrm>
              <a:off x="989400" y="2400050"/>
              <a:ext cx="51825" cy="49600"/>
            </a:xfrm>
            <a:custGeom>
              <a:avLst/>
              <a:gdLst/>
              <a:ahLst/>
              <a:cxnLst/>
              <a:rect l="l" t="t" r="r" b="b"/>
              <a:pathLst>
                <a:path w="2073" h="1984" extrusionOk="0">
                  <a:moveTo>
                    <a:pt x="997" y="0"/>
                  </a:moveTo>
                  <a:cubicBezTo>
                    <a:pt x="487" y="0"/>
                    <a:pt x="0" y="395"/>
                    <a:pt x="0" y="992"/>
                  </a:cubicBezTo>
                  <a:cubicBezTo>
                    <a:pt x="0" y="1589"/>
                    <a:pt x="487" y="1983"/>
                    <a:pt x="997" y="1983"/>
                  </a:cubicBezTo>
                  <a:cubicBezTo>
                    <a:pt x="1239" y="1983"/>
                    <a:pt x="1488" y="1894"/>
                    <a:pt x="1691" y="1694"/>
                  </a:cubicBezTo>
                  <a:cubicBezTo>
                    <a:pt x="2072" y="1301"/>
                    <a:pt x="2072" y="682"/>
                    <a:pt x="1691" y="289"/>
                  </a:cubicBezTo>
                  <a:cubicBezTo>
                    <a:pt x="1488" y="90"/>
                    <a:pt x="1239" y="0"/>
                    <a:pt x="9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93" name="Google Shape;2293;p26"/>
            <p:cNvSpPr/>
            <p:nvPr/>
          </p:nvSpPr>
          <p:spPr>
            <a:xfrm>
              <a:off x="1062925" y="2473575"/>
              <a:ext cx="51800" cy="49600"/>
            </a:xfrm>
            <a:custGeom>
              <a:avLst/>
              <a:gdLst/>
              <a:ahLst/>
              <a:cxnLst/>
              <a:rect l="l" t="t" r="r" b="b"/>
              <a:pathLst>
                <a:path w="2072" h="1984" extrusionOk="0">
                  <a:moveTo>
                    <a:pt x="997" y="0"/>
                  </a:moveTo>
                  <a:cubicBezTo>
                    <a:pt x="487" y="0"/>
                    <a:pt x="0" y="395"/>
                    <a:pt x="0" y="992"/>
                  </a:cubicBezTo>
                  <a:cubicBezTo>
                    <a:pt x="0" y="1589"/>
                    <a:pt x="487" y="1983"/>
                    <a:pt x="997" y="1983"/>
                  </a:cubicBezTo>
                  <a:cubicBezTo>
                    <a:pt x="1239" y="1983"/>
                    <a:pt x="1487" y="1894"/>
                    <a:pt x="1691" y="1694"/>
                  </a:cubicBezTo>
                  <a:cubicBezTo>
                    <a:pt x="2072" y="1313"/>
                    <a:pt x="2072" y="682"/>
                    <a:pt x="1691" y="289"/>
                  </a:cubicBezTo>
                  <a:cubicBezTo>
                    <a:pt x="1487" y="89"/>
                    <a:pt x="1239" y="0"/>
                    <a:pt x="9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94" name="Google Shape;2294;p26"/>
            <p:cNvSpPr/>
            <p:nvPr/>
          </p:nvSpPr>
          <p:spPr>
            <a:xfrm>
              <a:off x="1136150" y="2546775"/>
              <a:ext cx="51800" cy="49625"/>
            </a:xfrm>
            <a:custGeom>
              <a:avLst/>
              <a:gdLst/>
              <a:ahLst/>
              <a:cxnLst/>
              <a:rect l="l" t="t" r="r" b="b"/>
              <a:pathLst>
                <a:path w="2072" h="1985" extrusionOk="0">
                  <a:moveTo>
                    <a:pt x="996" y="1"/>
                  </a:moveTo>
                  <a:cubicBezTo>
                    <a:pt x="487" y="1"/>
                    <a:pt x="0" y="396"/>
                    <a:pt x="0" y="993"/>
                  </a:cubicBezTo>
                  <a:cubicBezTo>
                    <a:pt x="0" y="1589"/>
                    <a:pt x="487" y="1984"/>
                    <a:pt x="996" y="1984"/>
                  </a:cubicBezTo>
                  <a:cubicBezTo>
                    <a:pt x="1239" y="1984"/>
                    <a:pt x="1487" y="1895"/>
                    <a:pt x="1691" y="1695"/>
                  </a:cubicBezTo>
                  <a:cubicBezTo>
                    <a:pt x="2072" y="1302"/>
                    <a:pt x="2072" y="683"/>
                    <a:pt x="1691" y="290"/>
                  </a:cubicBezTo>
                  <a:cubicBezTo>
                    <a:pt x="1487" y="90"/>
                    <a:pt x="1239" y="1"/>
                    <a:pt x="9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95" name="Google Shape;2295;p26"/>
            <p:cNvSpPr/>
            <p:nvPr/>
          </p:nvSpPr>
          <p:spPr>
            <a:xfrm>
              <a:off x="549750" y="2107250"/>
              <a:ext cx="52125" cy="49800"/>
            </a:xfrm>
            <a:custGeom>
              <a:avLst/>
              <a:gdLst/>
              <a:ahLst/>
              <a:cxnLst/>
              <a:rect l="l" t="t" r="r" b="b"/>
              <a:pathLst>
                <a:path w="2085" h="1992" extrusionOk="0">
                  <a:moveTo>
                    <a:pt x="997" y="1"/>
                  </a:moveTo>
                  <a:cubicBezTo>
                    <a:pt x="489" y="1"/>
                    <a:pt x="1" y="397"/>
                    <a:pt x="1" y="1000"/>
                  </a:cubicBezTo>
                  <a:cubicBezTo>
                    <a:pt x="1" y="1597"/>
                    <a:pt x="493" y="1992"/>
                    <a:pt x="1002" y="1992"/>
                  </a:cubicBezTo>
                  <a:cubicBezTo>
                    <a:pt x="1245" y="1992"/>
                    <a:pt x="1492" y="1902"/>
                    <a:pt x="1692" y="1702"/>
                  </a:cubicBezTo>
                  <a:cubicBezTo>
                    <a:pt x="2084" y="1310"/>
                    <a:pt x="2084" y="679"/>
                    <a:pt x="1692" y="298"/>
                  </a:cubicBezTo>
                  <a:cubicBezTo>
                    <a:pt x="1490" y="92"/>
                    <a:pt x="1241" y="1"/>
                    <a:pt x="9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96" name="Google Shape;2296;p26"/>
            <p:cNvSpPr/>
            <p:nvPr/>
          </p:nvSpPr>
          <p:spPr>
            <a:xfrm>
              <a:off x="622975" y="2180475"/>
              <a:ext cx="51825" cy="49700"/>
            </a:xfrm>
            <a:custGeom>
              <a:avLst/>
              <a:gdLst/>
              <a:ahLst/>
              <a:cxnLst/>
              <a:rect l="l" t="t" r="r" b="b"/>
              <a:pathLst>
                <a:path w="2073" h="1988" extrusionOk="0">
                  <a:moveTo>
                    <a:pt x="990" y="0"/>
                  </a:moveTo>
                  <a:cubicBezTo>
                    <a:pt x="483" y="0"/>
                    <a:pt x="1" y="394"/>
                    <a:pt x="1" y="988"/>
                  </a:cubicBezTo>
                  <a:cubicBezTo>
                    <a:pt x="1" y="1591"/>
                    <a:pt x="484" y="1987"/>
                    <a:pt x="992" y="1987"/>
                  </a:cubicBezTo>
                  <a:cubicBezTo>
                    <a:pt x="1236" y="1987"/>
                    <a:pt x="1486" y="1896"/>
                    <a:pt x="1691" y="1690"/>
                  </a:cubicBezTo>
                  <a:cubicBezTo>
                    <a:pt x="2072" y="1309"/>
                    <a:pt x="2072" y="678"/>
                    <a:pt x="1691" y="297"/>
                  </a:cubicBezTo>
                  <a:cubicBezTo>
                    <a:pt x="1486" y="92"/>
                    <a:pt x="1235" y="0"/>
                    <a:pt x="9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97" name="Google Shape;2297;p26"/>
            <p:cNvSpPr/>
            <p:nvPr/>
          </p:nvSpPr>
          <p:spPr>
            <a:xfrm>
              <a:off x="468200" y="2180450"/>
              <a:ext cx="66400" cy="49675"/>
            </a:xfrm>
            <a:custGeom>
              <a:avLst/>
              <a:gdLst/>
              <a:ahLst/>
              <a:cxnLst/>
              <a:rect l="l" t="t" r="r" b="b"/>
              <a:pathLst>
                <a:path w="2656" h="1987" extrusionOk="0">
                  <a:moveTo>
                    <a:pt x="1322" y="1"/>
                  </a:moveTo>
                  <a:cubicBezTo>
                    <a:pt x="441" y="1"/>
                    <a:pt x="1" y="1072"/>
                    <a:pt x="632" y="1691"/>
                  </a:cubicBezTo>
                  <a:cubicBezTo>
                    <a:pt x="822" y="1888"/>
                    <a:pt x="1075" y="1986"/>
                    <a:pt x="1328" y="1986"/>
                  </a:cubicBezTo>
                  <a:cubicBezTo>
                    <a:pt x="1581" y="1986"/>
                    <a:pt x="1834" y="1888"/>
                    <a:pt x="2025" y="1691"/>
                  </a:cubicBezTo>
                  <a:cubicBezTo>
                    <a:pt x="2656" y="1072"/>
                    <a:pt x="2203" y="1"/>
                    <a:pt x="13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98" name="Google Shape;2298;p26"/>
            <p:cNvSpPr/>
            <p:nvPr/>
          </p:nvSpPr>
          <p:spPr>
            <a:xfrm>
              <a:off x="696500" y="2253975"/>
              <a:ext cx="51825" cy="49725"/>
            </a:xfrm>
            <a:custGeom>
              <a:avLst/>
              <a:gdLst/>
              <a:ahLst/>
              <a:cxnLst/>
              <a:rect l="l" t="t" r="r" b="b"/>
              <a:pathLst>
                <a:path w="2073" h="1989" extrusionOk="0">
                  <a:moveTo>
                    <a:pt x="990" y="1"/>
                  </a:moveTo>
                  <a:cubicBezTo>
                    <a:pt x="482" y="1"/>
                    <a:pt x="1" y="395"/>
                    <a:pt x="1" y="989"/>
                  </a:cubicBezTo>
                  <a:cubicBezTo>
                    <a:pt x="1" y="1592"/>
                    <a:pt x="484" y="1988"/>
                    <a:pt x="991" y="1988"/>
                  </a:cubicBezTo>
                  <a:cubicBezTo>
                    <a:pt x="1236" y="1988"/>
                    <a:pt x="1486" y="1896"/>
                    <a:pt x="1691" y="1691"/>
                  </a:cubicBezTo>
                  <a:cubicBezTo>
                    <a:pt x="2072" y="1310"/>
                    <a:pt x="2072" y="679"/>
                    <a:pt x="1691" y="298"/>
                  </a:cubicBezTo>
                  <a:cubicBezTo>
                    <a:pt x="1486" y="93"/>
                    <a:pt x="1235" y="1"/>
                    <a:pt x="9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99" name="Google Shape;2299;p26"/>
            <p:cNvSpPr/>
            <p:nvPr/>
          </p:nvSpPr>
          <p:spPr>
            <a:xfrm>
              <a:off x="769425" y="2327125"/>
              <a:ext cx="52125" cy="49725"/>
            </a:xfrm>
            <a:custGeom>
              <a:avLst/>
              <a:gdLst/>
              <a:ahLst/>
              <a:cxnLst/>
              <a:rect l="l" t="t" r="r" b="b"/>
              <a:pathLst>
                <a:path w="2085" h="1989" extrusionOk="0">
                  <a:moveTo>
                    <a:pt x="1006" y="0"/>
                  </a:moveTo>
                  <a:cubicBezTo>
                    <a:pt x="492" y="0"/>
                    <a:pt x="1" y="395"/>
                    <a:pt x="1" y="992"/>
                  </a:cubicBezTo>
                  <a:cubicBezTo>
                    <a:pt x="1" y="1589"/>
                    <a:pt x="492" y="1989"/>
                    <a:pt x="1006" y="1989"/>
                  </a:cubicBezTo>
                  <a:cubicBezTo>
                    <a:pt x="1250" y="1989"/>
                    <a:pt x="1500" y="1898"/>
                    <a:pt x="1703" y="1694"/>
                  </a:cubicBezTo>
                  <a:cubicBezTo>
                    <a:pt x="2084" y="1313"/>
                    <a:pt x="2084" y="682"/>
                    <a:pt x="1703" y="289"/>
                  </a:cubicBezTo>
                  <a:cubicBezTo>
                    <a:pt x="1500" y="90"/>
                    <a:pt x="1250" y="0"/>
                    <a:pt x="10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00" name="Google Shape;2300;p26"/>
            <p:cNvSpPr/>
            <p:nvPr/>
          </p:nvSpPr>
          <p:spPr>
            <a:xfrm>
              <a:off x="842650" y="2400350"/>
              <a:ext cx="52125" cy="49600"/>
            </a:xfrm>
            <a:custGeom>
              <a:avLst/>
              <a:gdLst/>
              <a:ahLst/>
              <a:cxnLst/>
              <a:rect l="l" t="t" r="r" b="b"/>
              <a:pathLst>
                <a:path w="2085" h="1984" extrusionOk="0">
                  <a:moveTo>
                    <a:pt x="1002" y="0"/>
                  </a:moveTo>
                  <a:cubicBezTo>
                    <a:pt x="492" y="0"/>
                    <a:pt x="1" y="395"/>
                    <a:pt x="1" y="992"/>
                  </a:cubicBezTo>
                  <a:cubicBezTo>
                    <a:pt x="1" y="1589"/>
                    <a:pt x="492" y="1983"/>
                    <a:pt x="1002" y="1983"/>
                  </a:cubicBezTo>
                  <a:cubicBezTo>
                    <a:pt x="1245" y="1983"/>
                    <a:pt x="1492" y="1894"/>
                    <a:pt x="1691" y="1694"/>
                  </a:cubicBezTo>
                  <a:cubicBezTo>
                    <a:pt x="2084" y="1301"/>
                    <a:pt x="2084" y="682"/>
                    <a:pt x="1691" y="289"/>
                  </a:cubicBezTo>
                  <a:cubicBezTo>
                    <a:pt x="1492" y="90"/>
                    <a:pt x="1245" y="0"/>
                    <a:pt x="10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01" name="Google Shape;2301;p26"/>
            <p:cNvSpPr/>
            <p:nvPr/>
          </p:nvSpPr>
          <p:spPr>
            <a:xfrm>
              <a:off x="915875" y="2473575"/>
              <a:ext cx="52125" cy="49600"/>
            </a:xfrm>
            <a:custGeom>
              <a:avLst/>
              <a:gdLst/>
              <a:ahLst/>
              <a:cxnLst/>
              <a:rect l="l" t="t" r="r" b="b"/>
              <a:pathLst>
                <a:path w="2085" h="1984" extrusionOk="0">
                  <a:moveTo>
                    <a:pt x="1002" y="0"/>
                  </a:moveTo>
                  <a:cubicBezTo>
                    <a:pt x="492" y="0"/>
                    <a:pt x="1" y="395"/>
                    <a:pt x="1" y="992"/>
                  </a:cubicBezTo>
                  <a:cubicBezTo>
                    <a:pt x="1" y="1589"/>
                    <a:pt x="492" y="1983"/>
                    <a:pt x="1002" y="1983"/>
                  </a:cubicBezTo>
                  <a:cubicBezTo>
                    <a:pt x="1245" y="1983"/>
                    <a:pt x="1492" y="1894"/>
                    <a:pt x="1691" y="1694"/>
                  </a:cubicBezTo>
                  <a:cubicBezTo>
                    <a:pt x="2084" y="1301"/>
                    <a:pt x="2084" y="670"/>
                    <a:pt x="1691" y="289"/>
                  </a:cubicBezTo>
                  <a:cubicBezTo>
                    <a:pt x="1492" y="89"/>
                    <a:pt x="1245" y="0"/>
                    <a:pt x="10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02" name="Google Shape;2302;p26"/>
            <p:cNvSpPr/>
            <p:nvPr/>
          </p:nvSpPr>
          <p:spPr>
            <a:xfrm>
              <a:off x="989400" y="2546950"/>
              <a:ext cx="52100" cy="49750"/>
            </a:xfrm>
            <a:custGeom>
              <a:avLst/>
              <a:gdLst/>
              <a:ahLst/>
              <a:cxnLst/>
              <a:rect l="l" t="t" r="r" b="b"/>
              <a:pathLst>
                <a:path w="2084" h="1990" extrusionOk="0">
                  <a:moveTo>
                    <a:pt x="1002" y="1"/>
                  </a:moveTo>
                  <a:cubicBezTo>
                    <a:pt x="492" y="1"/>
                    <a:pt x="0" y="401"/>
                    <a:pt x="0" y="997"/>
                  </a:cubicBezTo>
                  <a:cubicBezTo>
                    <a:pt x="0" y="1594"/>
                    <a:pt x="492" y="1989"/>
                    <a:pt x="1002" y="1989"/>
                  </a:cubicBezTo>
                  <a:cubicBezTo>
                    <a:pt x="1245" y="1989"/>
                    <a:pt x="1491" y="1900"/>
                    <a:pt x="1691" y="1700"/>
                  </a:cubicBezTo>
                  <a:cubicBezTo>
                    <a:pt x="2084" y="1307"/>
                    <a:pt x="2084" y="676"/>
                    <a:pt x="1691" y="295"/>
                  </a:cubicBezTo>
                  <a:cubicBezTo>
                    <a:pt x="1491" y="91"/>
                    <a:pt x="1244" y="1"/>
                    <a:pt x="10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03" name="Google Shape;2303;p26"/>
            <p:cNvSpPr/>
            <p:nvPr/>
          </p:nvSpPr>
          <p:spPr>
            <a:xfrm>
              <a:off x="1062925" y="2620000"/>
              <a:ext cx="51800" cy="49625"/>
            </a:xfrm>
            <a:custGeom>
              <a:avLst/>
              <a:gdLst/>
              <a:ahLst/>
              <a:cxnLst/>
              <a:rect l="l" t="t" r="r" b="b"/>
              <a:pathLst>
                <a:path w="2072" h="1985" extrusionOk="0">
                  <a:moveTo>
                    <a:pt x="997" y="1"/>
                  </a:moveTo>
                  <a:cubicBezTo>
                    <a:pt x="487" y="1"/>
                    <a:pt x="0" y="396"/>
                    <a:pt x="0" y="993"/>
                  </a:cubicBezTo>
                  <a:cubicBezTo>
                    <a:pt x="0" y="1589"/>
                    <a:pt x="487" y="1984"/>
                    <a:pt x="997" y="1984"/>
                  </a:cubicBezTo>
                  <a:cubicBezTo>
                    <a:pt x="1239" y="1984"/>
                    <a:pt x="1487" y="1895"/>
                    <a:pt x="1691" y="1695"/>
                  </a:cubicBezTo>
                  <a:cubicBezTo>
                    <a:pt x="2072" y="1314"/>
                    <a:pt x="2072" y="683"/>
                    <a:pt x="1691" y="290"/>
                  </a:cubicBezTo>
                  <a:cubicBezTo>
                    <a:pt x="1487" y="90"/>
                    <a:pt x="1239" y="1"/>
                    <a:pt x="9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04" name="Google Shape;2304;p26"/>
            <p:cNvSpPr/>
            <p:nvPr/>
          </p:nvSpPr>
          <p:spPr>
            <a:xfrm>
              <a:off x="549750" y="2253600"/>
              <a:ext cx="52125" cy="49600"/>
            </a:xfrm>
            <a:custGeom>
              <a:avLst/>
              <a:gdLst/>
              <a:ahLst/>
              <a:cxnLst/>
              <a:rect l="l" t="t" r="r" b="b"/>
              <a:pathLst>
                <a:path w="2085" h="1984" extrusionOk="0">
                  <a:moveTo>
                    <a:pt x="1002" y="0"/>
                  </a:moveTo>
                  <a:cubicBezTo>
                    <a:pt x="493" y="0"/>
                    <a:pt x="1" y="395"/>
                    <a:pt x="1" y="992"/>
                  </a:cubicBezTo>
                  <a:cubicBezTo>
                    <a:pt x="1" y="1589"/>
                    <a:pt x="493" y="1984"/>
                    <a:pt x="1002" y="1984"/>
                  </a:cubicBezTo>
                  <a:cubicBezTo>
                    <a:pt x="1245" y="1984"/>
                    <a:pt x="1492" y="1894"/>
                    <a:pt x="1692" y="1694"/>
                  </a:cubicBezTo>
                  <a:cubicBezTo>
                    <a:pt x="2084" y="1302"/>
                    <a:pt x="2084" y="682"/>
                    <a:pt x="1692" y="289"/>
                  </a:cubicBezTo>
                  <a:cubicBezTo>
                    <a:pt x="1492" y="90"/>
                    <a:pt x="1245" y="0"/>
                    <a:pt x="10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05" name="Google Shape;2305;p26"/>
            <p:cNvSpPr/>
            <p:nvPr/>
          </p:nvSpPr>
          <p:spPr>
            <a:xfrm>
              <a:off x="623275" y="2327125"/>
              <a:ext cx="52125" cy="49600"/>
            </a:xfrm>
            <a:custGeom>
              <a:avLst/>
              <a:gdLst/>
              <a:ahLst/>
              <a:cxnLst/>
              <a:rect l="l" t="t" r="r" b="b"/>
              <a:pathLst>
                <a:path w="2085" h="1984" extrusionOk="0">
                  <a:moveTo>
                    <a:pt x="1002" y="0"/>
                  </a:moveTo>
                  <a:cubicBezTo>
                    <a:pt x="493" y="0"/>
                    <a:pt x="1" y="395"/>
                    <a:pt x="1" y="992"/>
                  </a:cubicBezTo>
                  <a:cubicBezTo>
                    <a:pt x="1" y="1589"/>
                    <a:pt x="493" y="1983"/>
                    <a:pt x="1002" y="1983"/>
                  </a:cubicBezTo>
                  <a:cubicBezTo>
                    <a:pt x="1245" y="1983"/>
                    <a:pt x="1492" y="1894"/>
                    <a:pt x="1691" y="1694"/>
                  </a:cubicBezTo>
                  <a:cubicBezTo>
                    <a:pt x="2084" y="1313"/>
                    <a:pt x="2084" y="682"/>
                    <a:pt x="1691" y="289"/>
                  </a:cubicBezTo>
                  <a:cubicBezTo>
                    <a:pt x="1492" y="90"/>
                    <a:pt x="1245" y="0"/>
                    <a:pt x="10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06" name="Google Shape;2306;p26"/>
            <p:cNvSpPr/>
            <p:nvPr/>
          </p:nvSpPr>
          <p:spPr>
            <a:xfrm>
              <a:off x="696500" y="2400350"/>
              <a:ext cx="51825" cy="49600"/>
            </a:xfrm>
            <a:custGeom>
              <a:avLst/>
              <a:gdLst/>
              <a:ahLst/>
              <a:cxnLst/>
              <a:rect l="l" t="t" r="r" b="b"/>
              <a:pathLst>
                <a:path w="2073" h="1984" extrusionOk="0">
                  <a:moveTo>
                    <a:pt x="997" y="0"/>
                  </a:moveTo>
                  <a:cubicBezTo>
                    <a:pt x="487" y="0"/>
                    <a:pt x="1" y="395"/>
                    <a:pt x="1" y="992"/>
                  </a:cubicBezTo>
                  <a:cubicBezTo>
                    <a:pt x="1" y="1589"/>
                    <a:pt x="487" y="1983"/>
                    <a:pt x="997" y="1983"/>
                  </a:cubicBezTo>
                  <a:cubicBezTo>
                    <a:pt x="1240" y="1983"/>
                    <a:pt x="1488" y="1894"/>
                    <a:pt x="1691" y="1694"/>
                  </a:cubicBezTo>
                  <a:cubicBezTo>
                    <a:pt x="2072" y="1301"/>
                    <a:pt x="2072" y="682"/>
                    <a:pt x="1691" y="289"/>
                  </a:cubicBezTo>
                  <a:cubicBezTo>
                    <a:pt x="1488" y="90"/>
                    <a:pt x="1240" y="0"/>
                    <a:pt x="9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07" name="Google Shape;2307;p26"/>
            <p:cNvSpPr/>
            <p:nvPr/>
          </p:nvSpPr>
          <p:spPr>
            <a:xfrm>
              <a:off x="769425" y="2473375"/>
              <a:ext cx="52125" cy="49800"/>
            </a:xfrm>
            <a:custGeom>
              <a:avLst/>
              <a:gdLst/>
              <a:ahLst/>
              <a:cxnLst/>
              <a:rect l="l" t="t" r="r" b="b"/>
              <a:pathLst>
                <a:path w="2085" h="1992" extrusionOk="0">
                  <a:moveTo>
                    <a:pt x="1000" y="0"/>
                  </a:moveTo>
                  <a:cubicBezTo>
                    <a:pt x="489" y="0"/>
                    <a:pt x="1" y="397"/>
                    <a:pt x="1" y="1000"/>
                  </a:cubicBezTo>
                  <a:cubicBezTo>
                    <a:pt x="1" y="1597"/>
                    <a:pt x="492" y="1991"/>
                    <a:pt x="1006" y="1991"/>
                  </a:cubicBezTo>
                  <a:cubicBezTo>
                    <a:pt x="1250" y="1991"/>
                    <a:pt x="1500" y="1902"/>
                    <a:pt x="1703" y="1702"/>
                  </a:cubicBezTo>
                  <a:cubicBezTo>
                    <a:pt x="2084" y="1309"/>
                    <a:pt x="2084" y="678"/>
                    <a:pt x="1703" y="297"/>
                  </a:cubicBezTo>
                  <a:cubicBezTo>
                    <a:pt x="1498" y="92"/>
                    <a:pt x="1247" y="0"/>
                    <a:pt x="10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08" name="Google Shape;2308;p26"/>
            <p:cNvSpPr/>
            <p:nvPr/>
          </p:nvSpPr>
          <p:spPr>
            <a:xfrm>
              <a:off x="842650" y="2546575"/>
              <a:ext cx="52125" cy="49725"/>
            </a:xfrm>
            <a:custGeom>
              <a:avLst/>
              <a:gdLst/>
              <a:ahLst/>
              <a:cxnLst/>
              <a:rect l="l" t="t" r="r" b="b"/>
              <a:pathLst>
                <a:path w="2085" h="1989" extrusionOk="0">
                  <a:moveTo>
                    <a:pt x="995" y="1"/>
                  </a:moveTo>
                  <a:cubicBezTo>
                    <a:pt x="488" y="1"/>
                    <a:pt x="1" y="395"/>
                    <a:pt x="1" y="989"/>
                  </a:cubicBezTo>
                  <a:cubicBezTo>
                    <a:pt x="1" y="1591"/>
                    <a:pt x="489" y="1988"/>
                    <a:pt x="997" y="1988"/>
                  </a:cubicBezTo>
                  <a:cubicBezTo>
                    <a:pt x="1241" y="1988"/>
                    <a:pt x="1490" y="1896"/>
                    <a:pt x="1691" y="1691"/>
                  </a:cubicBezTo>
                  <a:cubicBezTo>
                    <a:pt x="2084" y="1310"/>
                    <a:pt x="2084" y="679"/>
                    <a:pt x="1691" y="298"/>
                  </a:cubicBezTo>
                  <a:cubicBezTo>
                    <a:pt x="1490" y="93"/>
                    <a:pt x="1240" y="1"/>
                    <a:pt x="9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09" name="Google Shape;2309;p26"/>
            <p:cNvSpPr/>
            <p:nvPr/>
          </p:nvSpPr>
          <p:spPr>
            <a:xfrm>
              <a:off x="916175" y="2620000"/>
              <a:ext cx="52125" cy="49750"/>
            </a:xfrm>
            <a:custGeom>
              <a:avLst/>
              <a:gdLst/>
              <a:ahLst/>
              <a:cxnLst/>
              <a:rect l="l" t="t" r="r" b="b"/>
              <a:pathLst>
                <a:path w="2085" h="1990" extrusionOk="0">
                  <a:moveTo>
                    <a:pt x="1006" y="1"/>
                  </a:moveTo>
                  <a:cubicBezTo>
                    <a:pt x="492" y="1"/>
                    <a:pt x="0" y="396"/>
                    <a:pt x="0" y="993"/>
                  </a:cubicBezTo>
                  <a:cubicBezTo>
                    <a:pt x="0" y="1589"/>
                    <a:pt x="492" y="1989"/>
                    <a:pt x="1005" y="1989"/>
                  </a:cubicBezTo>
                  <a:cubicBezTo>
                    <a:pt x="1250" y="1989"/>
                    <a:pt x="1499" y="1899"/>
                    <a:pt x="1703" y="1695"/>
                  </a:cubicBezTo>
                  <a:cubicBezTo>
                    <a:pt x="2084" y="1314"/>
                    <a:pt x="2084" y="683"/>
                    <a:pt x="1703" y="290"/>
                  </a:cubicBezTo>
                  <a:cubicBezTo>
                    <a:pt x="1500" y="90"/>
                    <a:pt x="1250" y="1"/>
                    <a:pt x="100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10" name="Google Shape;2310;p26"/>
            <p:cNvSpPr/>
            <p:nvPr/>
          </p:nvSpPr>
          <p:spPr>
            <a:xfrm>
              <a:off x="989400" y="2693225"/>
              <a:ext cx="52100" cy="49750"/>
            </a:xfrm>
            <a:custGeom>
              <a:avLst/>
              <a:gdLst/>
              <a:ahLst/>
              <a:cxnLst/>
              <a:rect l="l" t="t" r="r" b="b"/>
              <a:pathLst>
                <a:path w="2084" h="1990" extrusionOk="0">
                  <a:moveTo>
                    <a:pt x="1002" y="1"/>
                  </a:moveTo>
                  <a:cubicBezTo>
                    <a:pt x="492" y="1"/>
                    <a:pt x="0" y="396"/>
                    <a:pt x="0" y="992"/>
                  </a:cubicBezTo>
                  <a:cubicBezTo>
                    <a:pt x="0" y="1589"/>
                    <a:pt x="492" y="1989"/>
                    <a:pt x="1002" y="1989"/>
                  </a:cubicBezTo>
                  <a:cubicBezTo>
                    <a:pt x="1244" y="1989"/>
                    <a:pt x="1491" y="1899"/>
                    <a:pt x="1691" y="1695"/>
                  </a:cubicBezTo>
                  <a:cubicBezTo>
                    <a:pt x="2084" y="1314"/>
                    <a:pt x="2084" y="683"/>
                    <a:pt x="1691" y="290"/>
                  </a:cubicBezTo>
                  <a:cubicBezTo>
                    <a:pt x="1491" y="90"/>
                    <a:pt x="1245" y="1"/>
                    <a:pt x="10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2311" name="Google Shape;2311;p26"/>
          <p:cNvGrpSpPr/>
          <p:nvPr/>
        </p:nvGrpSpPr>
        <p:grpSpPr>
          <a:xfrm>
            <a:off x="-1360678" y="1660987"/>
            <a:ext cx="1826458" cy="701604"/>
            <a:chOff x="7908500" y="272200"/>
            <a:chExt cx="1374000" cy="395850"/>
          </a:xfrm>
        </p:grpSpPr>
        <p:sp>
          <p:nvSpPr>
            <p:cNvPr id="2312" name="Google Shape;2312;p26"/>
            <p:cNvSpPr/>
            <p:nvPr/>
          </p:nvSpPr>
          <p:spPr>
            <a:xfrm>
              <a:off x="7908800" y="272200"/>
              <a:ext cx="1373700" cy="120275"/>
            </a:xfrm>
            <a:custGeom>
              <a:avLst/>
              <a:gdLst/>
              <a:ahLst/>
              <a:cxnLst/>
              <a:rect l="l" t="t" r="r" b="b"/>
              <a:pathLst>
                <a:path w="54948" h="4811" extrusionOk="0">
                  <a:moveTo>
                    <a:pt x="4202" y="1"/>
                  </a:moveTo>
                  <a:cubicBezTo>
                    <a:pt x="2944" y="1"/>
                    <a:pt x="1680" y="349"/>
                    <a:pt x="560" y="1058"/>
                  </a:cubicBezTo>
                  <a:cubicBezTo>
                    <a:pt x="84" y="1367"/>
                    <a:pt x="0" y="2034"/>
                    <a:pt x="381" y="2462"/>
                  </a:cubicBezTo>
                  <a:cubicBezTo>
                    <a:pt x="567" y="2669"/>
                    <a:pt x="825" y="2778"/>
                    <a:pt x="1084" y="2778"/>
                  </a:cubicBezTo>
                  <a:cubicBezTo>
                    <a:pt x="1258" y="2778"/>
                    <a:pt x="1431" y="2729"/>
                    <a:pt x="1584" y="2629"/>
                  </a:cubicBezTo>
                  <a:cubicBezTo>
                    <a:pt x="2388" y="2126"/>
                    <a:pt x="3297" y="1878"/>
                    <a:pt x="4202" y="1878"/>
                  </a:cubicBezTo>
                  <a:cubicBezTo>
                    <a:pt x="5373" y="1878"/>
                    <a:pt x="6539" y="2293"/>
                    <a:pt x="7466" y="3105"/>
                  </a:cubicBezTo>
                  <a:cubicBezTo>
                    <a:pt x="8752" y="4242"/>
                    <a:pt x="10356" y="4811"/>
                    <a:pt x="11960" y="4811"/>
                  </a:cubicBezTo>
                  <a:cubicBezTo>
                    <a:pt x="13565" y="4811"/>
                    <a:pt x="15169" y="4242"/>
                    <a:pt x="16455" y="3105"/>
                  </a:cubicBezTo>
                  <a:cubicBezTo>
                    <a:pt x="17389" y="2290"/>
                    <a:pt x="18553" y="1882"/>
                    <a:pt x="19716" y="1882"/>
                  </a:cubicBezTo>
                  <a:cubicBezTo>
                    <a:pt x="20878" y="1882"/>
                    <a:pt x="22039" y="2290"/>
                    <a:pt x="22968" y="3105"/>
                  </a:cubicBezTo>
                  <a:cubicBezTo>
                    <a:pt x="24253" y="4242"/>
                    <a:pt x="25861" y="4811"/>
                    <a:pt x="27468" y="4811"/>
                  </a:cubicBezTo>
                  <a:cubicBezTo>
                    <a:pt x="29075" y="4811"/>
                    <a:pt x="30683" y="4242"/>
                    <a:pt x="31969" y="3105"/>
                  </a:cubicBezTo>
                  <a:cubicBezTo>
                    <a:pt x="32897" y="2290"/>
                    <a:pt x="34061" y="1882"/>
                    <a:pt x="35225" y="1882"/>
                  </a:cubicBezTo>
                  <a:cubicBezTo>
                    <a:pt x="36389" y="1882"/>
                    <a:pt x="37553" y="2290"/>
                    <a:pt x="38481" y="3105"/>
                  </a:cubicBezTo>
                  <a:cubicBezTo>
                    <a:pt x="39720" y="4201"/>
                    <a:pt x="41327" y="4808"/>
                    <a:pt x="42982" y="4808"/>
                  </a:cubicBezTo>
                  <a:cubicBezTo>
                    <a:pt x="44637" y="4808"/>
                    <a:pt x="46244" y="4201"/>
                    <a:pt x="47483" y="3105"/>
                  </a:cubicBezTo>
                  <a:cubicBezTo>
                    <a:pt x="48403" y="2293"/>
                    <a:pt x="49565" y="1878"/>
                    <a:pt x="50735" y="1878"/>
                  </a:cubicBezTo>
                  <a:cubicBezTo>
                    <a:pt x="51639" y="1878"/>
                    <a:pt x="52548" y="2126"/>
                    <a:pt x="53352" y="2629"/>
                  </a:cubicBezTo>
                  <a:cubicBezTo>
                    <a:pt x="53510" y="2729"/>
                    <a:pt x="53686" y="2778"/>
                    <a:pt x="53861" y="2778"/>
                  </a:cubicBezTo>
                  <a:cubicBezTo>
                    <a:pt x="54123" y="2778"/>
                    <a:pt x="54381" y="2669"/>
                    <a:pt x="54567" y="2462"/>
                  </a:cubicBezTo>
                  <a:cubicBezTo>
                    <a:pt x="54948" y="2034"/>
                    <a:pt x="54853" y="1367"/>
                    <a:pt x="54376" y="1058"/>
                  </a:cubicBezTo>
                  <a:cubicBezTo>
                    <a:pt x="53256" y="349"/>
                    <a:pt x="51992" y="1"/>
                    <a:pt x="50734" y="1"/>
                  </a:cubicBezTo>
                  <a:cubicBezTo>
                    <a:pt x="49118" y="1"/>
                    <a:pt x="47511" y="576"/>
                    <a:pt x="46232" y="1700"/>
                  </a:cubicBezTo>
                  <a:cubicBezTo>
                    <a:pt x="45304" y="2522"/>
                    <a:pt x="44143" y="2933"/>
                    <a:pt x="42982" y="2933"/>
                  </a:cubicBezTo>
                  <a:cubicBezTo>
                    <a:pt x="41821" y="2933"/>
                    <a:pt x="40660" y="2522"/>
                    <a:pt x="39732" y="1700"/>
                  </a:cubicBezTo>
                  <a:cubicBezTo>
                    <a:pt x="38440" y="569"/>
                    <a:pt x="36832" y="4"/>
                    <a:pt x="35227" y="4"/>
                  </a:cubicBezTo>
                  <a:cubicBezTo>
                    <a:pt x="33621" y="4"/>
                    <a:pt x="32016" y="569"/>
                    <a:pt x="30730" y="1700"/>
                  </a:cubicBezTo>
                  <a:cubicBezTo>
                    <a:pt x="29796" y="2522"/>
                    <a:pt x="28632" y="2933"/>
                    <a:pt x="27470" y="2933"/>
                  </a:cubicBezTo>
                  <a:cubicBezTo>
                    <a:pt x="26307" y="2933"/>
                    <a:pt x="25146" y="2522"/>
                    <a:pt x="24218" y="1700"/>
                  </a:cubicBezTo>
                  <a:cubicBezTo>
                    <a:pt x="22932" y="569"/>
                    <a:pt x="21325" y="4"/>
                    <a:pt x="19717" y="4"/>
                  </a:cubicBezTo>
                  <a:cubicBezTo>
                    <a:pt x="18110" y="4"/>
                    <a:pt x="16502" y="569"/>
                    <a:pt x="15217" y="1700"/>
                  </a:cubicBezTo>
                  <a:cubicBezTo>
                    <a:pt x="14288" y="2522"/>
                    <a:pt x="13124" y="2933"/>
                    <a:pt x="11960" y="2933"/>
                  </a:cubicBezTo>
                  <a:cubicBezTo>
                    <a:pt x="10796" y="2933"/>
                    <a:pt x="9633" y="2522"/>
                    <a:pt x="8704" y="1700"/>
                  </a:cubicBezTo>
                  <a:cubicBezTo>
                    <a:pt x="7425" y="576"/>
                    <a:pt x="5819" y="1"/>
                    <a:pt x="42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13" name="Google Shape;2313;p26"/>
            <p:cNvSpPr/>
            <p:nvPr/>
          </p:nvSpPr>
          <p:spPr>
            <a:xfrm>
              <a:off x="7908500" y="413300"/>
              <a:ext cx="1374000" cy="120500"/>
            </a:xfrm>
            <a:custGeom>
              <a:avLst/>
              <a:gdLst/>
              <a:ahLst/>
              <a:cxnLst/>
              <a:rect l="l" t="t" r="r" b="b"/>
              <a:pathLst>
                <a:path w="54960" h="4820" extrusionOk="0">
                  <a:moveTo>
                    <a:pt x="4214" y="0"/>
                  </a:moveTo>
                  <a:cubicBezTo>
                    <a:pt x="2956" y="0"/>
                    <a:pt x="1692" y="348"/>
                    <a:pt x="572" y="1057"/>
                  </a:cubicBezTo>
                  <a:cubicBezTo>
                    <a:pt x="96" y="1379"/>
                    <a:pt x="1" y="2045"/>
                    <a:pt x="393" y="2474"/>
                  </a:cubicBezTo>
                  <a:cubicBezTo>
                    <a:pt x="579" y="2681"/>
                    <a:pt x="837" y="2789"/>
                    <a:pt x="1096" y="2789"/>
                  </a:cubicBezTo>
                  <a:cubicBezTo>
                    <a:pt x="1270" y="2789"/>
                    <a:pt x="1443" y="2741"/>
                    <a:pt x="1596" y="2641"/>
                  </a:cubicBezTo>
                  <a:cubicBezTo>
                    <a:pt x="2400" y="2137"/>
                    <a:pt x="3309" y="1889"/>
                    <a:pt x="4214" y="1889"/>
                  </a:cubicBezTo>
                  <a:cubicBezTo>
                    <a:pt x="5385" y="1889"/>
                    <a:pt x="6551" y="2304"/>
                    <a:pt x="7478" y="3117"/>
                  </a:cubicBezTo>
                  <a:cubicBezTo>
                    <a:pt x="8764" y="4248"/>
                    <a:pt x="10368" y="4814"/>
                    <a:pt x="11972" y="4814"/>
                  </a:cubicBezTo>
                  <a:cubicBezTo>
                    <a:pt x="13577" y="4814"/>
                    <a:pt x="15181" y="4248"/>
                    <a:pt x="16467" y="3117"/>
                  </a:cubicBezTo>
                  <a:cubicBezTo>
                    <a:pt x="17401" y="2295"/>
                    <a:pt x="18565" y="1885"/>
                    <a:pt x="19728" y="1885"/>
                  </a:cubicBezTo>
                  <a:cubicBezTo>
                    <a:pt x="20890" y="1885"/>
                    <a:pt x="22051" y="2295"/>
                    <a:pt x="22980" y="3117"/>
                  </a:cubicBezTo>
                  <a:cubicBezTo>
                    <a:pt x="24265" y="4248"/>
                    <a:pt x="25873" y="4814"/>
                    <a:pt x="27480" y="4814"/>
                  </a:cubicBezTo>
                  <a:cubicBezTo>
                    <a:pt x="29087" y="4814"/>
                    <a:pt x="30695" y="4248"/>
                    <a:pt x="31981" y="3117"/>
                  </a:cubicBezTo>
                  <a:cubicBezTo>
                    <a:pt x="32909" y="2295"/>
                    <a:pt x="34073" y="1885"/>
                    <a:pt x="35237" y="1885"/>
                  </a:cubicBezTo>
                  <a:cubicBezTo>
                    <a:pt x="36401" y="1885"/>
                    <a:pt x="37565" y="2295"/>
                    <a:pt x="38493" y="3117"/>
                  </a:cubicBezTo>
                  <a:cubicBezTo>
                    <a:pt x="39732" y="4212"/>
                    <a:pt x="41339" y="4819"/>
                    <a:pt x="42994" y="4819"/>
                  </a:cubicBezTo>
                  <a:cubicBezTo>
                    <a:pt x="44649" y="4819"/>
                    <a:pt x="46256" y="4212"/>
                    <a:pt x="47495" y="3117"/>
                  </a:cubicBezTo>
                  <a:cubicBezTo>
                    <a:pt x="48416" y="2303"/>
                    <a:pt x="49580" y="1884"/>
                    <a:pt x="50752" y="1884"/>
                  </a:cubicBezTo>
                  <a:cubicBezTo>
                    <a:pt x="51655" y="1884"/>
                    <a:pt x="52561" y="2133"/>
                    <a:pt x="53364" y="2641"/>
                  </a:cubicBezTo>
                  <a:cubicBezTo>
                    <a:pt x="53523" y="2737"/>
                    <a:pt x="53701" y="2784"/>
                    <a:pt x="53877" y="2784"/>
                  </a:cubicBezTo>
                  <a:cubicBezTo>
                    <a:pt x="54137" y="2784"/>
                    <a:pt x="54394" y="2680"/>
                    <a:pt x="54579" y="2474"/>
                  </a:cubicBezTo>
                  <a:cubicBezTo>
                    <a:pt x="54960" y="2045"/>
                    <a:pt x="54865" y="1379"/>
                    <a:pt x="54388" y="1057"/>
                  </a:cubicBezTo>
                  <a:cubicBezTo>
                    <a:pt x="53268" y="348"/>
                    <a:pt x="52004" y="0"/>
                    <a:pt x="50746" y="0"/>
                  </a:cubicBezTo>
                  <a:cubicBezTo>
                    <a:pt x="49130" y="0"/>
                    <a:pt x="47523" y="575"/>
                    <a:pt x="46244" y="1700"/>
                  </a:cubicBezTo>
                  <a:cubicBezTo>
                    <a:pt x="45316" y="2522"/>
                    <a:pt x="44155" y="2932"/>
                    <a:pt x="42994" y="2932"/>
                  </a:cubicBezTo>
                  <a:cubicBezTo>
                    <a:pt x="41833" y="2932"/>
                    <a:pt x="40672" y="2522"/>
                    <a:pt x="39744" y="1700"/>
                  </a:cubicBezTo>
                  <a:cubicBezTo>
                    <a:pt x="38452" y="569"/>
                    <a:pt x="36844" y="3"/>
                    <a:pt x="35239" y="3"/>
                  </a:cubicBezTo>
                  <a:cubicBezTo>
                    <a:pt x="33633" y="3"/>
                    <a:pt x="32028" y="569"/>
                    <a:pt x="30742" y="1700"/>
                  </a:cubicBezTo>
                  <a:cubicBezTo>
                    <a:pt x="29808" y="2522"/>
                    <a:pt x="28644" y="2932"/>
                    <a:pt x="27482" y="2932"/>
                  </a:cubicBezTo>
                  <a:cubicBezTo>
                    <a:pt x="26319" y="2932"/>
                    <a:pt x="25158" y="2522"/>
                    <a:pt x="24230" y="1700"/>
                  </a:cubicBezTo>
                  <a:cubicBezTo>
                    <a:pt x="22944" y="569"/>
                    <a:pt x="21337" y="3"/>
                    <a:pt x="19729" y="3"/>
                  </a:cubicBezTo>
                  <a:cubicBezTo>
                    <a:pt x="18122" y="3"/>
                    <a:pt x="16514" y="569"/>
                    <a:pt x="15229" y="1700"/>
                  </a:cubicBezTo>
                  <a:cubicBezTo>
                    <a:pt x="14300" y="2522"/>
                    <a:pt x="13136" y="2932"/>
                    <a:pt x="11972" y="2932"/>
                  </a:cubicBezTo>
                  <a:cubicBezTo>
                    <a:pt x="10808" y="2932"/>
                    <a:pt x="9645" y="2522"/>
                    <a:pt x="8716" y="1700"/>
                  </a:cubicBezTo>
                  <a:cubicBezTo>
                    <a:pt x="7437" y="575"/>
                    <a:pt x="5831" y="0"/>
                    <a:pt x="4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14" name="Google Shape;2314;p26"/>
            <p:cNvSpPr/>
            <p:nvPr/>
          </p:nvSpPr>
          <p:spPr>
            <a:xfrm>
              <a:off x="7908800" y="547825"/>
              <a:ext cx="1373700" cy="120225"/>
            </a:xfrm>
            <a:custGeom>
              <a:avLst/>
              <a:gdLst/>
              <a:ahLst/>
              <a:cxnLst/>
              <a:rect l="l" t="t" r="r" b="b"/>
              <a:pathLst>
                <a:path w="54948" h="4809" extrusionOk="0">
                  <a:moveTo>
                    <a:pt x="4202" y="1"/>
                  </a:moveTo>
                  <a:cubicBezTo>
                    <a:pt x="2944" y="1"/>
                    <a:pt x="1680" y="349"/>
                    <a:pt x="560" y="1058"/>
                  </a:cubicBezTo>
                  <a:cubicBezTo>
                    <a:pt x="84" y="1367"/>
                    <a:pt x="0" y="2034"/>
                    <a:pt x="381" y="2463"/>
                  </a:cubicBezTo>
                  <a:cubicBezTo>
                    <a:pt x="567" y="2670"/>
                    <a:pt x="825" y="2778"/>
                    <a:pt x="1084" y="2778"/>
                  </a:cubicBezTo>
                  <a:cubicBezTo>
                    <a:pt x="1258" y="2778"/>
                    <a:pt x="1431" y="2730"/>
                    <a:pt x="1584" y="2629"/>
                  </a:cubicBezTo>
                  <a:cubicBezTo>
                    <a:pt x="2388" y="2126"/>
                    <a:pt x="3297" y="1878"/>
                    <a:pt x="4202" y="1878"/>
                  </a:cubicBezTo>
                  <a:cubicBezTo>
                    <a:pt x="5373" y="1878"/>
                    <a:pt x="6539" y="2293"/>
                    <a:pt x="7466" y="3106"/>
                  </a:cubicBezTo>
                  <a:cubicBezTo>
                    <a:pt x="8752" y="4237"/>
                    <a:pt x="10356" y="4802"/>
                    <a:pt x="11960" y="4802"/>
                  </a:cubicBezTo>
                  <a:cubicBezTo>
                    <a:pt x="13565" y="4802"/>
                    <a:pt x="15169" y="4237"/>
                    <a:pt x="16455" y="3106"/>
                  </a:cubicBezTo>
                  <a:cubicBezTo>
                    <a:pt x="17389" y="2284"/>
                    <a:pt x="18553" y="1873"/>
                    <a:pt x="19716" y="1873"/>
                  </a:cubicBezTo>
                  <a:cubicBezTo>
                    <a:pt x="20878" y="1873"/>
                    <a:pt x="22039" y="2284"/>
                    <a:pt x="22968" y="3106"/>
                  </a:cubicBezTo>
                  <a:cubicBezTo>
                    <a:pt x="24253" y="4237"/>
                    <a:pt x="25861" y="4802"/>
                    <a:pt x="27468" y="4802"/>
                  </a:cubicBezTo>
                  <a:cubicBezTo>
                    <a:pt x="29075" y="4802"/>
                    <a:pt x="30683" y="4237"/>
                    <a:pt x="31969" y="3106"/>
                  </a:cubicBezTo>
                  <a:cubicBezTo>
                    <a:pt x="32897" y="2284"/>
                    <a:pt x="34061" y="1873"/>
                    <a:pt x="35225" y="1873"/>
                  </a:cubicBezTo>
                  <a:cubicBezTo>
                    <a:pt x="36389" y="1873"/>
                    <a:pt x="37553" y="2284"/>
                    <a:pt x="38481" y="3106"/>
                  </a:cubicBezTo>
                  <a:cubicBezTo>
                    <a:pt x="39720" y="4201"/>
                    <a:pt x="41327" y="4808"/>
                    <a:pt x="42982" y="4808"/>
                  </a:cubicBezTo>
                  <a:cubicBezTo>
                    <a:pt x="44637" y="4808"/>
                    <a:pt x="46244" y="4201"/>
                    <a:pt x="47483" y="3106"/>
                  </a:cubicBezTo>
                  <a:cubicBezTo>
                    <a:pt x="48403" y="2293"/>
                    <a:pt x="49565" y="1878"/>
                    <a:pt x="50735" y="1878"/>
                  </a:cubicBezTo>
                  <a:cubicBezTo>
                    <a:pt x="51639" y="1878"/>
                    <a:pt x="52548" y="2126"/>
                    <a:pt x="53352" y="2629"/>
                  </a:cubicBezTo>
                  <a:cubicBezTo>
                    <a:pt x="53510" y="2730"/>
                    <a:pt x="53686" y="2778"/>
                    <a:pt x="53861" y="2778"/>
                  </a:cubicBezTo>
                  <a:cubicBezTo>
                    <a:pt x="54123" y="2778"/>
                    <a:pt x="54381" y="2670"/>
                    <a:pt x="54567" y="2463"/>
                  </a:cubicBezTo>
                  <a:cubicBezTo>
                    <a:pt x="54948" y="2034"/>
                    <a:pt x="54853" y="1367"/>
                    <a:pt x="54376" y="1058"/>
                  </a:cubicBezTo>
                  <a:cubicBezTo>
                    <a:pt x="53256" y="349"/>
                    <a:pt x="51992" y="1"/>
                    <a:pt x="50734" y="1"/>
                  </a:cubicBezTo>
                  <a:cubicBezTo>
                    <a:pt x="49118" y="1"/>
                    <a:pt x="47511" y="576"/>
                    <a:pt x="46232" y="1701"/>
                  </a:cubicBezTo>
                  <a:cubicBezTo>
                    <a:pt x="45304" y="2522"/>
                    <a:pt x="44143" y="2933"/>
                    <a:pt x="42982" y="2933"/>
                  </a:cubicBezTo>
                  <a:cubicBezTo>
                    <a:pt x="41821" y="2933"/>
                    <a:pt x="40660" y="2522"/>
                    <a:pt x="39732" y="1701"/>
                  </a:cubicBezTo>
                  <a:cubicBezTo>
                    <a:pt x="38440" y="570"/>
                    <a:pt x="36832" y="4"/>
                    <a:pt x="35227" y="4"/>
                  </a:cubicBezTo>
                  <a:cubicBezTo>
                    <a:pt x="33621" y="4"/>
                    <a:pt x="32016" y="570"/>
                    <a:pt x="30730" y="1701"/>
                  </a:cubicBezTo>
                  <a:cubicBezTo>
                    <a:pt x="29796" y="2522"/>
                    <a:pt x="28632" y="2933"/>
                    <a:pt x="27470" y="2933"/>
                  </a:cubicBezTo>
                  <a:cubicBezTo>
                    <a:pt x="26307" y="2933"/>
                    <a:pt x="25146" y="2522"/>
                    <a:pt x="24218" y="1701"/>
                  </a:cubicBezTo>
                  <a:cubicBezTo>
                    <a:pt x="22932" y="570"/>
                    <a:pt x="21325" y="4"/>
                    <a:pt x="19717" y="4"/>
                  </a:cubicBezTo>
                  <a:cubicBezTo>
                    <a:pt x="18110" y="4"/>
                    <a:pt x="16502" y="570"/>
                    <a:pt x="15217" y="1701"/>
                  </a:cubicBezTo>
                  <a:cubicBezTo>
                    <a:pt x="14288" y="2522"/>
                    <a:pt x="13124" y="2933"/>
                    <a:pt x="11960" y="2933"/>
                  </a:cubicBezTo>
                  <a:cubicBezTo>
                    <a:pt x="10796" y="2933"/>
                    <a:pt x="9633" y="2522"/>
                    <a:pt x="8704" y="1701"/>
                  </a:cubicBezTo>
                  <a:cubicBezTo>
                    <a:pt x="7425" y="576"/>
                    <a:pt x="5819" y="1"/>
                    <a:pt x="42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2315" name="Google Shape;2315;p26"/>
          <p:cNvGrpSpPr/>
          <p:nvPr/>
        </p:nvGrpSpPr>
        <p:grpSpPr>
          <a:xfrm>
            <a:off x="380276" y="-305682"/>
            <a:ext cx="1081431" cy="1441908"/>
            <a:chOff x="1653302" y="685777"/>
            <a:chExt cx="824828" cy="824828"/>
          </a:xfrm>
        </p:grpSpPr>
        <p:sp>
          <p:nvSpPr>
            <p:cNvPr id="2316" name="Google Shape;2316;p26"/>
            <p:cNvSpPr/>
            <p:nvPr/>
          </p:nvSpPr>
          <p:spPr>
            <a:xfrm>
              <a:off x="1685230" y="717705"/>
              <a:ext cx="792900" cy="792900"/>
            </a:xfrm>
            <a:prstGeom prst="donut">
              <a:avLst>
                <a:gd name="adj" fmla="val 22098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17" name="Google Shape;2317;p26"/>
            <p:cNvSpPr/>
            <p:nvPr/>
          </p:nvSpPr>
          <p:spPr>
            <a:xfrm>
              <a:off x="1653302" y="685777"/>
              <a:ext cx="792900" cy="792900"/>
            </a:xfrm>
            <a:prstGeom prst="donut">
              <a:avLst>
                <a:gd name="adj" fmla="val 22098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2318" name="Google Shape;2318;p26"/>
          <p:cNvSpPr/>
          <p:nvPr/>
        </p:nvSpPr>
        <p:spPr>
          <a:xfrm>
            <a:off x="1426326" y="5555637"/>
            <a:ext cx="547507" cy="701580"/>
          </a:xfrm>
          <a:custGeom>
            <a:avLst/>
            <a:gdLst/>
            <a:ahLst/>
            <a:cxnLst/>
            <a:rect l="l" t="t" r="r" b="b"/>
            <a:pathLst>
              <a:path w="21647" h="20804" extrusionOk="0">
                <a:moveTo>
                  <a:pt x="4732" y="1"/>
                </a:moveTo>
                <a:cubicBezTo>
                  <a:pt x="3629" y="1"/>
                  <a:pt x="2525" y="420"/>
                  <a:pt x="1680" y="1260"/>
                </a:cubicBezTo>
                <a:cubicBezTo>
                  <a:pt x="1" y="2951"/>
                  <a:pt x="1" y="5677"/>
                  <a:pt x="1680" y="7356"/>
                </a:cubicBezTo>
                <a:lnTo>
                  <a:pt x="4728" y="10404"/>
                </a:lnTo>
                <a:lnTo>
                  <a:pt x="1680" y="13452"/>
                </a:lnTo>
                <a:cubicBezTo>
                  <a:pt x="1" y="15131"/>
                  <a:pt x="1" y="17857"/>
                  <a:pt x="1680" y="19536"/>
                </a:cubicBezTo>
                <a:cubicBezTo>
                  <a:pt x="2525" y="20375"/>
                  <a:pt x="3629" y="20795"/>
                  <a:pt x="4732" y="20795"/>
                </a:cubicBezTo>
                <a:cubicBezTo>
                  <a:pt x="5835" y="20795"/>
                  <a:pt x="6936" y="20375"/>
                  <a:pt x="7776" y="19536"/>
                </a:cubicBezTo>
                <a:lnTo>
                  <a:pt x="10824" y="16500"/>
                </a:lnTo>
                <a:lnTo>
                  <a:pt x="13872" y="19536"/>
                </a:lnTo>
                <a:cubicBezTo>
                  <a:pt x="14711" y="20381"/>
                  <a:pt x="15812" y="20804"/>
                  <a:pt x="16914" y="20804"/>
                </a:cubicBezTo>
                <a:cubicBezTo>
                  <a:pt x="18015" y="20804"/>
                  <a:pt x="19116" y="20381"/>
                  <a:pt x="19956" y="19536"/>
                </a:cubicBezTo>
                <a:cubicBezTo>
                  <a:pt x="21647" y="17857"/>
                  <a:pt x="21647" y="15131"/>
                  <a:pt x="19956" y="13452"/>
                </a:cubicBezTo>
                <a:lnTo>
                  <a:pt x="16920" y="10404"/>
                </a:lnTo>
                <a:lnTo>
                  <a:pt x="19956" y="7356"/>
                </a:lnTo>
                <a:cubicBezTo>
                  <a:pt x="21635" y="5677"/>
                  <a:pt x="21635" y="2951"/>
                  <a:pt x="19956" y="1260"/>
                </a:cubicBezTo>
                <a:cubicBezTo>
                  <a:pt x="19116" y="420"/>
                  <a:pt x="18015" y="1"/>
                  <a:pt x="16914" y="1"/>
                </a:cubicBezTo>
                <a:cubicBezTo>
                  <a:pt x="15812" y="1"/>
                  <a:pt x="14711" y="420"/>
                  <a:pt x="13872" y="1260"/>
                </a:cubicBezTo>
                <a:lnTo>
                  <a:pt x="10824" y="4308"/>
                </a:lnTo>
                <a:lnTo>
                  <a:pt x="7776" y="1260"/>
                </a:lnTo>
                <a:cubicBezTo>
                  <a:pt x="6936" y="420"/>
                  <a:pt x="5835" y="1"/>
                  <a:pt x="473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319" name="Google Shape;2319;p26"/>
          <p:cNvSpPr/>
          <p:nvPr/>
        </p:nvSpPr>
        <p:spPr>
          <a:xfrm>
            <a:off x="4396814" y="6431634"/>
            <a:ext cx="1178155" cy="1511471"/>
          </a:xfrm>
          <a:custGeom>
            <a:avLst/>
            <a:gdLst/>
            <a:ahLst/>
            <a:cxnLst/>
            <a:rect l="l" t="t" r="r" b="b"/>
            <a:pathLst>
              <a:path w="34695" h="33383" extrusionOk="0">
                <a:moveTo>
                  <a:pt x="18002" y="0"/>
                </a:moveTo>
                <a:cubicBezTo>
                  <a:pt x="11251" y="0"/>
                  <a:pt x="5167" y="4072"/>
                  <a:pt x="2584" y="10311"/>
                </a:cubicBezTo>
                <a:cubicBezTo>
                  <a:pt x="0" y="16538"/>
                  <a:pt x="1429" y="23717"/>
                  <a:pt x="6203" y="28492"/>
                </a:cubicBezTo>
                <a:cubicBezTo>
                  <a:pt x="9397" y="31686"/>
                  <a:pt x="13667" y="33382"/>
                  <a:pt x="18008" y="33382"/>
                </a:cubicBezTo>
                <a:cubicBezTo>
                  <a:pt x="20157" y="33382"/>
                  <a:pt x="22322" y="32967"/>
                  <a:pt x="24384" y="32111"/>
                </a:cubicBezTo>
                <a:cubicBezTo>
                  <a:pt x="30623" y="29528"/>
                  <a:pt x="34695" y="23444"/>
                  <a:pt x="34695" y="16693"/>
                </a:cubicBezTo>
                <a:cubicBezTo>
                  <a:pt x="34683" y="7477"/>
                  <a:pt x="27218" y="0"/>
                  <a:pt x="1800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320" name="Google Shape;2320;p26"/>
          <p:cNvSpPr/>
          <p:nvPr/>
        </p:nvSpPr>
        <p:spPr>
          <a:xfrm>
            <a:off x="8437318" y="3197500"/>
            <a:ext cx="706701" cy="1883879"/>
          </a:xfrm>
          <a:custGeom>
            <a:avLst/>
            <a:gdLst/>
            <a:ahLst/>
            <a:cxnLst/>
            <a:rect l="l" t="t" r="r" b="b"/>
            <a:pathLst>
              <a:path w="20111" h="40208" extrusionOk="0">
                <a:moveTo>
                  <a:pt x="20111" y="0"/>
                </a:moveTo>
                <a:lnTo>
                  <a:pt x="1" y="20110"/>
                </a:lnTo>
                <a:lnTo>
                  <a:pt x="20111" y="40208"/>
                </a:lnTo>
                <a:lnTo>
                  <a:pt x="20111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321" name="Google Shape;2321;p26"/>
          <p:cNvSpPr/>
          <p:nvPr/>
        </p:nvSpPr>
        <p:spPr>
          <a:xfrm>
            <a:off x="8916791" y="4267979"/>
            <a:ext cx="122217" cy="139483"/>
          </a:xfrm>
          <a:custGeom>
            <a:avLst/>
            <a:gdLst/>
            <a:ahLst/>
            <a:cxnLst/>
            <a:rect l="l" t="t" r="r" b="b"/>
            <a:pathLst>
              <a:path w="3478" h="2977" extrusionOk="0">
                <a:moveTo>
                  <a:pt x="1989" y="584"/>
                </a:moveTo>
                <a:cubicBezTo>
                  <a:pt x="2489" y="584"/>
                  <a:pt x="2882" y="989"/>
                  <a:pt x="2882" y="1477"/>
                </a:cubicBezTo>
                <a:cubicBezTo>
                  <a:pt x="2882" y="2016"/>
                  <a:pt x="2441" y="2376"/>
                  <a:pt x="1983" y="2376"/>
                </a:cubicBezTo>
                <a:cubicBezTo>
                  <a:pt x="1763" y="2376"/>
                  <a:pt x="1539" y="2293"/>
                  <a:pt x="1358" y="2108"/>
                </a:cubicBezTo>
                <a:cubicBezTo>
                  <a:pt x="798" y="1548"/>
                  <a:pt x="1191" y="584"/>
                  <a:pt x="1989" y="584"/>
                </a:cubicBezTo>
                <a:close/>
                <a:moveTo>
                  <a:pt x="1984" y="0"/>
                </a:moveTo>
                <a:cubicBezTo>
                  <a:pt x="1618" y="0"/>
                  <a:pt x="1245" y="136"/>
                  <a:pt x="941" y="441"/>
                </a:cubicBezTo>
                <a:cubicBezTo>
                  <a:pt x="1" y="1370"/>
                  <a:pt x="667" y="2977"/>
                  <a:pt x="1989" y="2977"/>
                </a:cubicBezTo>
                <a:cubicBezTo>
                  <a:pt x="2810" y="2977"/>
                  <a:pt x="3477" y="2310"/>
                  <a:pt x="3477" y="1489"/>
                </a:cubicBezTo>
                <a:cubicBezTo>
                  <a:pt x="3477" y="595"/>
                  <a:pt x="2747" y="0"/>
                  <a:pt x="1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322" name="Google Shape;2322;p26"/>
          <p:cNvSpPr/>
          <p:nvPr/>
        </p:nvSpPr>
        <p:spPr>
          <a:xfrm rot="-5400000">
            <a:off x="7948650" y="-125317"/>
            <a:ext cx="489600" cy="1901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2323" name="Google Shape;2323;p26"/>
          <p:cNvGrpSpPr/>
          <p:nvPr/>
        </p:nvGrpSpPr>
        <p:grpSpPr>
          <a:xfrm>
            <a:off x="7168801" y="719234"/>
            <a:ext cx="804875" cy="527833"/>
            <a:chOff x="583100" y="2948450"/>
            <a:chExt cx="804875" cy="395875"/>
          </a:xfrm>
        </p:grpSpPr>
        <p:sp>
          <p:nvSpPr>
            <p:cNvPr id="2324" name="Google Shape;2324;p26"/>
            <p:cNvSpPr/>
            <p:nvPr/>
          </p:nvSpPr>
          <p:spPr>
            <a:xfrm>
              <a:off x="583100" y="2948450"/>
              <a:ext cx="46750" cy="39875"/>
            </a:xfrm>
            <a:custGeom>
              <a:avLst/>
              <a:gdLst/>
              <a:ahLst/>
              <a:cxnLst/>
              <a:rect l="l" t="t" r="r" b="b"/>
              <a:pathLst>
                <a:path w="1870" h="1595" extrusionOk="0">
                  <a:moveTo>
                    <a:pt x="1072" y="142"/>
                  </a:moveTo>
                  <a:cubicBezTo>
                    <a:pt x="1429" y="142"/>
                    <a:pt x="1727" y="427"/>
                    <a:pt x="1727" y="797"/>
                  </a:cubicBezTo>
                  <a:cubicBezTo>
                    <a:pt x="1727" y="1192"/>
                    <a:pt x="1405" y="1456"/>
                    <a:pt x="1067" y="1456"/>
                  </a:cubicBezTo>
                  <a:cubicBezTo>
                    <a:pt x="907" y="1456"/>
                    <a:pt x="742" y="1395"/>
                    <a:pt x="608" y="1261"/>
                  </a:cubicBezTo>
                  <a:cubicBezTo>
                    <a:pt x="191" y="844"/>
                    <a:pt x="489" y="142"/>
                    <a:pt x="1072" y="142"/>
                  </a:cubicBezTo>
                  <a:close/>
                  <a:moveTo>
                    <a:pt x="1070" y="1"/>
                  </a:moveTo>
                  <a:cubicBezTo>
                    <a:pt x="875" y="1"/>
                    <a:pt x="675" y="74"/>
                    <a:pt x="512" y="237"/>
                  </a:cubicBezTo>
                  <a:cubicBezTo>
                    <a:pt x="0" y="737"/>
                    <a:pt x="358" y="1594"/>
                    <a:pt x="1072" y="1594"/>
                  </a:cubicBezTo>
                  <a:cubicBezTo>
                    <a:pt x="1512" y="1582"/>
                    <a:pt x="1858" y="1237"/>
                    <a:pt x="1870" y="797"/>
                  </a:cubicBezTo>
                  <a:cubicBezTo>
                    <a:pt x="1862" y="315"/>
                    <a:pt x="1475" y="1"/>
                    <a:pt x="1070" y="1"/>
                  </a:cubicBezTo>
                  <a:close/>
                </a:path>
              </a:pathLst>
            </a:custGeom>
            <a:solidFill>
              <a:srgbClr val="09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25" name="Google Shape;2325;p26"/>
            <p:cNvSpPr/>
            <p:nvPr/>
          </p:nvSpPr>
          <p:spPr>
            <a:xfrm>
              <a:off x="709600" y="2948450"/>
              <a:ext cx="46450" cy="39875"/>
            </a:xfrm>
            <a:custGeom>
              <a:avLst/>
              <a:gdLst/>
              <a:ahLst/>
              <a:cxnLst/>
              <a:rect l="l" t="t" r="r" b="b"/>
              <a:pathLst>
                <a:path w="1858" h="1595" extrusionOk="0">
                  <a:moveTo>
                    <a:pt x="1060" y="142"/>
                  </a:moveTo>
                  <a:cubicBezTo>
                    <a:pt x="1429" y="142"/>
                    <a:pt x="1715" y="427"/>
                    <a:pt x="1727" y="797"/>
                  </a:cubicBezTo>
                  <a:cubicBezTo>
                    <a:pt x="1727" y="1192"/>
                    <a:pt x="1399" y="1456"/>
                    <a:pt x="1059" y="1456"/>
                  </a:cubicBezTo>
                  <a:cubicBezTo>
                    <a:pt x="896" y="1456"/>
                    <a:pt x="730" y="1395"/>
                    <a:pt x="596" y="1261"/>
                  </a:cubicBezTo>
                  <a:cubicBezTo>
                    <a:pt x="179" y="844"/>
                    <a:pt x="477" y="142"/>
                    <a:pt x="1060" y="142"/>
                  </a:cubicBezTo>
                  <a:close/>
                  <a:moveTo>
                    <a:pt x="1061" y="1"/>
                  </a:moveTo>
                  <a:cubicBezTo>
                    <a:pt x="864" y="1"/>
                    <a:pt x="663" y="74"/>
                    <a:pt x="501" y="237"/>
                  </a:cubicBezTo>
                  <a:cubicBezTo>
                    <a:pt x="1" y="737"/>
                    <a:pt x="358" y="1594"/>
                    <a:pt x="1060" y="1594"/>
                  </a:cubicBezTo>
                  <a:cubicBezTo>
                    <a:pt x="1501" y="1582"/>
                    <a:pt x="1858" y="1237"/>
                    <a:pt x="1858" y="797"/>
                  </a:cubicBezTo>
                  <a:cubicBezTo>
                    <a:pt x="1858" y="315"/>
                    <a:pt x="1468" y="1"/>
                    <a:pt x="1061" y="1"/>
                  </a:cubicBezTo>
                  <a:close/>
                </a:path>
              </a:pathLst>
            </a:custGeom>
            <a:solidFill>
              <a:srgbClr val="09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26" name="Google Shape;2326;p26"/>
            <p:cNvSpPr/>
            <p:nvPr/>
          </p:nvSpPr>
          <p:spPr>
            <a:xfrm>
              <a:off x="835800" y="2948450"/>
              <a:ext cx="46775" cy="39875"/>
            </a:xfrm>
            <a:custGeom>
              <a:avLst/>
              <a:gdLst/>
              <a:ahLst/>
              <a:cxnLst/>
              <a:rect l="l" t="t" r="r" b="b"/>
              <a:pathLst>
                <a:path w="1871" h="1595" extrusionOk="0">
                  <a:moveTo>
                    <a:pt x="1072" y="142"/>
                  </a:moveTo>
                  <a:cubicBezTo>
                    <a:pt x="1430" y="142"/>
                    <a:pt x="1727" y="427"/>
                    <a:pt x="1727" y="797"/>
                  </a:cubicBezTo>
                  <a:cubicBezTo>
                    <a:pt x="1727" y="1192"/>
                    <a:pt x="1405" y="1456"/>
                    <a:pt x="1068" y="1456"/>
                  </a:cubicBezTo>
                  <a:cubicBezTo>
                    <a:pt x="907" y="1456"/>
                    <a:pt x="743" y="1395"/>
                    <a:pt x="608" y="1261"/>
                  </a:cubicBezTo>
                  <a:cubicBezTo>
                    <a:pt x="191" y="844"/>
                    <a:pt x="489" y="142"/>
                    <a:pt x="1072" y="142"/>
                  </a:cubicBezTo>
                  <a:close/>
                  <a:moveTo>
                    <a:pt x="1070" y="1"/>
                  </a:moveTo>
                  <a:cubicBezTo>
                    <a:pt x="875" y="1"/>
                    <a:pt x="676" y="74"/>
                    <a:pt x="513" y="237"/>
                  </a:cubicBezTo>
                  <a:cubicBezTo>
                    <a:pt x="1" y="737"/>
                    <a:pt x="358" y="1594"/>
                    <a:pt x="1072" y="1594"/>
                  </a:cubicBezTo>
                  <a:cubicBezTo>
                    <a:pt x="1513" y="1582"/>
                    <a:pt x="1858" y="1237"/>
                    <a:pt x="1870" y="797"/>
                  </a:cubicBezTo>
                  <a:cubicBezTo>
                    <a:pt x="1862" y="315"/>
                    <a:pt x="1475" y="1"/>
                    <a:pt x="1070" y="1"/>
                  </a:cubicBezTo>
                  <a:close/>
                </a:path>
              </a:pathLst>
            </a:custGeom>
            <a:solidFill>
              <a:srgbClr val="09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27" name="Google Shape;2327;p26"/>
            <p:cNvSpPr/>
            <p:nvPr/>
          </p:nvSpPr>
          <p:spPr>
            <a:xfrm>
              <a:off x="962300" y="2948450"/>
              <a:ext cx="46475" cy="39875"/>
            </a:xfrm>
            <a:custGeom>
              <a:avLst/>
              <a:gdLst/>
              <a:ahLst/>
              <a:cxnLst/>
              <a:rect l="l" t="t" r="r" b="b"/>
              <a:pathLst>
                <a:path w="1859" h="1595" extrusionOk="0">
                  <a:moveTo>
                    <a:pt x="1061" y="142"/>
                  </a:moveTo>
                  <a:cubicBezTo>
                    <a:pt x="1430" y="142"/>
                    <a:pt x="1715" y="427"/>
                    <a:pt x="1727" y="797"/>
                  </a:cubicBezTo>
                  <a:cubicBezTo>
                    <a:pt x="1727" y="1192"/>
                    <a:pt x="1400" y="1456"/>
                    <a:pt x="1059" y="1456"/>
                  </a:cubicBezTo>
                  <a:cubicBezTo>
                    <a:pt x="896" y="1456"/>
                    <a:pt x="731" y="1395"/>
                    <a:pt x="596" y="1261"/>
                  </a:cubicBezTo>
                  <a:cubicBezTo>
                    <a:pt x="180" y="844"/>
                    <a:pt x="477" y="142"/>
                    <a:pt x="1061" y="142"/>
                  </a:cubicBezTo>
                  <a:close/>
                  <a:moveTo>
                    <a:pt x="1061" y="1"/>
                  </a:moveTo>
                  <a:cubicBezTo>
                    <a:pt x="865" y="1"/>
                    <a:pt x="664" y="74"/>
                    <a:pt x="501" y="237"/>
                  </a:cubicBezTo>
                  <a:cubicBezTo>
                    <a:pt x="1" y="737"/>
                    <a:pt x="358" y="1594"/>
                    <a:pt x="1061" y="1594"/>
                  </a:cubicBezTo>
                  <a:cubicBezTo>
                    <a:pt x="1501" y="1582"/>
                    <a:pt x="1858" y="1237"/>
                    <a:pt x="1858" y="797"/>
                  </a:cubicBezTo>
                  <a:cubicBezTo>
                    <a:pt x="1858" y="315"/>
                    <a:pt x="1468" y="1"/>
                    <a:pt x="1061" y="1"/>
                  </a:cubicBezTo>
                  <a:close/>
                </a:path>
              </a:pathLst>
            </a:custGeom>
            <a:solidFill>
              <a:srgbClr val="09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28" name="Google Shape;2328;p26"/>
            <p:cNvSpPr/>
            <p:nvPr/>
          </p:nvSpPr>
          <p:spPr>
            <a:xfrm>
              <a:off x="1088525" y="2948450"/>
              <a:ext cx="46750" cy="39875"/>
            </a:xfrm>
            <a:custGeom>
              <a:avLst/>
              <a:gdLst/>
              <a:ahLst/>
              <a:cxnLst/>
              <a:rect l="l" t="t" r="r" b="b"/>
              <a:pathLst>
                <a:path w="1870" h="1595" extrusionOk="0">
                  <a:moveTo>
                    <a:pt x="1072" y="142"/>
                  </a:moveTo>
                  <a:cubicBezTo>
                    <a:pt x="1429" y="142"/>
                    <a:pt x="1727" y="427"/>
                    <a:pt x="1727" y="797"/>
                  </a:cubicBezTo>
                  <a:cubicBezTo>
                    <a:pt x="1727" y="1192"/>
                    <a:pt x="1405" y="1456"/>
                    <a:pt x="1067" y="1456"/>
                  </a:cubicBezTo>
                  <a:cubicBezTo>
                    <a:pt x="906" y="1456"/>
                    <a:pt x="742" y="1395"/>
                    <a:pt x="607" y="1261"/>
                  </a:cubicBezTo>
                  <a:cubicBezTo>
                    <a:pt x="191" y="844"/>
                    <a:pt x="488" y="142"/>
                    <a:pt x="1072" y="142"/>
                  </a:cubicBezTo>
                  <a:close/>
                  <a:moveTo>
                    <a:pt x="1070" y="1"/>
                  </a:moveTo>
                  <a:cubicBezTo>
                    <a:pt x="874" y="1"/>
                    <a:pt x="675" y="74"/>
                    <a:pt x="512" y="237"/>
                  </a:cubicBezTo>
                  <a:cubicBezTo>
                    <a:pt x="0" y="737"/>
                    <a:pt x="357" y="1594"/>
                    <a:pt x="1072" y="1594"/>
                  </a:cubicBezTo>
                  <a:cubicBezTo>
                    <a:pt x="1512" y="1582"/>
                    <a:pt x="1858" y="1237"/>
                    <a:pt x="1869" y="797"/>
                  </a:cubicBezTo>
                  <a:cubicBezTo>
                    <a:pt x="1861" y="315"/>
                    <a:pt x="1474" y="1"/>
                    <a:pt x="1070" y="1"/>
                  </a:cubicBezTo>
                  <a:close/>
                </a:path>
              </a:pathLst>
            </a:custGeom>
            <a:solidFill>
              <a:srgbClr val="09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29" name="Google Shape;2329;p26"/>
            <p:cNvSpPr/>
            <p:nvPr/>
          </p:nvSpPr>
          <p:spPr>
            <a:xfrm>
              <a:off x="1215025" y="2948450"/>
              <a:ext cx="46450" cy="39875"/>
            </a:xfrm>
            <a:custGeom>
              <a:avLst/>
              <a:gdLst/>
              <a:ahLst/>
              <a:cxnLst/>
              <a:rect l="l" t="t" r="r" b="b"/>
              <a:pathLst>
                <a:path w="1858" h="1595" extrusionOk="0">
                  <a:moveTo>
                    <a:pt x="1060" y="142"/>
                  </a:moveTo>
                  <a:cubicBezTo>
                    <a:pt x="1429" y="142"/>
                    <a:pt x="1715" y="427"/>
                    <a:pt x="1727" y="797"/>
                  </a:cubicBezTo>
                  <a:cubicBezTo>
                    <a:pt x="1727" y="1192"/>
                    <a:pt x="1399" y="1456"/>
                    <a:pt x="1058" y="1456"/>
                  </a:cubicBezTo>
                  <a:cubicBezTo>
                    <a:pt x="896" y="1456"/>
                    <a:pt x="730" y="1395"/>
                    <a:pt x="596" y="1261"/>
                  </a:cubicBezTo>
                  <a:cubicBezTo>
                    <a:pt x="179" y="844"/>
                    <a:pt x="477" y="142"/>
                    <a:pt x="1060" y="142"/>
                  </a:cubicBezTo>
                  <a:close/>
                  <a:moveTo>
                    <a:pt x="1061" y="1"/>
                  </a:moveTo>
                  <a:cubicBezTo>
                    <a:pt x="864" y="1"/>
                    <a:pt x="663" y="74"/>
                    <a:pt x="500" y="237"/>
                  </a:cubicBezTo>
                  <a:cubicBezTo>
                    <a:pt x="0" y="737"/>
                    <a:pt x="358" y="1594"/>
                    <a:pt x="1060" y="1594"/>
                  </a:cubicBezTo>
                  <a:cubicBezTo>
                    <a:pt x="1501" y="1582"/>
                    <a:pt x="1858" y="1237"/>
                    <a:pt x="1858" y="797"/>
                  </a:cubicBezTo>
                  <a:cubicBezTo>
                    <a:pt x="1858" y="315"/>
                    <a:pt x="1468" y="1"/>
                    <a:pt x="1061" y="1"/>
                  </a:cubicBezTo>
                  <a:close/>
                </a:path>
              </a:pathLst>
            </a:custGeom>
            <a:solidFill>
              <a:srgbClr val="09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30" name="Google Shape;2330;p26"/>
            <p:cNvSpPr/>
            <p:nvPr/>
          </p:nvSpPr>
          <p:spPr>
            <a:xfrm>
              <a:off x="1341225" y="2948450"/>
              <a:ext cx="46750" cy="39875"/>
            </a:xfrm>
            <a:custGeom>
              <a:avLst/>
              <a:gdLst/>
              <a:ahLst/>
              <a:cxnLst/>
              <a:rect l="l" t="t" r="r" b="b"/>
              <a:pathLst>
                <a:path w="1870" h="1595" extrusionOk="0">
                  <a:moveTo>
                    <a:pt x="1072" y="142"/>
                  </a:moveTo>
                  <a:cubicBezTo>
                    <a:pt x="1429" y="142"/>
                    <a:pt x="1727" y="427"/>
                    <a:pt x="1727" y="797"/>
                  </a:cubicBezTo>
                  <a:cubicBezTo>
                    <a:pt x="1727" y="1192"/>
                    <a:pt x="1405" y="1456"/>
                    <a:pt x="1068" y="1456"/>
                  </a:cubicBezTo>
                  <a:cubicBezTo>
                    <a:pt x="907" y="1456"/>
                    <a:pt x="742" y="1395"/>
                    <a:pt x="608" y="1261"/>
                  </a:cubicBezTo>
                  <a:cubicBezTo>
                    <a:pt x="191" y="844"/>
                    <a:pt x="489" y="142"/>
                    <a:pt x="1072" y="142"/>
                  </a:cubicBezTo>
                  <a:close/>
                  <a:moveTo>
                    <a:pt x="1070" y="1"/>
                  </a:moveTo>
                  <a:cubicBezTo>
                    <a:pt x="875" y="1"/>
                    <a:pt x="675" y="74"/>
                    <a:pt x="513" y="237"/>
                  </a:cubicBezTo>
                  <a:cubicBezTo>
                    <a:pt x="1" y="737"/>
                    <a:pt x="358" y="1594"/>
                    <a:pt x="1072" y="1594"/>
                  </a:cubicBezTo>
                  <a:cubicBezTo>
                    <a:pt x="1513" y="1582"/>
                    <a:pt x="1858" y="1237"/>
                    <a:pt x="1870" y="797"/>
                  </a:cubicBezTo>
                  <a:cubicBezTo>
                    <a:pt x="1862" y="315"/>
                    <a:pt x="1475" y="1"/>
                    <a:pt x="1070" y="1"/>
                  </a:cubicBezTo>
                  <a:close/>
                </a:path>
              </a:pathLst>
            </a:custGeom>
            <a:solidFill>
              <a:srgbClr val="09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31" name="Google Shape;2331;p26"/>
            <p:cNvSpPr/>
            <p:nvPr/>
          </p:nvSpPr>
          <p:spPr>
            <a:xfrm>
              <a:off x="583100" y="3067100"/>
              <a:ext cx="46750" cy="39975"/>
            </a:xfrm>
            <a:custGeom>
              <a:avLst/>
              <a:gdLst/>
              <a:ahLst/>
              <a:cxnLst/>
              <a:rect l="l" t="t" r="r" b="b"/>
              <a:pathLst>
                <a:path w="1870" h="1599" extrusionOk="0">
                  <a:moveTo>
                    <a:pt x="1072" y="146"/>
                  </a:moveTo>
                  <a:cubicBezTo>
                    <a:pt x="1429" y="146"/>
                    <a:pt x="1727" y="432"/>
                    <a:pt x="1727" y="801"/>
                  </a:cubicBezTo>
                  <a:cubicBezTo>
                    <a:pt x="1727" y="1196"/>
                    <a:pt x="1399" y="1460"/>
                    <a:pt x="1062" y="1460"/>
                  </a:cubicBezTo>
                  <a:cubicBezTo>
                    <a:pt x="901" y="1460"/>
                    <a:pt x="738" y="1400"/>
                    <a:pt x="608" y="1265"/>
                  </a:cubicBezTo>
                  <a:cubicBezTo>
                    <a:pt x="191" y="849"/>
                    <a:pt x="489" y="146"/>
                    <a:pt x="1072" y="146"/>
                  </a:cubicBezTo>
                  <a:close/>
                  <a:moveTo>
                    <a:pt x="1073" y="0"/>
                  </a:moveTo>
                  <a:cubicBezTo>
                    <a:pt x="876" y="0"/>
                    <a:pt x="675" y="75"/>
                    <a:pt x="512" y="242"/>
                  </a:cubicBezTo>
                  <a:cubicBezTo>
                    <a:pt x="0" y="742"/>
                    <a:pt x="358" y="1599"/>
                    <a:pt x="1072" y="1599"/>
                  </a:cubicBezTo>
                  <a:cubicBezTo>
                    <a:pt x="1512" y="1587"/>
                    <a:pt x="1858" y="1242"/>
                    <a:pt x="1870" y="801"/>
                  </a:cubicBezTo>
                  <a:cubicBezTo>
                    <a:pt x="1870" y="320"/>
                    <a:pt x="1480" y="0"/>
                    <a:pt x="1073" y="0"/>
                  </a:cubicBezTo>
                  <a:close/>
                </a:path>
              </a:pathLst>
            </a:custGeom>
            <a:solidFill>
              <a:srgbClr val="09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32" name="Google Shape;2332;p26"/>
            <p:cNvSpPr/>
            <p:nvPr/>
          </p:nvSpPr>
          <p:spPr>
            <a:xfrm>
              <a:off x="709600" y="3067100"/>
              <a:ext cx="46450" cy="39975"/>
            </a:xfrm>
            <a:custGeom>
              <a:avLst/>
              <a:gdLst/>
              <a:ahLst/>
              <a:cxnLst/>
              <a:rect l="l" t="t" r="r" b="b"/>
              <a:pathLst>
                <a:path w="1858" h="1599" extrusionOk="0">
                  <a:moveTo>
                    <a:pt x="1060" y="146"/>
                  </a:moveTo>
                  <a:cubicBezTo>
                    <a:pt x="1429" y="146"/>
                    <a:pt x="1727" y="432"/>
                    <a:pt x="1727" y="801"/>
                  </a:cubicBezTo>
                  <a:cubicBezTo>
                    <a:pt x="1719" y="1196"/>
                    <a:pt x="1394" y="1460"/>
                    <a:pt x="1056" y="1460"/>
                  </a:cubicBezTo>
                  <a:cubicBezTo>
                    <a:pt x="895" y="1460"/>
                    <a:pt x="730" y="1400"/>
                    <a:pt x="596" y="1265"/>
                  </a:cubicBezTo>
                  <a:cubicBezTo>
                    <a:pt x="179" y="849"/>
                    <a:pt x="477" y="146"/>
                    <a:pt x="1060" y="146"/>
                  </a:cubicBezTo>
                  <a:close/>
                  <a:moveTo>
                    <a:pt x="1061" y="0"/>
                  </a:moveTo>
                  <a:cubicBezTo>
                    <a:pt x="864" y="0"/>
                    <a:pt x="663" y="75"/>
                    <a:pt x="501" y="242"/>
                  </a:cubicBezTo>
                  <a:cubicBezTo>
                    <a:pt x="1" y="742"/>
                    <a:pt x="358" y="1599"/>
                    <a:pt x="1060" y="1599"/>
                  </a:cubicBezTo>
                  <a:cubicBezTo>
                    <a:pt x="1501" y="1587"/>
                    <a:pt x="1858" y="1242"/>
                    <a:pt x="1858" y="801"/>
                  </a:cubicBezTo>
                  <a:cubicBezTo>
                    <a:pt x="1858" y="320"/>
                    <a:pt x="1468" y="0"/>
                    <a:pt x="1061" y="0"/>
                  </a:cubicBezTo>
                  <a:close/>
                </a:path>
              </a:pathLst>
            </a:custGeom>
            <a:solidFill>
              <a:srgbClr val="09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33" name="Google Shape;2333;p26"/>
            <p:cNvSpPr/>
            <p:nvPr/>
          </p:nvSpPr>
          <p:spPr>
            <a:xfrm>
              <a:off x="835800" y="3067100"/>
              <a:ext cx="46775" cy="39975"/>
            </a:xfrm>
            <a:custGeom>
              <a:avLst/>
              <a:gdLst/>
              <a:ahLst/>
              <a:cxnLst/>
              <a:rect l="l" t="t" r="r" b="b"/>
              <a:pathLst>
                <a:path w="1871" h="1599" extrusionOk="0">
                  <a:moveTo>
                    <a:pt x="1072" y="146"/>
                  </a:moveTo>
                  <a:cubicBezTo>
                    <a:pt x="1430" y="146"/>
                    <a:pt x="1727" y="432"/>
                    <a:pt x="1727" y="801"/>
                  </a:cubicBezTo>
                  <a:cubicBezTo>
                    <a:pt x="1727" y="1196"/>
                    <a:pt x="1400" y="1460"/>
                    <a:pt x="1063" y="1460"/>
                  </a:cubicBezTo>
                  <a:cubicBezTo>
                    <a:pt x="902" y="1460"/>
                    <a:pt x="739" y="1400"/>
                    <a:pt x="608" y="1265"/>
                  </a:cubicBezTo>
                  <a:cubicBezTo>
                    <a:pt x="191" y="849"/>
                    <a:pt x="489" y="146"/>
                    <a:pt x="1072" y="146"/>
                  </a:cubicBezTo>
                  <a:close/>
                  <a:moveTo>
                    <a:pt x="1073" y="0"/>
                  </a:moveTo>
                  <a:cubicBezTo>
                    <a:pt x="876" y="0"/>
                    <a:pt x="676" y="75"/>
                    <a:pt x="513" y="242"/>
                  </a:cubicBezTo>
                  <a:cubicBezTo>
                    <a:pt x="1" y="742"/>
                    <a:pt x="358" y="1599"/>
                    <a:pt x="1072" y="1599"/>
                  </a:cubicBezTo>
                  <a:cubicBezTo>
                    <a:pt x="1513" y="1587"/>
                    <a:pt x="1858" y="1242"/>
                    <a:pt x="1870" y="801"/>
                  </a:cubicBezTo>
                  <a:cubicBezTo>
                    <a:pt x="1870" y="320"/>
                    <a:pt x="1480" y="0"/>
                    <a:pt x="1073" y="0"/>
                  </a:cubicBezTo>
                  <a:close/>
                </a:path>
              </a:pathLst>
            </a:custGeom>
            <a:solidFill>
              <a:srgbClr val="09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34" name="Google Shape;2334;p26"/>
            <p:cNvSpPr/>
            <p:nvPr/>
          </p:nvSpPr>
          <p:spPr>
            <a:xfrm>
              <a:off x="962300" y="3067100"/>
              <a:ext cx="46475" cy="39975"/>
            </a:xfrm>
            <a:custGeom>
              <a:avLst/>
              <a:gdLst/>
              <a:ahLst/>
              <a:cxnLst/>
              <a:rect l="l" t="t" r="r" b="b"/>
              <a:pathLst>
                <a:path w="1859" h="1599" extrusionOk="0">
                  <a:moveTo>
                    <a:pt x="1061" y="146"/>
                  </a:moveTo>
                  <a:cubicBezTo>
                    <a:pt x="1430" y="146"/>
                    <a:pt x="1727" y="432"/>
                    <a:pt x="1727" y="801"/>
                  </a:cubicBezTo>
                  <a:cubicBezTo>
                    <a:pt x="1719" y="1196"/>
                    <a:pt x="1395" y="1460"/>
                    <a:pt x="1056" y="1460"/>
                  </a:cubicBezTo>
                  <a:cubicBezTo>
                    <a:pt x="895" y="1460"/>
                    <a:pt x="731" y="1400"/>
                    <a:pt x="596" y="1265"/>
                  </a:cubicBezTo>
                  <a:cubicBezTo>
                    <a:pt x="180" y="849"/>
                    <a:pt x="477" y="146"/>
                    <a:pt x="1061" y="146"/>
                  </a:cubicBezTo>
                  <a:close/>
                  <a:moveTo>
                    <a:pt x="1061" y="0"/>
                  </a:moveTo>
                  <a:cubicBezTo>
                    <a:pt x="865" y="0"/>
                    <a:pt x="664" y="75"/>
                    <a:pt x="501" y="242"/>
                  </a:cubicBezTo>
                  <a:cubicBezTo>
                    <a:pt x="1" y="742"/>
                    <a:pt x="358" y="1599"/>
                    <a:pt x="1061" y="1599"/>
                  </a:cubicBezTo>
                  <a:cubicBezTo>
                    <a:pt x="1501" y="1587"/>
                    <a:pt x="1858" y="1242"/>
                    <a:pt x="1858" y="801"/>
                  </a:cubicBezTo>
                  <a:cubicBezTo>
                    <a:pt x="1858" y="320"/>
                    <a:pt x="1469" y="0"/>
                    <a:pt x="1061" y="0"/>
                  </a:cubicBezTo>
                  <a:close/>
                </a:path>
              </a:pathLst>
            </a:custGeom>
            <a:solidFill>
              <a:srgbClr val="09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35" name="Google Shape;2335;p26"/>
            <p:cNvSpPr/>
            <p:nvPr/>
          </p:nvSpPr>
          <p:spPr>
            <a:xfrm>
              <a:off x="1088525" y="3067100"/>
              <a:ext cx="46750" cy="39975"/>
            </a:xfrm>
            <a:custGeom>
              <a:avLst/>
              <a:gdLst/>
              <a:ahLst/>
              <a:cxnLst/>
              <a:rect l="l" t="t" r="r" b="b"/>
              <a:pathLst>
                <a:path w="1870" h="1599" extrusionOk="0">
                  <a:moveTo>
                    <a:pt x="1072" y="146"/>
                  </a:moveTo>
                  <a:cubicBezTo>
                    <a:pt x="1429" y="146"/>
                    <a:pt x="1727" y="432"/>
                    <a:pt x="1727" y="801"/>
                  </a:cubicBezTo>
                  <a:cubicBezTo>
                    <a:pt x="1727" y="1196"/>
                    <a:pt x="1399" y="1460"/>
                    <a:pt x="1062" y="1460"/>
                  </a:cubicBezTo>
                  <a:cubicBezTo>
                    <a:pt x="901" y="1460"/>
                    <a:pt x="738" y="1400"/>
                    <a:pt x="607" y="1265"/>
                  </a:cubicBezTo>
                  <a:cubicBezTo>
                    <a:pt x="191" y="849"/>
                    <a:pt x="488" y="146"/>
                    <a:pt x="1072" y="146"/>
                  </a:cubicBezTo>
                  <a:close/>
                  <a:moveTo>
                    <a:pt x="1073" y="0"/>
                  </a:moveTo>
                  <a:cubicBezTo>
                    <a:pt x="876" y="0"/>
                    <a:pt x="675" y="75"/>
                    <a:pt x="512" y="242"/>
                  </a:cubicBezTo>
                  <a:cubicBezTo>
                    <a:pt x="0" y="742"/>
                    <a:pt x="357" y="1599"/>
                    <a:pt x="1072" y="1599"/>
                  </a:cubicBezTo>
                  <a:cubicBezTo>
                    <a:pt x="1512" y="1587"/>
                    <a:pt x="1858" y="1242"/>
                    <a:pt x="1869" y="801"/>
                  </a:cubicBezTo>
                  <a:cubicBezTo>
                    <a:pt x="1869" y="320"/>
                    <a:pt x="1480" y="0"/>
                    <a:pt x="1073" y="0"/>
                  </a:cubicBezTo>
                  <a:close/>
                </a:path>
              </a:pathLst>
            </a:custGeom>
            <a:solidFill>
              <a:srgbClr val="09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36" name="Google Shape;2336;p26"/>
            <p:cNvSpPr/>
            <p:nvPr/>
          </p:nvSpPr>
          <p:spPr>
            <a:xfrm>
              <a:off x="1215025" y="3067100"/>
              <a:ext cx="46450" cy="39975"/>
            </a:xfrm>
            <a:custGeom>
              <a:avLst/>
              <a:gdLst/>
              <a:ahLst/>
              <a:cxnLst/>
              <a:rect l="l" t="t" r="r" b="b"/>
              <a:pathLst>
                <a:path w="1858" h="1599" extrusionOk="0">
                  <a:moveTo>
                    <a:pt x="1060" y="146"/>
                  </a:moveTo>
                  <a:cubicBezTo>
                    <a:pt x="1429" y="146"/>
                    <a:pt x="1727" y="432"/>
                    <a:pt x="1727" y="801"/>
                  </a:cubicBezTo>
                  <a:cubicBezTo>
                    <a:pt x="1719" y="1196"/>
                    <a:pt x="1394" y="1460"/>
                    <a:pt x="1056" y="1460"/>
                  </a:cubicBezTo>
                  <a:cubicBezTo>
                    <a:pt x="895" y="1460"/>
                    <a:pt x="730" y="1400"/>
                    <a:pt x="596" y="1265"/>
                  </a:cubicBezTo>
                  <a:cubicBezTo>
                    <a:pt x="179" y="849"/>
                    <a:pt x="477" y="146"/>
                    <a:pt x="1060" y="146"/>
                  </a:cubicBezTo>
                  <a:close/>
                  <a:moveTo>
                    <a:pt x="1061" y="0"/>
                  </a:moveTo>
                  <a:cubicBezTo>
                    <a:pt x="864" y="0"/>
                    <a:pt x="663" y="75"/>
                    <a:pt x="500" y="242"/>
                  </a:cubicBezTo>
                  <a:cubicBezTo>
                    <a:pt x="0" y="742"/>
                    <a:pt x="358" y="1599"/>
                    <a:pt x="1060" y="1599"/>
                  </a:cubicBezTo>
                  <a:cubicBezTo>
                    <a:pt x="1501" y="1587"/>
                    <a:pt x="1858" y="1242"/>
                    <a:pt x="1858" y="801"/>
                  </a:cubicBezTo>
                  <a:cubicBezTo>
                    <a:pt x="1858" y="320"/>
                    <a:pt x="1468" y="0"/>
                    <a:pt x="1061" y="0"/>
                  </a:cubicBezTo>
                  <a:close/>
                </a:path>
              </a:pathLst>
            </a:custGeom>
            <a:solidFill>
              <a:srgbClr val="09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37" name="Google Shape;2337;p26"/>
            <p:cNvSpPr/>
            <p:nvPr/>
          </p:nvSpPr>
          <p:spPr>
            <a:xfrm>
              <a:off x="1341225" y="3067100"/>
              <a:ext cx="46750" cy="39975"/>
            </a:xfrm>
            <a:custGeom>
              <a:avLst/>
              <a:gdLst/>
              <a:ahLst/>
              <a:cxnLst/>
              <a:rect l="l" t="t" r="r" b="b"/>
              <a:pathLst>
                <a:path w="1870" h="1599" extrusionOk="0">
                  <a:moveTo>
                    <a:pt x="1072" y="146"/>
                  </a:moveTo>
                  <a:cubicBezTo>
                    <a:pt x="1429" y="146"/>
                    <a:pt x="1727" y="432"/>
                    <a:pt x="1727" y="801"/>
                  </a:cubicBezTo>
                  <a:cubicBezTo>
                    <a:pt x="1727" y="1196"/>
                    <a:pt x="1400" y="1460"/>
                    <a:pt x="1062" y="1460"/>
                  </a:cubicBezTo>
                  <a:cubicBezTo>
                    <a:pt x="902" y="1460"/>
                    <a:pt x="739" y="1400"/>
                    <a:pt x="608" y="1265"/>
                  </a:cubicBezTo>
                  <a:cubicBezTo>
                    <a:pt x="191" y="849"/>
                    <a:pt x="489" y="146"/>
                    <a:pt x="1072" y="146"/>
                  </a:cubicBezTo>
                  <a:close/>
                  <a:moveTo>
                    <a:pt x="1073" y="0"/>
                  </a:moveTo>
                  <a:cubicBezTo>
                    <a:pt x="876" y="0"/>
                    <a:pt x="675" y="75"/>
                    <a:pt x="513" y="242"/>
                  </a:cubicBezTo>
                  <a:cubicBezTo>
                    <a:pt x="1" y="742"/>
                    <a:pt x="358" y="1599"/>
                    <a:pt x="1072" y="1599"/>
                  </a:cubicBezTo>
                  <a:cubicBezTo>
                    <a:pt x="1513" y="1587"/>
                    <a:pt x="1858" y="1242"/>
                    <a:pt x="1870" y="801"/>
                  </a:cubicBezTo>
                  <a:cubicBezTo>
                    <a:pt x="1870" y="320"/>
                    <a:pt x="1480" y="0"/>
                    <a:pt x="1073" y="0"/>
                  </a:cubicBezTo>
                  <a:close/>
                </a:path>
              </a:pathLst>
            </a:custGeom>
            <a:solidFill>
              <a:srgbClr val="09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38" name="Google Shape;2338;p26"/>
            <p:cNvSpPr/>
            <p:nvPr/>
          </p:nvSpPr>
          <p:spPr>
            <a:xfrm>
              <a:off x="583100" y="3185850"/>
              <a:ext cx="46750" cy="40000"/>
            </a:xfrm>
            <a:custGeom>
              <a:avLst/>
              <a:gdLst/>
              <a:ahLst/>
              <a:cxnLst/>
              <a:rect l="l" t="t" r="r" b="b"/>
              <a:pathLst>
                <a:path w="1870" h="1600" extrusionOk="0">
                  <a:moveTo>
                    <a:pt x="1072" y="147"/>
                  </a:moveTo>
                  <a:cubicBezTo>
                    <a:pt x="1429" y="147"/>
                    <a:pt x="1727" y="433"/>
                    <a:pt x="1727" y="802"/>
                  </a:cubicBezTo>
                  <a:cubicBezTo>
                    <a:pt x="1727" y="1197"/>
                    <a:pt x="1405" y="1461"/>
                    <a:pt x="1067" y="1461"/>
                  </a:cubicBezTo>
                  <a:cubicBezTo>
                    <a:pt x="907" y="1461"/>
                    <a:pt x="742" y="1401"/>
                    <a:pt x="608" y="1266"/>
                  </a:cubicBezTo>
                  <a:cubicBezTo>
                    <a:pt x="191" y="849"/>
                    <a:pt x="489" y="147"/>
                    <a:pt x="1072" y="147"/>
                  </a:cubicBezTo>
                  <a:close/>
                  <a:moveTo>
                    <a:pt x="1070" y="1"/>
                  </a:moveTo>
                  <a:cubicBezTo>
                    <a:pt x="875" y="1"/>
                    <a:pt x="675" y="75"/>
                    <a:pt x="512" y="242"/>
                  </a:cubicBezTo>
                  <a:cubicBezTo>
                    <a:pt x="0" y="742"/>
                    <a:pt x="358" y="1599"/>
                    <a:pt x="1072" y="1599"/>
                  </a:cubicBezTo>
                  <a:cubicBezTo>
                    <a:pt x="1512" y="1588"/>
                    <a:pt x="1858" y="1242"/>
                    <a:pt x="1870" y="802"/>
                  </a:cubicBezTo>
                  <a:cubicBezTo>
                    <a:pt x="1862" y="320"/>
                    <a:pt x="1475" y="1"/>
                    <a:pt x="1070" y="1"/>
                  </a:cubicBezTo>
                  <a:close/>
                </a:path>
              </a:pathLst>
            </a:custGeom>
            <a:solidFill>
              <a:srgbClr val="09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39" name="Google Shape;2339;p26"/>
            <p:cNvSpPr/>
            <p:nvPr/>
          </p:nvSpPr>
          <p:spPr>
            <a:xfrm>
              <a:off x="709600" y="3185850"/>
              <a:ext cx="46450" cy="40000"/>
            </a:xfrm>
            <a:custGeom>
              <a:avLst/>
              <a:gdLst/>
              <a:ahLst/>
              <a:cxnLst/>
              <a:rect l="l" t="t" r="r" b="b"/>
              <a:pathLst>
                <a:path w="1858" h="1600" extrusionOk="0">
                  <a:moveTo>
                    <a:pt x="1060" y="147"/>
                  </a:moveTo>
                  <a:cubicBezTo>
                    <a:pt x="1429" y="147"/>
                    <a:pt x="1715" y="433"/>
                    <a:pt x="1727" y="802"/>
                  </a:cubicBezTo>
                  <a:cubicBezTo>
                    <a:pt x="1727" y="1197"/>
                    <a:pt x="1399" y="1461"/>
                    <a:pt x="1059" y="1461"/>
                  </a:cubicBezTo>
                  <a:cubicBezTo>
                    <a:pt x="896" y="1461"/>
                    <a:pt x="730" y="1401"/>
                    <a:pt x="596" y="1266"/>
                  </a:cubicBezTo>
                  <a:cubicBezTo>
                    <a:pt x="179" y="849"/>
                    <a:pt x="477" y="147"/>
                    <a:pt x="1060" y="147"/>
                  </a:cubicBezTo>
                  <a:close/>
                  <a:moveTo>
                    <a:pt x="1061" y="1"/>
                  </a:moveTo>
                  <a:cubicBezTo>
                    <a:pt x="864" y="1"/>
                    <a:pt x="663" y="75"/>
                    <a:pt x="501" y="242"/>
                  </a:cubicBezTo>
                  <a:cubicBezTo>
                    <a:pt x="1" y="742"/>
                    <a:pt x="358" y="1599"/>
                    <a:pt x="1060" y="1599"/>
                  </a:cubicBezTo>
                  <a:cubicBezTo>
                    <a:pt x="1501" y="1588"/>
                    <a:pt x="1858" y="1242"/>
                    <a:pt x="1858" y="802"/>
                  </a:cubicBezTo>
                  <a:cubicBezTo>
                    <a:pt x="1858" y="320"/>
                    <a:pt x="1468" y="1"/>
                    <a:pt x="1061" y="1"/>
                  </a:cubicBezTo>
                  <a:close/>
                </a:path>
              </a:pathLst>
            </a:custGeom>
            <a:solidFill>
              <a:srgbClr val="09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40" name="Google Shape;2340;p26"/>
            <p:cNvSpPr/>
            <p:nvPr/>
          </p:nvSpPr>
          <p:spPr>
            <a:xfrm>
              <a:off x="835800" y="3185850"/>
              <a:ext cx="46775" cy="40000"/>
            </a:xfrm>
            <a:custGeom>
              <a:avLst/>
              <a:gdLst/>
              <a:ahLst/>
              <a:cxnLst/>
              <a:rect l="l" t="t" r="r" b="b"/>
              <a:pathLst>
                <a:path w="1871" h="1600" extrusionOk="0">
                  <a:moveTo>
                    <a:pt x="1072" y="147"/>
                  </a:moveTo>
                  <a:cubicBezTo>
                    <a:pt x="1430" y="147"/>
                    <a:pt x="1727" y="433"/>
                    <a:pt x="1727" y="802"/>
                  </a:cubicBezTo>
                  <a:cubicBezTo>
                    <a:pt x="1727" y="1197"/>
                    <a:pt x="1405" y="1461"/>
                    <a:pt x="1068" y="1461"/>
                  </a:cubicBezTo>
                  <a:cubicBezTo>
                    <a:pt x="907" y="1461"/>
                    <a:pt x="743" y="1401"/>
                    <a:pt x="608" y="1266"/>
                  </a:cubicBezTo>
                  <a:cubicBezTo>
                    <a:pt x="191" y="849"/>
                    <a:pt x="489" y="147"/>
                    <a:pt x="1072" y="147"/>
                  </a:cubicBezTo>
                  <a:close/>
                  <a:moveTo>
                    <a:pt x="1071" y="1"/>
                  </a:moveTo>
                  <a:cubicBezTo>
                    <a:pt x="875" y="1"/>
                    <a:pt x="676" y="75"/>
                    <a:pt x="513" y="242"/>
                  </a:cubicBezTo>
                  <a:cubicBezTo>
                    <a:pt x="1" y="742"/>
                    <a:pt x="358" y="1599"/>
                    <a:pt x="1072" y="1599"/>
                  </a:cubicBezTo>
                  <a:cubicBezTo>
                    <a:pt x="1513" y="1588"/>
                    <a:pt x="1858" y="1242"/>
                    <a:pt x="1870" y="802"/>
                  </a:cubicBezTo>
                  <a:cubicBezTo>
                    <a:pt x="1862" y="320"/>
                    <a:pt x="1475" y="1"/>
                    <a:pt x="1071" y="1"/>
                  </a:cubicBezTo>
                  <a:close/>
                </a:path>
              </a:pathLst>
            </a:custGeom>
            <a:solidFill>
              <a:srgbClr val="09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41" name="Google Shape;2341;p26"/>
            <p:cNvSpPr/>
            <p:nvPr/>
          </p:nvSpPr>
          <p:spPr>
            <a:xfrm>
              <a:off x="962300" y="3185850"/>
              <a:ext cx="46475" cy="40000"/>
            </a:xfrm>
            <a:custGeom>
              <a:avLst/>
              <a:gdLst/>
              <a:ahLst/>
              <a:cxnLst/>
              <a:rect l="l" t="t" r="r" b="b"/>
              <a:pathLst>
                <a:path w="1859" h="1600" extrusionOk="0">
                  <a:moveTo>
                    <a:pt x="1061" y="147"/>
                  </a:moveTo>
                  <a:cubicBezTo>
                    <a:pt x="1430" y="147"/>
                    <a:pt x="1715" y="433"/>
                    <a:pt x="1727" y="802"/>
                  </a:cubicBezTo>
                  <a:cubicBezTo>
                    <a:pt x="1727" y="1197"/>
                    <a:pt x="1400" y="1461"/>
                    <a:pt x="1059" y="1461"/>
                  </a:cubicBezTo>
                  <a:cubicBezTo>
                    <a:pt x="896" y="1461"/>
                    <a:pt x="731" y="1401"/>
                    <a:pt x="596" y="1266"/>
                  </a:cubicBezTo>
                  <a:cubicBezTo>
                    <a:pt x="180" y="849"/>
                    <a:pt x="477" y="147"/>
                    <a:pt x="1061" y="147"/>
                  </a:cubicBezTo>
                  <a:close/>
                  <a:moveTo>
                    <a:pt x="1061" y="1"/>
                  </a:moveTo>
                  <a:cubicBezTo>
                    <a:pt x="865" y="1"/>
                    <a:pt x="664" y="75"/>
                    <a:pt x="501" y="242"/>
                  </a:cubicBezTo>
                  <a:cubicBezTo>
                    <a:pt x="1" y="742"/>
                    <a:pt x="358" y="1599"/>
                    <a:pt x="1061" y="1599"/>
                  </a:cubicBezTo>
                  <a:cubicBezTo>
                    <a:pt x="1501" y="1588"/>
                    <a:pt x="1858" y="1242"/>
                    <a:pt x="1858" y="802"/>
                  </a:cubicBezTo>
                  <a:cubicBezTo>
                    <a:pt x="1858" y="320"/>
                    <a:pt x="1469" y="1"/>
                    <a:pt x="1061" y="1"/>
                  </a:cubicBezTo>
                  <a:close/>
                </a:path>
              </a:pathLst>
            </a:custGeom>
            <a:solidFill>
              <a:srgbClr val="09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42" name="Google Shape;2342;p26"/>
            <p:cNvSpPr/>
            <p:nvPr/>
          </p:nvSpPr>
          <p:spPr>
            <a:xfrm>
              <a:off x="1088525" y="3185850"/>
              <a:ext cx="46750" cy="40000"/>
            </a:xfrm>
            <a:custGeom>
              <a:avLst/>
              <a:gdLst/>
              <a:ahLst/>
              <a:cxnLst/>
              <a:rect l="l" t="t" r="r" b="b"/>
              <a:pathLst>
                <a:path w="1870" h="1600" extrusionOk="0">
                  <a:moveTo>
                    <a:pt x="1072" y="147"/>
                  </a:moveTo>
                  <a:cubicBezTo>
                    <a:pt x="1429" y="147"/>
                    <a:pt x="1727" y="433"/>
                    <a:pt x="1727" y="802"/>
                  </a:cubicBezTo>
                  <a:cubicBezTo>
                    <a:pt x="1727" y="1197"/>
                    <a:pt x="1405" y="1461"/>
                    <a:pt x="1067" y="1461"/>
                  </a:cubicBezTo>
                  <a:cubicBezTo>
                    <a:pt x="906" y="1461"/>
                    <a:pt x="742" y="1401"/>
                    <a:pt x="607" y="1266"/>
                  </a:cubicBezTo>
                  <a:cubicBezTo>
                    <a:pt x="191" y="849"/>
                    <a:pt x="488" y="147"/>
                    <a:pt x="1072" y="147"/>
                  </a:cubicBezTo>
                  <a:close/>
                  <a:moveTo>
                    <a:pt x="1070" y="1"/>
                  </a:moveTo>
                  <a:cubicBezTo>
                    <a:pt x="875" y="1"/>
                    <a:pt x="675" y="75"/>
                    <a:pt x="512" y="242"/>
                  </a:cubicBezTo>
                  <a:cubicBezTo>
                    <a:pt x="0" y="742"/>
                    <a:pt x="357" y="1599"/>
                    <a:pt x="1072" y="1599"/>
                  </a:cubicBezTo>
                  <a:cubicBezTo>
                    <a:pt x="1512" y="1588"/>
                    <a:pt x="1858" y="1242"/>
                    <a:pt x="1869" y="802"/>
                  </a:cubicBezTo>
                  <a:cubicBezTo>
                    <a:pt x="1861" y="320"/>
                    <a:pt x="1475" y="1"/>
                    <a:pt x="1070" y="1"/>
                  </a:cubicBezTo>
                  <a:close/>
                </a:path>
              </a:pathLst>
            </a:custGeom>
            <a:solidFill>
              <a:srgbClr val="09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43" name="Google Shape;2343;p26"/>
            <p:cNvSpPr/>
            <p:nvPr/>
          </p:nvSpPr>
          <p:spPr>
            <a:xfrm>
              <a:off x="1215025" y="3185850"/>
              <a:ext cx="46450" cy="40000"/>
            </a:xfrm>
            <a:custGeom>
              <a:avLst/>
              <a:gdLst/>
              <a:ahLst/>
              <a:cxnLst/>
              <a:rect l="l" t="t" r="r" b="b"/>
              <a:pathLst>
                <a:path w="1858" h="1600" extrusionOk="0">
                  <a:moveTo>
                    <a:pt x="1060" y="147"/>
                  </a:moveTo>
                  <a:cubicBezTo>
                    <a:pt x="1429" y="147"/>
                    <a:pt x="1715" y="433"/>
                    <a:pt x="1727" y="802"/>
                  </a:cubicBezTo>
                  <a:cubicBezTo>
                    <a:pt x="1727" y="1197"/>
                    <a:pt x="1399" y="1461"/>
                    <a:pt x="1058" y="1461"/>
                  </a:cubicBezTo>
                  <a:cubicBezTo>
                    <a:pt x="896" y="1461"/>
                    <a:pt x="730" y="1401"/>
                    <a:pt x="596" y="1266"/>
                  </a:cubicBezTo>
                  <a:cubicBezTo>
                    <a:pt x="179" y="849"/>
                    <a:pt x="477" y="147"/>
                    <a:pt x="1060" y="147"/>
                  </a:cubicBezTo>
                  <a:close/>
                  <a:moveTo>
                    <a:pt x="1061" y="1"/>
                  </a:moveTo>
                  <a:cubicBezTo>
                    <a:pt x="864" y="1"/>
                    <a:pt x="663" y="75"/>
                    <a:pt x="500" y="242"/>
                  </a:cubicBezTo>
                  <a:cubicBezTo>
                    <a:pt x="0" y="742"/>
                    <a:pt x="358" y="1599"/>
                    <a:pt x="1060" y="1599"/>
                  </a:cubicBezTo>
                  <a:cubicBezTo>
                    <a:pt x="1501" y="1588"/>
                    <a:pt x="1858" y="1242"/>
                    <a:pt x="1858" y="802"/>
                  </a:cubicBezTo>
                  <a:cubicBezTo>
                    <a:pt x="1858" y="320"/>
                    <a:pt x="1468" y="1"/>
                    <a:pt x="1061" y="1"/>
                  </a:cubicBezTo>
                  <a:close/>
                </a:path>
              </a:pathLst>
            </a:custGeom>
            <a:solidFill>
              <a:srgbClr val="09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44" name="Google Shape;2344;p26"/>
            <p:cNvSpPr/>
            <p:nvPr/>
          </p:nvSpPr>
          <p:spPr>
            <a:xfrm>
              <a:off x="1341225" y="3185850"/>
              <a:ext cx="46750" cy="40000"/>
            </a:xfrm>
            <a:custGeom>
              <a:avLst/>
              <a:gdLst/>
              <a:ahLst/>
              <a:cxnLst/>
              <a:rect l="l" t="t" r="r" b="b"/>
              <a:pathLst>
                <a:path w="1870" h="1600" extrusionOk="0">
                  <a:moveTo>
                    <a:pt x="1072" y="147"/>
                  </a:moveTo>
                  <a:cubicBezTo>
                    <a:pt x="1429" y="147"/>
                    <a:pt x="1727" y="433"/>
                    <a:pt x="1727" y="802"/>
                  </a:cubicBezTo>
                  <a:cubicBezTo>
                    <a:pt x="1727" y="1197"/>
                    <a:pt x="1405" y="1461"/>
                    <a:pt x="1068" y="1461"/>
                  </a:cubicBezTo>
                  <a:cubicBezTo>
                    <a:pt x="907" y="1461"/>
                    <a:pt x="742" y="1401"/>
                    <a:pt x="608" y="1266"/>
                  </a:cubicBezTo>
                  <a:cubicBezTo>
                    <a:pt x="191" y="849"/>
                    <a:pt x="489" y="147"/>
                    <a:pt x="1072" y="147"/>
                  </a:cubicBezTo>
                  <a:close/>
                  <a:moveTo>
                    <a:pt x="1070" y="1"/>
                  </a:moveTo>
                  <a:cubicBezTo>
                    <a:pt x="875" y="1"/>
                    <a:pt x="675" y="75"/>
                    <a:pt x="513" y="242"/>
                  </a:cubicBezTo>
                  <a:cubicBezTo>
                    <a:pt x="1" y="742"/>
                    <a:pt x="358" y="1599"/>
                    <a:pt x="1072" y="1599"/>
                  </a:cubicBezTo>
                  <a:cubicBezTo>
                    <a:pt x="1513" y="1588"/>
                    <a:pt x="1858" y="1242"/>
                    <a:pt x="1870" y="802"/>
                  </a:cubicBezTo>
                  <a:cubicBezTo>
                    <a:pt x="1862" y="320"/>
                    <a:pt x="1475" y="1"/>
                    <a:pt x="1070" y="1"/>
                  </a:cubicBezTo>
                  <a:close/>
                </a:path>
              </a:pathLst>
            </a:custGeom>
            <a:solidFill>
              <a:srgbClr val="09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45" name="Google Shape;2345;p26"/>
            <p:cNvSpPr/>
            <p:nvPr/>
          </p:nvSpPr>
          <p:spPr>
            <a:xfrm>
              <a:off x="583100" y="3304525"/>
              <a:ext cx="46750" cy="39800"/>
            </a:xfrm>
            <a:custGeom>
              <a:avLst/>
              <a:gdLst/>
              <a:ahLst/>
              <a:cxnLst/>
              <a:rect l="l" t="t" r="r" b="b"/>
              <a:pathLst>
                <a:path w="1870" h="1592" extrusionOk="0">
                  <a:moveTo>
                    <a:pt x="1058" y="150"/>
                  </a:moveTo>
                  <a:cubicBezTo>
                    <a:pt x="1062" y="150"/>
                    <a:pt x="1067" y="150"/>
                    <a:pt x="1072" y="150"/>
                  </a:cubicBezTo>
                  <a:cubicBezTo>
                    <a:pt x="1429" y="150"/>
                    <a:pt x="1727" y="436"/>
                    <a:pt x="1727" y="805"/>
                  </a:cubicBezTo>
                  <a:cubicBezTo>
                    <a:pt x="1727" y="1200"/>
                    <a:pt x="1399" y="1464"/>
                    <a:pt x="1062" y="1464"/>
                  </a:cubicBezTo>
                  <a:cubicBezTo>
                    <a:pt x="901" y="1464"/>
                    <a:pt x="738" y="1404"/>
                    <a:pt x="608" y="1270"/>
                  </a:cubicBezTo>
                  <a:cubicBezTo>
                    <a:pt x="194" y="856"/>
                    <a:pt x="484" y="150"/>
                    <a:pt x="1058" y="150"/>
                  </a:cubicBezTo>
                  <a:close/>
                  <a:moveTo>
                    <a:pt x="1066" y="1"/>
                  </a:moveTo>
                  <a:cubicBezTo>
                    <a:pt x="871" y="1"/>
                    <a:pt x="673" y="73"/>
                    <a:pt x="512" y="234"/>
                  </a:cubicBezTo>
                  <a:cubicBezTo>
                    <a:pt x="0" y="746"/>
                    <a:pt x="358" y="1591"/>
                    <a:pt x="1072" y="1591"/>
                  </a:cubicBezTo>
                  <a:cubicBezTo>
                    <a:pt x="1512" y="1591"/>
                    <a:pt x="1858" y="1246"/>
                    <a:pt x="1870" y="805"/>
                  </a:cubicBezTo>
                  <a:cubicBezTo>
                    <a:pt x="1870" y="321"/>
                    <a:pt x="1475" y="1"/>
                    <a:pt x="1066" y="1"/>
                  </a:cubicBezTo>
                  <a:close/>
                </a:path>
              </a:pathLst>
            </a:custGeom>
            <a:solidFill>
              <a:srgbClr val="09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46" name="Google Shape;2346;p26"/>
            <p:cNvSpPr/>
            <p:nvPr/>
          </p:nvSpPr>
          <p:spPr>
            <a:xfrm>
              <a:off x="709600" y="3304525"/>
              <a:ext cx="46450" cy="39800"/>
            </a:xfrm>
            <a:custGeom>
              <a:avLst/>
              <a:gdLst/>
              <a:ahLst/>
              <a:cxnLst/>
              <a:rect l="l" t="t" r="r" b="b"/>
              <a:pathLst>
                <a:path w="1858" h="1592" extrusionOk="0">
                  <a:moveTo>
                    <a:pt x="1046" y="150"/>
                  </a:moveTo>
                  <a:cubicBezTo>
                    <a:pt x="1051" y="150"/>
                    <a:pt x="1055" y="150"/>
                    <a:pt x="1060" y="150"/>
                  </a:cubicBezTo>
                  <a:cubicBezTo>
                    <a:pt x="1429" y="150"/>
                    <a:pt x="1727" y="436"/>
                    <a:pt x="1727" y="805"/>
                  </a:cubicBezTo>
                  <a:cubicBezTo>
                    <a:pt x="1719" y="1200"/>
                    <a:pt x="1394" y="1464"/>
                    <a:pt x="1056" y="1464"/>
                  </a:cubicBezTo>
                  <a:cubicBezTo>
                    <a:pt x="895" y="1464"/>
                    <a:pt x="730" y="1404"/>
                    <a:pt x="596" y="1270"/>
                  </a:cubicBezTo>
                  <a:cubicBezTo>
                    <a:pt x="183" y="856"/>
                    <a:pt x="472" y="150"/>
                    <a:pt x="1046" y="150"/>
                  </a:cubicBezTo>
                  <a:close/>
                  <a:moveTo>
                    <a:pt x="1054" y="1"/>
                  </a:moveTo>
                  <a:cubicBezTo>
                    <a:pt x="859" y="1"/>
                    <a:pt x="662" y="73"/>
                    <a:pt x="501" y="234"/>
                  </a:cubicBezTo>
                  <a:cubicBezTo>
                    <a:pt x="1" y="734"/>
                    <a:pt x="358" y="1591"/>
                    <a:pt x="1060" y="1591"/>
                  </a:cubicBezTo>
                  <a:cubicBezTo>
                    <a:pt x="1501" y="1591"/>
                    <a:pt x="1858" y="1246"/>
                    <a:pt x="1858" y="805"/>
                  </a:cubicBezTo>
                  <a:cubicBezTo>
                    <a:pt x="1858" y="321"/>
                    <a:pt x="1464" y="1"/>
                    <a:pt x="1054" y="1"/>
                  </a:cubicBezTo>
                  <a:close/>
                </a:path>
              </a:pathLst>
            </a:custGeom>
            <a:solidFill>
              <a:srgbClr val="09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47" name="Google Shape;2347;p26"/>
            <p:cNvSpPr/>
            <p:nvPr/>
          </p:nvSpPr>
          <p:spPr>
            <a:xfrm>
              <a:off x="835800" y="3304525"/>
              <a:ext cx="46775" cy="39800"/>
            </a:xfrm>
            <a:custGeom>
              <a:avLst/>
              <a:gdLst/>
              <a:ahLst/>
              <a:cxnLst/>
              <a:rect l="l" t="t" r="r" b="b"/>
              <a:pathLst>
                <a:path w="1871" h="1592" extrusionOk="0">
                  <a:moveTo>
                    <a:pt x="1058" y="150"/>
                  </a:moveTo>
                  <a:cubicBezTo>
                    <a:pt x="1063" y="150"/>
                    <a:pt x="1068" y="150"/>
                    <a:pt x="1072" y="150"/>
                  </a:cubicBezTo>
                  <a:cubicBezTo>
                    <a:pt x="1430" y="150"/>
                    <a:pt x="1727" y="436"/>
                    <a:pt x="1727" y="805"/>
                  </a:cubicBezTo>
                  <a:cubicBezTo>
                    <a:pt x="1727" y="1200"/>
                    <a:pt x="1400" y="1464"/>
                    <a:pt x="1063" y="1464"/>
                  </a:cubicBezTo>
                  <a:cubicBezTo>
                    <a:pt x="902" y="1464"/>
                    <a:pt x="739" y="1404"/>
                    <a:pt x="608" y="1270"/>
                  </a:cubicBezTo>
                  <a:cubicBezTo>
                    <a:pt x="195" y="856"/>
                    <a:pt x="484" y="150"/>
                    <a:pt x="1058" y="150"/>
                  </a:cubicBezTo>
                  <a:close/>
                  <a:moveTo>
                    <a:pt x="1066" y="1"/>
                  </a:moveTo>
                  <a:cubicBezTo>
                    <a:pt x="872" y="1"/>
                    <a:pt x="674" y="73"/>
                    <a:pt x="513" y="234"/>
                  </a:cubicBezTo>
                  <a:cubicBezTo>
                    <a:pt x="1" y="746"/>
                    <a:pt x="358" y="1591"/>
                    <a:pt x="1072" y="1591"/>
                  </a:cubicBezTo>
                  <a:cubicBezTo>
                    <a:pt x="1513" y="1591"/>
                    <a:pt x="1858" y="1246"/>
                    <a:pt x="1870" y="805"/>
                  </a:cubicBezTo>
                  <a:cubicBezTo>
                    <a:pt x="1870" y="321"/>
                    <a:pt x="1476" y="1"/>
                    <a:pt x="1066" y="1"/>
                  </a:cubicBezTo>
                  <a:close/>
                </a:path>
              </a:pathLst>
            </a:custGeom>
            <a:solidFill>
              <a:srgbClr val="09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48" name="Google Shape;2348;p26"/>
            <p:cNvSpPr/>
            <p:nvPr/>
          </p:nvSpPr>
          <p:spPr>
            <a:xfrm>
              <a:off x="962300" y="3304525"/>
              <a:ext cx="46475" cy="39800"/>
            </a:xfrm>
            <a:custGeom>
              <a:avLst/>
              <a:gdLst/>
              <a:ahLst/>
              <a:cxnLst/>
              <a:rect l="l" t="t" r="r" b="b"/>
              <a:pathLst>
                <a:path w="1859" h="1592" extrusionOk="0">
                  <a:moveTo>
                    <a:pt x="1046" y="150"/>
                  </a:moveTo>
                  <a:cubicBezTo>
                    <a:pt x="1051" y="150"/>
                    <a:pt x="1056" y="150"/>
                    <a:pt x="1061" y="150"/>
                  </a:cubicBezTo>
                  <a:cubicBezTo>
                    <a:pt x="1430" y="150"/>
                    <a:pt x="1727" y="436"/>
                    <a:pt x="1727" y="805"/>
                  </a:cubicBezTo>
                  <a:cubicBezTo>
                    <a:pt x="1719" y="1200"/>
                    <a:pt x="1395" y="1464"/>
                    <a:pt x="1056" y="1464"/>
                  </a:cubicBezTo>
                  <a:cubicBezTo>
                    <a:pt x="895" y="1464"/>
                    <a:pt x="731" y="1404"/>
                    <a:pt x="596" y="1270"/>
                  </a:cubicBezTo>
                  <a:cubicBezTo>
                    <a:pt x="183" y="856"/>
                    <a:pt x="472" y="150"/>
                    <a:pt x="1046" y="150"/>
                  </a:cubicBezTo>
                  <a:close/>
                  <a:moveTo>
                    <a:pt x="1054" y="1"/>
                  </a:moveTo>
                  <a:cubicBezTo>
                    <a:pt x="860" y="1"/>
                    <a:pt x="662" y="73"/>
                    <a:pt x="501" y="234"/>
                  </a:cubicBezTo>
                  <a:cubicBezTo>
                    <a:pt x="1" y="746"/>
                    <a:pt x="358" y="1591"/>
                    <a:pt x="1061" y="1591"/>
                  </a:cubicBezTo>
                  <a:cubicBezTo>
                    <a:pt x="1501" y="1591"/>
                    <a:pt x="1858" y="1246"/>
                    <a:pt x="1858" y="805"/>
                  </a:cubicBezTo>
                  <a:cubicBezTo>
                    <a:pt x="1858" y="321"/>
                    <a:pt x="1464" y="1"/>
                    <a:pt x="1054" y="1"/>
                  </a:cubicBezTo>
                  <a:close/>
                </a:path>
              </a:pathLst>
            </a:custGeom>
            <a:solidFill>
              <a:srgbClr val="09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49" name="Google Shape;2349;p26"/>
            <p:cNvSpPr/>
            <p:nvPr/>
          </p:nvSpPr>
          <p:spPr>
            <a:xfrm>
              <a:off x="1088525" y="3304525"/>
              <a:ext cx="46750" cy="39800"/>
            </a:xfrm>
            <a:custGeom>
              <a:avLst/>
              <a:gdLst/>
              <a:ahLst/>
              <a:cxnLst/>
              <a:rect l="l" t="t" r="r" b="b"/>
              <a:pathLst>
                <a:path w="1870" h="1592" extrusionOk="0">
                  <a:moveTo>
                    <a:pt x="1057" y="150"/>
                  </a:moveTo>
                  <a:cubicBezTo>
                    <a:pt x="1062" y="150"/>
                    <a:pt x="1067" y="150"/>
                    <a:pt x="1072" y="150"/>
                  </a:cubicBezTo>
                  <a:cubicBezTo>
                    <a:pt x="1429" y="150"/>
                    <a:pt x="1727" y="436"/>
                    <a:pt x="1727" y="805"/>
                  </a:cubicBezTo>
                  <a:cubicBezTo>
                    <a:pt x="1727" y="1200"/>
                    <a:pt x="1399" y="1464"/>
                    <a:pt x="1062" y="1464"/>
                  </a:cubicBezTo>
                  <a:cubicBezTo>
                    <a:pt x="901" y="1464"/>
                    <a:pt x="738" y="1404"/>
                    <a:pt x="607" y="1270"/>
                  </a:cubicBezTo>
                  <a:cubicBezTo>
                    <a:pt x="194" y="856"/>
                    <a:pt x="483" y="150"/>
                    <a:pt x="1057" y="150"/>
                  </a:cubicBezTo>
                  <a:close/>
                  <a:moveTo>
                    <a:pt x="1066" y="1"/>
                  </a:moveTo>
                  <a:cubicBezTo>
                    <a:pt x="871" y="1"/>
                    <a:pt x="673" y="73"/>
                    <a:pt x="512" y="234"/>
                  </a:cubicBezTo>
                  <a:cubicBezTo>
                    <a:pt x="0" y="746"/>
                    <a:pt x="357" y="1591"/>
                    <a:pt x="1072" y="1591"/>
                  </a:cubicBezTo>
                  <a:cubicBezTo>
                    <a:pt x="1512" y="1591"/>
                    <a:pt x="1858" y="1246"/>
                    <a:pt x="1869" y="805"/>
                  </a:cubicBezTo>
                  <a:cubicBezTo>
                    <a:pt x="1869" y="321"/>
                    <a:pt x="1475" y="1"/>
                    <a:pt x="1066" y="1"/>
                  </a:cubicBezTo>
                  <a:close/>
                </a:path>
              </a:pathLst>
            </a:custGeom>
            <a:solidFill>
              <a:srgbClr val="09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50" name="Google Shape;2350;p26"/>
            <p:cNvSpPr/>
            <p:nvPr/>
          </p:nvSpPr>
          <p:spPr>
            <a:xfrm>
              <a:off x="1214800" y="3304625"/>
              <a:ext cx="46675" cy="39700"/>
            </a:xfrm>
            <a:custGeom>
              <a:avLst/>
              <a:gdLst/>
              <a:ahLst/>
              <a:cxnLst/>
              <a:rect l="l" t="t" r="r" b="b"/>
              <a:pathLst>
                <a:path w="1867" h="1588" extrusionOk="0">
                  <a:moveTo>
                    <a:pt x="1055" y="146"/>
                  </a:moveTo>
                  <a:cubicBezTo>
                    <a:pt x="1059" y="146"/>
                    <a:pt x="1064" y="146"/>
                    <a:pt x="1069" y="146"/>
                  </a:cubicBezTo>
                  <a:cubicBezTo>
                    <a:pt x="1438" y="146"/>
                    <a:pt x="1736" y="432"/>
                    <a:pt x="1736" y="801"/>
                  </a:cubicBezTo>
                  <a:cubicBezTo>
                    <a:pt x="1728" y="1196"/>
                    <a:pt x="1403" y="1460"/>
                    <a:pt x="1065" y="1460"/>
                  </a:cubicBezTo>
                  <a:cubicBezTo>
                    <a:pt x="904" y="1460"/>
                    <a:pt x="739" y="1400"/>
                    <a:pt x="605" y="1266"/>
                  </a:cubicBezTo>
                  <a:cubicBezTo>
                    <a:pt x="191" y="852"/>
                    <a:pt x="481" y="146"/>
                    <a:pt x="1055" y="146"/>
                  </a:cubicBezTo>
                  <a:close/>
                  <a:moveTo>
                    <a:pt x="1066" y="0"/>
                  </a:moveTo>
                  <a:cubicBezTo>
                    <a:pt x="868" y="0"/>
                    <a:pt x="664" y="75"/>
                    <a:pt x="497" y="242"/>
                  </a:cubicBezTo>
                  <a:cubicBezTo>
                    <a:pt x="1" y="738"/>
                    <a:pt x="361" y="1587"/>
                    <a:pt x="1055" y="1587"/>
                  </a:cubicBezTo>
                  <a:cubicBezTo>
                    <a:pt x="1059" y="1587"/>
                    <a:pt x="1064" y="1587"/>
                    <a:pt x="1069" y="1587"/>
                  </a:cubicBezTo>
                  <a:cubicBezTo>
                    <a:pt x="1510" y="1587"/>
                    <a:pt x="1855" y="1230"/>
                    <a:pt x="1867" y="801"/>
                  </a:cubicBezTo>
                  <a:cubicBezTo>
                    <a:pt x="1867" y="320"/>
                    <a:pt x="1477" y="0"/>
                    <a:pt x="1066" y="0"/>
                  </a:cubicBezTo>
                  <a:close/>
                </a:path>
              </a:pathLst>
            </a:custGeom>
            <a:solidFill>
              <a:srgbClr val="09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51" name="Google Shape;2351;p26"/>
            <p:cNvSpPr/>
            <p:nvPr/>
          </p:nvSpPr>
          <p:spPr>
            <a:xfrm>
              <a:off x="1341225" y="3304525"/>
              <a:ext cx="46750" cy="39800"/>
            </a:xfrm>
            <a:custGeom>
              <a:avLst/>
              <a:gdLst/>
              <a:ahLst/>
              <a:cxnLst/>
              <a:rect l="l" t="t" r="r" b="b"/>
              <a:pathLst>
                <a:path w="1870" h="1592" extrusionOk="0">
                  <a:moveTo>
                    <a:pt x="1058" y="150"/>
                  </a:moveTo>
                  <a:cubicBezTo>
                    <a:pt x="1063" y="150"/>
                    <a:pt x="1067" y="150"/>
                    <a:pt x="1072" y="150"/>
                  </a:cubicBezTo>
                  <a:cubicBezTo>
                    <a:pt x="1429" y="150"/>
                    <a:pt x="1727" y="436"/>
                    <a:pt x="1727" y="805"/>
                  </a:cubicBezTo>
                  <a:cubicBezTo>
                    <a:pt x="1727" y="1200"/>
                    <a:pt x="1400" y="1464"/>
                    <a:pt x="1062" y="1464"/>
                  </a:cubicBezTo>
                  <a:cubicBezTo>
                    <a:pt x="902" y="1464"/>
                    <a:pt x="739" y="1404"/>
                    <a:pt x="608" y="1270"/>
                  </a:cubicBezTo>
                  <a:cubicBezTo>
                    <a:pt x="195" y="856"/>
                    <a:pt x="484" y="150"/>
                    <a:pt x="1058" y="150"/>
                  </a:cubicBezTo>
                  <a:close/>
                  <a:moveTo>
                    <a:pt x="1066" y="1"/>
                  </a:moveTo>
                  <a:cubicBezTo>
                    <a:pt x="871" y="1"/>
                    <a:pt x="673" y="73"/>
                    <a:pt x="513" y="234"/>
                  </a:cubicBezTo>
                  <a:cubicBezTo>
                    <a:pt x="1" y="734"/>
                    <a:pt x="358" y="1591"/>
                    <a:pt x="1072" y="1591"/>
                  </a:cubicBezTo>
                  <a:cubicBezTo>
                    <a:pt x="1513" y="1591"/>
                    <a:pt x="1858" y="1246"/>
                    <a:pt x="1870" y="805"/>
                  </a:cubicBezTo>
                  <a:cubicBezTo>
                    <a:pt x="1870" y="321"/>
                    <a:pt x="1476" y="1"/>
                    <a:pt x="1066" y="1"/>
                  </a:cubicBezTo>
                  <a:close/>
                </a:path>
              </a:pathLst>
            </a:custGeom>
            <a:solidFill>
              <a:srgbClr val="09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2352" name="Google Shape;2352;p26"/>
          <p:cNvSpPr/>
          <p:nvPr/>
        </p:nvSpPr>
        <p:spPr>
          <a:xfrm>
            <a:off x="2285471" y="6314367"/>
            <a:ext cx="547500" cy="730000"/>
          </a:xfrm>
          <a:prstGeom prst="donut">
            <a:avLst>
              <a:gd name="adj" fmla="val 28159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2353" name="Google Shape;2353;p26"/>
          <p:cNvGrpSpPr/>
          <p:nvPr/>
        </p:nvGrpSpPr>
        <p:grpSpPr>
          <a:xfrm>
            <a:off x="7749476" y="6275385"/>
            <a:ext cx="1541875" cy="401567"/>
            <a:chOff x="8177200" y="4623825"/>
            <a:chExt cx="1541875" cy="301175"/>
          </a:xfrm>
        </p:grpSpPr>
        <p:sp>
          <p:nvSpPr>
            <p:cNvPr id="2354" name="Google Shape;2354;p26"/>
            <p:cNvSpPr/>
            <p:nvPr/>
          </p:nvSpPr>
          <p:spPr>
            <a:xfrm>
              <a:off x="8177200" y="4813050"/>
              <a:ext cx="1541875" cy="111950"/>
            </a:xfrm>
            <a:custGeom>
              <a:avLst/>
              <a:gdLst/>
              <a:ahLst/>
              <a:cxnLst/>
              <a:rect l="l" t="t" r="r" b="b"/>
              <a:pathLst>
                <a:path w="61675" h="4478" fill="none" extrusionOk="0">
                  <a:moveTo>
                    <a:pt x="0" y="1858"/>
                  </a:moveTo>
                  <a:cubicBezTo>
                    <a:pt x="2929" y="12"/>
                    <a:pt x="6727" y="310"/>
                    <a:pt x="9335" y="2608"/>
                  </a:cubicBezTo>
                  <a:cubicBezTo>
                    <a:pt x="11466" y="4477"/>
                    <a:pt x="14657" y="4477"/>
                    <a:pt x="16788" y="2608"/>
                  </a:cubicBezTo>
                  <a:cubicBezTo>
                    <a:pt x="19741" y="0"/>
                    <a:pt x="24158" y="0"/>
                    <a:pt x="27111" y="2608"/>
                  </a:cubicBezTo>
                  <a:cubicBezTo>
                    <a:pt x="29242" y="4477"/>
                    <a:pt x="32433" y="4477"/>
                    <a:pt x="34564" y="2608"/>
                  </a:cubicBezTo>
                  <a:cubicBezTo>
                    <a:pt x="37517" y="0"/>
                    <a:pt x="41934" y="0"/>
                    <a:pt x="44887" y="2608"/>
                  </a:cubicBezTo>
                  <a:cubicBezTo>
                    <a:pt x="47018" y="4477"/>
                    <a:pt x="50209" y="4477"/>
                    <a:pt x="52352" y="2608"/>
                  </a:cubicBezTo>
                  <a:cubicBezTo>
                    <a:pt x="54948" y="310"/>
                    <a:pt x="58746" y="12"/>
                    <a:pt x="61675" y="1858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55" name="Google Shape;2355;p26"/>
            <p:cNvSpPr/>
            <p:nvPr/>
          </p:nvSpPr>
          <p:spPr>
            <a:xfrm>
              <a:off x="8177200" y="4718438"/>
              <a:ext cx="1541875" cy="111950"/>
            </a:xfrm>
            <a:custGeom>
              <a:avLst/>
              <a:gdLst/>
              <a:ahLst/>
              <a:cxnLst/>
              <a:rect l="l" t="t" r="r" b="b"/>
              <a:pathLst>
                <a:path w="61675" h="4478" fill="none" extrusionOk="0">
                  <a:moveTo>
                    <a:pt x="0" y="1858"/>
                  </a:moveTo>
                  <a:cubicBezTo>
                    <a:pt x="2929" y="12"/>
                    <a:pt x="6727" y="310"/>
                    <a:pt x="9335" y="2608"/>
                  </a:cubicBezTo>
                  <a:cubicBezTo>
                    <a:pt x="11466" y="4477"/>
                    <a:pt x="14657" y="4477"/>
                    <a:pt x="16788" y="2608"/>
                  </a:cubicBezTo>
                  <a:cubicBezTo>
                    <a:pt x="19741" y="0"/>
                    <a:pt x="24158" y="0"/>
                    <a:pt x="27111" y="2608"/>
                  </a:cubicBezTo>
                  <a:cubicBezTo>
                    <a:pt x="29242" y="4477"/>
                    <a:pt x="32433" y="4477"/>
                    <a:pt x="34564" y="2608"/>
                  </a:cubicBezTo>
                  <a:cubicBezTo>
                    <a:pt x="37517" y="0"/>
                    <a:pt x="41934" y="0"/>
                    <a:pt x="44887" y="2608"/>
                  </a:cubicBezTo>
                  <a:cubicBezTo>
                    <a:pt x="47018" y="4477"/>
                    <a:pt x="50209" y="4477"/>
                    <a:pt x="52352" y="2608"/>
                  </a:cubicBezTo>
                  <a:cubicBezTo>
                    <a:pt x="54948" y="310"/>
                    <a:pt x="58746" y="12"/>
                    <a:pt x="61675" y="1858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56" name="Google Shape;2356;p26"/>
            <p:cNvSpPr/>
            <p:nvPr/>
          </p:nvSpPr>
          <p:spPr>
            <a:xfrm>
              <a:off x="8177200" y="4623825"/>
              <a:ext cx="1541875" cy="111950"/>
            </a:xfrm>
            <a:custGeom>
              <a:avLst/>
              <a:gdLst/>
              <a:ahLst/>
              <a:cxnLst/>
              <a:rect l="l" t="t" r="r" b="b"/>
              <a:pathLst>
                <a:path w="61675" h="4478" fill="none" extrusionOk="0">
                  <a:moveTo>
                    <a:pt x="0" y="1858"/>
                  </a:moveTo>
                  <a:cubicBezTo>
                    <a:pt x="2929" y="12"/>
                    <a:pt x="6727" y="310"/>
                    <a:pt x="9335" y="2608"/>
                  </a:cubicBezTo>
                  <a:cubicBezTo>
                    <a:pt x="11466" y="4477"/>
                    <a:pt x="14657" y="4477"/>
                    <a:pt x="16788" y="2608"/>
                  </a:cubicBezTo>
                  <a:cubicBezTo>
                    <a:pt x="19741" y="0"/>
                    <a:pt x="24158" y="0"/>
                    <a:pt x="27111" y="2608"/>
                  </a:cubicBezTo>
                  <a:cubicBezTo>
                    <a:pt x="29242" y="4477"/>
                    <a:pt x="32433" y="4477"/>
                    <a:pt x="34564" y="2608"/>
                  </a:cubicBezTo>
                  <a:cubicBezTo>
                    <a:pt x="37517" y="0"/>
                    <a:pt x="41934" y="0"/>
                    <a:pt x="44887" y="2608"/>
                  </a:cubicBezTo>
                  <a:cubicBezTo>
                    <a:pt x="47018" y="4477"/>
                    <a:pt x="50209" y="4477"/>
                    <a:pt x="52352" y="2608"/>
                  </a:cubicBezTo>
                  <a:cubicBezTo>
                    <a:pt x="54948" y="310"/>
                    <a:pt x="58746" y="12"/>
                    <a:pt x="61675" y="1858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2357" name="Google Shape;2357;p26"/>
          <p:cNvSpPr/>
          <p:nvPr/>
        </p:nvSpPr>
        <p:spPr>
          <a:xfrm>
            <a:off x="5697126" y="-305663"/>
            <a:ext cx="547507" cy="701580"/>
          </a:xfrm>
          <a:custGeom>
            <a:avLst/>
            <a:gdLst/>
            <a:ahLst/>
            <a:cxnLst/>
            <a:rect l="l" t="t" r="r" b="b"/>
            <a:pathLst>
              <a:path w="21647" h="20804" extrusionOk="0">
                <a:moveTo>
                  <a:pt x="4732" y="1"/>
                </a:moveTo>
                <a:cubicBezTo>
                  <a:pt x="3629" y="1"/>
                  <a:pt x="2525" y="420"/>
                  <a:pt x="1680" y="1260"/>
                </a:cubicBezTo>
                <a:cubicBezTo>
                  <a:pt x="1" y="2951"/>
                  <a:pt x="1" y="5677"/>
                  <a:pt x="1680" y="7356"/>
                </a:cubicBezTo>
                <a:lnTo>
                  <a:pt x="4728" y="10404"/>
                </a:lnTo>
                <a:lnTo>
                  <a:pt x="1680" y="13452"/>
                </a:lnTo>
                <a:cubicBezTo>
                  <a:pt x="1" y="15131"/>
                  <a:pt x="1" y="17857"/>
                  <a:pt x="1680" y="19536"/>
                </a:cubicBezTo>
                <a:cubicBezTo>
                  <a:pt x="2525" y="20375"/>
                  <a:pt x="3629" y="20795"/>
                  <a:pt x="4732" y="20795"/>
                </a:cubicBezTo>
                <a:cubicBezTo>
                  <a:pt x="5835" y="20795"/>
                  <a:pt x="6936" y="20375"/>
                  <a:pt x="7776" y="19536"/>
                </a:cubicBezTo>
                <a:lnTo>
                  <a:pt x="10824" y="16500"/>
                </a:lnTo>
                <a:lnTo>
                  <a:pt x="13872" y="19536"/>
                </a:lnTo>
                <a:cubicBezTo>
                  <a:pt x="14711" y="20381"/>
                  <a:pt x="15812" y="20804"/>
                  <a:pt x="16914" y="20804"/>
                </a:cubicBezTo>
                <a:cubicBezTo>
                  <a:pt x="18015" y="20804"/>
                  <a:pt x="19116" y="20381"/>
                  <a:pt x="19956" y="19536"/>
                </a:cubicBezTo>
                <a:cubicBezTo>
                  <a:pt x="21647" y="17857"/>
                  <a:pt x="21647" y="15131"/>
                  <a:pt x="19956" y="13452"/>
                </a:cubicBezTo>
                <a:lnTo>
                  <a:pt x="16920" y="10404"/>
                </a:lnTo>
                <a:lnTo>
                  <a:pt x="19956" y="7356"/>
                </a:lnTo>
                <a:cubicBezTo>
                  <a:pt x="21635" y="5677"/>
                  <a:pt x="21635" y="2951"/>
                  <a:pt x="19956" y="1260"/>
                </a:cubicBezTo>
                <a:cubicBezTo>
                  <a:pt x="19116" y="420"/>
                  <a:pt x="18015" y="1"/>
                  <a:pt x="16914" y="1"/>
                </a:cubicBezTo>
                <a:cubicBezTo>
                  <a:pt x="15812" y="1"/>
                  <a:pt x="14711" y="420"/>
                  <a:pt x="13872" y="1260"/>
                </a:cubicBezTo>
                <a:lnTo>
                  <a:pt x="10824" y="4308"/>
                </a:lnTo>
                <a:lnTo>
                  <a:pt x="7776" y="1260"/>
                </a:lnTo>
                <a:cubicBezTo>
                  <a:pt x="6936" y="420"/>
                  <a:pt x="5835" y="1"/>
                  <a:pt x="473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32525840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2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9" name="Google Shape;2359;p27"/>
          <p:cNvGrpSpPr/>
          <p:nvPr/>
        </p:nvGrpSpPr>
        <p:grpSpPr>
          <a:xfrm>
            <a:off x="-1958993" y="-301703"/>
            <a:ext cx="11480074" cy="6602281"/>
            <a:chOff x="-1958993" y="-226278"/>
            <a:chExt cx="11480074" cy="4951711"/>
          </a:xfrm>
        </p:grpSpPr>
        <p:grpSp>
          <p:nvGrpSpPr>
            <p:cNvPr id="2360" name="Google Shape;2360;p27"/>
            <p:cNvGrpSpPr/>
            <p:nvPr/>
          </p:nvGrpSpPr>
          <p:grpSpPr>
            <a:xfrm>
              <a:off x="-1958993" y="4060690"/>
              <a:ext cx="3072186" cy="600091"/>
              <a:chOff x="8177200" y="4623825"/>
              <a:chExt cx="1541875" cy="301175"/>
            </a:xfrm>
          </p:grpSpPr>
          <p:sp>
            <p:nvSpPr>
              <p:cNvPr id="2361" name="Google Shape;2361;p27"/>
              <p:cNvSpPr/>
              <p:nvPr/>
            </p:nvSpPr>
            <p:spPr>
              <a:xfrm>
                <a:off x="8177200" y="4813050"/>
                <a:ext cx="1541875" cy="111950"/>
              </a:xfrm>
              <a:custGeom>
                <a:avLst/>
                <a:gdLst/>
                <a:ahLst/>
                <a:cxnLst/>
                <a:rect l="l" t="t" r="r" b="b"/>
                <a:pathLst>
                  <a:path w="61675" h="4478" fill="none" extrusionOk="0">
                    <a:moveTo>
                      <a:pt x="0" y="1858"/>
                    </a:moveTo>
                    <a:cubicBezTo>
                      <a:pt x="2929" y="12"/>
                      <a:pt x="6727" y="310"/>
                      <a:pt x="9335" y="2608"/>
                    </a:cubicBezTo>
                    <a:cubicBezTo>
                      <a:pt x="11466" y="4477"/>
                      <a:pt x="14657" y="4477"/>
                      <a:pt x="16788" y="2608"/>
                    </a:cubicBezTo>
                    <a:cubicBezTo>
                      <a:pt x="19741" y="0"/>
                      <a:pt x="24158" y="0"/>
                      <a:pt x="27111" y="2608"/>
                    </a:cubicBezTo>
                    <a:cubicBezTo>
                      <a:pt x="29242" y="4477"/>
                      <a:pt x="32433" y="4477"/>
                      <a:pt x="34564" y="2608"/>
                    </a:cubicBezTo>
                    <a:cubicBezTo>
                      <a:pt x="37517" y="0"/>
                      <a:pt x="41934" y="0"/>
                      <a:pt x="44887" y="2608"/>
                    </a:cubicBezTo>
                    <a:cubicBezTo>
                      <a:pt x="47018" y="4477"/>
                      <a:pt x="50209" y="4477"/>
                      <a:pt x="52352" y="2608"/>
                    </a:cubicBezTo>
                    <a:cubicBezTo>
                      <a:pt x="54948" y="310"/>
                      <a:pt x="58746" y="12"/>
                      <a:pt x="61675" y="1858"/>
                    </a:cubicBezTo>
                  </a:path>
                </a:pathLst>
              </a:custGeom>
              <a:noFill/>
              <a:ln w="19050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362" name="Google Shape;2362;p27"/>
              <p:cNvSpPr/>
              <p:nvPr/>
            </p:nvSpPr>
            <p:spPr>
              <a:xfrm>
                <a:off x="8177200" y="4718438"/>
                <a:ext cx="1541875" cy="111950"/>
              </a:xfrm>
              <a:custGeom>
                <a:avLst/>
                <a:gdLst/>
                <a:ahLst/>
                <a:cxnLst/>
                <a:rect l="l" t="t" r="r" b="b"/>
                <a:pathLst>
                  <a:path w="61675" h="4478" fill="none" extrusionOk="0">
                    <a:moveTo>
                      <a:pt x="0" y="1858"/>
                    </a:moveTo>
                    <a:cubicBezTo>
                      <a:pt x="2929" y="12"/>
                      <a:pt x="6727" y="310"/>
                      <a:pt x="9335" y="2608"/>
                    </a:cubicBezTo>
                    <a:cubicBezTo>
                      <a:pt x="11466" y="4477"/>
                      <a:pt x="14657" y="4477"/>
                      <a:pt x="16788" y="2608"/>
                    </a:cubicBezTo>
                    <a:cubicBezTo>
                      <a:pt x="19741" y="0"/>
                      <a:pt x="24158" y="0"/>
                      <a:pt x="27111" y="2608"/>
                    </a:cubicBezTo>
                    <a:cubicBezTo>
                      <a:pt x="29242" y="4477"/>
                      <a:pt x="32433" y="4477"/>
                      <a:pt x="34564" y="2608"/>
                    </a:cubicBezTo>
                    <a:cubicBezTo>
                      <a:pt x="37517" y="0"/>
                      <a:pt x="41934" y="0"/>
                      <a:pt x="44887" y="2608"/>
                    </a:cubicBezTo>
                    <a:cubicBezTo>
                      <a:pt x="47018" y="4477"/>
                      <a:pt x="50209" y="4477"/>
                      <a:pt x="52352" y="2608"/>
                    </a:cubicBezTo>
                    <a:cubicBezTo>
                      <a:pt x="54948" y="310"/>
                      <a:pt x="58746" y="12"/>
                      <a:pt x="61675" y="1858"/>
                    </a:cubicBezTo>
                  </a:path>
                </a:pathLst>
              </a:custGeom>
              <a:noFill/>
              <a:ln w="19050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363" name="Google Shape;2363;p27"/>
              <p:cNvSpPr/>
              <p:nvPr/>
            </p:nvSpPr>
            <p:spPr>
              <a:xfrm>
                <a:off x="8177200" y="4623825"/>
                <a:ext cx="1541875" cy="111950"/>
              </a:xfrm>
              <a:custGeom>
                <a:avLst/>
                <a:gdLst/>
                <a:ahLst/>
                <a:cxnLst/>
                <a:rect l="l" t="t" r="r" b="b"/>
                <a:pathLst>
                  <a:path w="61675" h="4478" fill="none" extrusionOk="0">
                    <a:moveTo>
                      <a:pt x="0" y="1858"/>
                    </a:moveTo>
                    <a:cubicBezTo>
                      <a:pt x="2929" y="12"/>
                      <a:pt x="6727" y="310"/>
                      <a:pt x="9335" y="2608"/>
                    </a:cubicBezTo>
                    <a:cubicBezTo>
                      <a:pt x="11466" y="4477"/>
                      <a:pt x="14657" y="4477"/>
                      <a:pt x="16788" y="2608"/>
                    </a:cubicBezTo>
                    <a:cubicBezTo>
                      <a:pt x="19741" y="0"/>
                      <a:pt x="24158" y="0"/>
                      <a:pt x="27111" y="2608"/>
                    </a:cubicBezTo>
                    <a:cubicBezTo>
                      <a:pt x="29242" y="4477"/>
                      <a:pt x="32433" y="4477"/>
                      <a:pt x="34564" y="2608"/>
                    </a:cubicBezTo>
                    <a:cubicBezTo>
                      <a:pt x="37517" y="0"/>
                      <a:pt x="41934" y="0"/>
                      <a:pt x="44887" y="2608"/>
                    </a:cubicBezTo>
                    <a:cubicBezTo>
                      <a:pt x="47018" y="4477"/>
                      <a:pt x="50209" y="4477"/>
                      <a:pt x="52352" y="2608"/>
                    </a:cubicBezTo>
                    <a:cubicBezTo>
                      <a:pt x="54948" y="310"/>
                      <a:pt x="58746" y="12"/>
                      <a:pt x="61675" y="1858"/>
                    </a:cubicBezTo>
                  </a:path>
                </a:pathLst>
              </a:custGeom>
              <a:noFill/>
              <a:ln w="19050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2364" name="Google Shape;2364;p27"/>
            <p:cNvGrpSpPr/>
            <p:nvPr/>
          </p:nvGrpSpPr>
          <p:grpSpPr>
            <a:xfrm>
              <a:off x="8439650" y="101138"/>
              <a:ext cx="1081431" cy="1081431"/>
              <a:chOff x="1653302" y="685777"/>
              <a:chExt cx="824828" cy="824828"/>
            </a:xfrm>
          </p:grpSpPr>
          <p:sp>
            <p:nvSpPr>
              <p:cNvPr id="2365" name="Google Shape;2365;p27"/>
              <p:cNvSpPr/>
              <p:nvPr/>
            </p:nvSpPr>
            <p:spPr>
              <a:xfrm>
                <a:off x="1685230" y="717705"/>
                <a:ext cx="792900" cy="792900"/>
              </a:xfrm>
              <a:prstGeom prst="donut">
                <a:avLst>
                  <a:gd name="adj" fmla="val 22098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366" name="Google Shape;2366;p27"/>
              <p:cNvSpPr/>
              <p:nvPr/>
            </p:nvSpPr>
            <p:spPr>
              <a:xfrm>
                <a:off x="1653302" y="685777"/>
                <a:ext cx="792900" cy="792900"/>
              </a:xfrm>
              <a:prstGeom prst="donut">
                <a:avLst>
                  <a:gd name="adj" fmla="val 22098"/>
                </a:avLst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sp>
          <p:nvSpPr>
            <p:cNvPr id="2367" name="Google Shape;2367;p27"/>
            <p:cNvSpPr/>
            <p:nvPr/>
          </p:nvSpPr>
          <p:spPr>
            <a:xfrm>
              <a:off x="198050" y="-226278"/>
              <a:ext cx="784812" cy="754249"/>
            </a:xfrm>
            <a:custGeom>
              <a:avLst/>
              <a:gdLst/>
              <a:ahLst/>
              <a:cxnLst/>
              <a:rect l="l" t="t" r="r" b="b"/>
              <a:pathLst>
                <a:path w="21647" h="20804" extrusionOk="0">
                  <a:moveTo>
                    <a:pt x="4732" y="1"/>
                  </a:moveTo>
                  <a:cubicBezTo>
                    <a:pt x="3629" y="1"/>
                    <a:pt x="2525" y="420"/>
                    <a:pt x="1680" y="1260"/>
                  </a:cubicBezTo>
                  <a:cubicBezTo>
                    <a:pt x="1" y="2951"/>
                    <a:pt x="1" y="5677"/>
                    <a:pt x="1680" y="7356"/>
                  </a:cubicBezTo>
                  <a:lnTo>
                    <a:pt x="4728" y="10404"/>
                  </a:lnTo>
                  <a:lnTo>
                    <a:pt x="1680" y="13452"/>
                  </a:lnTo>
                  <a:cubicBezTo>
                    <a:pt x="1" y="15131"/>
                    <a:pt x="1" y="17857"/>
                    <a:pt x="1680" y="19536"/>
                  </a:cubicBezTo>
                  <a:cubicBezTo>
                    <a:pt x="2525" y="20375"/>
                    <a:pt x="3629" y="20795"/>
                    <a:pt x="4732" y="20795"/>
                  </a:cubicBezTo>
                  <a:cubicBezTo>
                    <a:pt x="5835" y="20795"/>
                    <a:pt x="6936" y="20375"/>
                    <a:pt x="7776" y="19536"/>
                  </a:cubicBezTo>
                  <a:lnTo>
                    <a:pt x="10824" y="16500"/>
                  </a:lnTo>
                  <a:lnTo>
                    <a:pt x="13872" y="19536"/>
                  </a:lnTo>
                  <a:cubicBezTo>
                    <a:pt x="14711" y="20381"/>
                    <a:pt x="15812" y="20804"/>
                    <a:pt x="16914" y="20804"/>
                  </a:cubicBezTo>
                  <a:cubicBezTo>
                    <a:pt x="18015" y="20804"/>
                    <a:pt x="19116" y="20381"/>
                    <a:pt x="19956" y="19536"/>
                  </a:cubicBezTo>
                  <a:cubicBezTo>
                    <a:pt x="21647" y="17857"/>
                    <a:pt x="21647" y="15131"/>
                    <a:pt x="19956" y="13452"/>
                  </a:cubicBezTo>
                  <a:lnTo>
                    <a:pt x="16920" y="10404"/>
                  </a:lnTo>
                  <a:lnTo>
                    <a:pt x="19956" y="7356"/>
                  </a:lnTo>
                  <a:cubicBezTo>
                    <a:pt x="21635" y="5677"/>
                    <a:pt x="21635" y="2951"/>
                    <a:pt x="19956" y="1260"/>
                  </a:cubicBezTo>
                  <a:cubicBezTo>
                    <a:pt x="19116" y="420"/>
                    <a:pt x="18015" y="1"/>
                    <a:pt x="16914" y="1"/>
                  </a:cubicBezTo>
                  <a:cubicBezTo>
                    <a:pt x="15812" y="1"/>
                    <a:pt x="14711" y="420"/>
                    <a:pt x="13872" y="1260"/>
                  </a:cubicBezTo>
                  <a:lnTo>
                    <a:pt x="10824" y="4308"/>
                  </a:lnTo>
                  <a:lnTo>
                    <a:pt x="7776" y="1260"/>
                  </a:lnTo>
                  <a:cubicBezTo>
                    <a:pt x="6936" y="420"/>
                    <a:pt x="5835" y="1"/>
                    <a:pt x="473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68" name="Google Shape;2368;p27"/>
            <p:cNvSpPr/>
            <p:nvPr/>
          </p:nvSpPr>
          <p:spPr>
            <a:xfrm>
              <a:off x="8444500" y="3312524"/>
              <a:ext cx="706701" cy="1412909"/>
            </a:xfrm>
            <a:custGeom>
              <a:avLst/>
              <a:gdLst/>
              <a:ahLst/>
              <a:cxnLst/>
              <a:rect l="l" t="t" r="r" b="b"/>
              <a:pathLst>
                <a:path w="20111" h="40208" extrusionOk="0">
                  <a:moveTo>
                    <a:pt x="20111" y="0"/>
                  </a:moveTo>
                  <a:lnTo>
                    <a:pt x="1" y="20110"/>
                  </a:lnTo>
                  <a:lnTo>
                    <a:pt x="20111" y="40208"/>
                  </a:lnTo>
                  <a:lnTo>
                    <a:pt x="2011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69" name="Google Shape;2369;p27"/>
            <p:cNvSpPr/>
            <p:nvPr/>
          </p:nvSpPr>
          <p:spPr>
            <a:xfrm>
              <a:off x="8923973" y="4115383"/>
              <a:ext cx="122217" cy="104612"/>
            </a:xfrm>
            <a:custGeom>
              <a:avLst/>
              <a:gdLst/>
              <a:ahLst/>
              <a:cxnLst/>
              <a:rect l="l" t="t" r="r" b="b"/>
              <a:pathLst>
                <a:path w="3478" h="2977" extrusionOk="0">
                  <a:moveTo>
                    <a:pt x="1989" y="584"/>
                  </a:moveTo>
                  <a:cubicBezTo>
                    <a:pt x="2489" y="584"/>
                    <a:pt x="2882" y="989"/>
                    <a:pt x="2882" y="1477"/>
                  </a:cubicBezTo>
                  <a:cubicBezTo>
                    <a:pt x="2882" y="2016"/>
                    <a:pt x="2441" y="2376"/>
                    <a:pt x="1983" y="2376"/>
                  </a:cubicBezTo>
                  <a:cubicBezTo>
                    <a:pt x="1763" y="2376"/>
                    <a:pt x="1539" y="2293"/>
                    <a:pt x="1358" y="2108"/>
                  </a:cubicBezTo>
                  <a:cubicBezTo>
                    <a:pt x="798" y="1548"/>
                    <a:pt x="1191" y="584"/>
                    <a:pt x="1989" y="584"/>
                  </a:cubicBezTo>
                  <a:close/>
                  <a:moveTo>
                    <a:pt x="1984" y="0"/>
                  </a:moveTo>
                  <a:cubicBezTo>
                    <a:pt x="1618" y="0"/>
                    <a:pt x="1245" y="136"/>
                    <a:pt x="941" y="441"/>
                  </a:cubicBezTo>
                  <a:cubicBezTo>
                    <a:pt x="1" y="1370"/>
                    <a:pt x="667" y="2977"/>
                    <a:pt x="1989" y="2977"/>
                  </a:cubicBezTo>
                  <a:cubicBezTo>
                    <a:pt x="2810" y="2977"/>
                    <a:pt x="3477" y="2310"/>
                    <a:pt x="3477" y="1489"/>
                  </a:cubicBezTo>
                  <a:cubicBezTo>
                    <a:pt x="3477" y="595"/>
                    <a:pt x="2747" y="0"/>
                    <a:pt x="19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39243999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2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71" name="Google Shape;2371;p28"/>
          <p:cNvGrpSpPr/>
          <p:nvPr/>
        </p:nvGrpSpPr>
        <p:grpSpPr>
          <a:xfrm>
            <a:off x="-538050" y="-455779"/>
            <a:ext cx="10059131" cy="7137112"/>
            <a:chOff x="-538050" y="-341834"/>
            <a:chExt cx="10059131" cy="5352834"/>
          </a:xfrm>
        </p:grpSpPr>
        <p:grpSp>
          <p:nvGrpSpPr>
            <p:cNvPr id="2372" name="Google Shape;2372;p28"/>
            <p:cNvGrpSpPr/>
            <p:nvPr/>
          </p:nvGrpSpPr>
          <p:grpSpPr>
            <a:xfrm rot="10800000">
              <a:off x="7577086" y="-341834"/>
              <a:ext cx="867421" cy="876284"/>
              <a:chOff x="1574800" y="4485490"/>
              <a:chExt cx="1087539" cy="1098789"/>
            </a:xfrm>
          </p:grpSpPr>
          <p:sp>
            <p:nvSpPr>
              <p:cNvPr id="2373" name="Google Shape;2373;p28"/>
              <p:cNvSpPr/>
              <p:nvPr/>
            </p:nvSpPr>
            <p:spPr>
              <a:xfrm rot="-2502279">
                <a:off x="1734061" y="4686855"/>
                <a:ext cx="785498" cy="728429"/>
              </a:xfrm>
              <a:custGeom>
                <a:avLst/>
                <a:gdLst/>
                <a:ahLst/>
                <a:cxnLst/>
                <a:rect l="l" t="t" r="r" b="b"/>
                <a:pathLst>
                  <a:path w="29909" h="27736" extrusionOk="0">
                    <a:moveTo>
                      <a:pt x="16169" y="0"/>
                    </a:moveTo>
                    <a:cubicBezTo>
                      <a:pt x="15407" y="0"/>
                      <a:pt x="14645" y="289"/>
                      <a:pt x="14061" y="866"/>
                    </a:cubicBezTo>
                    <a:cubicBezTo>
                      <a:pt x="12895" y="2033"/>
                      <a:pt x="12895" y="3914"/>
                      <a:pt x="14061" y="5081"/>
                    </a:cubicBezTo>
                    <a:lnTo>
                      <a:pt x="19562" y="10582"/>
                    </a:lnTo>
                    <a:lnTo>
                      <a:pt x="2977" y="10582"/>
                    </a:lnTo>
                    <a:cubicBezTo>
                      <a:pt x="1334" y="10582"/>
                      <a:pt x="0" y="11903"/>
                      <a:pt x="0" y="13558"/>
                    </a:cubicBezTo>
                    <a:cubicBezTo>
                      <a:pt x="0" y="15201"/>
                      <a:pt x="1334" y="16535"/>
                      <a:pt x="2977" y="16535"/>
                    </a:cubicBezTo>
                    <a:lnTo>
                      <a:pt x="19657" y="16535"/>
                    </a:lnTo>
                    <a:lnTo>
                      <a:pt x="13538" y="22655"/>
                    </a:lnTo>
                    <a:cubicBezTo>
                      <a:pt x="12371" y="23822"/>
                      <a:pt x="12371" y="25703"/>
                      <a:pt x="13538" y="26870"/>
                    </a:cubicBezTo>
                    <a:cubicBezTo>
                      <a:pt x="14115" y="27447"/>
                      <a:pt x="14877" y="27736"/>
                      <a:pt x="15639" y="27736"/>
                    </a:cubicBezTo>
                    <a:cubicBezTo>
                      <a:pt x="16401" y="27736"/>
                      <a:pt x="17163" y="27447"/>
                      <a:pt x="17741" y="26870"/>
                    </a:cubicBezTo>
                    <a:lnTo>
                      <a:pt x="28373" y="16237"/>
                    </a:lnTo>
                    <a:cubicBezTo>
                      <a:pt x="28456" y="16142"/>
                      <a:pt x="28539" y="16047"/>
                      <a:pt x="28623" y="15952"/>
                    </a:cubicBezTo>
                    <a:cubicBezTo>
                      <a:pt x="28718" y="15880"/>
                      <a:pt x="28813" y="15797"/>
                      <a:pt x="28897" y="15701"/>
                    </a:cubicBezTo>
                    <a:cubicBezTo>
                      <a:pt x="29599" y="14999"/>
                      <a:pt x="29909" y="13987"/>
                      <a:pt x="29718" y="13011"/>
                    </a:cubicBezTo>
                    <a:cubicBezTo>
                      <a:pt x="29575" y="12284"/>
                      <a:pt x="29171" y="11630"/>
                      <a:pt x="28587" y="11177"/>
                    </a:cubicBezTo>
                    <a:lnTo>
                      <a:pt x="18276" y="866"/>
                    </a:lnTo>
                    <a:cubicBezTo>
                      <a:pt x="17693" y="289"/>
                      <a:pt x="16931" y="0"/>
                      <a:pt x="1616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374" name="Google Shape;2374;p28"/>
              <p:cNvSpPr/>
              <p:nvPr/>
            </p:nvSpPr>
            <p:spPr>
              <a:xfrm rot="-2502279">
                <a:off x="1717580" y="4654485"/>
                <a:ext cx="785498" cy="728429"/>
              </a:xfrm>
              <a:custGeom>
                <a:avLst/>
                <a:gdLst/>
                <a:ahLst/>
                <a:cxnLst/>
                <a:rect l="l" t="t" r="r" b="b"/>
                <a:pathLst>
                  <a:path w="29909" h="27736" extrusionOk="0">
                    <a:moveTo>
                      <a:pt x="16169" y="0"/>
                    </a:moveTo>
                    <a:cubicBezTo>
                      <a:pt x="15407" y="0"/>
                      <a:pt x="14645" y="289"/>
                      <a:pt x="14061" y="866"/>
                    </a:cubicBezTo>
                    <a:cubicBezTo>
                      <a:pt x="12895" y="2033"/>
                      <a:pt x="12895" y="3914"/>
                      <a:pt x="14061" y="5081"/>
                    </a:cubicBezTo>
                    <a:lnTo>
                      <a:pt x="19562" y="10582"/>
                    </a:lnTo>
                    <a:lnTo>
                      <a:pt x="2977" y="10582"/>
                    </a:lnTo>
                    <a:cubicBezTo>
                      <a:pt x="1334" y="10582"/>
                      <a:pt x="0" y="11903"/>
                      <a:pt x="0" y="13558"/>
                    </a:cubicBezTo>
                    <a:cubicBezTo>
                      <a:pt x="0" y="15201"/>
                      <a:pt x="1334" y="16535"/>
                      <a:pt x="2977" y="16535"/>
                    </a:cubicBezTo>
                    <a:lnTo>
                      <a:pt x="19657" y="16535"/>
                    </a:lnTo>
                    <a:lnTo>
                      <a:pt x="13538" y="22655"/>
                    </a:lnTo>
                    <a:cubicBezTo>
                      <a:pt x="12371" y="23822"/>
                      <a:pt x="12371" y="25703"/>
                      <a:pt x="13538" y="26870"/>
                    </a:cubicBezTo>
                    <a:cubicBezTo>
                      <a:pt x="14115" y="27447"/>
                      <a:pt x="14877" y="27736"/>
                      <a:pt x="15639" y="27736"/>
                    </a:cubicBezTo>
                    <a:cubicBezTo>
                      <a:pt x="16401" y="27736"/>
                      <a:pt x="17163" y="27447"/>
                      <a:pt x="17741" y="26870"/>
                    </a:cubicBezTo>
                    <a:lnTo>
                      <a:pt x="28373" y="16237"/>
                    </a:lnTo>
                    <a:cubicBezTo>
                      <a:pt x="28456" y="16142"/>
                      <a:pt x="28539" y="16047"/>
                      <a:pt x="28623" y="15952"/>
                    </a:cubicBezTo>
                    <a:cubicBezTo>
                      <a:pt x="28718" y="15880"/>
                      <a:pt x="28813" y="15797"/>
                      <a:pt x="28897" y="15701"/>
                    </a:cubicBezTo>
                    <a:cubicBezTo>
                      <a:pt x="29599" y="14999"/>
                      <a:pt x="29909" y="13987"/>
                      <a:pt x="29718" y="13011"/>
                    </a:cubicBezTo>
                    <a:cubicBezTo>
                      <a:pt x="29575" y="12284"/>
                      <a:pt x="29171" y="11630"/>
                      <a:pt x="28587" y="11177"/>
                    </a:cubicBezTo>
                    <a:lnTo>
                      <a:pt x="18276" y="866"/>
                    </a:lnTo>
                    <a:cubicBezTo>
                      <a:pt x="17693" y="289"/>
                      <a:pt x="16931" y="0"/>
                      <a:pt x="16169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sp>
          <p:nvSpPr>
            <p:cNvPr id="2375" name="Google Shape;2375;p28"/>
            <p:cNvSpPr/>
            <p:nvPr/>
          </p:nvSpPr>
          <p:spPr>
            <a:xfrm>
              <a:off x="-473425" y="4176425"/>
              <a:ext cx="867375" cy="834575"/>
            </a:xfrm>
            <a:custGeom>
              <a:avLst/>
              <a:gdLst/>
              <a:ahLst/>
              <a:cxnLst/>
              <a:rect l="l" t="t" r="r" b="b"/>
              <a:pathLst>
                <a:path w="34695" h="33383" extrusionOk="0">
                  <a:moveTo>
                    <a:pt x="18002" y="0"/>
                  </a:moveTo>
                  <a:cubicBezTo>
                    <a:pt x="11251" y="0"/>
                    <a:pt x="5167" y="4072"/>
                    <a:pt x="2584" y="10311"/>
                  </a:cubicBezTo>
                  <a:cubicBezTo>
                    <a:pt x="0" y="16538"/>
                    <a:pt x="1429" y="23717"/>
                    <a:pt x="6203" y="28492"/>
                  </a:cubicBezTo>
                  <a:cubicBezTo>
                    <a:pt x="9397" y="31686"/>
                    <a:pt x="13667" y="33382"/>
                    <a:pt x="18008" y="33382"/>
                  </a:cubicBezTo>
                  <a:cubicBezTo>
                    <a:pt x="20157" y="33382"/>
                    <a:pt x="22322" y="32967"/>
                    <a:pt x="24384" y="32111"/>
                  </a:cubicBezTo>
                  <a:cubicBezTo>
                    <a:pt x="30623" y="29528"/>
                    <a:pt x="34695" y="23444"/>
                    <a:pt x="34695" y="16693"/>
                  </a:cubicBezTo>
                  <a:cubicBezTo>
                    <a:pt x="34683" y="7477"/>
                    <a:pt x="27218" y="0"/>
                    <a:pt x="180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2376" name="Google Shape;2376;p28"/>
            <p:cNvGrpSpPr/>
            <p:nvPr/>
          </p:nvGrpSpPr>
          <p:grpSpPr>
            <a:xfrm>
              <a:off x="-538050" y="698200"/>
              <a:ext cx="1085575" cy="1075075"/>
              <a:chOff x="468200" y="1667900"/>
              <a:chExt cx="1085575" cy="1075075"/>
            </a:xfrm>
          </p:grpSpPr>
          <p:sp>
            <p:nvSpPr>
              <p:cNvPr id="2377" name="Google Shape;2377;p28"/>
              <p:cNvSpPr/>
              <p:nvPr/>
            </p:nvSpPr>
            <p:spPr>
              <a:xfrm>
                <a:off x="989100" y="1667900"/>
                <a:ext cx="52125" cy="49725"/>
              </a:xfrm>
              <a:custGeom>
                <a:avLst/>
                <a:gdLst/>
                <a:ahLst/>
                <a:cxnLst/>
                <a:rect l="l" t="t" r="r" b="b"/>
                <a:pathLst>
                  <a:path w="2085" h="1989" extrusionOk="0">
                    <a:moveTo>
                      <a:pt x="997" y="1"/>
                    </a:moveTo>
                    <a:cubicBezTo>
                      <a:pt x="489" y="1"/>
                      <a:pt x="0" y="398"/>
                      <a:pt x="0" y="1000"/>
                    </a:cubicBezTo>
                    <a:cubicBezTo>
                      <a:pt x="0" y="1595"/>
                      <a:pt x="488" y="1988"/>
                      <a:pt x="995" y="1988"/>
                    </a:cubicBezTo>
                    <a:cubicBezTo>
                      <a:pt x="1240" y="1988"/>
                      <a:pt x="1490" y="1896"/>
                      <a:pt x="1691" y="1691"/>
                    </a:cubicBezTo>
                    <a:cubicBezTo>
                      <a:pt x="2084" y="1310"/>
                      <a:pt x="2084" y="679"/>
                      <a:pt x="1691" y="298"/>
                    </a:cubicBezTo>
                    <a:cubicBezTo>
                      <a:pt x="1490" y="93"/>
                      <a:pt x="1241" y="1"/>
                      <a:pt x="9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378" name="Google Shape;2378;p28"/>
              <p:cNvSpPr/>
              <p:nvPr/>
            </p:nvSpPr>
            <p:spPr>
              <a:xfrm>
                <a:off x="1062325" y="1741025"/>
                <a:ext cx="51825" cy="49750"/>
              </a:xfrm>
              <a:custGeom>
                <a:avLst/>
                <a:gdLst/>
                <a:ahLst/>
                <a:cxnLst/>
                <a:rect l="l" t="t" r="r" b="b"/>
                <a:pathLst>
                  <a:path w="2073" h="1990" extrusionOk="0">
                    <a:moveTo>
                      <a:pt x="997" y="1"/>
                    </a:moveTo>
                    <a:cubicBezTo>
                      <a:pt x="487" y="1"/>
                      <a:pt x="0" y="396"/>
                      <a:pt x="0" y="992"/>
                    </a:cubicBezTo>
                    <a:cubicBezTo>
                      <a:pt x="0" y="1589"/>
                      <a:pt x="487" y="1989"/>
                      <a:pt x="996" y="1989"/>
                    </a:cubicBezTo>
                    <a:cubicBezTo>
                      <a:pt x="1239" y="1989"/>
                      <a:pt x="1487" y="1899"/>
                      <a:pt x="1691" y="1695"/>
                    </a:cubicBezTo>
                    <a:cubicBezTo>
                      <a:pt x="2072" y="1314"/>
                      <a:pt x="2072" y="683"/>
                      <a:pt x="1691" y="290"/>
                    </a:cubicBezTo>
                    <a:cubicBezTo>
                      <a:pt x="1488" y="90"/>
                      <a:pt x="1239" y="1"/>
                      <a:pt x="9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379" name="Google Shape;2379;p28"/>
              <p:cNvSpPr/>
              <p:nvPr/>
            </p:nvSpPr>
            <p:spPr>
              <a:xfrm>
                <a:off x="907550" y="1741125"/>
                <a:ext cx="66400" cy="49650"/>
              </a:xfrm>
              <a:custGeom>
                <a:avLst/>
                <a:gdLst/>
                <a:ahLst/>
                <a:cxnLst/>
                <a:rect l="l" t="t" r="r" b="b"/>
                <a:pathLst>
                  <a:path w="2656" h="1986" extrusionOk="0">
                    <a:moveTo>
                      <a:pt x="1334" y="0"/>
                    </a:moveTo>
                    <a:cubicBezTo>
                      <a:pt x="453" y="0"/>
                      <a:pt x="0" y="1072"/>
                      <a:pt x="631" y="1691"/>
                    </a:cubicBezTo>
                    <a:cubicBezTo>
                      <a:pt x="822" y="1887"/>
                      <a:pt x="1075" y="1986"/>
                      <a:pt x="1328" y="1986"/>
                    </a:cubicBezTo>
                    <a:cubicBezTo>
                      <a:pt x="1581" y="1986"/>
                      <a:pt x="1834" y="1887"/>
                      <a:pt x="2024" y="1691"/>
                    </a:cubicBezTo>
                    <a:cubicBezTo>
                      <a:pt x="2655" y="1072"/>
                      <a:pt x="2215" y="0"/>
                      <a:pt x="13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380" name="Google Shape;2380;p28"/>
              <p:cNvSpPr/>
              <p:nvPr/>
            </p:nvSpPr>
            <p:spPr>
              <a:xfrm>
                <a:off x="1135850" y="1814550"/>
                <a:ext cx="52100" cy="49600"/>
              </a:xfrm>
              <a:custGeom>
                <a:avLst/>
                <a:gdLst/>
                <a:ahLst/>
                <a:cxnLst/>
                <a:rect l="l" t="t" r="r" b="b"/>
                <a:pathLst>
                  <a:path w="2084" h="1984" extrusionOk="0">
                    <a:moveTo>
                      <a:pt x="1002" y="1"/>
                    </a:moveTo>
                    <a:cubicBezTo>
                      <a:pt x="492" y="1"/>
                      <a:pt x="0" y="395"/>
                      <a:pt x="0" y="992"/>
                    </a:cubicBezTo>
                    <a:cubicBezTo>
                      <a:pt x="0" y="1589"/>
                      <a:pt x="492" y="1984"/>
                      <a:pt x="1002" y="1984"/>
                    </a:cubicBezTo>
                    <a:cubicBezTo>
                      <a:pt x="1245" y="1984"/>
                      <a:pt x="1491" y="1894"/>
                      <a:pt x="1691" y="1695"/>
                    </a:cubicBezTo>
                    <a:cubicBezTo>
                      <a:pt x="2084" y="1314"/>
                      <a:pt x="2084" y="683"/>
                      <a:pt x="1691" y="290"/>
                    </a:cubicBezTo>
                    <a:cubicBezTo>
                      <a:pt x="1491" y="90"/>
                      <a:pt x="1245" y="1"/>
                      <a:pt x="100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381" name="Google Shape;2381;p28"/>
              <p:cNvSpPr/>
              <p:nvPr/>
            </p:nvSpPr>
            <p:spPr>
              <a:xfrm>
                <a:off x="1209075" y="1887775"/>
                <a:ext cx="51800" cy="49600"/>
              </a:xfrm>
              <a:custGeom>
                <a:avLst/>
                <a:gdLst/>
                <a:ahLst/>
                <a:cxnLst/>
                <a:rect l="l" t="t" r="r" b="b"/>
                <a:pathLst>
                  <a:path w="2072" h="1984" extrusionOk="0">
                    <a:moveTo>
                      <a:pt x="996" y="1"/>
                    </a:moveTo>
                    <a:cubicBezTo>
                      <a:pt x="487" y="1"/>
                      <a:pt x="0" y="395"/>
                      <a:pt x="0" y="992"/>
                    </a:cubicBezTo>
                    <a:cubicBezTo>
                      <a:pt x="0" y="1589"/>
                      <a:pt x="487" y="1984"/>
                      <a:pt x="996" y="1984"/>
                    </a:cubicBezTo>
                    <a:cubicBezTo>
                      <a:pt x="1239" y="1984"/>
                      <a:pt x="1487" y="1894"/>
                      <a:pt x="1691" y="1695"/>
                    </a:cubicBezTo>
                    <a:cubicBezTo>
                      <a:pt x="2072" y="1302"/>
                      <a:pt x="2072" y="683"/>
                      <a:pt x="1691" y="290"/>
                    </a:cubicBezTo>
                    <a:cubicBezTo>
                      <a:pt x="1487" y="90"/>
                      <a:pt x="1239" y="1"/>
                      <a:pt x="99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382" name="Google Shape;2382;p28"/>
              <p:cNvSpPr/>
              <p:nvPr/>
            </p:nvSpPr>
            <p:spPr>
              <a:xfrm>
                <a:off x="1282300" y="1960875"/>
                <a:ext cx="51800" cy="49725"/>
              </a:xfrm>
              <a:custGeom>
                <a:avLst/>
                <a:gdLst/>
                <a:ahLst/>
                <a:cxnLst/>
                <a:rect l="l" t="t" r="r" b="b"/>
                <a:pathLst>
                  <a:path w="2072" h="1989" extrusionOk="0">
                    <a:moveTo>
                      <a:pt x="1001" y="0"/>
                    </a:moveTo>
                    <a:cubicBezTo>
                      <a:pt x="492" y="0"/>
                      <a:pt x="0" y="400"/>
                      <a:pt x="0" y="997"/>
                    </a:cubicBezTo>
                    <a:cubicBezTo>
                      <a:pt x="0" y="1594"/>
                      <a:pt x="492" y="1989"/>
                      <a:pt x="1002" y="1989"/>
                    </a:cubicBezTo>
                    <a:cubicBezTo>
                      <a:pt x="1244" y="1989"/>
                      <a:pt x="1491" y="1899"/>
                      <a:pt x="1691" y="1700"/>
                    </a:cubicBezTo>
                    <a:cubicBezTo>
                      <a:pt x="2072" y="1307"/>
                      <a:pt x="2072" y="676"/>
                      <a:pt x="1691" y="295"/>
                    </a:cubicBezTo>
                    <a:cubicBezTo>
                      <a:pt x="1491" y="91"/>
                      <a:pt x="1244" y="0"/>
                      <a:pt x="100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383" name="Google Shape;2383;p28"/>
              <p:cNvSpPr/>
              <p:nvPr/>
            </p:nvSpPr>
            <p:spPr>
              <a:xfrm>
                <a:off x="1355225" y="2034025"/>
                <a:ext cx="52100" cy="49700"/>
              </a:xfrm>
              <a:custGeom>
                <a:avLst/>
                <a:gdLst/>
                <a:ahLst/>
                <a:cxnLst/>
                <a:rect l="l" t="t" r="r" b="b"/>
                <a:pathLst>
                  <a:path w="2084" h="1988" extrusionOk="0">
                    <a:moveTo>
                      <a:pt x="996" y="1"/>
                    </a:moveTo>
                    <a:cubicBezTo>
                      <a:pt x="488" y="1"/>
                      <a:pt x="0" y="397"/>
                      <a:pt x="0" y="1000"/>
                    </a:cubicBezTo>
                    <a:cubicBezTo>
                      <a:pt x="0" y="1594"/>
                      <a:pt x="487" y="1988"/>
                      <a:pt x="995" y="1988"/>
                    </a:cubicBezTo>
                    <a:cubicBezTo>
                      <a:pt x="1240" y="1988"/>
                      <a:pt x="1489" y="1896"/>
                      <a:pt x="1691" y="1691"/>
                    </a:cubicBezTo>
                    <a:cubicBezTo>
                      <a:pt x="2084" y="1310"/>
                      <a:pt x="2084" y="679"/>
                      <a:pt x="1691" y="298"/>
                    </a:cubicBezTo>
                    <a:cubicBezTo>
                      <a:pt x="1490" y="93"/>
                      <a:pt x="1241" y="1"/>
                      <a:pt x="99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384" name="Google Shape;2384;p28"/>
              <p:cNvSpPr/>
              <p:nvPr/>
            </p:nvSpPr>
            <p:spPr>
              <a:xfrm>
                <a:off x="1428750" y="2107550"/>
                <a:ext cx="52100" cy="49800"/>
              </a:xfrm>
              <a:custGeom>
                <a:avLst/>
                <a:gdLst/>
                <a:ahLst/>
                <a:cxnLst/>
                <a:rect l="l" t="t" r="r" b="b"/>
                <a:pathLst>
                  <a:path w="2084" h="1992" extrusionOk="0">
                    <a:moveTo>
                      <a:pt x="996" y="0"/>
                    </a:moveTo>
                    <a:cubicBezTo>
                      <a:pt x="488" y="0"/>
                      <a:pt x="0" y="397"/>
                      <a:pt x="0" y="1000"/>
                    </a:cubicBezTo>
                    <a:cubicBezTo>
                      <a:pt x="0" y="1597"/>
                      <a:pt x="492" y="1991"/>
                      <a:pt x="1002" y="1991"/>
                    </a:cubicBezTo>
                    <a:cubicBezTo>
                      <a:pt x="1244" y="1991"/>
                      <a:pt x="1491" y="1902"/>
                      <a:pt x="1691" y="1702"/>
                    </a:cubicBezTo>
                    <a:cubicBezTo>
                      <a:pt x="2084" y="1309"/>
                      <a:pt x="2084" y="678"/>
                      <a:pt x="1691" y="297"/>
                    </a:cubicBezTo>
                    <a:cubicBezTo>
                      <a:pt x="1490" y="92"/>
                      <a:pt x="1241" y="0"/>
                      <a:pt x="99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385" name="Google Shape;2385;p28"/>
              <p:cNvSpPr/>
              <p:nvPr/>
            </p:nvSpPr>
            <p:spPr>
              <a:xfrm>
                <a:off x="1501950" y="2180750"/>
                <a:ext cx="51825" cy="49650"/>
              </a:xfrm>
              <a:custGeom>
                <a:avLst/>
                <a:gdLst/>
                <a:ahLst/>
                <a:cxnLst/>
                <a:rect l="l" t="t" r="r" b="b"/>
                <a:pathLst>
                  <a:path w="2073" h="1986" extrusionOk="0">
                    <a:moveTo>
                      <a:pt x="990" y="1"/>
                    </a:moveTo>
                    <a:cubicBezTo>
                      <a:pt x="483" y="1"/>
                      <a:pt x="1" y="395"/>
                      <a:pt x="1" y="989"/>
                    </a:cubicBezTo>
                    <a:cubicBezTo>
                      <a:pt x="1" y="1586"/>
                      <a:pt x="487" y="1986"/>
                      <a:pt x="997" y="1986"/>
                    </a:cubicBezTo>
                    <a:cubicBezTo>
                      <a:pt x="1240" y="1986"/>
                      <a:pt x="1488" y="1895"/>
                      <a:pt x="1692" y="1691"/>
                    </a:cubicBezTo>
                    <a:cubicBezTo>
                      <a:pt x="2073" y="1310"/>
                      <a:pt x="2073" y="679"/>
                      <a:pt x="1692" y="298"/>
                    </a:cubicBezTo>
                    <a:cubicBezTo>
                      <a:pt x="1486" y="93"/>
                      <a:pt x="1235" y="1"/>
                      <a:pt x="99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386" name="Google Shape;2386;p28"/>
              <p:cNvSpPr/>
              <p:nvPr/>
            </p:nvSpPr>
            <p:spPr>
              <a:xfrm>
                <a:off x="989100" y="1814250"/>
                <a:ext cx="52125" cy="49600"/>
              </a:xfrm>
              <a:custGeom>
                <a:avLst/>
                <a:gdLst/>
                <a:ahLst/>
                <a:cxnLst/>
                <a:rect l="l" t="t" r="r" b="b"/>
                <a:pathLst>
                  <a:path w="2085" h="1984" extrusionOk="0">
                    <a:moveTo>
                      <a:pt x="1002" y="1"/>
                    </a:moveTo>
                    <a:cubicBezTo>
                      <a:pt x="492" y="1"/>
                      <a:pt x="0" y="395"/>
                      <a:pt x="0" y="992"/>
                    </a:cubicBezTo>
                    <a:cubicBezTo>
                      <a:pt x="0" y="1589"/>
                      <a:pt x="492" y="1984"/>
                      <a:pt x="1002" y="1984"/>
                    </a:cubicBezTo>
                    <a:cubicBezTo>
                      <a:pt x="1245" y="1984"/>
                      <a:pt x="1491" y="1895"/>
                      <a:pt x="1691" y="1695"/>
                    </a:cubicBezTo>
                    <a:cubicBezTo>
                      <a:pt x="2084" y="1302"/>
                      <a:pt x="2084" y="683"/>
                      <a:pt x="1691" y="290"/>
                    </a:cubicBezTo>
                    <a:cubicBezTo>
                      <a:pt x="1491" y="90"/>
                      <a:pt x="1245" y="1"/>
                      <a:pt x="100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387" name="Google Shape;2387;p28"/>
              <p:cNvSpPr/>
              <p:nvPr/>
            </p:nvSpPr>
            <p:spPr>
              <a:xfrm>
                <a:off x="1062925" y="1887775"/>
                <a:ext cx="51800" cy="49600"/>
              </a:xfrm>
              <a:custGeom>
                <a:avLst/>
                <a:gdLst/>
                <a:ahLst/>
                <a:cxnLst/>
                <a:rect l="l" t="t" r="r" b="b"/>
                <a:pathLst>
                  <a:path w="2072" h="1984" extrusionOk="0">
                    <a:moveTo>
                      <a:pt x="997" y="1"/>
                    </a:moveTo>
                    <a:cubicBezTo>
                      <a:pt x="487" y="1"/>
                      <a:pt x="0" y="395"/>
                      <a:pt x="0" y="992"/>
                    </a:cubicBezTo>
                    <a:cubicBezTo>
                      <a:pt x="0" y="1589"/>
                      <a:pt x="487" y="1984"/>
                      <a:pt x="997" y="1984"/>
                    </a:cubicBezTo>
                    <a:cubicBezTo>
                      <a:pt x="1239" y="1984"/>
                      <a:pt x="1487" y="1894"/>
                      <a:pt x="1691" y="1695"/>
                    </a:cubicBezTo>
                    <a:cubicBezTo>
                      <a:pt x="2072" y="1302"/>
                      <a:pt x="2072" y="683"/>
                      <a:pt x="1691" y="290"/>
                    </a:cubicBezTo>
                    <a:cubicBezTo>
                      <a:pt x="1487" y="90"/>
                      <a:pt x="1239" y="1"/>
                      <a:pt x="9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388" name="Google Shape;2388;p28"/>
              <p:cNvSpPr/>
              <p:nvPr/>
            </p:nvSpPr>
            <p:spPr>
              <a:xfrm>
                <a:off x="1135850" y="1961000"/>
                <a:ext cx="52100" cy="49600"/>
              </a:xfrm>
              <a:custGeom>
                <a:avLst/>
                <a:gdLst/>
                <a:ahLst/>
                <a:cxnLst/>
                <a:rect l="l" t="t" r="r" b="b"/>
                <a:pathLst>
                  <a:path w="2084" h="1984" extrusionOk="0">
                    <a:moveTo>
                      <a:pt x="1002" y="1"/>
                    </a:moveTo>
                    <a:cubicBezTo>
                      <a:pt x="492" y="1"/>
                      <a:pt x="0" y="395"/>
                      <a:pt x="0" y="992"/>
                    </a:cubicBezTo>
                    <a:cubicBezTo>
                      <a:pt x="0" y="1589"/>
                      <a:pt x="492" y="1984"/>
                      <a:pt x="1002" y="1984"/>
                    </a:cubicBezTo>
                    <a:cubicBezTo>
                      <a:pt x="1245" y="1984"/>
                      <a:pt x="1491" y="1894"/>
                      <a:pt x="1691" y="1695"/>
                    </a:cubicBezTo>
                    <a:cubicBezTo>
                      <a:pt x="2084" y="1302"/>
                      <a:pt x="2084" y="671"/>
                      <a:pt x="1691" y="290"/>
                    </a:cubicBezTo>
                    <a:cubicBezTo>
                      <a:pt x="1491" y="90"/>
                      <a:pt x="1245" y="1"/>
                      <a:pt x="100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389" name="Google Shape;2389;p28"/>
              <p:cNvSpPr/>
              <p:nvPr/>
            </p:nvSpPr>
            <p:spPr>
              <a:xfrm>
                <a:off x="1209075" y="2034025"/>
                <a:ext cx="51800" cy="49700"/>
              </a:xfrm>
              <a:custGeom>
                <a:avLst/>
                <a:gdLst/>
                <a:ahLst/>
                <a:cxnLst/>
                <a:rect l="l" t="t" r="r" b="b"/>
                <a:pathLst>
                  <a:path w="2072" h="1988" extrusionOk="0">
                    <a:moveTo>
                      <a:pt x="991" y="1"/>
                    </a:moveTo>
                    <a:cubicBezTo>
                      <a:pt x="483" y="1"/>
                      <a:pt x="0" y="397"/>
                      <a:pt x="0" y="1000"/>
                    </a:cubicBezTo>
                    <a:cubicBezTo>
                      <a:pt x="0" y="1594"/>
                      <a:pt x="482" y="1988"/>
                      <a:pt x="989" y="1988"/>
                    </a:cubicBezTo>
                    <a:cubicBezTo>
                      <a:pt x="1234" y="1988"/>
                      <a:pt x="1485" y="1896"/>
                      <a:pt x="1691" y="1691"/>
                    </a:cubicBezTo>
                    <a:cubicBezTo>
                      <a:pt x="2072" y="1310"/>
                      <a:pt x="2072" y="679"/>
                      <a:pt x="1691" y="298"/>
                    </a:cubicBezTo>
                    <a:cubicBezTo>
                      <a:pt x="1486" y="93"/>
                      <a:pt x="1236" y="1"/>
                      <a:pt x="99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390" name="Google Shape;2390;p28"/>
              <p:cNvSpPr/>
              <p:nvPr/>
            </p:nvSpPr>
            <p:spPr>
              <a:xfrm>
                <a:off x="1282300" y="2107250"/>
                <a:ext cx="51800" cy="49700"/>
              </a:xfrm>
              <a:custGeom>
                <a:avLst/>
                <a:gdLst/>
                <a:ahLst/>
                <a:cxnLst/>
                <a:rect l="l" t="t" r="r" b="b"/>
                <a:pathLst>
                  <a:path w="2072" h="1988" extrusionOk="0">
                    <a:moveTo>
                      <a:pt x="995" y="0"/>
                    </a:moveTo>
                    <a:cubicBezTo>
                      <a:pt x="487" y="0"/>
                      <a:pt x="0" y="394"/>
                      <a:pt x="0" y="988"/>
                    </a:cubicBezTo>
                    <a:cubicBezTo>
                      <a:pt x="0" y="1591"/>
                      <a:pt x="488" y="1988"/>
                      <a:pt x="996" y="1988"/>
                    </a:cubicBezTo>
                    <a:cubicBezTo>
                      <a:pt x="1241" y="1988"/>
                      <a:pt x="1490" y="1896"/>
                      <a:pt x="1691" y="1691"/>
                    </a:cubicBezTo>
                    <a:cubicBezTo>
                      <a:pt x="2072" y="1310"/>
                      <a:pt x="2072" y="679"/>
                      <a:pt x="1691" y="298"/>
                    </a:cubicBezTo>
                    <a:cubicBezTo>
                      <a:pt x="1489" y="92"/>
                      <a:pt x="1240" y="0"/>
                      <a:pt x="9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391" name="Google Shape;2391;p28"/>
              <p:cNvSpPr/>
              <p:nvPr/>
            </p:nvSpPr>
            <p:spPr>
              <a:xfrm>
                <a:off x="1355525" y="2180750"/>
                <a:ext cx="52100" cy="49725"/>
              </a:xfrm>
              <a:custGeom>
                <a:avLst/>
                <a:gdLst/>
                <a:ahLst/>
                <a:cxnLst/>
                <a:rect l="l" t="t" r="r" b="b"/>
                <a:pathLst>
                  <a:path w="2084" h="1989" extrusionOk="0">
                    <a:moveTo>
                      <a:pt x="998" y="1"/>
                    </a:moveTo>
                    <a:cubicBezTo>
                      <a:pt x="487" y="1"/>
                      <a:pt x="0" y="395"/>
                      <a:pt x="0" y="989"/>
                    </a:cubicBezTo>
                    <a:cubicBezTo>
                      <a:pt x="0" y="1592"/>
                      <a:pt x="488" y="1988"/>
                      <a:pt x="1000" y="1988"/>
                    </a:cubicBezTo>
                    <a:cubicBezTo>
                      <a:pt x="1246" y="1988"/>
                      <a:pt x="1498" y="1896"/>
                      <a:pt x="1703" y="1691"/>
                    </a:cubicBezTo>
                    <a:cubicBezTo>
                      <a:pt x="2084" y="1310"/>
                      <a:pt x="2084" y="679"/>
                      <a:pt x="1703" y="298"/>
                    </a:cubicBezTo>
                    <a:cubicBezTo>
                      <a:pt x="1497" y="93"/>
                      <a:pt x="1245" y="1"/>
                      <a:pt x="99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392" name="Google Shape;2392;p28"/>
              <p:cNvSpPr/>
              <p:nvPr/>
            </p:nvSpPr>
            <p:spPr>
              <a:xfrm>
                <a:off x="1428750" y="2253900"/>
                <a:ext cx="52100" cy="49600"/>
              </a:xfrm>
              <a:custGeom>
                <a:avLst/>
                <a:gdLst/>
                <a:ahLst/>
                <a:cxnLst/>
                <a:rect l="l" t="t" r="r" b="b"/>
                <a:pathLst>
                  <a:path w="2084" h="1984" extrusionOk="0">
                    <a:moveTo>
                      <a:pt x="1002" y="0"/>
                    </a:moveTo>
                    <a:cubicBezTo>
                      <a:pt x="492" y="0"/>
                      <a:pt x="0" y="395"/>
                      <a:pt x="0" y="992"/>
                    </a:cubicBezTo>
                    <a:cubicBezTo>
                      <a:pt x="0" y="1589"/>
                      <a:pt x="492" y="1983"/>
                      <a:pt x="1002" y="1983"/>
                    </a:cubicBezTo>
                    <a:cubicBezTo>
                      <a:pt x="1244" y="1983"/>
                      <a:pt x="1491" y="1894"/>
                      <a:pt x="1691" y="1694"/>
                    </a:cubicBezTo>
                    <a:cubicBezTo>
                      <a:pt x="2084" y="1301"/>
                      <a:pt x="2084" y="682"/>
                      <a:pt x="1691" y="289"/>
                    </a:cubicBezTo>
                    <a:cubicBezTo>
                      <a:pt x="1491" y="90"/>
                      <a:pt x="1244" y="0"/>
                      <a:pt x="100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393" name="Google Shape;2393;p28"/>
              <p:cNvSpPr/>
              <p:nvPr/>
            </p:nvSpPr>
            <p:spPr>
              <a:xfrm>
                <a:off x="842650" y="1814550"/>
                <a:ext cx="51825" cy="49600"/>
              </a:xfrm>
              <a:custGeom>
                <a:avLst/>
                <a:gdLst/>
                <a:ahLst/>
                <a:cxnLst/>
                <a:rect l="l" t="t" r="r" b="b"/>
                <a:pathLst>
                  <a:path w="2073" h="1984" extrusionOk="0">
                    <a:moveTo>
                      <a:pt x="997" y="1"/>
                    </a:moveTo>
                    <a:cubicBezTo>
                      <a:pt x="487" y="1"/>
                      <a:pt x="1" y="395"/>
                      <a:pt x="1" y="992"/>
                    </a:cubicBezTo>
                    <a:cubicBezTo>
                      <a:pt x="1" y="1589"/>
                      <a:pt x="487" y="1984"/>
                      <a:pt x="997" y="1984"/>
                    </a:cubicBezTo>
                    <a:cubicBezTo>
                      <a:pt x="1240" y="1984"/>
                      <a:pt x="1488" y="1894"/>
                      <a:pt x="1691" y="1695"/>
                    </a:cubicBezTo>
                    <a:cubicBezTo>
                      <a:pt x="2072" y="1302"/>
                      <a:pt x="2072" y="671"/>
                      <a:pt x="1691" y="290"/>
                    </a:cubicBezTo>
                    <a:cubicBezTo>
                      <a:pt x="1488" y="90"/>
                      <a:pt x="1240" y="1"/>
                      <a:pt x="9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394" name="Google Shape;2394;p28"/>
              <p:cNvSpPr/>
              <p:nvPr/>
            </p:nvSpPr>
            <p:spPr>
              <a:xfrm>
                <a:off x="915575" y="1887575"/>
                <a:ext cx="49725" cy="49725"/>
              </a:xfrm>
              <a:custGeom>
                <a:avLst/>
                <a:gdLst/>
                <a:ahLst/>
                <a:cxnLst/>
                <a:rect l="l" t="t" r="r" b="b"/>
                <a:pathLst>
                  <a:path w="1989" h="1989" extrusionOk="0">
                    <a:moveTo>
                      <a:pt x="1001" y="0"/>
                    </a:moveTo>
                    <a:cubicBezTo>
                      <a:pt x="453" y="0"/>
                      <a:pt x="1" y="453"/>
                      <a:pt x="1" y="1000"/>
                    </a:cubicBezTo>
                    <a:cubicBezTo>
                      <a:pt x="1" y="1536"/>
                      <a:pt x="453" y="1988"/>
                      <a:pt x="1001" y="1988"/>
                    </a:cubicBezTo>
                    <a:cubicBezTo>
                      <a:pt x="1548" y="1988"/>
                      <a:pt x="1989" y="1536"/>
                      <a:pt x="1989" y="1000"/>
                    </a:cubicBezTo>
                    <a:cubicBezTo>
                      <a:pt x="1989" y="453"/>
                      <a:pt x="1548" y="0"/>
                      <a:pt x="100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395" name="Google Shape;2395;p28"/>
              <p:cNvSpPr/>
              <p:nvPr/>
            </p:nvSpPr>
            <p:spPr>
              <a:xfrm>
                <a:off x="761100" y="1887575"/>
                <a:ext cx="66400" cy="49650"/>
              </a:xfrm>
              <a:custGeom>
                <a:avLst/>
                <a:gdLst/>
                <a:ahLst/>
                <a:cxnLst/>
                <a:rect l="l" t="t" r="r" b="b"/>
                <a:pathLst>
                  <a:path w="2656" h="1986" extrusionOk="0">
                    <a:moveTo>
                      <a:pt x="1322" y="0"/>
                    </a:moveTo>
                    <a:cubicBezTo>
                      <a:pt x="441" y="0"/>
                      <a:pt x="0" y="1072"/>
                      <a:pt x="619" y="1691"/>
                    </a:cubicBezTo>
                    <a:cubicBezTo>
                      <a:pt x="816" y="1887"/>
                      <a:pt x="1072" y="1985"/>
                      <a:pt x="1326" y="1985"/>
                    </a:cubicBezTo>
                    <a:cubicBezTo>
                      <a:pt x="1581" y="1985"/>
                      <a:pt x="1834" y="1887"/>
                      <a:pt x="2024" y="1691"/>
                    </a:cubicBezTo>
                    <a:cubicBezTo>
                      <a:pt x="2655" y="1072"/>
                      <a:pt x="2203" y="0"/>
                      <a:pt x="13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396" name="Google Shape;2396;p28"/>
              <p:cNvSpPr/>
              <p:nvPr/>
            </p:nvSpPr>
            <p:spPr>
              <a:xfrm>
                <a:off x="989400" y="1961300"/>
                <a:ext cx="51825" cy="49600"/>
              </a:xfrm>
              <a:custGeom>
                <a:avLst/>
                <a:gdLst/>
                <a:ahLst/>
                <a:cxnLst/>
                <a:rect l="l" t="t" r="r" b="b"/>
                <a:pathLst>
                  <a:path w="2073" h="1984" extrusionOk="0">
                    <a:moveTo>
                      <a:pt x="997" y="0"/>
                    </a:moveTo>
                    <a:cubicBezTo>
                      <a:pt x="487" y="0"/>
                      <a:pt x="0" y="395"/>
                      <a:pt x="0" y="992"/>
                    </a:cubicBezTo>
                    <a:cubicBezTo>
                      <a:pt x="0" y="1589"/>
                      <a:pt x="487" y="1984"/>
                      <a:pt x="997" y="1984"/>
                    </a:cubicBezTo>
                    <a:cubicBezTo>
                      <a:pt x="1239" y="1984"/>
                      <a:pt x="1488" y="1894"/>
                      <a:pt x="1691" y="1694"/>
                    </a:cubicBezTo>
                    <a:cubicBezTo>
                      <a:pt x="2072" y="1302"/>
                      <a:pt x="2072" y="671"/>
                      <a:pt x="1691" y="290"/>
                    </a:cubicBezTo>
                    <a:cubicBezTo>
                      <a:pt x="1488" y="90"/>
                      <a:pt x="1239" y="0"/>
                      <a:pt x="99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397" name="Google Shape;2397;p28"/>
              <p:cNvSpPr/>
              <p:nvPr/>
            </p:nvSpPr>
            <p:spPr>
              <a:xfrm>
                <a:off x="1062625" y="2034325"/>
                <a:ext cx="51800" cy="49625"/>
              </a:xfrm>
              <a:custGeom>
                <a:avLst/>
                <a:gdLst/>
                <a:ahLst/>
                <a:cxnLst/>
                <a:rect l="l" t="t" r="r" b="b"/>
                <a:pathLst>
                  <a:path w="2072" h="1985" extrusionOk="0">
                    <a:moveTo>
                      <a:pt x="986" y="0"/>
                    </a:moveTo>
                    <a:cubicBezTo>
                      <a:pt x="482" y="0"/>
                      <a:pt x="0" y="394"/>
                      <a:pt x="0" y="988"/>
                    </a:cubicBezTo>
                    <a:cubicBezTo>
                      <a:pt x="0" y="1585"/>
                      <a:pt x="486" y="1985"/>
                      <a:pt x="993" y="1985"/>
                    </a:cubicBezTo>
                    <a:cubicBezTo>
                      <a:pt x="1234" y="1985"/>
                      <a:pt x="1479" y="1894"/>
                      <a:pt x="1679" y="1691"/>
                    </a:cubicBezTo>
                    <a:cubicBezTo>
                      <a:pt x="2072" y="1310"/>
                      <a:pt x="2072" y="678"/>
                      <a:pt x="1679" y="297"/>
                    </a:cubicBezTo>
                    <a:cubicBezTo>
                      <a:pt x="1477" y="92"/>
                      <a:pt x="1229" y="0"/>
                      <a:pt x="98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398" name="Google Shape;2398;p28"/>
              <p:cNvSpPr/>
              <p:nvPr/>
            </p:nvSpPr>
            <p:spPr>
              <a:xfrm>
                <a:off x="1135550" y="2107450"/>
                <a:ext cx="52100" cy="49600"/>
              </a:xfrm>
              <a:custGeom>
                <a:avLst/>
                <a:gdLst/>
                <a:ahLst/>
                <a:cxnLst/>
                <a:rect l="l" t="t" r="r" b="b"/>
                <a:pathLst>
                  <a:path w="2084" h="1984" extrusionOk="0">
                    <a:moveTo>
                      <a:pt x="1002" y="0"/>
                    </a:moveTo>
                    <a:cubicBezTo>
                      <a:pt x="492" y="0"/>
                      <a:pt x="0" y="395"/>
                      <a:pt x="0" y="992"/>
                    </a:cubicBezTo>
                    <a:cubicBezTo>
                      <a:pt x="0" y="1589"/>
                      <a:pt x="492" y="1984"/>
                      <a:pt x="1002" y="1984"/>
                    </a:cubicBezTo>
                    <a:cubicBezTo>
                      <a:pt x="1245" y="1984"/>
                      <a:pt x="1491" y="1894"/>
                      <a:pt x="1691" y="1694"/>
                    </a:cubicBezTo>
                    <a:cubicBezTo>
                      <a:pt x="2084" y="1313"/>
                      <a:pt x="2084" y="682"/>
                      <a:pt x="1691" y="290"/>
                    </a:cubicBezTo>
                    <a:cubicBezTo>
                      <a:pt x="1491" y="90"/>
                      <a:pt x="1245" y="0"/>
                      <a:pt x="100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399" name="Google Shape;2399;p28"/>
              <p:cNvSpPr/>
              <p:nvPr/>
            </p:nvSpPr>
            <p:spPr>
              <a:xfrm>
                <a:off x="1208775" y="2180675"/>
                <a:ext cx="51800" cy="49600"/>
              </a:xfrm>
              <a:custGeom>
                <a:avLst/>
                <a:gdLst/>
                <a:ahLst/>
                <a:cxnLst/>
                <a:rect l="l" t="t" r="r" b="b"/>
                <a:pathLst>
                  <a:path w="2072" h="1984" extrusionOk="0">
                    <a:moveTo>
                      <a:pt x="997" y="0"/>
                    </a:moveTo>
                    <a:cubicBezTo>
                      <a:pt x="487" y="0"/>
                      <a:pt x="0" y="395"/>
                      <a:pt x="0" y="992"/>
                    </a:cubicBezTo>
                    <a:cubicBezTo>
                      <a:pt x="0" y="1589"/>
                      <a:pt x="487" y="1984"/>
                      <a:pt x="997" y="1984"/>
                    </a:cubicBezTo>
                    <a:cubicBezTo>
                      <a:pt x="1239" y="1984"/>
                      <a:pt x="1487" y="1894"/>
                      <a:pt x="1691" y="1694"/>
                    </a:cubicBezTo>
                    <a:cubicBezTo>
                      <a:pt x="2072" y="1301"/>
                      <a:pt x="2072" y="682"/>
                      <a:pt x="1691" y="289"/>
                    </a:cubicBezTo>
                    <a:cubicBezTo>
                      <a:pt x="1487" y="90"/>
                      <a:pt x="1239" y="0"/>
                      <a:pt x="99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400" name="Google Shape;2400;p28"/>
              <p:cNvSpPr/>
              <p:nvPr/>
            </p:nvSpPr>
            <p:spPr>
              <a:xfrm>
                <a:off x="1282300" y="2254200"/>
                <a:ext cx="52100" cy="49600"/>
              </a:xfrm>
              <a:custGeom>
                <a:avLst/>
                <a:gdLst/>
                <a:ahLst/>
                <a:cxnLst/>
                <a:rect l="l" t="t" r="r" b="b"/>
                <a:pathLst>
                  <a:path w="2084" h="1984" extrusionOk="0">
                    <a:moveTo>
                      <a:pt x="1002" y="0"/>
                    </a:moveTo>
                    <a:cubicBezTo>
                      <a:pt x="492" y="0"/>
                      <a:pt x="0" y="395"/>
                      <a:pt x="0" y="992"/>
                    </a:cubicBezTo>
                    <a:cubicBezTo>
                      <a:pt x="0" y="1589"/>
                      <a:pt x="492" y="1983"/>
                      <a:pt x="1002" y="1983"/>
                    </a:cubicBezTo>
                    <a:cubicBezTo>
                      <a:pt x="1244" y="1983"/>
                      <a:pt x="1491" y="1894"/>
                      <a:pt x="1691" y="1694"/>
                    </a:cubicBezTo>
                    <a:cubicBezTo>
                      <a:pt x="2084" y="1301"/>
                      <a:pt x="2084" y="682"/>
                      <a:pt x="1691" y="289"/>
                    </a:cubicBezTo>
                    <a:cubicBezTo>
                      <a:pt x="1491" y="90"/>
                      <a:pt x="1244" y="0"/>
                      <a:pt x="100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401" name="Google Shape;2401;p28"/>
              <p:cNvSpPr/>
              <p:nvPr/>
            </p:nvSpPr>
            <p:spPr>
              <a:xfrm>
                <a:off x="1355525" y="2327275"/>
                <a:ext cx="51800" cy="49750"/>
              </a:xfrm>
              <a:custGeom>
                <a:avLst/>
                <a:gdLst/>
                <a:ahLst/>
                <a:cxnLst/>
                <a:rect l="l" t="t" r="r" b="b"/>
                <a:pathLst>
                  <a:path w="2072" h="1990" extrusionOk="0">
                    <a:moveTo>
                      <a:pt x="996" y="1"/>
                    </a:moveTo>
                    <a:cubicBezTo>
                      <a:pt x="486" y="1"/>
                      <a:pt x="0" y="401"/>
                      <a:pt x="0" y="998"/>
                    </a:cubicBezTo>
                    <a:cubicBezTo>
                      <a:pt x="0" y="1595"/>
                      <a:pt x="486" y="1989"/>
                      <a:pt x="996" y="1989"/>
                    </a:cubicBezTo>
                    <a:cubicBezTo>
                      <a:pt x="1239" y="1989"/>
                      <a:pt x="1487" y="1900"/>
                      <a:pt x="1691" y="1700"/>
                    </a:cubicBezTo>
                    <a:cubicBezTo>
                      <a:pt x="2072" y="1307"/>
                      <a:pt x="2072" y="676"/>
                      <a:pt x="1691" y="295"/>
                    </a:cubicBezTo>
                    <a:cubicBezTo>
                      <a:pt x="1487" y="92"/>
                      <a:pt x="1239" y="1"/>
                      <a:pt x="99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402" name="Google Shape;2402;p28"/>
              <p:cNvSpPr/>
              <p:nvPr/>
            </p:nvSpPr>
            <p:spPr>
              <a:xfrm>
                <a:off x="842650" y="1960700"/>
                <a:ext cx="51825" cy="49600"/>
              </a:xfrm>
              <a:custGeom>
                <a:avLst/>
                <a:gdLst/>
                <a:ahLst/>
                <a:cxnLst/>
                <a:rect l="l" t="t" r="r" b="b"/>
                <a:pathLst>
                  <a:path w="2073" h="1984" extrusionOk="0">
                    <a:moveTo>
                      <a:pt x="997" y="1"/>
                    </a:moveTo>
                    <a:cubicBezTo>
                      <a:pt x="487" y="1"/>
                      <a:pt x="1" y="395"/>
                      <a:pt x="1" y="992"/>
                    </a:cubicBezTo>
                    <a:cubicBezTo>
                      <a:pt x="1" y="1589"/>
                      <a:pt x="487" y="1984"/>
                      <a:pt x="997" y="1984"/>
                    </a:cubicBezTo>
                    <a:cubicBezTo>
                      <a:pt x="1240" y="1984"/>
                      <a:pt x="1488" y="1894"/>
                      <a:pt x="1691" y="1695"/>
                    </a:cubicBezTo>
                    <a:cubicBezTo>
                      <a:pt x="2072" y="1314"/>
                      <a:pt x="2072" y="683"/>
                      <a:pt x="1691" y="290"/>
                    </a:cubicBezTo>
                    <a:cubicBezTo>
                      <a:pt x="1488" y="90"/>
                      <a:pt x="1240" y="1"/>
                      <a:pt x="9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403" name="Google Shape;2403;p28"/>
              <p:cNvSpPr/>
              <p:nvPr/>
            </p:nvSpPr>
            <p:spPr>
              <a:xfrm>
                <a:off x="916175" y="2034325"/>
                <a:ext cx="51825" cy="49625"/>
              </a:xfrm>
              <a:custGeom>
                <a:avLst/>
                <a:gdLst/>
                <a:ahLst/>
                <a:cxnLst/>
                <a:rect l="l" t="t" r="r" b="b"/>
                <a:pathLst>
                  <a:path w="2073" h="1985" extrusionOk="0">
                    <a:moveTo>
                      <a:pt x="990" y="0"/>
                    </a:moveTo>
                    <a:cubicBezTo>
                      <a:pt x="482" y="0"/>
                      <a:pt x="0" y="394"/>
                      <a:pt x="0" y="988"/>
                    </a:cubicBezTo>
                    <a:cubicBezTo>
                      <a:pt x="0" y="1585"/>
                      <a:pt x="487" y="1985"/>
                      <a:pt x="996" y="1985"/>
                    </a:cubicBezTo>
                    <a:cubicBezTo>
                      <a:pt x="1239" y="1985"/>
                      <a:pt x="1488" y="1894"/>
                      <a:pt x="1691" y="1691"/>
                    </a:cubicBezTo>
                    <a:cubicBezTo>
                      <a:pt x="2072" y="1310"/>
                      <a:pt x="2072" y="678"/>
                      <a:pt x="1691" y="297"/>
                    </a:cubicBezTo>
                    <a:cubicBezTo>
                      <a:pt x="1486" y="92"/>
                      <a:pt x="1235" y="0"/>
                      <a:pt x="99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404" name="Google Shape;2404;p28"/>
              <p:cNvSpPr/>
              <p:nvPr/>
            </p:nvSpPr>
            <p:spPr>
              <a:xfrm>
                <a:off x="989400" y="2107450"/>
                <a:ext cx="51825" cy="49600"/>
              </a:xfrm>
              <a:custGeom>
                <a:avLst/>
                <a:gdLst/>
                <a:ahLst/>
                <a:cxnLst/>
                <a:rect l="l" t="t" r="r" b="b"/>
                <a:pathLst>
                  <a:path w="2073" h="1984" extrusionOk="0">
                    <a:moveTo>
                      <a:pt x="997" y="0"/>
                    </a:moveTo>
                    <a:cubicBezTo>
                      <a:pt x="487" y="0"/>
                      <a:pt x="0" y="395"/>
                      <a:pt x="0" y="992"/>
                    </a:cubicBezTo>
                    <a:cubicBezTo>
                      <a:pt x="0" y="1589"/>
                      <a:pt x="487" y="1984"/>
                      <a:pt x="997" y="1984"/>
                    </a:cubicBezTo>
                    <a:cubicBezTo>
                      <a:pt x="1239" y="1984"/>
                      <a:pt x="1488" y="1894"/>
                      <a:pt x="1691" y="1694"/>
                    </a:cubicBezTo>
                    <a:cubicBezTo>
                      <a:pt x="2072" y="1313"/>
                      <a:pt x="2072" y="682"/>
                      <a:pt x="1691" y="290"/>
                    </a:cubicBezTo>
                    <a:cubicBezTo>
                      <a:pt x="1488" y="90"/>
                      <a:pt x="1239" y="0"/>
                      <a:pt x="99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405" name="Google Shape;2405;p28"/>
              <p:cNvSpPr/>
              <p:nvPr/>
            </p:nvSpPr>
            <p:spPr>
              <a:xfrm>
                <a:off x="1062325" y="2180675"/>
                <a:ext cx="52100" cy="49600"/>
              </a:xfrm>
              <a:custGeom>
                <a:avLst/>
                <a:gdLst/>
                <a:ahLst/>
                <a:cxnLst/>
                <a:rect l="l" t="t" r="r" b="b"/>
                <a:pathLst>
                  <a:path w="2084" h="1984" extrusionOk="0">
                    <a:moveTo>
                      <a:pt x="1002" y="0"/>
                    </a:moveTo>
                    <a:cubicBezTo>
                      <a:pt x="492" y="0"/>
                      <a:pt x="0" y="395"/>
                      <a:pt x="0" y="992"/>
                    </a:cubicBezTo>
                    <a:cubicBezTo>
                      <a:pt x="0" y="1589"/>
                      <a:pt x="492" y="1984"/>
                      <a:pt x="1002" y="1984"/>
                    </a:cubicBezTo>
                    <a:cubicBezTo>
                      <a:pt x="1245" y="1984"/>
                      <a:pt x="1491" y="1894"/>
                      <a:pt x="1691" y="1694"/>
                    </a:cubicBezTo>
                    <a:cubicBezTo>
                      <a:pt x="2084" y="1301"/>
                      <a:pt x="2084" y="670"/>
                      <a:pt x="1691" y="289"/>
                    </a:cubicBezTo>
                    <a:cubicBezTo>
                      <a:pt x="1491" y="90"/>
                      <a:pt x="1245" y="0"/>
                      <a:pt x="100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406" name="Google Shape;2406;p28"/>
              <p:cNvSpPr/>
              <p:nvPr/>
            </p:nvSpPr>
            <p:spPr>
              <a:xfrm>
                <a:off x="1135550" y="2253700"/>
                <a:ext cx="52100" cy="49800"/>
              </a:xfrm>
              <a:custGeom>
                <a:avLst/>
                <a:gdLst/>
                <a:ahLst/>
                <a:cxnLst/>
                <a:rect l="l" t="t" r="r" b="b"/>
                <a:pathLst>
                  <a:path w="2084" h="1992" extrusionOk="0">
                    <a:moveTo>
                      <a:pt x="996" y="0"/>
                    </a:moveTo>
                    <a:cubicBezTo>
                      <a:pt x="489" y="0"/>
                      <a:pt x="0" y="397"/>
                      <a:pt x="0" y="1000"/>
                    </a:cubicBezTo>
                    <a:cubicBezTo>
                      <a:pt x="0" y="1597"/>
                      <a:pt x="492" y="1991"/>
                      <a:pt x="1002" y="1991"/>
                    </a:cubicBezTo>
                    <a:cubicBezTo>
                      <a:pt x="1245" y="1991"/>
                      <a:pt x="1491" y="1902"/>
                      <a:pt x="1691" y="1702"/>
                    </a:cubicBezTo>
                    <a:cubicBezTo>
                      <a:pt x="2084" y="1309"/>
                      <a:pt x="2084" y="678"/>
                      <a:pt x="1691" y="297"/>
                    </a:cubicBezTo>
                    <a:cubicBezTo>
                      <a:pt x="1490" y="92"/>
                      <a:pt x="1241" y="0"/>
                      <a:pt x="99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407" name="Google Shape;2407;p28"/>
              <p:cNvSpPr/>
              <p:nvPr/>
            </p:nvSpPr>
            <p:spPr>
              <a:xfrm>
                <a:off x="1209075" y="2327275"/>
                <a:ext cx="52100" cy="49750"/>
              </a:xfrm>
              <a:custGeom>
                <a:avLst/>
                <a:gdLst/>
                <a:ahLst/>
                <a:cxnLst/>
                <a:rect l="l" t="t" r="r" b="b"/>
                <a:pathLst>
                  <a:path w="2084" h="1990" extrusionOk="0">
                    <a:moveTo>
                      <a:pt x="1001" y="1"/>
                    </a:moveTo>
                    <a:cubicBezTo>
                      <a:pt x="492" y="1"/>
                      <a:pt x="0" y="401"/>
                      <a:pt x="0" y="998"/>
                    </a:cubicBezTo>
                    <a:cubicBezTo>
                      <a:pt x="0" y="1595"/>
                      <a:pt x="492" y="1989"/>
                      <a:pt x="1002" y="1989"/>
                    </a:cubicBezTo>
                    <a:cubicBezTo>
                      <a:pt x="1244" y="1989"/>
                      <a:pt x="1491" y="1900"/>
                      <a:pt x="1691" y="1700"/>
                    </a:cubicBezTo>
                    <a:cubicBezTo>
                      <a:pt x="2084" y="1307"/>
                      <a:pt x="2084" y="676"/>
                      <a:pt x="1691" y="295"/>
                    </a:cubicBezTo>
                    <a:cubicBezTo>
                      <a:pt x="1491" y="92"/>
                      <a:pt x="1244" y="1"/>
                      <a:pt x="100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408" name="Google Shape;2408;p28"/>
              <p:cNvSpPr/>
              <p:nvPr/>
            </p:nvSpPr>
            <p:spPr>
              <a:xfrm>
                <a:off x="1282300" y="2400450"/>
                <a:ext cx="51800" cy="49800"/>
              </a:xfrm>
              <a:custGeom>
                <a:avLst/>
                <a:gdLst/>
                <a:ahLst/>
                <a:cxnLst/>
                <a:rect l="l" t="t" r="r" b="b"/>
                <a:pathLst>
                  <a:path w="2072" h="1992" extrusionOk="0">
                    <a:moveTo>
                      <a:pt x="996" y="0"/>
                    </a:moveTo>
                    <a:cubicBezTo>
                      <a:pt x="488" y="0"/>
                      <a:pt x="0" y="397"/>
                      <a:pt x="0" y="1000"/>
                    </a:cubicBezTo>
                    <a:cubicBezTo>
                      <a:pt x="0" y="1597"/>
                      <a:pt x="492" y="1991"/>
                      <a:pt x="1002" y="1991"/>
                    </a:cubicBezTo>
                    <a:cubicBezTo>
                      <a:pt x="1244" y="1991"/>
                      <a:pt x="1491" y="1902"/>
                      <a:pt x="1691" y="1702"/>
                    </a:cubicBezTo>
                    <a:cubicBezTo>
                      <a:pt x="2072" y="1309"/>
                      <a:pt x="2072" y="678"/>
                      <a:pt x="1691" y="297"/>
                    </a:cubicBezTo>
                    <a:cubicBezTo>
                      <a:pt x="1490" y="92"/>
                      <a:pt x="1241" y="0"/>
                      <a:pt x="99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409" name="Google Shape;2409;p28"/>
              <p:cNvSpPr/>
              <p:nvPr/>
            </p:nvSpPr>
            <p:spPr>
              <a:xfrm>
                <a:off x="696200" y="1960700"/>
                <a:ext cx="52125" cy="49800"/>
              </a:xfrm>
              <a:custGeom>
                <a:avLst/>
                <a:gdLst/>
                <a:ahLst/>
                <a:cxnLst/>
                <a:rect l="l" t="t" r="r" b="b"/>
                <a:pathLst>
                  <a:path w="2085" h="1992" extrusionOk="0">
                    <a:moveTo>
                      <a:pt x="1002" y="1"/>
                    </a:moveTo>
                    <a:cubicBezTo>
                      <a:pt x="493" y="1"/>
                      <a:pt x="1" y="395"/>
                      <a:pt x="1" y="992"/>
                    </a:cubicBezTo>
                    <a:cubicBezTo>
                      <a:pt x="1" y="1595"/>
                      <a:pt x="489" y="1992"/>
                      <a:pt x="997" y="1992"/>
                    </a:cubicBezTo>
                    <a:cubicBezTo>
                      <a:pt x="1241" y="1992"/>
                      <a:pt x="1490" y="1900"/>
                      <a:pt x="1691" y="1695"/>
                    </a:cubicBezTo>
                    <a:cubicBezTo>
                      <a:pt x="2084" y="1314"/>
                      <a:pt x="2084" y="683"/>
                      <a:pt x="1691" y="290"/>
                    </a:cubicBezTo>
                    <a:cubicBezTo>
                      <a:pt x="1492" y="90"/>
                      <a:pt x="1245" y="1"/>
                      <a:pt x="100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410" name="Google Shape;2410;p28"/>
              <p:cNvSpPr/>
              <p:nvPr/>
            </p:nvSpPr>
            <p:spPr>
              <a:xfrm>
                <a:off x="769425" y="2033925"/>
                <a:ext cx="52125" cy="49600"/>
              </a:xfrm>
              <a:custGeom>
                <a:avLst/>
                <a:gdLst/>
                <a:ahLst/>
                <a:cxnLst/>
                <a:rect l="l" t="t" r="r" b="b"/>
                <a:pathLst>
                  <a:path w="2085" h="1984" extrusionOk="0">
                    <a:moveTo>
                      <a:pt x="1002" y="1"/>
                    </a:moveTo>
                    <a:cubicBezTo>
                      <a:pt x="492" y="1"/>
                      <a:pt x="1" y="395"/>
                      <a:pt x="1" y="992"/>
                    </a:cubicBezTo>
                    <a:cubicBezTo>
                      <a:pt x="1" y="1589"/>
                      <a:pt x="492" y="1984"/>
                      <a:pt x="1002" y="1984"/>
                    </a:cubicBezTo>
                    <a:cubicBezTo>
                      <a:pt x="1245" y="1984"/>
                      <a:pt x="1492" y="1894"/>
                      <a:pt x="1691" y="1695"/>
                    </a:cubicBezTo>
                    <a:cubicBezTo>
                      <a:pt x="2084" y="1302"/>
                      <a:pt x="2084" y="683"/>
                      <a:pt x="1691" y="290"/>
                    </a:cubicBezTo>
                    <a:cubicBezTo>
                      <a:pt x="1492" y="90"/>
                      <a:pt x="1245" y="1"/>
                      <a:pt x="100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411" name="Google Shape;2411;p28"/>
              <p:cNvSpPr/>
              <p:nvPr/>
            </p:nvSpPr>
            <p:spPr>
              <a:xfrm>
                <a:off x="614650" y="2034000"/>
                <a:ext cx="66400" cy="49450"/>
              </a:xfrm>
              <a:custGeom>
                <a:avLst/>
                <a:gdLst/>
                <a:ahLst/>
                <a:cxnLst/>
                <a:rect l="l" t="t" r="r" b="b"/>
                <a:pathLst>
                  <a:path w="2656" h="1978" extrusionOk="0">
                    <a:moveTo>
                      <a:pt x="1334" y="1"/>
                    </a:moveTo>
                    <a:cubicBezTo>
                      <a:pt x="453" y="1"/>
                      <a:pt x="0" y="1061"/>
                      <a:pt x="631" y="1692"/>
                    </a:cubicBezTo>
                    <a:cubicBezTo>
                      <a:pt x="822" y="1882"/>
                      <a:pt x="1075" y="1977"/>
                      <a:pt x="1329" y="1977"/>
                    </a:cubicBezTo>
                    <a:cubicBezTo>
                      <a:pt x="1584" y="1977"/>
                      <a:pt x="1840" y="1882"/>
                      <a:pt x="2036" y="1692"/>
                    </a:cubicBezTo>
                    <a:cubicBezTo>
                      <a:pt x="2656" y="1061"/>
                      <a:pt x="2215" y="1"/>
                      <a:pt x="133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412" name="Google Shape;2412;p28"/>
              <p:cNvSpPr/>
              <p:nvPr/>
            </p:nvSpPr>
            <p:spPr>
              <a:xfrm>
                <a:off x="842950" y="2107450"/>
                <a:ext cx="52125" cy="49600"/>
              </a:xfrm>
              <a:custGeom>
                <a:avLst/>
                <a:gdLst/>
                <a:ahLst/>
                <a:cxnLst/>
                <a:rect l="l" t="t" r="r" b="b"/>
                <a:pathLst>
                  <a:path w="2085" h="1984" extrusionOk="0">
                    <a:moveTo>
                      <a:pt x="1002" y="0"/>
                    </a:moveTo>
                    <a:cubicBezTo>
                      <a:pt x="492" y="0"/>
                      <a:pt x="1" y="395"/>
                      <a:pt x="1" y="992"/>
                    </a:cubicBezTo>
                    <a:cubicBezTo>
                      <a:pt x="1" y="1589"/>
                      <a:pt x="492" y="1984"/>
                      <a:pt x="1002" y="1984"/>
                    </a:cubicBezTo>
                    <a:cubicBezTo>
                      <a:pt x="1245" y="1984"/>
                      <a:pt x="1492" y="1894"/>
                      <a:pt x="1691" y="1694"/>
                    </a:cubicBezTo>
                    <a:cubicBezTo>
                      <a:pt x="2084" y="1302"/>
                      <a:pt x="2084" y="682"/>
                      <a:pt x="1691" y="290"/>
                    </a:cubicBezTo>
                    <a:cubicBezTo>
                      <a:pt x="1492" y="90"/>
                      <a:pt x="1245" y="0"/>
                      <a:pt x="100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413" name="Google Shape;2413;p28"/>
              <p:cNvSpPr/>
              <p:nvPr/>
            </p:nvSpPr>
            <p:spPr>
              <a:xfrm>
                <a:off x="916175" y="2180675"/>
                <a:ext cx="51825" cy="49600"/>
              </a:xfrm>
              <a:custGeom>
                <a:avLst/>
                <a:gdLst/>
                <a:ahLst/>
                <a:cxnLst/>
                <a:rect l="l" t="t" r="r" b="b"/>
                <a:pathLst>
                  <a:path w="2073" h="1984" extrusionOk="0">
                    <a:moveTo>
                      <a:pt x="997" y="0"/>
                    </a:moveTo>
                    <a:cubicBezTo>
                      <a:pt x="487" y="0"/>
                      <a:pt x="0" y="395"/>
                      <a:pt x="0" y="992"/>
                    </a:cubicBezTo>
                    <a:cubicBezTo>
                      <a:pt x="0" y="1589"/>
                      <a:pt x="487" y="1984"/>
                      <a:pt x="997" y="1984"/>
                    </a:cubicBezTo>
                    <a:cubicBezTo>
                      <a:pt x="1239" y="1984"/>
                      <a:pt x="1488" y="1894"/>
                      <a:pt x="1691" y="1694"/>
                    </a:cubicBezTo>
                    <a:cubicBezTo>
                      <a:pt x="2072" y="1301"/>
                      <a:pt x="2072" y="670"/>
                      <a:pt x="1691" y="289"/>
                    </a:cubicBezTo>
                    <a:cubicBezTo>
                      <a:pt x="1488" y="90"/>
                      <a:pt x="1239" y="0"/>
                      <a:pt x="99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414" name="Google Shape;2414;p28"/>
              <p:cNvSpPr/>
              <p:nvPr/>
            </p:nvSpPr>
            <p:spPr>
              <a:xfrm>
                <a:off x="989400" y="2253700"/>
                <a:ext cx="51825" cy="49800"/>
              </a:xfrm>
              <a:custGeom>
                <a:avLst/>
                <a:gdLst/>
                <a:ahLst/>
                <a:cxnLst/>
                <a:rect l="l" t="t" r="r" b="b"/>
                <a:pathLst>
                  <a:path w="2073" h="1992" extrusionOk="0">
                    <a:moveTo>
                      <a:pt x="991" y="0"/>
                    </a:moveTo>
                    <a:cubicBezTo>
                      <a:pt x="483" y="0"/>
                      <a:pt x="0" y="397"/>
                      <a:pt x="0" y="1000"/>
                    </a:cubicBezTo>
                    <a:cubicBezTo>
                      <a:pt x="0" y="1597"/>
                      <a:pt x="487" y="1991"/>
                      <a:pt x="997" y="1991"/>
                    </a:cubicBezTo>
                    <a:cubicBezTo>
                      <a:pt x="1239" y="1991"/>
                      <a:pt x="1488" y="1902"/>
                      <a:pt x="1691" y="1702"/>
                    </a:cubicBezTo>
                    <a:cubicBezTo>
                      <a:pt x="2072" y="1309"/>
                      <a:pt x="2072" y="678"/>
                      <a:pt x="1691" y="297"/>
                    </a:cubicBezTo>
                    <a:cubicBezTo>
                      <a:pt x="1486" y="92"/>
                      <a:pt x="1236" y="0"/>
                      <a:pt x="99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415" name="Google Shape;2415;p28"/>
              <p:cNvSpPr/>
              <p:nvPr/>
            </p:nvSpPr>
            <p:spPr>
              <a:xfrm>
                <a:off x="1062625" y="2326825"/>
                <a:ext cx="51800" cy="49600"/>
              </a:xfrm>
              <a:custGeom>
                <a:avLst/>
                <a:gdLst/>
                <a:ahLst/>
                <a:cxnLst/>
                <a:rect l="l" t="t" r="r" b="b"/>
                <a:pathLst>
                  <a:path w="2072" h="1984" extrusionOk="0">
                    <a:moveTo>
                      <a:pt x="993" y="0"/>
                    </a:moveTo>
                    <a:cubicBezTo>
                      <a:pt x="487" y="0"/>
                      <a:pt x="0" y="395"/>
                      <a:pt x="0" y="992"/>
                    </a:cubicBezTo>
                    <a:cubicBezTo>
                      <a:pt x="0" y="1589"/>
                      <a:pt x="487" y="1983"/>
                      <a:pt x="993" y="1983"/>
                    </a:cubicBezTo>
                    <a:cubicBezTo>
                      <a:pt x="1234" y="1983"/>
                      <a:pt x="1479" y="1894"/>
                      <a:pt x="1679" y="1694"/>
                    </a:cubicBezTo>
                    <a:cubicBezTo>
                      <a:pt x="2072" y="1313"/>
                      <a:pt x="2072" y="682"/>
                      <a:pt x="1679" y="289"/>
                    </a:cubicBezTo>
                    <a:cubicBezTo>
                      <a:pt x="1479" y="90"/>
                      <a:pt x="1234" y="0"/>
                      <a:pt x="99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416" name="Google Shape;2416;p28"/>
              <p:cNvSpPr/>
              <p:nvPr/>
            </p:nvSpPr>
            <p:spPr>
              <a:xfrm>
                <a:off x="1135850" y="2400450"/>
                <a:ext cx="52100" cy="49800"/>
              </a:xfrm>
              <a:custGeom>
                <a:avLst/>
                <a:gdLst/>
                <a:ahLst/>
                <a:cxnLst/>
                <a:rect l="l" t="t" r="r" b="b"/>
                <a:pathLst>
                  <a:path w="2084" h="1992" extrusionOk="0">
                    <a:moveTo>
                      <a:pt x="1000" y="0"/>
                    </a:moveTo>
                    <a:cubicBezTo>
                      <a:pt x="489" y="0"/>
                      <a:pt x="0" y="397"/>
                      <a:pt x="0" y="1000"/>
                    </a:cubicBezTo>
                    <a:cubicBezTo>
                      <a:pt x="0" y="1597"/>
                      <a:pt x="492" y="1991"/>
                      <a:pt x="1006" y="1991"/>
                    </a:cubicBezTo>
                    <a:cubicBezTo>
                      <a:pt x="1250" y="1991"/>
                      <a:pt x="1499" y="1902"/>
                      <a:pt x="1703" y="1702"/>
                    </a:cubicBezTo>
                    <a:cubicBezTo>
                      <a:pt x="2084" y="1309"/>
                      <a:pt x="2084" y="678"/>
                      <a:pt x="1703" y="297"/>
                    </a:cubicBezTo>
                    <a:cubicBezTo>
                      <a:pt x="1498" y="92"/>
                      <a:pt x="1246" y="0"/>
                      <a:pt x="100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417" name="Google Shape;2417;p28"/>
              <p:cNvSpPr/>
              <p:nvPr/>
            </p:nvSpPr>
            <p:spPr>
              <a:xfrm>
                <a:off x="1209075" y="2473575"/>
                <a:ext cx="52100" cy="49600"/>
              </a:xfrm>
              <a:custGeom>
                <a:avLst/>
                <a:gdLst/>
                <a:ahLst/>
                <a:cxnLst/>
                <a:rect l="l" t="t" r="r" b="b"/>
                <a:pathLst>
                  <a:path w="2084" h="1984" extrusionOk="0">
                    <a:moveTo>
                      <a:pt x="1002" y="0"/>
                    </a:moveTo>
                    <a:cubicBezTo>
                      <a:pt x="492" y="0"/>
                      <a:pt x="0" y="395"/>
                      <a:pt x="0" y="992"/>
                    </a:cubicBezTo>
                    <a:cubicBezTo>
                      <a:pt x="0" y="1589"/>
                      <a:pt x="492" y="1983"/>
                      <a:pt x="1002" y="1983"/>
                    </a:cubicBezTo>
                    <a:cubicBezTo>
                      <a:pt x="1244" y="1983"/>
                      <a:pt x="1491" y="1894"/>
                      <a:pt x="1691" y="1694"/>
                    </a:cubicBezTo>
                    <a:cubicBezTo>
                      <a:pt x="2084" y="1313"/>
                      <a:pt x="2084" y="682"/>
                      <a:pt x="1691" y="289"/>
                    </a:cubicBezTo>
                    <a:cubicBezTo>
                      <a:pt x="1491" y="89"/>
                      <a:pt x="1244" y="0"/>
                      <a:pt x="100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418" name="Google Shape;2418;p28"/>
              <p:cNvSpPr/>
              <p:nvPr/>
            </p:nvSpPr>
            <p:spPr>
              <a:xfrm>
                <a:off x="696200" y="2107025"/>
                <a:ext cx="52125" cy="49725"/>
              </a:xfrm>
              <a:custGeom>
                <a:avLst/>
                <a:gdLst/>
                <a:ahLst/>
                <a:cxnLst/>
                <a:rect l="l" t="t" r="r" b="b"/>
                <a:pathLst>
                  <a:path w="2085" h="1989" extrusionOk="0">
                    <a:moveTo>
                      <a:pt x="1002" y="0"/>
                    </a:moveTo>
                    <a:cubicBezTo>
                      <a:pt x="492" y="0"/>
                      <a:pt x="1" y="400"/>
                      <a:pt x="1" y="997"/>
                    </a:cubicBezTo>
                    <a:cubicBezTo>
                      <a:pt x="1" y="1594"/>
                      <a:pt x="493" y="1989"/>
                      <a:pt x="1002" y="1989"/>
                    </a:cubicBezTo>
                    <a:cubicBezTo>
                      <a:pt x="1245" y="1989"/>
                      <a:pt x="1492" y="1899"/>
                      <a:pt x="1691" y="1700"/>
                    </a:cubicBezTo>
                    <a:cubicBezTo>
                      <a:pt x="2084" y="1307"/>
                      <a:pt x="2084" y="676"/>
                      <a:pt x="1691" y="295"/>
                    </a:cubicBezTo>
                    <a:cubicBezTo>
                      <a:pt x="1492" y="91"/>
                      <a:pt x="1245" y="0"/>
                      <a:pt x="100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419" name="Google Shape;2419;p28"/>
              <p:cNvSpPr/>
              <p:nvPr/>
            </p:nvSpPr>
            <p:spPr>
              <a:xfrm>
                <a:off x="769725" y="2180675"/>
                <a:ext cx="52125" cy="49600"/>
              </a:xfrm>
              <a:custGeom>
                <a:avLst/>
                <a:gdLst/>
                <a:ahLst/>
                <a:cxnLst/>
                <a:rect l="l" t="t" r="r" b="b"/>
                <a:pathLst>
                  <a:path w="2085" h="1984" extrusionOk="0">
                    <a:moveTo>
                      <a:pt x="1006" y="0"/>
                    </a:moveTo>
                    <a:cubicBezTo>
                      <a:pt x="492" y="0"/>
                      <a:pt x="1" y="395"/>
                      <a:pt x="1" y="992"/>
                    </a:cubicBezTo>
                    <a:cubicBezTo>
                      <a:pt x="1" y="1589"/>
                      <a:pt x="492" y="1984"/>
                      <a:pt x="1006" y="1984"/>
                    </a:cubicBezTo>
                    <a:cubicBezTo>
                      <a:pt x="1250" y="1984"/>
                      <a:pt x="1500" y="1894"/>
                      <a:pt x="1703" y="1694"/>
                    </a:cubicBezTo>
                    <a:cubicBezTo>
                      <a:pt x="2084" y="1301"/>
                      <a:pt x="2084" y="682"/>
                      <a:pt x="1703" y="289"/>
                    </a:cubicBezTo>
                    <a:cubicBezTo>
                      <a:pt x="1500" y="90"/>
                      <a:pt x="1250" y="0"/>
                      <a:pt x="100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420" name="Google Shape;2420;p28"/>
              <p:cNvSpPr/>
              <p:nvPr/>
            </p:nvSpPr>
            <p:spPr>
              <a:xfrm>
                <a:off x="842950" y="2253700"/>
                <a:ext cx="52125" cy="49800"/>
              </a:xfrm>
              <a:custGeom>
                <a:avLst/>
                <a:gdLst/>
                <a:ahLst/>
                <a:cxnLst/>
                <a:rect l="l" t="t" r="r" b="b"/>
                <a:pathLst>
                  <a:path w="2085" h="1992" extrusionOk="0">
                    <a:moveTo>
                      <a:pt x="997" y="0"/>
                    </a:moveTo>
                    <a:cubicBezTo>
                      <a:pt x="489" y="0"/>
                      <a:pt x="1" y="397"/>
                      <a:pt x="1" y="1000"/>
                    </a:cubicBezTo>
                    <a:cubicBezTo>
                      <a:pt x="1" y="1597"/>
                      <a:pt x="492" y="1991"/>
                      <a:pt x="1002" y="1991"/>
                    </a:cubicBezTo>
                    <a:cubicBezTo>
                      <a:pt x="1245" y="1991"/>
                      <a:pt x="1492" y="1902"/>
                      <a:pt x="1691" y="1702"/>
                    </a:cubicBezTo>
                    <a:cubicBezTo>
                      <a:pt x="2084" y="1309"/>
                      <a:pt x="2084" y="678"/>
                      <a:pt x="1691" y="297"/>
                    </a:cubicBezTo>
                    <a:cubicBezTo>
                      <a:pt x="1490" y="92"/>
                      <a:pt x="1241" y="0"/>
                      <a:pt x="99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421" name="Google Shape;2421;p28"/>
              <p:cNvSpPr/>
              <p:nvPr/>
            </p:nvSpPr>
            <p:spPr>
              <a:xfrm>
                <a:off x="916175" y="2326825"/>
                <a:ext cx="51825" cy="49600"/>
              </a:xfrm>
              <a:custGeom>
                <a:avLst/>
                <a:gdLst/>
                <a:ahLst/>
                <a:cxnLst/>
                <a:rect l="l" t="t" r="r" b="b"/>
                <a:pathLst>
                  <a:path w="2073" h="1984" extrusionOk="0">
                    <a:moveTo>
                      <a:pt x="997" y="0"/>
                    </a:moveTo>
                    <a:cubicBezTo>
                      <a:pt x="487" y="0"/>
                      <a:pt x="0" y="395"/>
                      <a:pt x="0" y="992"/>
                    </a:cubicBezTo>
                    <a:cubicBezTo>
                      <a:pt x="0" y="1589"/>
                      <a:pt x="487" y="1983"/>
                      <a:pt x="997" y="1983"/>
                    </a:cubicBezTo>
                    <a:cubicBezTo>
                      <a:pt x="1239" y="1983"/>
                      <a:pt x="1488" y="1894"/>
                      <a:pt x="1691" y="1694"/>
                    </a:cubicBezTo>
                    <a:cubicBezTo>
                      <a:pt x="2072" y="1313"/>
                      <a:pt x="2072" y="682"/>
                      <a:pt x="1691" y="289"/>
                    </a:cubicBezTo>
                    <a:cubicBezTo>
                      <a:pt x="1488" y="90"/>
                      <a:pt x="1239" y="0"/>
                      <a:pt x="99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422" name="Google Shape;2422;p28"/>
              <p:cNvSpPr/>
              <p:nvPr/>
            </p:nvSpPr>
            <p:spPr>
              <a:xfrm>
                <a:off x="989400" y="2400050"/>
                <a:ext cx="51825" cy="49600"/>
              </a:xfrm>
              <a:custGeom>
                <a:avLst/>
                <a:gdLst/>
                <a:ahLst/>
                <a:cxnLst/>
                <a:rect l="l" t="t" r="r" b="b"/>
                <a:pathLst>
                  <a:path w="2073" h="1984" extrusionOk="0">
                    <a:moveTo>
                      <a:pt x="997" y="0"/>
                    </a:moveTo>
                    <a:cubicBezTo>
                      <a:pt x="487" y="0"/>
                      <a:pt x="0" y="395"/>
                      <a:pt x="0" y="992"/>
                    </a:cubicBezTo>
                    <a:cubicBezTo>
                      <a:pt x="0" y="1589"/>
                      <a:pt x="487" y="1983"/>
                      <a:pt x="997" y="1983"/>
                    </a:cubicBezTo>
                    <a:cubicBezTo>
                      <a:pt x="1239" y="1983"/>
                      <a:pt x="1488" y="1894"/>
                      <a:pt x="1691" y="1694"/>
                    </a:cubicBezTo>
                    <a:cubicBezTo>
                      <a:pt x="2072" y="1301"/>
                      <a:pt x="2072" y="682"/>
                      <a:pt x="1691" y="289"/>
                    </a:cubicBezTo>
                    <a:cubicBezTo>
                      <a:pt x="1488" y="90"/>
                      <a:pt x="1239" y="0"/>
                      <a:pt x="99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423" name="Google Shape;2423;p28"/>
              <p:cNvSpPr/>
              <p:nvPr/>
            </p:nvSpPr>
            <p:spPr>
              <a:xfrm>
                <a:off x="1062925" y="2473575"/>
                <a:ext cx="51800" cy="49600"/>
              </a:xfrm>
              <a:custGeom>
                <a:avLst/>
                <a:gdLst/>
                <a:ahLst/>
                <a:cxnLst/>
                <a:rect l="l" t="t" r="r" b="b"/>
                <a:pathLst>
                  <a:path w="2072" h="1984" extrusionOk="0">
                    <a:moveTo>
                      <a:pt x="997" y="0"/>
                    </a:moveTo>
                    <a:cubicBezTo>
                      <a:pt x="487" y="0"/>
                      <a:pt x="0" y="395"/>
                      <a:pt x="0" y="992"/>
                    </a:cubicBezTo>
                    <a:cubicBezTo>
                      <a:pt x="0" y="1589"/>
                      <a:pt x="487" y="1983"/>
                      <a:pt x="997" y="1983"/>
                    </a:cubicBezTo>
                    <a:cubicBezTo>
                      <a:pt x="1239" y="1983"/>
                      <a:pt x="1487" y="1894"/>
                      <a:pt x="1691" y="1694"/>
                    </a:cubicBezTo>
                    <a:cubicBezTo>
                      <a:pt x="2072" y="1313"/>
                      <a:pt x="2072" y="682"/>
                      <a:pt x="1691" y="289"/>
                    </a:cubicBezTo>
                    <a:cubicBezTo>
                      <a:pt x="1487" y="89"/>
                      <a:pt x="1239" y="0"/>
                      <a:pt x="99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424" name="Google Shape;2424;p28"/>
              <p:cNvSpPr/>
              <p:nvPr/>
            </p:nvSpPr>
            <p:spPr>
              <a:xfrm>
                <a:off x="1136150" y="2546775"/>
                <a:ext cx="51800" cy="49625"/>
              </a:xfrm>
              <a:custGeom>
                <a:avLst/>
                <a:gdLst/>
                <a:ahLst/>
                <a:cxnLst/>
                <a:rect l="l" t="t" r="r" b="b"/>
                <a:pathLst>
                  <a:path w="2072" h="1985" extrusionOk="0">
                    <a:moveTo>
                      <a:pt x="996" y="1"/>
                    </a:moveTo>
                    <a:cubicBezTo>
                      <a:pt x="487" y="1"/>
                      <a:pt x="0" y="396"/>
                      <a:pt x="0" y="993"/>
                    </a:cubicBezTo>
                    <a:cubicBezTo>
                      <a:pt x="0" y="1589"/>
                      <a:pt x="487" y="1984"/>
                      <a:pt x="996" y="1984"/>
                    </a:cubicBezTo>
                    <a:cubicBezTo>
                      <a:pt x="1239" y="1984"/>
                      <a:pt x="1487" y="1895"/>
                      <a:pt x="1691" y="1695"/>
                    </a:cubicBezTo>
                    <a:cubicBezTo>
                      <a:pt x="2072" y="1302"/>
                      <a:pt x="2072" y="683"/>
                      <a:pt x="1691" y="290"/>
                    </a:cubicBezTo>
                    <a:cubicBezTo>
                      <a:pt x="1487" y="90"/>
                      <a:pt x="1239" y="1"/>
                      <a:pt x="99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425" name="Google Shape;2425;p28"/>
              <p:cNvSpPr/>
              <p:nvPr/>
            </p:nvSpPr>
            <p:spPr>
              <a:xfrm>
                <a:off x="549750" y="2107250"/>
                <a:ext cx="52125" cy="49800"/>
              </a:xfrm>
              <a:custGeom>
                <a:avLst/>
                <a:gdLst/>
                <a:ahLst/>
                <a:cxnLst/>
                <a:rect l="l" t="t" r="r" b="b"/>
                <a:pathLst>
                  <a:path w="2085" h="1992" extrusionOk="0">
                    <a:moveTo>
                      <a:pt x="997" y="1"/>
                    </a:moveTo>
                    <a:cubicBezTo>
                      <a:pt x="489" y="1"/>
                      <a:pt x="1" y="397"/>
                      <a:pt x="1" y="1000"/>
                    </a:cubicBezTo>
                    <a:cubicBezTo>
                      <a:pt x="1" y="1597"/>
                      <a:pt x="493" y="1992"/>
                      <a:pt x="1002" y="1992"/>
                    </a:cubicBezTo>
                    <a:cubicBezTo>
                      <a:pt x="1245" y="1992"/>
                      <a:pt x="1492" y="1902"/>
                      <a:pt x="1692" y="1702"/>
                    </a:cubicBezTo>
                    <a:cubicBezTo>
                      <a:pt x="2084" y="1310"/>
                      <a:pt x="2084" y="679"/>
                      <a:pt x="1692" y="298"/>
                    </a:cubicBezTo>
                    <a:cubicBezTo>
                      <a:pt x="1490" y="92"/>
                      <a:pt x="1241" y="1"/>
                      <a:pt x="9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426" name="Google Shape;2426;p28"/>
              <p:cNvSpPr/>
              <p:nvPr/>
            </p:nvSpPr>
            <p:spPr>
              <a:xfrm>
                <a:off x="622975" y="2180475"/>
                <a:ext cx="51825" cy="49700"/>
              </a:xfrm>
              <a:custGeom>
                <a:avLst/>
                <a:gdLst/>
                <a:ahLst/>
                <a:cxnLst/>
                <a:rect l="l" t="t" r="r" b="b"/>
                <a:pathLst>
                  <a:path w="2073" h="1988" extrusionOk="0">
                    <a:moveTo>
                      <a:pt x="990" y="0"/>
                    </a:moveTo>
                    <a:cubicBezTo>
                      <a:pt x="483" y="0"/>
                      <a:pt x="1" y="394"/>
                      <a:pt x="1" y="988"/>
                    </a:cubicBezTo>
                    <a:cubicBezTo>
                      <a:pt x="1" y="1591"/>
                      <a:pt x="484" y="1987"/>
                      <a:pt x="992" y="1987"/>
                    </a:cubicBezTo>
                    <a:cubicBezTo>
                      <a:pt x="1236" y="1987"/>
                      <a:pt x="1486" y="1896"/>
                      <a:pt x="1691" y="1690"/>
                    </a:cubicBezTo>
                    <a:cubicBezTo>
                      <a:pt x="2072" y="1309"/>
                      <a:pt x="2072" y="678"/>
                      <a:pt x="1691" y="297"/>
                    </a:cubicBezTo>
                    <a:cubicBezTo>
                      <a:pt x="1486" y="92"/>
                      <a:pt x="1235" y="0"/>
                      <a:pt x="99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427" name="Google Shape;2427;p28"/>
              <p:cNvSpPr/>
              <p:nvPr/>
            </p:nvSpPr>
            <p:spPr>
              <a:xfrm>
                <a:off x="468200" y="2180450"/>
                <a:ext cx="66400" cy="49675"/>
              </a:xfrm>
              <a:custGeom>
                <a:avLst/>
                <a:gdLst/>
                <a:ahLst/>
                <a:cxnLst/>
                <a:rect l="l" t="t" r="r" b="b"/>
                <a:pathLst>
                  <a:path w="2656" h="1987" extrusionOk="0">
                    <a:moveTo>
                      <a:pt x="1322" y="1"/>
                    </a:moveTo>
                    <a:cubicBezTo>
                      <a:pt x="441" y="1"/>
                      <a:pt x="1" y="1072"/>
                      <a:pt x="632" y="1691"/>
                    </a:cubicBezTo>
                    <a:cubicBezTo>
                      <a:pt x="822" y="1888"/>
                      <a:pt x="1075" y="1986"/>
                      <a:pt x="1328" y="1986"/>
                    </a:cubicBezTo>
                    <a:cubicBezTo>
                      <a:pt x="1581" y="1986"/>
                      <a:pt x="1834" y="1888"/>
                      <a:pt x="2025" y="1691"/>
                    </a:cubicBezTo>
                    <a:cubicBezTo>
                      <a:pt x="2656" y="1072"/>
                      <a:pt x="2203" y="1"/>
                      <a:pt x="132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428" name="Google Shape;2428;p28"/>
              <p:cNvSpPr/>
              <p:nvPr/>
            </p:nvSpPr>
            <p:spPr>
              <a:xfrm>
                <a:off x="696500" y="2253975"/>
                <a:ext cx="51825" cy="49725"/>
              </a:xfrm>
              <a:custGeom>
                <a:avLst/>
                <a:gdLst/>
                <a:ahLst/>
                <a:cxnLst/>
                <a:rect l="l" t="t" r="r" b="b"/>
                <a:pathLst>
                  <a:path w="2073" h="1989" extrusionOk="0">
                    <a:moveTo>
                      <a:pt x="990" y="1"/>
                    </a:moveTo>
                    <a:cubicBezTo>
                      <a:pt x="482" y="1"/>
                      <a:pt x="1" y="395"/>
                      <a:pt x="1" y="989"/>
                    </a:cubicBezTo>
                    <a:cubicBezTo>
                      <a:pt x="1" y="1592"/>
                      <a:pt x="484" y="1988"/>
                      <a:pt x="991" y="1988"/>
                    </a:cubicBezTo>
                    <a:cubicBezTo>
                      <a:pt x="1236" y="1988"/>
                      <a:pt x="1486" y="1896"/>
                      <a:pt x="1691" y="1691"/>
                    </a:cubicBezTo>
                    <a:cubicBezTo>
                      <a:pt x="2072" y="1310"/>
                      <a:pt x="2072" y="679"/>
                      <a:pt x="1691" y="298"/>
                    </a:cubicBezTo>
                    <a:cubicBezTo>
                      <a:pt x="1486" y="93"/>
                      <a:pt x="1235" y="1"/>
                      <a:pt x="99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429" name="Google Shape;2429;p28"/>
              <p:cNvSpPr/>
              <p:nvPr/>
            </p:nvSpPr>
            <p:spPr>
              <a:xfrm>
                <a:off x="769425" y="2327125"/>
                <a:ext cx="52125" cy="49725"/>
              </a:xfrm>
              <a:custGeom>
                <a:avLst/>
                <a:gdLst/>
                <a:ahLst/>
                <a:cxnLst/>
                <a:rect l="l" t="t" r="r" b="b"/>
                <a:pathLst>
                  <a:path w="2085" h="1989" extrusionOk="0">
                    <a:moveTo>
                      <a:pt x="1006" y="0"/>
                    </a:moveTo>
                    <a:cubicBezTo>
                      <a:pt x="492" y="0"/>
                      <a:pt x="1" y="395"/>
                      <a:pt x="1" y="992"/>
                    </a:cubicBezTo>
                    <a:cubicBezTo>
                      <a:pt x="1" y="1589"/>
                      <a:pt x="492" y="1989"/>
                      <a:pt x="1006" y="1989"/>
                    </a:cubicBezTo>
                    <a:cubicBezTo>
                      <a:pt x="1250" y="1989"/>
                      <a:pt x="1500" y="1898"/>
                      <a:pt x="1703" y="1694"/>
                    </a:cubicBezTo>
                    <a:cubicBezTo>
                      <a:pt x="2084" y="1313"/>
                      <a:pt x="2084" y="682"/>
                      <a:pt x="1703" y="289"/>
                    </a:cubicBezTo>
                    <a:cubicBezTo>
                      <a:pt x="1500" y="90"/>
                      <a:pt x="1250" y="0"/>
                      <a:pt x="100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430" name="Google Shape;2430;p28"/>
              <p:cNvSpPr/>
              <p:nvPr/>
            </p:nvSpPr>
            <p:spPr>
              <a:xfrm>
                <a:off x="842650" y="2400350"/>
                <a:ext cx="52125" cy="49600"/>
              </a:xfrm>
              <a:custGeom>
                <a:avLst/>
                <a:gdLst/>
                <a:ahLst/>
                <a:cxnLst/>
                <a:rect l="l" t="t" r="r" b="b"/>
                <a:pathLst>
                  <a:path w="2085" h="1984" extrusionOk="0">
                    <a:moveTo>
                      <a:pt x="1002" y="0"/>
                    </a:moveTo>
                    <a:cubicBezTo>
                      <a:pt x="492" y="0"/>
                      <a:pt x="1" y="395"/>
                      <a:pt x="1" y="992"/>
                    </a:cubicBezTo>
                    <a:cubicBezTo>
                      <a:pt x="1" y="1589"/>
                      <a:pt x="492" y="1983"/>
                      <a:pt x="1002" y="1983"/>
                    </a:cubicBezTo>
                    <a:cubicBezTo>
                      <a:pt x="1245" y="1983"/>
                      <a:pt x="1492" y="1894"/>
                      <a:pt x="1691" y="1694"/>
                    </a:cubicBezTo>
                    <a:cubicBezTo>
                      <a:pt x="2084" y="1301"/>
                      <a:pt x="2084" y="682"/>
                      <a:pt x="1691" y="289"/>
                    </a:cubicBezTo>
                    <a:cubicBezTo>
                      <a:pt x="1492" y="90"/>
                      <a:pt x="1245" y="0"/>
                      <a:pt x="100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431" name="Google Shape;2431;p28"/>
              <p:cNvSpPr/>
              <p:nvPr/>
            </p:nvSpPr>
            <p:spPr>
              <a:xfrm>
                <a:off x="915875" y="2473575"/>
                <a:ext cx="52125" cy="49600"/>
              </a:xfrm>
              <a:custGeom>
                <a:avLst/>
                <a:gdLst/>
                <a:ahLst/>
                <a:cxnLst/>
                <a:rect l="l" t="t" r="r" b="b"/>
                <a:pathLst>
                  <a:path w="2085" h="1984" extrusionOk="0">
                    <a:moveTo>
                      <a:pt x="1002" y="0"/>
                    </a:moveTo>
                    <a:cubicBezTo>
                      <a:pt x="492" y="0"/>
                      <a:pt x="1" y="395"/>
                      <a:pt x="1" y="992"/>
                    </a:cubicBezTo>
                    <a:cubicBezTo>
                      <a:pt x="1" y="1589"/>
                      <a:pt x="492" y="1983"/>
                      <a:pt x="1002" y="1983"/>
                    </a:cubicBezTo>
                    <a:cubicBezTo>
                      <a:pt x="1245" y="1983"/>
                      <a:pt x="1492" y="1894"/>
                      <a:pt x="1691" y="1694"/>
                    </a:cubicBezTo>
                    <a:cubicBezTo>
                      <a:pt x="2084" y="1301"/>
                      <a:pt x="2084" y="670"/>
                      <a:pt x="1691" y="289"/>
                    </a:cubicBezTo>
                    <a:cubicBezTo>
                      <a:pt x="1492" y="89"/>
                      <a:pt x="1245" y="0"/>
                      <a:pt x="100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432" name="Google Shape;2432;p28"/>
              <p:cNvSpPr/>
              <p:nvPr/>
            </p:nvSpPr>
            <p:spPr>
              <a:xfrm>
                <a:off x="989400" y="2546950"/>
                <a:ext cx="52100" cy="49750"/>
              </a:xfrm>
              <a:custGeom>
                <a:avLst/>
                <a:gdLst/>
                <a:ahLst/>
                <a:cxnLst/>
                <a:rect l="l" t="t" r="r" b="b"/>
                <a:pathLst>
                  <a:path w="2084" h="1990" extrusionOk="0">
                    <a:moveTo>
                      <a:pt x="1002" y="1"/>
                    </a:moveTo>
                    <a:cubicBezTo>
                      <a:pt x="492" y="1"/>
                      <a:pt x="0" y="401"/>
                      <a:pt x="0" y="997"/>
                    </a:cubicBezTo>
                    <a:cubicBezTo>
                      <a:pt x="0" y="1594"/>
                      <a:pt x="492" y="1989"/>
                      <a:pt x="1002" y="1989"/>
                    </a:cubicBezTo>
                    <a:cubicBezTo>
                      <a:pt x="1245" y="1989"/>
                      <a:pt x="1491" y="1900"/>
                      <a:pt x="1691" y="1700"/>
                    </a:cubicBezTo>
                    <a:cubicBezTo>
                      <a:pt x="2084" y="1307"/>
                      <a:pt x="2084" y="676"/>
                      <a:pt x="1691" y="295"/>
                    </a:cubicBezTo>
                    <a:cubicBezTo>
                      <a:pt x="1491" y="91"/>
                      <a:pt x="1244" y="1"/>
                      <a:pt x="100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433" name="Google Shape;2433;p28"/>
              <p:cNvSpPr/>
              <p:nvPr/>
            </p:nvSpPr>
            <p:spPr>
              <a:xfrm>
                <a:off x="1062925" y="2620000"/>
                <a:ext cx="51800" cy="49625"/>
              </a:xfrm>
              <a:custGeom>
                <a:avLst/>
                <a:gdLst/>
                <a:ahLst/>
                <a:cxnLst/>
                <a:rect l="l" t="t" r="r" b="b"/>
                <a:pathLst>
                  <a:path w="2072" h="1985" extrusionOk="0">
                    <a:moveTo>
                      <a:pt x="997" y="1"/>
                    </a:moveTo>
                    <a:cubicBezTo>
                      <a:pt x="487" y="1"/>
                      <a:pt x="0" y="396"/>
                      <a:pt x="0" y="993"/>
                    </a:cubicBezTo>
                    <a:cubicBezTo>
                      <a:pt x="0" y="1589"/>
                      <a:pt x="487" y="1984"/>
                      <a:pt x="997" y="1984"/>
                    </a:cubicBezTo>
                    <a:cubicBezTo>
                      <a:pt x="1239" y="1984"/>
                      <a:pt x="1487" y="1895"/>
                      <a:pt x="1691" y="1695"/>
                    </a:cubicBezTo>
                    <a:cubicBezTo>
                      <a:pt x="2072" y="1314"/>
                      <a:pt x="2072" y="683"/>
                      <a:pt x="1691" y="290"/>
                    </a:cubicBezTo>
                    <a:cubicBezTo>
                      <a:pt x="1487" y="90"/>
                      <a:pt x="1239" y="1"/>
                      <a:pt x="9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434" name="Google Shape;2434;p28"/>
              <p:cNvSpPr/>
              <p:nvPr/>
            </p:nvSpPr>
            <p:spPr>
              <a:xfrm>
                <a:off x="549750" y="2253600"/>
                <a:ext cx="52125" cy="49600"/>
              </a:xfrm>
              <a:custGeom>
                <a:avLst/>
                <a:gdLst/>
                <a:ahLst/>
                <a:cxnLst/>
                <a:rect l="l" t="t" r="r" b="b"/>
                <a:pathLst>
                  <a:path w="2085" h="1984" extrusionOk="0">
                    <a:moveTo>
                      <a:pt x="1002" y="0"/>
                    </a:moveTo>
                    <a:cubicBezTo>
                      <a:pt x="493" y="0"/>
                      <a:pt x="1" y="395"/>
                      <a:pt x="1" y="992"/>
                    </a:cubicBezTo>
                    <a:cubicBezTo>
                      <a:pt x="1" y="1589"/>
                      <a:pt x="493" y="1984"/>
                      <a:pt x="1002" y="1984"/>
                    </a:cubicBezTo>
                    <a:cubicBezTo>
                      <a:pt x="1245" y="1984"/>
                      <a:pt x="1492" y="1894"/>
                      <a:pt x="1692" y="1694"/>
                    </a:cubicBezTo>
                    <a:cubicBezTo>
                      <a:pt x="2084" y="1302"/>
                      <a:pt x="2084" y="682"/>
                      <a:pt x="1692" y="289"/>
                    </a:cubicBezTo>
                    <a:cubicBezTo>
                      <a:pt x="1492" y="90"/>
                      <a:pt x="1245" y="0"/>
                      <a:pt x="100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435" name="Google Shape;2435;p28"/>
              <p:cNvSpPr/>
              <p:nvPr/>
            </p:nvSpPr>
            <p:spPr>
              <a:xfrm>
                <a:off x="623275" y="2327125"/>
                <a:ext cx="52125" cy="49600"/>
              </a:xfrm>
              <a:custGeom>
                <a:avLst/>
                <a:gdLst/>
                <a:ahLst/>
                <a:cxnLst/>
                <a:rect l="l" t="t" r="r" b="b"/>
                <a:pathLst>
                  <a:path w="2085" h="1984" extrusionOk="0">
                    <a:moveTo>
                      <a:pt x="1002" y="0"/>
                    </a:moveTo>
                    <a:cubicBezTo>
                      <a:pt x="493" y="0"/>
                      <a:pt x="1" y="395"/>
                      <a:pt x="1" y="992"/>
                    </a:cubicBezTo>
                    <a:cubicBezTo>
                      <a:pt x="1" y="1589"/>
                      <a:pt x="493" y="1983"/>
                      <a:pt x="1002" y="1983"/>
                    </a:cubicBezTo>
                    <a:cubicBezTo>
                      <a:pt x="1245" y="1983"/>
                      <a:pt x="1492" y="1894"/>
                      <a:pt x="1691" y="1694"/>
                    </a:cubicBezTo>
                    <a:cubicBezTo>
                      <a:pt x="2084" y="1313"/>
                      <a:pt x="2084" y="682"/>
                      <a:pt x="1691" y="289"/>
                    </a:cubicBezTo>
                    <a:cubicBezTo>
                      <a:pt x="1492" y="90"/>
                      <a:pt x="1245" y="0"/>
                      <a:pt x="100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436" name="Google Shape;2436;p28"/>
              <p:cNvSpPr/>
              <p:nvPr/>
            </p:nvSpPr>
            <p:spPr>
              <a:xfrm>
                <a:off x="696500" y="2400350"/>
                <a:ext cx="51825" cy="49600"/>
              </a:xfrm>
              <a:custGeom>
                <a:avLst/>
                <a:gdLst/>
                <a:ahLst/>
                <a:cxnLst/>
                <a:rect l="l" t="t" r="r" b="b"/>
                <a:pathLst>
                  <a:path w="2073" h="1984" extrusionOk="0">
                    <a:moveTo>
                      <a:pt x="997" y="0"/>
                    </a:moveTo>
                    <a:cubicBezTo>
                      <a:pt x="487" y="0"/>
                      <a:pt x="1" y="395"/>
                      <a:pt x="1" y="992"/>
                    </a:cubicBezTo>
                    <a:cubicBezTo>
                      <a:pt x="1" y="1589"/>
                      <a:pt x="487" y="1983"/>
                      <a:pt x="997" y="1983"/>
                    </a:cubicBezTo>
                    <a:cubicBezTo>
                      <a:pt x="1240" y="1983"/>
                      <a:pt x="1488" y="1894"/>
                      <a:pt x="1691" y="1694"/>
                    </a:cubicBezTo>
                    <a:cubicBezTo>
                      <a:pt x="2072" y="1301"/>
                      <a:pt x="2072" y="682"/>
                      <a:pt x="1691" y="289"/>
                    </a:cubicBezTo>
                    <a:cubicBezTo>
                      <a:pt x="1488" y="90"/>
                      <a:pt x="1240" y="0"/>
                      <a:pt x="99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437" name="Google Shape;2437;p28"/>
              <p:cNvSpPr/>
              <p:nvPr/>
            </p:nvSpPr>
            <p:spPr>
              <a:xfrm>
                <a:off x="769425" y="2473375"/>
                <a:ext cx="52125" cy="49800"/>
              </a:xfrm>
              <a:custGeom>
                <a:avLst/>
                <a:gdLst/>
                <a:ahLst/>
                <a:cxnLst/>
                <a:rect l="l" t="t" r="r" b="b"/>
                <a:pathLst>
                  <a:path w="2085" h="1992" extrusionOk="0">
                    <a:moveTo>
                      <a:pt x="1000" y="0"/>
                    </a:moveTo>
                    <a:cubicBezTo>
                      <a:pt x="489" y="0"/>
                      <a:pt x="1" y="397"/>
                      <a:pt x="1" y="1000"/>
                    </a:cubicBezTo>
                    <a:cubicBezTo>
                      <a:pt x="1" y="1597"/>
                      <a:pt x="492" y="1991"/>
                      <a:pt x="1006" y="1991"/>
                    </a:cubicBezTo>
                    <a:cubicBezTo>
                      <a:pt x="1250" y="1991"/>
                      <a:pt x="1500" y="1902"/>
                      <a:pt x="1703" y="1702"/>
                    </a:cubicBezTo>
                    <a:cubicBezTo>
                      <a:pt x="2084" y="1309"/>
                      <a:pt x="2084" y="678"/>
                      <a:pt x="1703" y="297"/>
                    </a:cubicBezTo>
                    <a:cubicBezTo>
                      <a:pt x="1498" y="92"/>
                      <a:pt x="1247" y="0"/>
                      <a:pt x="100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438" name="Google Shape;2438;p28"/>
              <p:cNvSpPr/>
              <p:nvPr/>
            </p:nvSpPr>
            <p:spPr>
              <a:xfrm>
                <a:off x="842650" y="2546575"/>
                <a:ext cx="52125" cy="49725"/>
              </a:xfrm>
              <a:custGeom>
                <a:avLst/>
                <a:gdLst/>
                <a:ahLst/>
                <a:cxnLst/>
                <a:rect l="l" t="t" r="r" b="b"/>
                <a:pathLst>
                  <a:path w="2085" h="1989" extrusionOk="0">
                    <a:moveTo>
                      <a:pt x="995" y="1"/>
                    </a:moveTo>
                    <a:cubicBezTo>
                      <a:pt x="488" y="1"/>
                      <a:pt x="1" y="395"/>
                      <a:pt x="1" y="989"/>
                    </a:cubicBezTo>
                    <a:cubicBezTo>
                      <a:pt x="1" y="1591"/>
                      <a:pt x="489" y="1988"/>
                      <a:pt x="997" y="1988"/>
                    </a:cubicBezTo>
                    <a:cubicBezTo>
                      <a:pt x="1241" y="1988"/>
                      <a:pt x="1490" y="1896"/>
                      <a:pt x="1691" y="1691"/>
                    </a:cubicBezTo>
                    <a:cubicBezTo>
                      <a:pt x="2084" y="1310"/>
                      <a:pt x="2084" y="679"/>
                      <a:pt x="1691" y="298"/>
                    </a:cubicBezTo>
                    <a:cubicBezTo>
                      <a:pt x="1490" y="93"/>
                      <a:pt x="1240" y="1"/>
                      <a:pt x="99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439" name="Google Shape;2439;p28"/>
              <p:cNvSpPr/>
              <p:nvPr/>
            </p:nvSpPr>
            <p:spPr>
              <a:xfrm>
                <a:off x="916175" y="2620000"/>
                <a:ext cx="52125" cy="49750"/>
              </a:xfrm>
              <a:custGeom>
                <a:avLst/>
                <a:gdLst/>
                <a:ahLst/>
                <a:cxnLst/>
                <a:rect l="l" t="t" r="r" b="b"/>
                <a:pathLst>
                  <a:path w="2085" h="1990" extrusionOk="0">
                    <a:moveTo>
                      <a:pt x="1006" y="1"/>
                    </a:moveTo>
                    <a:cubicBezTo>
                      <a:pt x="492" y="1"/>
                      <a:pt x="0" y="396"/>
                      <a:pt x="0" y="993"/>
                    </a:cubicBezTo>
                    <a:cubicBezTo>
                      <a:pt x="0" y="1589"/>
                      <a:pt x="492" y="1989"/>
                      <a:pt x="1005" y="1989"/>
                    </a:cubicBezTo>
                    <a:cubicBezTo>
                      <a:pt x="1250" y="1989"/>
                      <a:pt x="1499" y="1899"/>
                      <a:pt x="1703" y="1695"/>
                    </a:cubicBezTo>
                    <a:cubicBezTo>
                      <a:pt x="2084" y="1314"/>
                      <a:pt x="2084" y="683"/>
                      <a:pt x="1703" y="290"/>
                    </a:cubicBezTo>
                    <a:cubicBezTo>
                      <a:pt x="1500" y="90"/>
                      <a:pt x="1250" y="1"/>
                      <a:pt x="100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440" name="Google Shape;2440;p28"/>
              <p:cNvSpPr/>
              <p:nvPr/>
            </p:nvSpPr>
            <p:spPr>
              <a:xfrm>
                <a:off x="989400" y="2693225"/>
                <a:ext cx="52100" cy="49750"/>
              </a:xfrm>
              <a:custGeom>
                <a:avLst/>
                <a:gdLst/>
                <a:ahLst/>
                <a:cxnLst/>
                <a:rect l="l" t="t" r="r" b="b"/>
                <a:pathLst>
                  <a:path w="2084" h="1990" extrusionOk="0">
                    <a:moveTo>
                      <a:pt x="1002" y="1"/>
                    </a:moveTo>
                    <a:cubicBezTo>
                      <a:pt x="492" y="1"/>
                      <a:pt x="0" y="396"/>
                      <a:pt x="0" y="992"/>
                    </a:cubicBezTo>
                    <a:cubicBezTo>
                      <a:pt x="0" y="1589"/>
                      <a:pt x="492" y="1989"/>
                      <a:pt x="1002" y="1989"/>
                    </a:cubicBezTo>
                    <a:cubicBezTo>
                      <a:pt x="1244" y="1989"/>
                      <a:pt x="1491" y="1899"/>
                      <a:pt x="1691" y="1695"/>
                    </a:cubicBezTo>
                    <a:cubicBezTo>
                      <a:pt x="2084" y="1314"/>
                      <a:pt x="2084" y="683"/>
                      <a:pt x="1691" y="290"/>
                    </a:cubicBezTo>
                    <a:cubicBezTo>
                      <a:pt x="1491" y="90"/>
                      <a:pt x="1245" y="1"/>
                      <a:pt x="100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2441" name="Google Shape;2441;p28"/>
            <p:cNvGrpSpPr/>
            <p:nvPr/>
          </p:nvGrpSpPr>
          <p:grpSpPr>
            <a:xfrm>
              <a:off x="8439650" y="101138"/>
              <a:ext cx="1081431" cy="1081431"/>
              <a:chOff x="1653302" y="685777"/>
              <a:chExt cx="824828" cy="824828"/>
            </a:xfrm>
          </p:grpSpPr>
          <p:sp>
            <p:nvSpPr>
              <p:cNvPr id="2442" name="Google Shape;2442;p28"/>
              <p:cNvSpPr/>
              <p:nvPr/>
            </p:nvSpPr>
            <p:spPr>
              <a:xfrm>
                <a:off x="1685230" y="717705"/>
                <a:ext cx="792900" cy="792900"/>
              </a:xfrm>
              <a:prstGeom prst="donut">
                <a:avLst>
                  <a:gd name="adj" fmla="val 22098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443" name="Google Shape;2443;p28"/>
              <p:cNvSpPr/>
              <p:nvPr/>
            </p:nvSpPr>
            <p:spPr>
              <a:xfrm>
                <a:off x="1653302" y="685777"/>
                <a:ext cx="792900" cy="792900"/>
              </a:xfrm>
              <a:prstGeom prst="donut">
                <a:avLst>
                  <a:gd name="adj" fmla="val 22098"/>
                </a:avLst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sp>
          <p:nvSpPr>
            <p:cNvPr id="2444" name="Google Shape;2444;p28"/>
            <p:cNvSpPr/>
            <p:nvPr/>
          </p:nvSpPr>
          <p:spPr>
            <a:xfrm>
              <a:off x="8444500" y="3312524"/>
              <a:ext cx="706701" cy="1412909"/>
            </a:xfrm>
            <a:custGeom>
              <a:avLst/>
              <a:gdLst/>
              <a:ahLst/>
              <a:cxnLst/>
              <a:rect l="l" t="t" r="r" b="b"/>
              <a:pathLst>
                <a:path w="20111" h="40208" extrusionOk="0">
                  <a:moveTo>
                    <a:pt x="20111" y="0"/>
                  </a:moveTo>
                  <a:lnTo>
                    <a:pt x="1" y="20110"/>
                  </a:lnTo>
                  <a:lnTo>
                    <a:pt x="20111" y="40208"/>
                  </a:lnTo>
                  <a:lnTo>
                    <a:pt x="2011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45" name="Google Shape;2445;p28"/>
            <p:cNvSpPr/>
            <p:nvPr/>
          </p:nvSpPr>
          <p:spPr>
            <a:xfrm>
              <a:off x="8923973" y="4115383"/>
              <a:ext cx="122217" cy="104612"/>
            </a:xfrm>
            <a:custGeom>
              <a:avLst/>
              <a:gdLst/>
              <a:ahLst/>
              <a:cxnLst/>
              <a:rect l="l" t="t" r="r" b="b"/>
              <a:pathLst>
                <a:path w="3478" h="2977" extrusionOk="0">
                  <a:moveTo>
                    <a:pt x="1989" y="584"/>
                  </a:moveTo>
                  <a:cubicBezTo>
                    <a:pt x="2489" y="584"/>
                    <a:pt x="2882" y="989"/>
                    <a:pt x="2882" y="1477"/>
                  </a:cubicBezTo>
                  <a:cubicBezTo>
                    <a:pt x="2882" y="2016"/>
                    <a:pt x="2441" y="2376"/>
                    <a:pt x="1983" y="2376"/>
                  </a:cubicBezTo>
                  <a:cubicBezTo>
                    <a:pt x="1763" y="2376"/>
                    <a:pt x="1539" y="2293"/>
                    <a:pt x="1358" y="2108"/>
                  </a:cubicBezTo>
                  <a:cubicBezTo>
                    <a:pt x="798" y="1548"/>
                    <a:pt x="1191" y="584"/>
                    <a:pt x="1989" y="584"/>
                  </a:cubicBezTo>
                  <a:close/>
                  <a:moveTo>
                    <a:pt x="1984" y="0"/>
                  </a:moveTo>
                  <a:cubicBezTo>
                    <a:pt x="1618" y="0"/>
                    <a:pt x="1245" y="136"/>
                    <a:pt x="941" y="441"/>
                  </a:cubicBezTo>
                  <a:cubicBezTo>
                    <a:pt x="1" y="1370"/>
                    <a:pt x="667" y="2977"/>
                    <a:pt x="1989" y="2977"/>
                  </a:cubicBezTo>
                  <a:cubicBezTo>
                    <a:pt x="2810" y="2977"/>
                    <a:pt x="3477" y="2310"/>
                    <a:pt x="3477" y="1489"/>
                  </a:cubicBezTo>
                  <a:cubicBezTo>
                    <a:pt x="3477" y="595"/>
                    <a:pt x="2747" y="0"/>
                    <a:pt x="19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26909133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2DC61-DB2F-401A-88F9-2D624B2E0073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1B8E1-64BF-43FC-AE16-6DEAE3A7C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47231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 preserve="1">
  <p:cSld name="Blank slide">
    <p:spTree>
      <p:nvGrpSpPr>
        <p:cNvPr id="1" name="Shape 244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5775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4"/>
          <p:cNvSpPr txBox="1">
            <a:spLocks noGrp="1"/>
          </p:cNvSpPr>
          <p:nvPr>
            <p:ph type="body" idx="1"/>
          </p:nvPr>
        </p:nvSpPr>
        <p:spPr>
          <a:xfrm>
            <a:off x="625600" y="1523467"/>
            <a:ext cx="7892700" cy="47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323" name="Google Shape;323;p4"/>
          <p:cNvGrpSpPr/>
          <p:nvPr/>
        </p:nvGrpSpPr>
        <p:grpSpPr>
          <a:xfrm>
            <a:off x="-739350" y="-149669"/>
            <a:ext cx="10581472" cy="7171596"/>
            <a:chOff x="-739350" y="-112252"/>
            <a:chExt cx="10581472" cy="5378697"/>
          </a:xfrm>
        </p:grpSpPr>
        <p:sp>
          <p:nvSpPr>
            <p:cNvPr id="324" name="Google Shape;324;p4"/>
            <p:cNvSpPr/>
            <p:nvPr/>
          </p:nvSpPr>
          <p:spPr>
            <a:xfrm rot="5400000">
              <a:off x="597598" y="-156800"/>
              <a:ext cx="367200" cy="1614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325" name="Google Shape;325;p4"/>
            <p:cNvGrpSpPr/>
            <p:nvPr/>
          </p:nvGrpSpPr>
          <p:grpSpPr>
            <a:xfrm rot="10800000">
              <a:off x="622908" y="261687"/>
              <a:ext cx="746602" cy="367214"/>
              <a:chOff x="583100" y="2948450"/>
              <a:chExt cx="804875" cy="395875"/>
            </a:xfrm>
          </p:grpSpPr>
          <p:sp>
            <p:nvSpPr>
              <p:cNvPr id="326" name="Google Shape;326;p4"/>
              <p:cNvSpPr/>
              <p:nvPr/>
            </p:nvSpPr>
            <p:spPr>
              <a:xfrm>
                <a:off x="583100" y="2948450"/>
                <a:ext cx="46750" cy="39875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1595" extrusionOk="0">
                    <a:moveTo>
                      <a:pt x="1072" y="142"/>
                    </a:moveTo>
                    <a:cubicBezTo>
                      <a:pt x="1429" y="142"/>
                      <a:pt x="1727" y="427"/>
                      <a:pt x="1727" y="797"/>
                    </a:cubicBezTo>
                    <a:cubicBezTo>
                      <a:pt x="1727" y="1192"/>
                      <a:pt x="1405" y="1456"/>
                      <a:pt x="1067" y="1456"/>
                    </a:cubicBezTo>
                    <a:cubicBezTo>
                      <a:pt x="907" y="1456"/>
                      <a:pt x="742" y="1395"/>
                      <a:pt x="608" y="1261"/>
                    </a:cubicBezTo>
                    <a:cubicBezTo>
                      <a:pt x="191" y="844"/>
                      <a:pt x="489" y="142"/>
                      <a:pt x="1072" y="142"/>
                    </a:cubicBezTo>
                    <a:close/>
                    <a:moveTo>
                      <a:pt x="1070" y="1"/>
                    </a:moveTo>
                    <a:cubicBezTo>
                      <a:pt x="875" y="1"/>
                      <a:pt x="675" y="74"/>
                      <a:pt x="512" y="237"/>
                    </a:cubicBezTo>
                    <a:cubicBezTo>
                      <a:pt x="0" y="737"/>
                      <a:pt x="358" y="1594"/>
                      <a:pt x="1072" y="1594"/>
                    </a:cubicBezTo>
                    <a:cubicBezTo>
                      <a:pt x="1512" y="1582"/>
                      <a:pt x="1858" y="1237"/>
                      <a:pt x="1870" y="797"/>
                    </a:cubicBezTo>
                    <a:cubicBezTo>
                      <a:pt x="1862" y="315"/>
                      <a:pt x="1475" y="1"/>
                      <a:pt x="1070" y="1"/>
                    </a:cubicBezTo>
                    <a:close/>
                  </a:path>
                </a:pathLst>
              </a:custGeom>
              <a:solidFill>
                <a:srgbClr val="0909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27" name="Google Shape;327;p4"/>
              <p:cNvSpPr/>
              <p:nvPr/>
            </p:nvSpPr>
            <p:spPr>
              <a:xfrm>
                <a:off x="709600" y="2948450"/>
                <a:ext cx="46450" cy="39875"/>
              </a:xfrm>
              <a:custGeom>
                <a:avLst/>
                <a:gdLst/>
                <a:ahLst/>
                <a:cxnLst/>
                <a:rect l="l" t="t" r="r" b="b"/>
                <a:pathLst>
                  <a:path w="1858" h="1595" extrusionOk="0">
                    <a:moveTo>
                      <a:pt x="1060" y="142"/>
                    </a:moveTo>
                    <a:cubicBezTo>
                      <a:pt x="1429" y="142"/>
                      <a:pt x="1715" y="427"/>
                      <a:pt x="1727" y="797"/>
                    </a:cubicBezTo>
                    <a:cubicBezTo>
                      <a:pt x="1727" y="1192"/>
                      <a:pt x="1399" y="1456"/>
                      <a:pt x="1059" y="1456"/>
                    </a:cubicBezTo>
                    <a:cubicBezTo>
                      <a:pt x="896" y="1456"/>
                      <a:pt x="730" y="1395"/>
                      <a:pt x="596" y="1261"/>
                    </a:cubicBezTo>
                    <a:cubicBezTo>
                      <a:pt x="179" y="844"/>
                      <a:pt x="477" y="142"/>
                      <a:pt x="1060" y="142"/>
                    </a:cubicBezTo>
                    <a:close/>
                    <a:moveTo>
                      <a:pt x="1061" y="1"/>
                    </a:moveTo>
                    <a:cubicBezTo>
                      <a:pt x="864" y="1"/>
                      <a:pt x="663" y="74"/>
                      <a:pt x="501" y="237"/>
                    </a:cubicBezTo>
                    <a:cubicBezTo>
                      <a:pt x="1" y="737"/>
                      <a:pt x="358" y="1594"/>
                      <a:pt x="1060" y="1594"/>
                    </a:cubicBezTo>
                    <a:cubicBezTo>
                      <a:pt x="1501" y="1582"/>
                      <a:pt x="1858" y="1237"/>
                      <a:pt x="1858" y="797"/>
                    </a:cubicBezTo>
                    <a:cubicBezTo>
                      <a:pt x="1858" y="315"/>
                      <a:pt x="1468" y="1"/>
                      <a:pt x="1061" y="1"/>
                    </a:cubicBezTo>
                    <a:close/>
                  </a:path>
                </a:pathLst>
              </a:custGeom>
              <a:solidFill>
                <a:srgbClr val="0909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28" name="Google Shape;328;p4"/>
              <p:cNvSpPr/>
              <p:nvPr/>
            </p:nvSpPr>
            <p:spPr>
              <a:xfrm>
                <a:off x="835800" y="2948450"/>
                <a:ext cx="46775" cy="39875"/>
              </a:xfrm>
              <a:custGeom>
                <a:avLst/>
                <a:gdLst/>
                <a:ahLst/>
                <a:cxnLst/>
                <a:rect l="l" t="t" r="r" b="b"/>
                <a:pathLst>
                  <a:path w="1871" h="1595" extrusionOk="0">
                    <a:moveTo>
                      <a:pt x="1072" y="142"/>
                    </a:moveTo>
                    <a:cubicBezTo>
                      <a:pt x="1430" y="142"/>
                      <a:pt x="1727" y="427"/>
                      <a:pt x="1727" y="797"/>
                    </a:cubicBezTo>
                    <a:cubicBezTo>
                      <a:pt x="1727" y="1192"/>
                      <a:pt x="1405" y="1456"/>
                      <a:pt x="1068" y="1456"/>
                    </a:cubicBezTo>
                    <a:cubicBezTo>
                      <a:pt x="907" y="1456"/>
                      <a:pt x="743" y="1395"/>
                      <a:pt x="608" y="1261"/>
                    </a:cubicBezTo>
                    <a:cubicBezTo>
                      <a:pt x="191" y="844"/>
                      <a:pt x="489" y="142"/>
                      <a:pt x="1072" y="142"/>
                    </a:cubicBezTo>
                    <a:close/>
                    <a:moveTo>
                      <a:pt x="1070" y="1"/>
                    </a:moveTo>
                    <a:cubicBezTo>
                      <a:pt x="875" y="1"/>
                      <a:pt x="676" y="74"/>
                      <a:pt x="513" y="237"/>
                    </a:cubicBezTo>
                    <a:cubicBezTo>
                      <a:pt x="1" y="737"/>
                      <a:pt x="358" y="1594"/>
                      <a:pt x="1072" y="1594"/>
                    </a:cubicBezTo>
                    <a:cubicBezTo>
                      <a:pt x="1513" y="1582"/>
                      <a:pt x="1858" y="1237"/>
                      <a:pt x="1870" y="797"/>
                    </a:cubicBezTo>
                    <a:cubicBezTo>
                      <a:pt x="1862" y="315"/>
                      <a:pt x="1475" y="1"/>
                      <a:pt x="1070" y="1"/>
                    </a:cubicBezTo>
                    <a:close/>
                  </a:path>
                </a:pathLst>
              </a:custGeom>
              <a:solidFill>
                <a:srgbClr val="0909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29" name="Google Shape;329;p4"/>
              <p:cNvSpPr/>
              <p:nvPr/>
            </p:nvSpPr>
            <p:spPr>
              <a:xfrm>
                <a:off x="962300" y="2948450"/>
                <a:ext cx="46475" cy="39875"/>
              </a:xfrm>
              <a:custGeom>
                <a:avLst/>
                <a:gdLst/>
                <a:ahLst/>
                <a:cxnLst/>
                <a:rect l="l" t="t" r="r" b="b"/>
                <a:pathLst>
                  <a:path w="1859" h="1595" extrusionOk="0">
                    <a:moveTo>
                      <a:pt x="1061" y="142"/>
                    </a:moveTo>
                    <a:cubicBezTo>
                      <a:pt x="1430" y="142"/>
                      <a:pt x="1715" y="427"/>
                      <a:pt x="1727" y="797"/>
                    </a:cubicBezTo>
                    <a:cubicBezTo>
                      <a:pt x="1727" y="1192"/>
                      <a:pt x="1400" y="1456"/>
                      <a:pt x="1059" y="1456"/>
                    </a:cubicBezTo>
                    <a:cubicBezTo>
                      <a:pt x="896" y="1456"/>
                      <a:pt x="731" y="1395"/>
                      <a:pt x="596" y="1261"/>
                    </a:cubicBezTo>
                    <a:cubicBezTo>
                      <a:pt x="180" y="844"/>
                      <a:pt x="477" y="142"/>
                      <a:pt x="1061" y="142"/>
                    </a:cubicBezTo>
                    <a:close/>
                    <a:moveTo>
                      <a:pt x="1061" y="1"/>
                    </a:moveTo>
                    <a:cubicBezTo>
                      <a:pt x="865" y="1"/>
                      <a:pt x="664" y="74"/>
                      <a:pt x="501" y="237"/>
                    </a:cubicBezTo>
                    <a:cubicBezTo>
                      <a:pt x="1" y="737"/>
                      <a:pt x="358" y="1594"/>
                      <a:pt x="1061" y="1594"/>
                    </a:cubicBezTo>
                    <a:cubicBezTo>
                      <a:pt x="1501" y="1582"/>
                      <a:pt x="1858" y="1237"/>
                      <a:pt x="1858" y="797"/>
                    </a:cubicBezTo>
                    <a:cubicBezTo>
                      <a:pt x="1858" y="315"/>
                      <a:pt x="1468" y="1"/>
                      <a:pt x="1061" y="1"/>
                    </a:cubicBezTo>
                    <a:close/>
                  </a:path>
                </a:pathLst>
              </a:custGeom>
              <a:solidFill>
                <a:srgbClr val="0909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30" name="Google Shape;330;p4"/>
              <p:cNvSpPr/>
              <p:nvPr/>
            </p:nvSpPr>
            <p:spPr>
              <a:xfrm>
                <a:off x="1088525" y="2948450"/>
                <a:ext cx="46750" cy="39875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1595" extrusionOk="0">
                    <a:moveTo>
                      <a:pt x="1072" y="142"/>
                    </a:moveTo>
                    <a:cubicBezTo>
                      <a:pt x="1429" y="142"/>
                      <a:pt x="1727" y="427"/>
                      <a:pt x="1727" y="797"/>
                    </a:cubicBezTo>
                    <a:cubicBezTo>
                      <a:pt x="1727" y="1192"/>
                      <a:pt x="1405" y="1456"/>
                      <a:pt x="1067" y="1456"/>
                    </a:cubicBezTo>
                    <a:cubicBezTo>
                      <a:pt x="906" y="1456"/>
                      <a:pt x="742" y="1395"/>
                      <a:pt x="607" y="1261"/>
                    </a:cubicBezTo>
                    <a:cubicBezTo>
                      <a:pt x="191" y="844"/>
                      <a:pt x="488" y="142"/>
                      <a:pt x="1072" y="142"/>
                    </a:cubicBezTo>
                    <a:close/>
                    <a:moveTo>
                      <a:pt x="1070" y="1"/>
                    </a:moveTo>
                    <a:cubicBezTo>
                      <a:pt x="874" y="1"/>
                      <a:pt x="675" y="74"/>
                      <a:pt x="512" y="237"/>
                    </a:cubicBezTo>
                    <a:cubicBezTo>
                      <a:pt x="0" y="737"/>
                      <a:pt x="357" y="1594"/>
                      <a:pt x="1072" y="1594"/>
                    </a:cubicBezTo>
                    <a:cubicBezTo>
                      <a:pt x="1512" y="1582"/>
                      <a:pt x="1858" y="1237"/>
                      <a:pt x="1869" y="797"/>
                    </a:cubicBezTo>
                    <a:cubicBezTo>
                      <a:pt x="1861" y="315"/>
                      <a:pt x="1474" y="1"/>
                      <a:pt x="1070" y="1"/>
                    </a:cubicBezTo>
                    <a:close/>
                  </a:path>
                </a:pathLst>
              </a:custGeom>
              <a:solidFill>
                <a:srgbClr val="0909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31" name="Google Shape;331;p4"/>
              <p:cNvSpPr/>
              <p:nvPr/>
            </p:nvSpPr>
            <p:spPr>
              <a:xfrm>
                <a:off x="1215025" y="2948450"/>
                <a:ext cx="46450" cy="39875"/>
              </a:xfrm>
              <a:custGeom>
                <a:avLst/>
                <a:gdLst/>
                <a:ahLst/>
                <a:cxnLst/>
                <a:rect l="l" t="t" r="r" b="b"/>
                <a:pathLst>
                  <a:path w="1858" h="1595" extrusionOk="0">
                    <a:moveTo>
                      <a:pt x="1060" y="142"/>
                    </a:moveTo>
                    <a:cubicBezTo>
                      <a:pt x="1429" y="142"/>
                      <a:pt x="1715" y="427"/>
                      <a:pt x="1727" y="797"/>
                    </a:cubicBezTo>
                    <a:cubicBezTo>
                      <a:pt x="1727" y="1192"/>
                      <a:pt x="1399" y="1456"/>
                      <a:pt x="1058" y="1456"/>
                    </a:cubicBezTo>
                    <a:cubicBezTo>
                      <a:pt x="896" y="1456"/>
                      <a:pt x="730" y="1395"/>
                      <a:pt x="596" y="1261"/>
                    </a:cubicBezTo>
                    <a:cubicBezTo>
                      <a:pt x="179" y="844"/>
                      <a:pt x="477" y="142"/>
                      <a:pt x="1060" y="142"/>
                    </a:cubicBezTo>
                    <a:close/>
                    <a:moveTo>
                      <a:pt x="1061" y="1"/>
                    </a:moveTo>
                    <a:cubicBezTo>
                      <a:pt x="864" y="1"/>
                      <a:pt x="663" y="74"/>
                      <a:pt x="500" y="237"/>
                    </a:cubicBezTo>
                    <a:cubicBezTo>
                      <a:pt x="0" y="737"/>
                      <a:pt x="358" y="1594"/>
                      <a:pt x="1060" y="1594"/>
                    </a:cubicBezTo>
                    <a:cubicBezTo>
                      <a:pt x="1501" y="1582"/>
                      <a:pt x="1858" y="1237"/>
                      <a:pt x="1858" y="797"/>
                    </a:cubicBezTo>
                    <a:cubicBezTo>
                      <a:pt x="1858" y="315"/>
                      <a:pt x="1468" y="1"/>
                      <a:pt x="1061" y="1"/>
                    </a:cubicBezTo>
                    <a:close/>
                  </a:path>
                </a:pathLst>
              </a:custGeom>
              <a:solidFill>
                <a:srgbClr val="0909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32" name="Google Shape;332;p4"/>
              <p:cNvSpPr/>
              <p:nvPr/>
            </p:nvSpPr>
            <p:spPr>
              <a:xfrm>
                <a:off x="1341225" y="2948450"/>
                <a:ext cx="46750" cy="39875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1595" extrusionOk="0">
                    <a:moveTo>
                      <a:pt x="1072" y="142"/>
                    </a:moveTo>
                    <a:cubicBezTo>
                      <a:pt x="1429" y="142"/>
                      <a:pt x="1727" y="427"/>
                      <a:pt x="1727" y="797"/>
                    </a:cubicBezTo>
                    <a:cubicBezTo>
                      <a:pt x="1727" y="1192"/>
                      <a:pt x="1405" y="1456"/>
                      <a:pt x="1068" y="1456"/>
                    </a:cubicBezTo>
                    <a:cubicBezTo>
                      <a:pt x="907" y="1456"/>
                      <a:pt x="742" y="1395"/>
                      <a:pt x="608" y="1261"/>
                    </a:cubicBezTo>
                    <a:cubicBezTo>
                      <a:pt x="191" y="844"/>
                      <a:pt x="489" y="142"/>
                      <a:pt x="1072" y="142"/>
                    </a:cubicBezTo>
                    <a:close/>
                    <a:moveTo>
                      <a:pt x="1070" y="1"/>
                    </a:moveTo>
                    <a:cubicBezTo>
                      <a:pt x="875" y="1"/>
                      <a:pt x="675" y="74"/>
                      <a:pt x="513" y="237"/>
                    </a:cubicBezTo>
                    <a:cubicBezTo>
                      <a:pt x="1" y="737"/>
                      <a:pt x="358" y="1594"/>
                      <a:pt x="1072" y="1594"/>
                    </a:cubicBezTo>
                    <a:cubicBezTo>
                      <a:pt x="1513" y="1582"/>
                      <a:pt x="1858" y="1237"/>
                      <a:pt x="1870" y="797"/>
                    </a:cubicBezTo>
                    <a:cubicBezTo>
                      <a:pt x="1862" y="315"/>
                      <a:pt x="1475" y="1"/>
                      <a:pt x="1070" y="1"/>
                    </a:cubicBezTo>
                    <a:close/>
                  </a:path>
                </a:pathLst>
              </a:custGeom>
              <a:solidFill>
                <a:srgbClr val="0909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33" name="Google Shape;333;p4"/>
              <p:cNvSpPr/>
              <p:nvPr/>
            </p:nvSpPr>
            <p:spPr>
              <a:xfrm>
                <a:off x="583100" y="3067100"/>
                <a:ext cx="46750" cy="39975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1599" extrusionOk="0">
                    <a:moveTo>
                      <a:pt x="1072" y="146"/>
                    </a:moveTo>
                    <a:cubicBezTo>
                      <a:pt x="1429" y="146"/>
                      <a:pt x="1727" y="432"/>
                      <a:pt x="1727" y="801"/>
                    </a:cubicBezTo>
                    <a:cubicBezTo>
                      <a:pt x="1727" y="1196"/>
                      <a:pt x="1399" y="1460"/>
                      <a:pt x="1062" y="1460"/>
                    </a:cubicBezTo>
                    <a:cubicBezTo>
                      <a:pt x="901" y="1460"/>
                      <a:pt x="738" y="1400"/>
                      <a:pt x="608" y="1265"/>
                    </a:cubicBezTo>
                    <a:cubicBezTo>
                      <a:pt x="191" y="849"/>
                      <a:pt x="489" y="146"/>
                      <a:pt x="1072" y="146"/>
                    </a:cubicBezTo>
                    <a:close/>
                    <a:moveTo>
                      <a:pt x="1073" y="0"/>
                    </a:moveTo>
                    <a:cubicBezTo>
                      <a:pt x="876" y="0"/>
                      <a:pt x="675" y="75"/>
                      <a:pt x="512" y="242"/>
                    </a:cubicBezTo>
                    <a:cubicBezTo>
                      <a:pt x="0" y="742"/>
                      <a:pt x="358" y="1599"/>
                      <a:pt x="1072" y="1599"/>
                    </a:cubicBezTo>
                    <a:cubicBezTo>
                      <a:pt x="1512" y="1587"/>
                      <a:pt x="1858" y="1242"/>
                      <a:pt x="1870" y="801"/>
                    </a:cubicBezTo>
                    <a:cubicBezTo>
                      <a:pt x="1870" y="320"/>
                      <a:pt x="1480" y="0"/>
                      <a:pt x="1073" y="0"/>
                    </a:cubicBezTo>
                    <a:close/>
                  </a:path>
                </a:pathLst>
              </a:custGeom>
              <a:solidFill>
                <a:srgbClr val="0909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34" name="Google Shape;334;p4"/>
              <p:cNvSpPr/>
              <p:nvPr/>
            </p:nvSpPr>
            <p:spPr>
              <a:xfrm>
                <a:off x="709600" y="3067100"/>
                <a:ext cx="46450" cy="39975"/>
              </a:xfrm>
              <a:custGeom>
                <a:avLst/>
                <a:gdLst/>
                <a:ahLst/>
                <a:cxnLst/>
                <a:rect l="l" t="t" r="r" b="b"/>
                <a:pathLst>
                  <a:path w="1858" h="1599" extrusionOk="0">
                    <a:moveTo>
                      <a:pt x="1060" y="146"/>
                    </a:moveTo>
                    <a:cubicBezTo>
                      <a:pt x="1429" y="146"/>
                      <a:pt x="1727" y="432"/>
                      <a:pt x="1727" y="801"/>
                    </a:cubicBezTo>
                    <a:cubicBezTo>
                      <a:pt x="1719" y="1196"/>
                      <a:pt x="1394" y="1460"/>
                      <a:pt x="1056" y="1460"/>
                    </a:cubicBezTo>
                    <a:cubicBezTo>
                      <a:pt x="895" y="1460"/>
                      <a:pt x="730" y="1400"/>
                      <a:pt x="596" y="1265"/>
                    </a:cubicBezTo>
                    <a:cubicBezTo>
                      <a:pt x="179" y="849"/>
                      <a:pt x="477" y="146"/>
                      <a:pt x="1060" y="146"/>
                    </a:cubicBezTo>
                    <a:close/>
                    <a:moveTo>
                      <a:pt x="1061" y="0"/>
                    </a:moveTo>
                    <a:cubicBezTo>
                      <a:pt x="864" y="0"/>
                      <a:pt x="663" y="75"/>
                      <a:pt x="501" y="242"/>
                    </a:cubicBezTo>
                    <a:cubicBezTo>
                      <a:pt x="1" y="742"/>
                      <a:pt x="358" y="1599"/>
                      <a:pt x="1060" y="1599"/>
                    </a:cubicBezTo>
                    <a:cubicBezTo>
                      <a:pt x="1501" y="1587"/>
                      <a:pt x="1858" y="1242"/>
                      <a:pt x="1858" y="801"/>
                    </a:cubicBezTo>
                    <a:cubicBezTo>
                      <a:pt x="1858" y="320"/>
                      <a:pt x="1468" y="0"/>
                      <a:pt x="1061" y="0"/>
                    </a:cubicBezTo>
                    <a:close/>
                  </a:path>
                </a:pathLst>
              </a:custGeom>
              <a:solidFill>
                <a:srgbClr val="0909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35" name="Google Shape;335;p4"/>
              <p:cNvSpPr/>
              <p:nvPr/>
            </p:nvSpPr>
            <p:spPr>
              <a:xfrm>
                <a:off x="835800" y="3067100"/>
                <a:ext cx="46775" cy="39975"/>
              </a:xfrm>
              <a:custGeom>
                <a:avLst/>
                <a:gdLst/>
                <a:ahLst/>
                <a:cxnLst/>
                <a:rect l="l" t="t" r="r" b="b"/>
                <a:pathLst>
                  <a:path w="1871" h="1599" extrusionOk="0">
                    <a:moveTo>
                      <a:pt x="1072" y="146"/>
                    </a:moveTo>
                    <a:cubicBezTo>
                      <a:pt x="1430" y="146"/>
                      <a:pt x="1727" y="432"/>
                      <a:pt x="1727" y="801"/>
                    </a:cubicBezTo>
                    <a:cubicBezTo>
                      <a:pt x="1727" y="1196"/>
                      <a:pt x="1400" y="1460"/>
                      <a:pt x="1063" y="1460"/>
                    </a:cubicBezTo>
                    <a:cubicBezTo>
                      <a:pt x="902" y="1460"/>
                      <a:pt x="739" y="1400"/>
                      <a:pt x="608" y="1265"/>
                    </a:cubicBezTo>
                    <a:cubicBezTo>
                      <a:pt x="191" y="849"/>
                      <a:pt x="489" y="146"/>
                      <a:pt x="1072" y="146"/>
                    </a:cubicBezTo>
                    <a:close/>
                    <a:moveTo>
                      <a:pt x="1073" y="0"/>
                    </a:moveTo>
                    <a:cubicBezTo>
                      <a:pt x="876" y="0"/>
                      <a:pt x="676" y="75"/>
                      <a:pt x="513" y="242"/>
                    </a:cubicBezTo>
                    <a:cubicBezTo>
                      <a:pt x="1" y="742"/>
                      <a:pt x="358" y="1599"/>
                      <a:pt x="1072" y="1599"/>
                    </a:cubicBezTo>
                    <a:cubicBezTo>
                      <a:pt x="1513" y="1587"/>
                      <a:pt x="1858" y="1242"/>
                      <a:pt x="1870" y="801"/>
                    </a:cubicBezTo>
                    <a:cubicBezTo>
                      <a:pt x="1870" y="320"/>
                      <a:pt x="1480" y="0"/>
                      <a:pt x="1073" y="0"/>
                    </a:cubicBezTo>
                    <a:close/>
                  </a:path>
                </a:pathLst>
              </a:custGeom>
              <a:solidFill>
                <a:srgbClr val="0909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36" name="Google Shape;336;p4"/>
              <p:cNvSpPr/>
              <p:nvPr/>
            </p:nvSpPr>
            <p:spPr>
              <a:xfrm>
                <a:off x="962300" y="3067100"/>
                <a:ext cx="46475" cy="39975"/>
              </a:xfrm>
              <a:custGeom>
                <a:avLst/>
                <a:gdLst/>
                <a:ahLst/>
                <a:cxnLst/>
                <a:rect l="l" t="t" r="r" b="b"/>
                <a:pathLst>
                  <a:path w="1859" h="1599" extrusionOk="0">
                    <a:moveTo>
                      <a:pt x="1061" y="146"/>
                    </a:moveTo>
                    <a:cubicBezTo>
                      <a:pt x="1430" y="146"/>
                      <a:pt x="1727" y="432"/>
                      <a:pt x="1727" y="801"/>
                    </a:cubicBezTo>
                    <a:cubicBezTo>
                      <a:pt x="1719" y="1196"/>
                      <a:pt x="1395" y="1460"/>
                      <a:pt x="1056" y="1460"/>
                    </a:cubicBezTo>
                    <a:cubicBezTo>
                      <a:pt x="895" y="1460"/>
                      <a:pt x="731" y="1400"/>
                      <a:pt x="596" y="1265"/>
                    </a:cubicBezTo>
                    <a:cubicBezTo>
                      <a:pt x="180" y="849"/>
                      <a:pt x="477" y="146"/>
                      <a:pt x="1061" y="146"/>
                    </a:cubicBezTo>
                    <a:close/>
                    <a:moveTo>
                      <a:pt x="1061" y="0"/>
                    </a:moveTo>
                    <a:cubicBezTo>
                      <a:pt x="865" y="0"/>
                      <a:pt x="664" y="75"/>
                      <a:pt x="501" y="242"/>
                    </a:cubicBezTo>
                    <a:cubicBezTo>
                      <a:pt x="1" y="742"/>
                      <a:pt x="358" y="1599"/>
                      <a:pt x="1061" y="1599"/>
                    </a:cubicBezTo>
                    <a:cubicBezTo>
                      <a:pt x="1501" y="1587"/>
                      <a:pt x="1858" y="1242"/>
                      <a:pt x="1858" y="801"/>
                    </a:cubicBezTo>
                    <a:cubicBezTo>
                      <a:pt x="1858" y="320"/>
                      <a:pt x="1469" y="0"/>
                      <a:pt x="1061" y="0"/>
                    </a:cubicBezTo>
                    <a:close/>
                  </a:path>
                </a:pathLst>
              </a:custGeom>
              <a:solidFill>
                <a:srgbClr val="0909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37" name="Google Shape;337;p4"/>
              <p:cNvSpPr/>
              <p:nvPr/>
            </p:nvSpPr>
            <p:spPr>
              <a:xfrm>
                <a:off x="1088525" y="3067100"/>
                <a:ext cx="46750" cy="39975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1599" extrusionOk="0">
                    <a:moveTo>
                      <a:pt x="1072" y="146"/>
                    </a:moveTo>
                    <a:cubicBezTo>
                      <a:pt x="1429" y="146"/>
                      <a:pt x="1727" y="432"/>
                      <a:pt x="1727" y="801"/>
                    </a:cubicBezTo>
                    <a:cubicBezTo>
                      <a:pt x="1727" y="1196"/>
                      <a:pt x="1399" y="1460"/>
                      <a:pt x="1062" y="1460"/>
                    </a:cubicBezTo>
                    <a:cubicBezTo>
                      <a:pt x="901" y="1460"/>
                      <a:pt x="738" y="1400"/>
                      <a:pt x="607" y="1265"/>
                    </a:cubicBezTo>
                    <a:cubicBezTo>
                      <a:pt x="191" y="849"/>
                      <a:pt x="488" y="146"/>
                      <a:pt x="1072" y="146"/>
                    </a:cubicBezTo>
                    <a:close/>
                    <a:moveTo>
                      <a:pt x="1073" y="0"/>
                    </a:moveTo>
                    <a:cubicBezTo>
                      <a:pt x="876" y="0"/>
                      <a:pt x="675" y="75"/>
                      <a:pt x="512" y="242"/>
                    </a:cubicBezTo>
                    <a:cubicBezTo>
                      <a:pt x="0" y="742"/>
                      <a:pt x="357" y="1599"/>
                      <a:pt x="1072" y="1599"/>
                    </a:cubicBezTo>
                    <a:cubicBezTo>
                      <a:pt x="1512" y="1587"/>
                      <a:pt x="1858" y="1242"/>
                      <a:pt x="1869" y="801"/>
                    </a:cubicBezTo>
                    <a:cubicBezTo>
                      <a:pt x="1869" y="320"/>
                      <a:pt x="1480" y="0"/>
                      <a:pt x="1073" y="0"/>
                    </a:cubicBezTo>
                    <a:close/>
                  </a:path>
                </a:pathLst>
              </a:custGeom>
              <a:solidFill>
                <a:srgbClr val="0909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38" name="Google Shape;338;p4"/>
              <p:cNvSpPr/>
              <p:nvPr/>
            </p:nvSpPr>
            <p:spPr>
              <a:xfrm>
                <a:off x="1215025" y="3067100"/>
                <a:ext cx="46450" cy="39975"/>
              </a:xfrm>
              <a:custGeom>
                <a:avLst/>
                <a:gdLst/>
                <a:ahLst/>
                <a:cxnLst/>
                <a:rect l="l" t="t" r="r" b="b"/>
                <a:pathLst>
                  <a:path w="1858" h="1599" extrusionOk="0">
                    <a:moveTo>
                      <a:pt x="1060" y="146"/>
                    </a:moveTo>
                    <a:cubicBezTo>
                      <a:pt x="1429" y="146"/>
                      <a:pt x="1727" y="432"/>
                      <a:pt x="1727" y="801"/>
                    </a:cubicBezTo>
                    <a:cubicBezTo>
                      <a:pt x="1719" y="1196"/>
                      <a:pt x="1394" y="1460"/>
                      <a:pt x="1056" y="1460"/>
                    </a:cubicBezTo>
                    <a:cubicBezTo>
                      <a:pt x="895" y="1460"/>
                      <a:pt x="730" y="1400"/>
                      <a:pt x="596" y="1265"/>
                    </a:cubicBezTo>
                    <a:cubicBezTo>
                      <a:pt x="179" y="849"/>
                      <a:pt x="477" y="146"/>
                      <a:pt x="1060" y="146"/>
                    </a:cubicBezTo>
                    <a:close/>
                    <a:moveTo>
                      <a:pt x="1061" y="0"/>
                    </a:moveTo>
                    <a:cubicBezTo>
                      <a:pt x="864" y="0"/>
                      <a:pt x="663" y="75"/>
                      <a:pt x="500" y="242"/>
                    </a:cubicBezTo>
                    <a:cubicBezTo>
                      <a:pt x="0" y="742"/>
                      <a:pt x="358" y="1599"/>
                      <a:pt x="1060" y="1599"/>
                    </a:cubicBezTo>
                    <a:cubicBezTo>
                      <a:pt x="1501" y="1587"/>
                      <a:pt x="1858" y="1242"/>
                      <a:pt x="1858" y="801"/>
                    </a:cubicBezTo>
                    <a:cubicBezTo>
                      <a:pt x="1858" y="320"/>
                      <a:pt x="1468" y="0"/>
                      <a:pt x="1061" y="0"/>
                    </a:cubicBezTo>
                    <a:close/>
                  </a:path>
                </a:pathLst>
              </a:custGeom>
              <a:solidFill>
                <a:srgbClr val="0909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39" name="Google Shape;339;p4"/>
              <p:cNvSpPr/>
              <p:nvPr/>
            </p:nvSpPr>
            <p:spPr>
              <a:xfrm>
                <a:off x="1341225" y="3067100"/>
                <a:ext cx="46750" cy="39975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1599" extrusionOk="0">
                    <a:moveTo>
                      <a:pt x="1072" y="146"/>
                    </a:moveTo>
                    <a:cubicBezTo>
                      <a:pt x="1429" y="146"/>
                      <a:pt x="1727" y="432"/>
                      <a:pt x="1727" y="801"/>
                    </a:cubicBezTo>
                    <a:cubicBezTo>
                      <a:pt x="1727" y="1196"/>
                      <a:pt x="1400" y="1460"/>
                      <a:pt x="1062" y="1460"/>
                    </a:cubicBezTo>
                    <a:cubicBezTo>
                      <a:pt x="902" y="1460"/>
                      <a:pt x="739" y="1400"/>
                      <a:pt x="608" y="1265"/>
                    </a:cubicBezTo>
                    <a:cubicBezTo>
                      <a:pt x="191" y="849"/>
                      <a:pt x="489" y="146"/>
                      <a:pt x="1072" y="146"/>
                    </a:cubicBezTo>
                    <a:close/>
                    <a:moveTo>
                      <a:pt x="1073" y="0"/>
                    </a:moveTo>
                    <a:cubicBezTo>
                      <a:pt x="876" y="0"/>
                      <a:pt x="675" y="75"/>
                      <a:pt x="513" y="242"/>
                    </a:cubicBezTo>
                    <a:cubicBezTo>
                      <a:pt x="1" y="742"/>
                      <a:pt x="358" y="1599"/>
                      <a:pt x="1072" y="1599"/>
                    </a:cubicBezTo>
                    <a:cubicBezTo>
                      <a:pt x="1513" y="1587"/>
                      <a:pt x="1858" y="1242"/>
                      <a:pt x="1870" y="801"/>
                    </a:cubicBezTo>
                    <a:cubicBezTo>
                      <a:pt x="1870" y="320"/>
                      <a:pt x="1480" y="0"/>
                      <a:pt x="1073" y="0"/>
                    </a:cubicBezTo>
                    <a:close/>
                  </a:path>
                </a:pathLst>
              </a:custGeom>
              <a:solidFill>
                <a:srgbClr val="0909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40" name="Google Shape;340;p4"/>
              <p:cNvSpPr/>
              <p:nvPr/>
            </p:nvSpPr>
            <p:spPr>
              <a:xfrm>
                <a:off x="583100" y="3185850"/>
                <a:ext cx="46750" cy="40000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1600" extrusionOk="0">
                    <a:moveTo>
                      <a:pt x="1072" y="147"/>
                    </a:moveTo>
                    <a:cubicBezTo>
                      <a:pt x="1429" y="147"/>
                      <a:pt x="1727" y="433"/>
                      <a:pt x="1727" y="802"/>
                    </a:cubicBezTo>
                    <a:cubicBezTo>
                      <a:pt x="1727" y="1197"/>
                      <a:pt x="1405" y="1461"/>
                      <a:pt x="1067" y="1461"/>
                    </a:cubicBezTo>
                    <a:cubicBezTo>
                      <a:pt x="907" y="1461"/>
                      <a:pt x="742" y="1401"/>
                      <a:pt x="608" y="1266"/>
                    </a:cubicBezTo>
                    <a:cubicBezTo>
                      <a:pt x="191" y="849"/>
                      <a:pt x="489" y="147"/>
                      <a:pt x="1072" y="147"/>
                    </a:cubicBezTo>
                    <a:close/>
                    <a:moveTo>
                      <a:pt x="1070" y="1"/>
                    </a:moveTo>
                    <a:cubicBezTo>
                      <a:pt x="875" y="1"/>
                      <a:pt x="675" y="75"/>
                      <a:pt x="512" y="242"/>
                    </a:cubicBezTo>
                    <a:cubicBezTo>
                      <a:pt x="0" y="742"/>
                      <a:pt x="358" y="1599"/>
                      <a:pt x="1072" y="1599"/>
                    </a:cubicBezTo>
                    <a:cubicBezTo>
                      <a:pt x="1512" y="1588"/>
                      <a:pt x="1858" y="1242"/>
                      <a:pt x="1870" y="802"/>
                    </a:cubicBezTo>
                    <a:cubicBezTo>
                      <a:pt x="1862" y="320"/>
                      <a:pt x="1475" y="1"/>
                      <a:pt x="1070" y="1"/>
                    </a:cubicBezTo>
                    <a:close/>
                  </a:path>
                </a:pathLst>
              </a:custGeom>
              <a:solidFill>
                <a:srgbClr val="0909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41" name="Google Shape;341;p4"/>
              <p:cNvSpPr/>
              <p:nvPr/>
            </p:nvSpPr>
            <p:spPr>
              <a:xfrm>
                <a:off x="709600" y="3185850"/>
                <a:ext cx="46450" cy="40000"/>
              </a:xfrm>
              <a:custGeom>
                <a:avLst/>
                <a:gdLst/>
                <a:ahLst/>
                <a:cxnLst/>
                <a:rect l="l" t="t" r="r" b="b"/>
                <a:pathLst>
                  <a:path w="1858" h="1600" extrusionOk="0">
                    <a:moveTo>
                      <a:pt x="1060" y="147"/>
                    </a:moveTo>
                    <a:cubicBezTo>
                      <a:pt x="1429" y="147"/>
                      <a:pt x="1715" y="433"/>
                      <a:pt x="1727" y="802"/>
                    </a:cubicBezTo>
                    <a:cubicBezTo>
                      <a:pt x="1727" y="1197"/>
                      <a:pt x="1399" y="1461"/>
                      <a:pt x="1059" y="1461"/>
                    </a:cubicBezTo>
                    <a:cubicBezTo>
                      <a:pt x="896" y="1461"/>
                      <a:pt x="730" y="1401"/>
                      <a:pt x="596" y="1266"/>
                    </a:cubicBezTo>
                    <a:cubicBezTo>
                      <a:pt x="179" y="849"/>
                      <a:pt x="477" y="147"/>
                      <a:pt x="1060" y="147"/>
                    </a:cubicBezTo>
                    <a:close/>
                    <a:moveTo>
                      <a:pt x="1061" y="1"/>
                    </a:moveTo>
                    <a:cubicBezTo>
                      <a:pt x="864" y="1"/>
                      <a:pt x="663" y="75"/>
                      <a:pt x="501" y="242"/>
                    </a:cubicBezTo>
                    <a:cubicBezTo>
                      <a:pt x="1" y="742"/>
                      <a:pt x="358" y="1599"/>
                      <a:pt x="1060" y="1599"/>
                    </a:cubicBezTo>
                    <a:cubicBezTo>
                      <a:pt x="1501" y="1588"/>
                      <a:pt x="1858" y="1242"/>
                      <a:pt x="1858" y="802"/>
                    </a:cubicBezTo>
                    <a:cubicBezTo>
                      <a:pt x="1858" y="320"/>
                      <a:pt x="1468" y="1"/>
                      <a:pt x="1061" y="1"/>
                    </a:cubicBezTo>
                    <a:close/>
                  </a:path>
                </a:pathLst>
              </a:custGeom>
              <a:solidFill>
                <a:srgbClr val="0909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42" name="Google Shape;342;p4"/>
              <p:cNvSpPr/>
              <p:nvPr/>
            </p:nvSpPr>
            <p:spPr>
              <a:xfrm>
                <a:off x="835800" y="3185850"/>
                <a:ext cx="46775" cy="40000"/>
              </a:xfrm>
              <a:custGeom>
                <a:avLst/>
                <a:gdLst/>
                <a:ahLst/>
                <a:cxnLst/>
                <a:rect l="l" t="t" r="r" b="b"/>
                <a:pathLst>
                  <a:path w="1871" h="1600" extrusionOk="0">
                    <a:moveTo>
                      <a:pt x="1072" y="147"/>
                    </a:moveTo>
                    <a:cubicBezTo>
                      <a:pt x="1430" y="147"/>
                      <a:pt x="1727" y="433"/>
                      <a:pt x="1727" y="802"/>
                    </a:cubicBezTo>
                    <a:cubicBezTo>
                      <a:pt x="1727" y="1197"/>
                      <a:pt x="1405" y="1461"/>
                      <a:pt x="1068" y="1461"/>
                    </a:cubicBezTo>
                    <a:cubicBezTo>
                      <a:pt x="907" y="1461"/>
                      <a:pt x="743" y="1401"/>
                      <a:pt x="608" y="1266"/>
                    </a:cubicBezTo>
                    <a:cubicBezTo>
                      <a:pt x="191" y="849"/>
                      <a:pt x="489" y="147"/>
                      <a:pt x="1072" y="147"/>
                    </a:cubicBezTo>
                    <a:close/>
                    <a:moveTo>
                      <a:pt x="1071" y="1"/>
                    </a:moveTo>
                    <a:cubicBezTo>
                      <a:pt x="875" y="1"/>
                      <a:pt x="676" y="75"/>
                      <a:pt x="513" y="242"/>
                    </a:cubicBezTo>
                    <a:cubicBezTo>
                      <a:pt x="1" y="742"/>
                      <a:pt x="358" y="1599"/>
                      <a:pt x="1072" y="1599"/>
                    </a:cubicBezTo>
                    <a:cubicBezTo>
                      <a:pt x="1513" y="1588"/>
                      <a:pt x="1858" y="1242"/>
                      <a:pt x="1870" y="802"/>
                    </a:cubicBezTo>
                    <a:cubicBezTo>
                      <a:pt x="1862" y="320"/>
                      <a:pt x="1475" y="1"/>
                      <a:pt x="1071" y="1"/>
                    </a:cubicBezTo>
                    <a:close/>
                  </a:path>
                </a:pathLst>
              </a:custGeom>
              <a:solidFill>
                <a:srgbClr val="0909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43" name="Google Shape;343;p4"/>
              <p:cNvSpPr/>
              <p:nvPr/>
            </p:nvSpPr>
            <p:spPr>
              <a:xfrm>
                <a:off x="962300" y="3185850"/>
                <a:ext cx="46475" cy="40000"/>
              </a:xfrm>
              <a:custGeom>
                <a:avLst/>
                <a:gdLst/>
                <a:ahLst/>
                <a:cxnLst/>
                <a:rect l="l" t="t" r="r" b="b"/>
                <a:pathLst>
                  <a:path w="1859" h="1600" extrusionOk="0">
                    <a:moveTo>
                      <a:pt x="1061" y="147"/>
                    </a:moveTo>
                    <a:cubicBezTo>
                      <a:pt x="1430" y="147"/>
                      <a:pt x="1715" y="433"/>
                      <a:pt x="1727" y="802"/>
                    </a:cubicBezTo>
                    <a:cubicBezTo>
                      <a:pt x="1727" y="1197"/>
                      <a:pt x="1400" y="1461"/>
                      <a:pt x="1059" y="1461"/>
                    </a:cubicBezTo>
                    <a:cubicBezTo>
                      <a:pt x="896" y="1461"/>
                      <a:pt x="731" y="1401"/>
                      <a:pt x="596" y="1266"/>
                    </a:cubicBezTo>
                    <a:cubicBezTo>
                      <a:pt x="180" y="849"/>
                      <a:pt x="477" y="147"/>
                      <a:pt x="1061" y="147"/>
                    </a:cubicBezTo>
                    <a:close/>
                    <a:moveTo>
                      <a:pt x="1061" y="1"/>
                    </a:moveTo>
                    <a:cubicBezTo>
                      <a:pt x="865" y="1"/>
                      <a:pt x="664" y="75"/>
                      <a:pt x="501" y="242"/>
                    </a:cubicBezTo>
                    <a:cubicBezTo>
                      <a:pt x="1" y="742"/>
                      <a:pt x="358" y="1599"/>
                      <a:pt x="1061" y="1599"/>
                    </a:cubicBezTo>
                    <a:cubicBezTo>
                      <a:pt x="1501" y="1588"/>
                      <a:pt x="1858" y="1242"/>
                      <a:pt x="1858" y="802"/>
                    </a:cubicBezTo>
                    <a:cubicBezTo>
                      <a:pt x="1858" y="320"/>
                      <a:pt x="1469" y="1"/>
                      <a:pt x="1061" y="1"/>
                    </a:cubicBezTo>
                    <a:close/>
                  </a:path>
                </a:pathLst>
              </a:custGeom>
              <a:solidFill>
                <a:srgbClr val="0909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44" name="Google Shape;344;p4"/>
              <p:cNvSpPr/>
              <p:nvPr/>
            </p:nvSpPr>
            <p:spPr>
              <a:xfrm>
                <a:off x="1088525" y="3185850"/>
                <a:ext cx="46750" cy="40000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1600" extrusionOk="0">
                    <a:moveTo>
                      <a:pt x="1072" y="147"/>
                    </a:moveTo>
                    <a:cubicBezTo>
                      <a:pt x="1429" y="147"/>
                      <a:pt x="1727" y="433"/>
                      <a:pt x="1727" y="802"/>
                    </a:cubicBezTo>
                    <a:cubicBezTo>
                      <a:pt x="1727" y="1197"/>
                      <a:pt x="1405" y="1461"/>
                      <a:pt x="1067" y="1461"/>
                    </a:cubicBezTo>
                    <a:cubicBezTo>
                      <a:pt x="906" y="1461"/>
                      <a:pt x="742" y="1401"/>
                      <a:pt x="607" y="1266"/>
                    </a:cubicBezTo>
                    <a:cubicBezTo>
                      <a:pt x="191" y="849"/>
                      <a:pt x="488" y="147"/>
                      <a:pt x="1072" y="147"/>
                    </a:cubicBezTo>
                    <a:close/>
                    <a:moveTo>
                      <a:pt x="1070" y="1"/>
                    </a:moveTo>
                    <a:cubicBezTo>
                      <a:pt x="875" y="1"/>
                      <a:pt x="675" y="75"/>
                      <a:pt x="512" y="242"/>
                    </a:cubicBezTo>
                    <a:cubicBezTo>
                      <a:pt x="0" y="742"/>
                      <a:pt x="357" y="1599"/>
                      <a:pt x="1072" y="1599"/>
                    </a:cubicBezTo>
                    <a:cubicBezTo>
                      <a:pt x="1512" y="1588"/>
                      <a:pt x="1858" y="1242"/>
                      <a:pt x="1869" y="802"/>
                    </a:cubicBezTo>
                    <a:cubicBezTo>
                      <a:pt x="1861" y="320"/>
                      <a:pt x="1475" y="1"/>
                      <a:pt x="1070" y="1"/>
                    </a:cubicBezTo>
                    <a:close/>
                  </a:path>
                </a:pathLst>
              </a:custGeom>
              <a:solidFill>
                <a:srgbClr val="0909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45" name="Google Shape;345;p4"/>
              <p:cNvSpPr/>
              <p:nvPr/>
            </p:nvSpPr>
            <p:spPr>
              <a:xfrm>
                <a:off x="1215025" y="3185850"/>
                <a:ext cx="46450" cy="40000"/>
              </a:xfrm>
              <a:custGeom>
                <a:avLst/>
                <a:gdLst/>
                <a:ahLst/>
                <a:cxnLst/>
                <a:rect l="l" t="t" r="r" b="b"/>
                <a:pathLst>
                  <a:path w="1858" h="1600" extrusionOk="0">
                    <a:moveTo>
                      <a:pt x="1060" y="147"/>
                    </a:moveTo>
                    <a:cubicBezTo>
                      <a:pt x="1429" y="147"/>
                      <a:pt x="1715" y="433"/>
                      <a:pt x="1727" y="802"/>
                    </a:cubicBezTo>
                    <a:cubicBezTo>
                      <a:pt x="1727" y="1197"/>
                      <a:pt x="1399" y="1461"/>
                      <a:pt x="1058" y="1461"/>
                    </a:cubicBezTo>
                    <a:cubicBezTo>
                      <a:pt x="896" y="1461"/>
                      <a:pt x="730" y="1401"/>
                      <a:pt x="596" y="1266"/>
                    </a:cubicBezTo>
                    <a:cubicBezTo>
                      <a:pt x="179" y="849"/>
                      <a:pt x="477" y="147"/>
                      <a:pt x="1060" y="147"/>
                    </a:cubicBezTo>
                    <a:close/>
                    <a:moveTo>
                      <a:pt x="1061" y="1"/>
                    </a:moveTo>
                    <a:cubicBezTo>
                      <a:pt x="864" y="1"/>
                      <a:pt x="663" y="75"/>
                      <a:pt x="500" y="242"/>
                    </a:cubicBezTo>
                    <a:cubicBezTo>
                      <a:pt x="0" y="742"/>
                      <a:pt x="358" y="1599"/>
                      <a:pt x="1060" y="1599"/>
                    </a:cubicBezTo>
                    <a:cubicBezTo>
                      <a:pt x="1501" y="1588"/>
                      <a:pt x="1858" y="1242"/>
                      <a:pt x="1858" y="802"/>
                    </a:cubicBezTo>
                    <a:cubicBezTo>
                      <a:pt x="1858" y="320"/>
                      <a:pt x="1468" y="1"/>
                      <a:pt x="1061" y="1"/>
                    </a:cubicBezTo>
                    <a:close/>
                  </a:path>
                </a:pathLst>
              </a:custGeom>
              <a:solidFill>
                <a:srgbClr val="0909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46" name="Google Shape;346;p4"/>
              <p:cNvSpPr/>
              <p:nvPr/>
            </p:nvSpPr>
            <p:spPr>
              <a:xfrm>
                <a:off x="1341225" y="3185850"/>
                <a:ext cx="46750" cy="40000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1600" extrusionOk="0">
                    <a:moveTo>
                      <a:pt x="1072" y="147"/>
                    </a:moveTo>
                    <a:cubicBezTo>
                      <a:pt x="1429" y="147"/>
                      <a:pt x="1727" y="433"/>
                      <a:pt x="1727" y="802"/>
                    </a:cubicBezTo>
                    <a:cubicBezTo>
                      <a:pt x="1727" y="1197"/>
                      <a:pt x="1405" y="1461"/>
                      <a:pt x="1068" y="1461"/>
                    </a:cubicBezTo>
                    <a:cubicBezTo>
                      <a:pt x="907" y="1461"/>
                      <a:pt x="742" y="1401"/>
                      <a:pt x="608" y="1266"/>
                    </a:cubicBezTo>
                    <a:cubicBezTo>
                      <a:pt x="191" y="849"/>
                      <a:pt x="489" y="147"/>
                      <a:pt x="1072" y="147"/>
                    </a:cubicBezTo>
                    <a:close/>
                    <a:moveTo>
                      <a:pt x="1070" y="1"/>
                    </a:moveTo>
                    <a:cubicBezTo>
                      <a:pt x="875" y="1"/>
                      <a:pt x="675" y="75"/>
                      <a:pt x="513" y="242"/>
                    </a:cubicBezTo>
                    <a:cubicBezTo>
                      <a:pt x="1" y="742"/>
                      <a:pt x="358" y="1599"/>
                      <a:pt x="1072" y="1599"/>
                    </a:cubicBezTo>
                    <a:cubicBezTo>
                      <a:pt x="1513" y="1588"/>
                      <a:pt x="1858" y="1242"/>
                      <a:pt x="1870" y="802"/>
                    </a:cubicBezTo>
                    <a:cubicBezTo>
                      <a:pt x="1862" y="320"/>
                      <a:pt x="1475" y="1"/>
                      <a:pt x="1070" y="1"/>
                    </a:cubicBezTo>
                    <a:close/>
                  </a:path>
                </a:pathLst>
              </a:custGeom>
              <a:solidFill>
                <a:srgbClr val="0909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47" name="Google Shape;347;p4"/>
              <p:cNvSpPr/>
              <p:nvPr/>
            </p:nvSpPr>
            <p:spPr>
              <a:xfrm>
                <a:off x="583100" y="3304525"/>
                <a:ext cx="46750" cy="39800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1592" extrusionOk="0">
                    <a:moveTo>
                      <a:pt x="1058" y="150"/>
                    </a:moveTo>
                    <a:cubicBezTo>
                      <a:pt x="1062" y="150"/>
                      <a:pt x="1067" y="150"/>
                      <a:pt x="1072" y="150"/>
                    </a:cubicBezTo>
                    <a:cubicBezTo>
                      <a:pt x="1429" y="150"/>
                      <a:pt x="1727" y="436"/>
                      <a:pt x="1727" y="805"/>
                    </a:cubicBezTo>
                    <a:cubicBezTo>
                      <a:pt x="1727" y="1200"/>
                      <a:pt x="1399" y="1464"/>
                      <a:pt x="1062" y="1464"/>
                    </a:cubicBezTo>
                    <a:cubicBezTo>
                      <a:pt x="901" y="1464"/>
                      <a:pt x="738" y="1404"/>
                      <a:pt x="608" y="1270"/>
                    </a:cubicBezTo>
                    <a:cubicBezTo>
                      <a:pt x="194" y="856"/>
                      <a:pt x="484" y="150"/>
                      <a:pt x="1058" y="150"/>
                    </a:cubicBezTo>
                    <a:close/>
                    <a:moveTo>
                      <a:pt x="1066" y="1"/>
                    </a:moveTo>
                    <a:cubicBezTo>
                      <a:pt x="871" y="1"/>
                      <a:pt x="673" y="73"/>
                      <a:pt x="512" y="234"/>
                    </a:cubicBezTo>
                    <a:cubicBezTo>
                      <a:pt x="0" y="746"/>
                      <a:pt x="358" y="1591"/>
                      <a:pt x="1072" y="1591"/>
                    </a:cubicBezTo>
                    <a:cubicBezTo>
                      <a:pt x="1512" y="1591"/>
                      <a:pt x="1858" y="1246"/>
                      <a:pt x="1870" y="805"/>
                    </a:cubicBezTo>
                    <a:cubicBezTo>
                      <a:pt x="1870" y="321"/>
                      <a:pt x="1475" y="1"/>
                      <a:pt x="1066" y="1"/>
                    </a:cubicBezTo>
                    <a:close/>
                  </a:path>
                </a:pathLst>
              </a:custGeom>
              <a:solidFill>
                <a:srgbClr val="0909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48" name="Google Shape;348;p4"/>
              <p:cNvSpPr/>
              <p:nvPr/>
            </p:nvSpPr>
            <p:spPr>
              <a:xfrm>
                <a:off x="709600" y="3304525"/>
                <a:ext cx="46450" cy="39800"/>
              </a:xfrm>
              <a:custGeom>
                <a:avLst/>
                <a:gdLst/>
                <a:ahLst/>
                <a:cxnLst/>
                <a:rect l="l" t="t" r="r" b="b"/>
                <a:pathLst>
                  <a:path w="1858" h="1592" extrusionOk="0">
                    <a:moveTo>
                      <a:pt x="1046" y="150"/>
                    </a:moveTo>
                    <a:cubicBezTo>
                      <a:pt x="1051" y="150"/>
                      <a:pt x="1055" y="150"/>
                      <a:pt x="1060" y="150"/>
                    </a:cubicBezTo>
                    <a:cubicBezTo>
                      <a:pt x="1429" y="150"/>
                      <a:pt x="1727" y="436"/>
                      <a:pt x="1727" y="805"/>
                    </a:cubicBezTo>
                    <a:cubicBezTo>
                      <a:pt x="1719" y="1200"/>
                      <a:pt x="1394" y="1464"/>
                      <a:pt x="1056" y="1464"/>
                    </a:cubicBezTo>
                    <a:cubicBezTo>
                      <a:pt x="895" y="1464"/>
                      <a:pt x="730" y="1404"/>
                      <a:pt x="596" y="1270"/>
                    </a:cubicBezTo>
                    <a:cubicBezTo>
                      <a:pt x="183" y="856"/>
                      <a:pt x="472" y="150"/>
                      <a:pt x="1046" y="150"/>
                    </a:cubicBezTo>
                    <a:close/>
                    <a:moveTo>
                      <a:pt x="1054" y="1"/>
                    </a:moveTo>
                    <a:cubicBezTo>
                      <a:pt x="859" y="1"/>
                      <a:pt x="662" y="73"/>
                      <a:pt x="501" y="234"/>
                    </a:cubicBezTo>
                    <a:cubicBezTo>
                      <a:pt x="1" y="734"/>
                      <a:pt x="358" y="1591"/>
                      <a:pt x="1060" y="1591"/>
                    </a:cubicBezTo>
                    <a:cubicBezTo>
                      <a:pt x="1501" y="1591"/>
                      <a:pt x="1858" y="1246"/>
                      <a:pt x="1858" y="805"/>
                    </a:cubicBezTo>
                    <a:cubicBezTo>
                      <a:pt x="1858" y="321"/>
                      <a:pt x="1464" y="1"/>
                      <a:pt x="1054" y="1"/>
                    </a:cubicBezTo>
                    <a:close/>
                  </a:path>
                </a:pathLst>
              </a:custGeom>
              <a:solidFill>
                <a:srgbClr val="0909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49" name="Google Shape;349;p4"/>
              <p:cNvSpPr/>
              <p:nvPr/>
            </p:nvSpPr>
            <p:spPr>
              <a:xfrm>
                <a:off x="835800" y="3304525"/>
                <a:ext cx="46775" cy="39800"/>
              </a:xfrm>
              <a:custGeom>
                <a:avLst/>
                <a:gdLst/>
                <a:ahLst/>
                <a:cxnLst/>
                <a:rect l="l" t="t" r="r" b="b"/>
                <a:pathLst>
                  <a:path w="1871" h="1592" extrusionOk="0">
                    <a:moveTo>
                      <a:pt x="1058" y="150"/>
                    </a:moveTo>
                    <a:cubicBezTo>
                      <a:pt x="1063" y="150"/>
                      <a:pt x="1068" y="150"/>
                      <a:pt x="1072" y="150"/>
                    </a:cubicBezTo>
                    <a:cubicBezTo>
                      <a:pt x="1430" y="150"/>
                      <a:pt x="1727" y="436"/>
                      <a:pt x="1727" y="805"/>
                    </a:cubicBezTo>
                    <a:cubicBezTo>
                      <a:pt x="1727" y="1200"/>
                      <a:pt x="1400" y="1464"/>
                      <a:pt x="1063" y="1464"/>
                    </a:cubicBezTo>
                    <a:cubicBezTo>
                      <a:pt x="902" y="1464"/>
                      <a:pt x="739" y="1404"/>
                      <a:pt x="608" y="1270"/>
                    </a:cubicBezTo>
                    <a:cubicBezTo>
                      <a:pt x="195" y="856"/>
                      <a:pt x="484" y="150"/>
                      <a:pt x="1058" y="150"/>
                    </a:cubicBezTo>
                    <a:close/>
                    <a:moveTo>
                      <a:pt x="1066" y="1"/>
                    </a:moveTo>
                    <a:cubicBezTo>
                      <a:pt x="872" y="1"/>
                      <a:pt x="674" y="73"/>
                      <a:pt x="513" y="234"/>
                    </a:cubicBezTo>
                    <a:cubicBezTo>
                      <a:pt x="1" y="746"/>
                      <a:pt x="358" y="1591"/>
                      <a:pt x="1072" y="1591"/>
                    </a:cubicBezTo>
                    <a:cubicBezTo>
                      <a:pt x="1513" y="1591"/>
                      <a:pt x="1858" y="1246"/>
                      <a:pt x="1870" y="805"/>
                    </a:cubicBezTo>
                    <a:cubicBezTo>
                      <a:pt x="1870" y="321"/>
                      <a:pt x="1476" y="1"/>
                      <a:pt x="1066" y="1"/>
                    </a:cubicBezTo>
                    <a:close/>
                  </a:path>
                </a:pathLst>
              </a:custGeom>
              <a:solidFill>
                <a:srgbClr val="0909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50" name="Google Shape;350;p4"/>
              <p:cNvSpPr/>
              <p:nvPr/>
            </p:nvSpPr>
            <p:spPr>
              <a:xfrm>
                <a:off x="962300" y="3304525"/>
                <a:ext cx="46475" cy="39800"/>
              </a:xfrm>
              <a:custGeom>
                <a:avLst/>
                <a:gdLst/>
                <a:ahLst/>
                <a:cxnLst/>
                <a:rect l="l" t="t" r="r" b="b"/>
                <a:pathLst>
                  <a:path w="1859" h="1592" extrusionOk="0">
                    <a:moveTo>
                      <a:pt x="1046" y="150"/>
                    </a:moveTo>
                    <a:cubicBezTo>
                      <a:pt x="1051" y="150"/>
                      <a:pt x="1056" y="150"/>
                      <a:pt x="1061" y="150"/>
                    </a:cubicBezTo>
                    <a:cubicBezTo>
                      <a:pt x="1430" y="150"/>
                      <a:pt x="1727" y="436"/>
                      <a:pt x="1727" y="805"/>
                    </a:cubicBezTo>
                    <a:cubicBezTo>
                      <a:pt x="1719" y="1200"/>
                      <a:pt x="1395" y="1464"/>
                      <a:pt x="1056" y="1464"/>
                    </a:cubicBezTo>
                    <a:cubicBezTo>
                      <a:pt x="895" y="1464"/>
                      <a:pt x="731" y="1404"/>
                      <a:pt x="596" y="1270"/>
                    </a:cubicBezTo>
                    <a:cubicBezTo>
                      <a:pt x="183" y="856"/>
                      <a:pt x="472" y="150"/>
                      <a:pt x="1046" y="150"/>
                    </a:cubicBezTo>
                    <a:close/>
                    <a:moveTo>
                      <a:pt x="1054" y="1"/>
                    </a:moveTo>
                    <a:cubicBezTo>
                      <a:pt x="860" y="1"/>
                      <a:pt x="662" y="73"/>
                      <a:pt x="501" y="234"/>
                    </a:cubicBezTo>
                    <a:cubicBezTo>
                      <a:pt x="1" y="746"/>
                      <a:pt x="358" y="1591"/>
                      <a:pt x="1061" y="1591"/>
                    </a:cubicBezTo>
                    <a:cubicBezTo>
                      <a:pt x="1501" y="1591"/>
                      <a:pt x="1858" y="1246"/>
                      <a:pt x="1858" y="805"/>
                    </a:cubicBezTo>
                    <a:cubicBezTo>
                      <a:pt x="1858" y="321"/>
                      <a:pt x="1464" y="1"/>
                      <a:pt x="1054" y="1"/>
                    </a:cubicBezTo>
                    <a:close/>
                  </a:path>
                </a:pathLst>
              </a:custGeom>
              <a:solidFill>
                <a:srgbClr val="0909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51" name="Google Shape;351;p4"/>
              <p:cNvSpPr/>
              <p:nvPr/>
            </p:nvSpPr>
            <p:spPr>
              <a:xfrm>
                <a:off x="1088525" y="3304525"/>
                <a:ext cx="46750" cy="39800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1592" extrusionOk="0">
                    <a:moveTo>
                      <a:pt x="1057" y="150"/>
                    </a:moveTo>
                    <a:cubicBezTo>
                      <a:pt x="1062" y="150"/>
                      <a:pt x="1067" y="150"/>
                      <a:pt x="1072" y="150"/>
                    </a:cubicBezTo>
                    <a:cubicBezTo>
                      <a:pt x="1429" y="150"/>
                      <a:pt x="1727" y="436"/>
                      <a:pt x="1727" y="805"/>
                    </a:cubicBezTo>
                    <a:cubicBezTo>
                      <a:pt x="1727" y="1200"/>
                      <a:pt x="1399" y="1464"/>
                      <a:pt x="1062" y="1464"/>
                    </a:cubicBezTo>
                    <a:cubicBezTo>
                      <a:pt x="901" y="1464"/>
                      <a:pt x="738" y="1404"/>
                      <a:pt x="607" y="1270"/>
                    </a:cubicBezTo>
                    <a:cubicBezTo>
                      <a:pt x="194" y="856"/>
                      <a:pt x="483" y="150"/>
                      <a:pt x="1057" y="150"/>
                    </a:cubicBezTo>
                    <a:close/>
                    <a:moveTo>
                      <a:pt x="1066" y="1"/>
                    </a:moveTo>
                    <a:cubicBezTo>
                      <a:pt x="871" y="1"/>
                      <a:pt x="673" y="73"/>
                      <a:pt x="512" y="234"/>
                    </a:cubicBezTo>
                    <a:cubicBezTo>
                      <a:pt x="0" y="746"/>
                      <a:pt x="357" y="1591"/>
                      <a:pt x="1072" y="1591"/>
                    </a:cubicBezTo>
                    <a:cubicBezTo>
                      <a:pt x="1512" y="1591"/>
                      <a:pt x="1858" y="1246"/>
                      <a:pt x="1869" y="805"/>
                    </a:cubicBezTo>
                    <a:cubicBezTo>
                      <a:pt x="1869" y="321"/>
                      <a:pt x="1475" y="1"/>
                      <a:pt x="1066" y="1"/>
                    </a:cubicBezTo>
                    <a:close/>
                  </a:path>
                </a:pathLst>
              </a:custGeom>
              <a:solidFill>
                <a:srgbClr val="0909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52" name="Google Shape;352;p4"/>
              <p:cNvSpPr/>
              <p:nvPr/>
            </p:nvSpPr>
            <p:spPr>
              <a:xfrm>
                <a:off x="1214800" y="3304625"/>
                <a:ext cx="46675" cy="39700"/>
              </a:xfrm>
              <a:custGeom>
                <a:avLst/>
                <a:gdLst/>
                <a:ahLst/>
                <a:cxnLst/>
                <a:rect l="l" t="t" r="r" b="b"/>
                <a:pathLst>
                  <a:path w="1867" h="1588" extrusionOk="0">
                    <a:moveTo>
                      <a:pt x="1055" y="146"/>
                    </a:moveTo>
                    <a:cubicBezTo>
                      <a:pt x="1059" y="146"/>
                      <a:pt x="1064" y="146"/>
                      <a:pt x="1069" y="146"/>
                    </a:cubicBezTo>
                    <a:cubicBezTo>
                      <a:pt x="1438" y="146"/>
                      <a:pt x="1736" y="432"/>
                      <a:pt x="1736" y="801"/>
                    </a:cubicBezTo>
                    <a:cubicBezTo>
                      <a:pt x="1728" y="1196"/>
                      <a:pt x="1403" y="1460"/>
                      <a:pt x="1065" y="1460"/>
                    </a:cubicBezTo>
                    <a:cubicBezTo>
                      <a:pt x="904" y="1460"/>
                      <a:pt x="739" y="1400"/>
                      <a:pt x="605" y="1266"/>
                    </a:cubicBezTo>
                    <a:cubicBezTo>
                      <a:pt x="191" y="852"/>
                      <a:pt x="481" y="146"/>
                      <a:pt x="1055" y="146"/>
                    </a:cubicBezTo>
                    <a:close/>
                    <a:moveTo>
                      <a:pt x="1066" y="0"/>
                    </a:moveTo>
                    <a:cubicBezTo>
                      <a:pt x="868" y="0"/>
                      <a:pt x="664" y="75"/>
                      <a:pt x="497" y="242"/>
                    </a:cubicBezTo>
                    <a:cubicBezTo>
                      <a:pt x="1" y="738"/>
                      <a:pt x="361" y="1587"/>
                      <a:pt x="1055" y="1587"/>
                    </a:cubicBezTo>
                    <a:cubicBezTo>
                      <a:pt x="1059" y="1587"/>
                      <a:pt x="1064" y="1587"/>
                      <a:pt x="1069" y="1587"/>
                    </a:cubicBezTo>
                    <a:cubicBezTo>
                      <a:pt x="1510" y="1587"/>
                      <a:pt x="1855" y="1230"/>
                      <a:pt x="1867" y="801"/>
                    </a:cubicBezTo>
                    <a:cubicBezTo>
                      <a:pt x="1867" y="320"/>
                      <a:pt x="1477" y="0"/>
                      <a:pt x="1066" y="0"/>
                    </a:cubicBezTo>
                    <a:close/>
                  </a:path>
                </a:pathLst>
              </a:custGeom>
              <a:solidFill>
                <a:srgbClr val="0909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53" name="Google Shape;353;p4"/>
              <p:cNvSpPr/>
              <p:nvPr/>
            </p:nvSpPr>
            <p:spPr>
              <a:xfrm>
                <a:off x="1341225" y="3304525"/>
                <a:ext cx="46750" cy="39800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1592" extrusionOk="0">
                    <a:moveTo>
                      <a:pt x="1058" y="150"/>
                    </a:moveTo>
                    <a:cubicBezTo>
                      <a:pt x="1063" y="150"/>
                      <a:pt x="1067" y="150"/>
                      <a:pt x="1072" y="150"/>
                    </a:cubicBezTo>
                    <a:cubicBezTo>
                      <a:pt x="1429" y="150"/>
                      <a:pt x="1727" y="436"/>
                      <a:pt x="1727" y="805"/>
                    </a:cubicBezTo>
                    <a:cubicBezTo>
                      <a:pt x="1727" y="1200"/>
                      <a:pt x="1400" y="1464"/>
                      <a:pt x="1062" y="1464"/>
                    </a:cubicBezTo>
                    <a:cubicBezTo>
                      <a:pt x="902" y="1464"/>
                      <a:pt x="739" y="1404"/>
                      <a:pt x="608" y="1270"/>
                    </a:cubicBezTo>
                    <a:cubicBezTo>
                      <a:pt x="195" y="856"/>
                      <a:pt x="484" y="150"/>
                      <a:pt x="1058" y="150"/>
                    </a:cubicBezTo>
                    <a:close/>
                    <a:moveTo>
                      <a:pt x="1066" y="1"/>
                    </a:moveTo>
                    <a:cubicBezTo>
                      <a:pt x="871" y="1"/>
                      <a:pt x="673" y="73"/>
                      <a:pt x="513" y="234"/>
                    </a:cubicBezTo>
                    <a:cubicBezTo>
                      <a:pt x="1" y="734"/>
                      <a:pt x="358" y="1591"/>
                      <a:pt x="1072" y="1591"/>
                    </a:cubicBezTo>
                    <a:cubicBezTo>
                      <a:pt x="1513" y="1591"/>
                      <a:pt x="1858" y="1246"/>
                      <a:pt x="1870" y="805"/>
                    </a:cubicBezTo>
                    <a:cubicBezTo>
                      <a:pt x="1870" y="321"/>
                      <a:pt x="1476" y="1"/>
                      <a:pt x="1066" y="1"/>
                    </a:cubicBezTo>
                    <a:close/>
                  </a:path>
                </a:pathLst>
              </a:custGeom>
              <a:solidFill>
                <a:srgbClr val="0909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354" name="Google Shape;354;p4"/>
            <p:cNvGrpSpPr/>
            <p:nvPr/>
          </p:nvGrpSpPr>
          <p:grpSpPr>
            <a:xfrm>
              <a:off x="-739350" y="4698675"/>
              <a:ext cx="1541875" cy="301175"/>
              <a:chOff x="8177200" y="4623825"/>
              <a:chExt cx="1541875" cy="301175"/>
            </a:xfrm>
          </p:grpSpPr>
          <p:sp>
            <p:nvSpPr>
              <p:cNvPr id="355" name="Google Shape;355;p4"/>
              <p:cNvSpPr/>
              <p:nvPr/>
            </p:nvSpPr>
            <p:spPr>
              <a:xfrm>
                <a:off x="8177200" y="4813050"/>
                <a:ext cx="1541875" cy="111950"/>
              </a:xfrm>
              <a:custGeom>
                <a:avLst/>
                <a:gdLst/>
                <a:ahLst/>
                <a:cxnLst/>
                <a:rect l="l" t="t" r="r" b="b"/>
                <a:pathLst>
                  <a:path w="61675" h="4478" fill="none" extrusionOk="0">
                    <a:moveTo>
                      <a:pt x="0" y="1858"/>
                    </a:moveTo>
                    <a:cubicBezTo>
                      <a:pt x="2929" y="12"/>
                      <a:pt x="6727" y="310"/>
                      <a:pt x="9335" y="2608"/>
                    </a:cubicBezTo>
                    <a:cubicBezTo>
                      <a:pt x="11466" y="4477"/>
                      <a:pt x="14657" y="4477"/>
                      <a:pt x="16788" y="2608"/>
                    </a:cubicBezTo>
                    <a:cubicBezTo>
                      <a:pt x="19741" y="0"/>
                      <a:pt x="24158" y="0"/>
                      <a:pt x="27111" y="2608"/>
                    </a:cubicBezTo>
                    <a:cubicBezTo>
                      <a:pt x="29242" y="4477"/>
                      <a:pt x="32433" y="4477"/>
                      <a:pt x="34564" y="2608"/>
                    </a:cubicBezTo>
                    <a:cubicBezTo>
                      <a:pt x="37517" y="0"/>
                      <a:pt x="41934" y="0"/>
                      <a:pt x="44887" y="2608"/>
                    </a:cubicBezTo>
                    <a:cubicBezTo>
                      <a:pt x="47018" y="4477"/>
                      <a:pt x="50209" y="4477"/>
                      <a:pt x="52352" y="2608"/>
                    </a:cubicBezTo>
                    <a:cubicBezTo>
                      <a:pt x="54948" y="310"/>
                      <a:pt x="58746" y="12"/>
                      <a:pt x="61675" y="1858"/>
                    </a:cubicBezTo>
                  </a:path>
                </a:pathLst>
              </a:custGeom>
              <a:noFill/>
              <a:ln w="19050" cap="flat" cmpd="sng">
                <a:solidFill>
                  <a:schemeClr val="dk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56" name="Google Shape;356;p4"/>
              <p:cNvSpPr/>
              <p:nvPr/>
            </p:nvSpPr>
            <p:spPr>
              <a:xfrm>
                <a:off x="8177200" y="4718438"/>
                <a:ext cx="1541875" cy="111950"/>
              </a:xfrm>
              <a:custGeom>
                <a:avLst/>
                <a:gdLst/>
                <a:ahLst/>
                <a:cxnLst/>
                <a:rect l="l" t="t" r="r" b="b"/>
                <a:pathLst>
                  <a:path w="61675" h="4478" fill="none" extrusionOk="0">
                    <a:moveTo>
                      <a:pt x="0" y="1858"/>
                    </a:moveTo>
                    <a:cubicBezTo>
                      <a:pt x="2929" y="12"/>
                      <a:pt x="6727" y="310"/>
                      <a:pt x="9335" y="2608"/>
                    </a:cubicBezTo>
                    <a:cubicBezTo>
                      <a:pt x="11466" y="4477"/>
                      <a:pt x="14657" y="4477"/>
                      <a:pt x="16788" y="2608"/>
                    </a:cubicBezTo>
                    <a:cubicBezTo>
                      <a:pt x="19741" y="0"/>
                      <a:pt x="24158" y="0"/>
                      <a:pt x="27111" y="2608"/>
                    </a:cubicBezTo>
                    <a:cubicBezTo>
                      <a:pt x="29242" y="4477"/>
                      <a:pt x="32433" y="4477"/>
                      <a:pt x="34564" y="2608"/>
                    </a:cubicBezTo>
                    <a:cubicBezTo>
                      <a:pt x="37517" y="0"/>
                      <a:pt x="41934" y="0"/>
                      <a:pt x="44887" y="2608"/>
                    </a:cubicBezTo>
                    <a:cubicBezTo>
                      <a:pt x="47018" y="4477"/>
                      <a:pt x="50209" y="4477"/>
                      <a:pt x="52352" y="2608"/>
                    </a:cubicBezTo>
                    <a:cubicBezTo>
                      <a:pt x="54948" y="310"/>
                      <a:pt x="58746" y="12"/>
                      <a:pt x="61675" y="1858"/>
                    </a:cubicBezTo>
                  </a:path>
                </a:pathLst>
              </a:custGeom>
              <a:noFill/>
              <a:ln w="19050" cap="flat" cmpd="sng">
                <a:solidFill>
                  <a:schemeClr val="dk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57" name="Google Shape;357;p4"/>
              <p:cNvSpPr/>
              <p:nvPr/>
            </p:nvSpPr>
            <p:spPr>
              <a:xfrm>
                <a:off x="8177200" y="4623825"/>
                <a:ext cx="1541875" cy="111950"/>
              </a:xfrm>
              <a:custGeom>
                <a:avLst/>
                <a:gdLst/>
                <a:ahLst/>
                <a:cxnLst/>
                <a:rect l="l" t="t" r="r" b="b"/>
                <a:pathLst>
                  <a:path w="61675" h="4478" fill="none" extrusionOk="0">
                    <a:moveTo>
                      <a:pt x="0" y="1858"/>
                    </a:moveTo>
                    <a:cubicBezTo>
                      <a:pt x="2929" y="12"/>
                      <a:pt x="6727" y="310"/>
                      <a:pt x="9335" y="2608"/>
                    </a:cubicBezTo>
                    <a:cubicBezTo>
                      <a:pt x="11466" y="4477"/>
                      <a:pt x="14657" y="4477"/>
                      <a:pt x="16788" y="2608"/>
                    </a:cubicBezTo>
                    <a:cubicBezTo>
                      <a:pt x="19741" y="0"/>
                      <a:pt x="24158" y="0"/>
                      <a:pt x="27111" y="2608"/>
                    </a:cubicBezTo>
                    <a:cubicBezTo>
                      <a:pt x="29242" y="4477"/>
                      <a:pt x="32433" y="4477"/>
                      <a:pt x="34564" y="2608"/>
                    </a:cubicBezTo>
                    <a:cubicBezTo>
                      <a:pt x="37517" y="0"/>
                      <a:pt x="41934" y="0"/>
                      <a:pt x="44887" y="2608"/>
                    </a:cubicBezTo>
                    <a:cubicBezTo>
                      <a:pt x="47018" y="4477"/>
                      <a:pt x="50209" y="4477"/>
                      <a:pt x="52352" y="2608"/>
                    </a:cubicBezTo>
                    <a:cubicBezTo>
                      <a:pt x="54948" y="310"/>
                      <a:pt x="58746" y="12"/>
                      <a:pt x="61675" y="1858"/>
                    </a:cubicBezTo>
                  </a:path>
                </a:pathLst>
              </a:custGeom>
              <a:noFill/>
              <a:ln w="19050" cap="flat" cmpd="sng">
                <a:solidFill>
                  <a:schemeClr val="dk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358" name="Google Shape;358;p4"/>
            <p:cNvGrpSpPr/>
            <p:nvPr/>
          </p:nvGrpSpPr>
          <p:grpSpPr>
            <a:xfrm>
              <a:off x="8163063" y="3603626"/>
              <a:ext cx="1679059" cy="1662819"/>
              <a:chOff x="468200" y="1667900"/>
              <a:chExt cx="1085575" cy="1075075"/>
            </a:xfrm>
          </p:grpSpPr>
          <p:sp>
            <p:nvSpPr>
              <p:cNvPr id="359" name="Google Shape;359;p4"/>
              <p:cNvSpPr/>
              <p:nvPr/>
            </p:nvSpPr>
            <p:spPr>
              <a:xfrm>
                <a:off x="989100" y="1667900"/>
                <a:ext cx="52125" cy="49725"/>
              </a:xfrm>
              <a:custGeom>
                <a:avLst/>
                <a:gdLst/>
                <a:ahLst/>
                <a:cxnLst/>
                <a:rect l="l" t="t" r="r" b="b"/>
                <a:pathLst>
                  <a:path w="2085" h="1989" extrusionOk="0">
                    <a:moveTo>
                      <a:pt x="997" y="1"/>
                    </a:moveTo>
                    <a:cubicBezTo>
                      <a:pt x="489" y="1"/>
                      <a:pt x="0" y="398"/>
                      <a:pt x="0" y="1000"/>
                    </a:cubicBezTo>
                    <a:cubicBezTo>
                      <a:pt x="0" y="1595"/>
                      <a:pt x="488" y="1988"/>
                      <a:pt x="995" y="1988"/>
                    </a:cubicBezTo>
                    <a:cubicBezTo>
                      <a:pt x="1240" y="1988"/>
                      <a:pt x="1490" y="1896"/>
                      <a:pt x="1691" y="1691"/>
                    </a:cubicBezTo>
                    <a:cubicBezTo>
                      <a:pt x="2084" y="1310"/>
                      <a:pt x="2084" y="679"/>
                      <a:pt x="1691" y="298"/>
                    </a:cubicBezTo>
                    <a:cubicBezTo>
                      <a:pt x="1490" y="93"/>
                      <a:pt x="1241" y="1"/>
                      <a:pt x="99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60" name="Google Shape;360;p4"/>
              <p:cNvSpPr/>
              <p:nvPr/>
            </p:nvSpPr>
            <p:spPr>
              <a:xfrm>
                <a:off x="1062325" y="1741025"/>
                <a:ext cx="51825" cy="49750"/>
              </a:xfrm>
              <a:custGeom>
                <a:avLst/>
                <a:gdLst/>
                <a:ahLst/>
                <a:cxnLst/>
                <a:rect l="l" t="t" r="r" b="b"/>
                <a:pathLst>
                  <a:path w="2073" h="1990" extrusionOk="0">
                    <a:moveTo>
                      <a:pt x="997" y="1"/>
                    </a:moveTo>
                    <a:cubicBezTo>
                      <a:pt x="487" y="1"/>
                      <a:pt x="0" y="396"/>
                      <a:pt x="0" y="992"/>
                    </a:cubicBezTo>
                    <a:cubicBezTo>
                      <a:pt x="0" y="1589"/>
                      <a:pt x="487" y="1989"/>
                      <a:pt x="996" y="1989"/>
                    </a:cubicBezTo>
                    <a:cubicBezTo>
                      <a:pt x="1239" y="1989"/>
                      <a:pt x="1487" y="1899"/>
                      <a:pt x="1691" y="1695"/>
                    </a:cubicBezTo>
                    <a:cubicBezTo>
                      <a:pt x="2072" y="1314"/>
                      <a:pt x="2072" y="683"/>
                      <a:pt x="1691" y="290"/>
                    </a:cubicBezTo>
                    <a:cubicBezTo>
                      <a:pt x="1488" y="90"/>
                      <a:pt x="1239" y="1"/>
                      <a:pt x="99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61" name="Google Shape;361;p4"/>
              <p:cNvSpPr/>
              <p:nvPr/>
            </p:nvSpPr>
            <p:spPr>
              <a:xfrm>
                <a:off x="907550" y="1741125"/>
                <a:ext cx="66400" cy="49650"/>
              </a:xfrm>
              <a:custGeom>
                <a:avLst/>
                <a:gdLst/>
                <a:ahLst/>
                <a:cxnLst/>
                <a:rect l="l" t="t" r="r" b="b"/>
                <a:pathLst>
                  <a:path w="2656" h="1986" extrusionOk="0">
                    <a:moveTo>
                      <a:pt x="1334" y="0"/>
                    </a:moveTo>
                    <a:cubicBezTo>
                      <a:pt x="453" y="0"/>
                      <a:pt x="0" y="1072"/>
                      <a:pt x="631" y="1691"/>
                    </a:cubicBezTo>
                    <a:cubicBezTo>
                      <a:pt x="822" y="1887"/>
                      <a:pt x="1075" y="1986"/>
                      <a:pt x="1328" y="1986"/>
                    </a:cubicBezTo>
                    <a:cubicBezTo>
                      <a:pt x="1581" y="1986"/>
                      <a:pt x="1834" y="1887"/>
                      <a:pt x="2024" y="1691"/>
                    </a:cubicBezTo>
                    <a:cubicBezTo>
                      <a:pt x="2655" y="1072"/>
                      <a:pt x="2215" y="0"/>
                      <a:pt x="1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62" name="Google Shape;362;p4"/>
              <p:cNvSpPr/>
              <p:nvPr/>
            </p:nvSpPr>
            <p:spPr>
              <a:xfrm>
                <a:off x="1135850" y="1814550"/>
                <a:ext cx="52100" cy="49600"/>
              </a:xfrm>
              <a:custGeom>
                <a:avLst/>
                <a:gdLst/>
                <a:ahLst/>
                <a:cxnLst/>
                <a:rect l="l" t="t" r="r" b="b"/>
                <a:pathLst>
                  <a:path w="2084" h="1984" extrusionOk="0">
                    <a:moveTo>
                      <a:pt x="1002" y="1"/>
                    </a:moveTo>
                    <a:cubicBezTo>
                      <a:pt x="492" y="1"/>
                      <a:pt x="0" y="395"/>
                      <a:pt x="0" y="992"/>
                    </a:cubicBezTo>
                    <a:cubicBezTo>
                      <a:pt x="0" y="1589"/>
                      <a:pt x="492" y="1984"/>
                      <a:pt x="1002" y="1984"/>
                    </a:cubicBezTo>
                    <a:cubicBezTo>
                      <a:pt x="1245" y="1984"/>
                      <a:pt x="1491" y="1894"/>
                      <a:pt x="1691" y="1695"/>
                    </a:cubicBezTo>
                    <a:cubicBezTo>
                      <a:pt x="2084" y="1314"/>
                      <a:pt x="2084" y="683"/>
                      <a:pt x="1691" y="290"/>
                    </a:cubicBezTo>
                    <a:cubicBezTo>
                      <a:pt x="1491" y="90"/>
                      <a:pt x="1245" y="1"/>
                      <a:pt x="100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63" name="Google Shape;363;p4"/>
              <p:cNvSpPr/>
              <p:nvPr/>
            </p:nvSpPr>
            <p:spPr>
              <a:xfrm>
                <a:off x="1209075" y="1887775"/>
                <a:ext cx="51800" cy="49600"/>
              </a:xfrm>
              <a:custGeom>
                <a:avLst/>
                <a:gdLst/>
                <a:ahLst/>
                <a:cxnLst/>
                <a:rect l="l" t="t" r="r" b="b"/>
                <a:pathLst>
                  <a:path w="2072" h="1984" extrusionOk="0">
                    <a:moveTo>
                      <a:pt x="996" y="1"/>
                    </a:moveTo>
                    <a:cubicBezTo>
                      <a:pt x="487" y="1"/>
                      <a:pt x="0" y="395"/>
                      <a:pt x="0" y="992"/>
                    </a:cubicBezTo>
                    <a:cubicBezTo>
                      <a:pt x="0" y="1589"/>
                      <a:pt x="487" y="1984"/>
                      <a:pt x="996" y="1984"/>
                    </a:cubicBezTo>
                    <a:cubicBezTo>
                      <a:pt x="1239" y="1984"/>
                      <a:pt x="1487" y="1894"/>
                      <a:pt x="1691" y="1695"/>
                    </a:cubicBezTo>
                    <a:cubicBezTo>
                      <a:pt x="2072" y="1302"/>
                      <a:pt x="2072" y="683"/>
                      <a:pt x="1691" y="290"/>
                    </a:cubicBezTo>
                    <a:cubicBezTo>
                      <a:pt x="1487" y="90"/>
                      <a:pt x="1239" y="1"/>
                      <a:pt x="99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64" name="Google Shape;364;p4"/>
              <p:cNvSpPr/>
              <p:nvPr/>
            </p:nvSpPr>
            <p:spPr>
              <a:xfrm>
                <a:off x="1282300" y="1960875"/>
                <a:ext cx="51800" cy="49725"/>
              </a:xfrm>
              <a:custGeom>
                <a:avLst/>
                <a:gdLst/>
                <a:ahLst/>
                <a:cxnLst/>
                <a:rect l="l" t="t" r="r" b="b"/>
                <a:pathLst>
                  <a:path w="2072" h="1989" extrusionOk="0">
                    <a:moveTo>
                      <a:pt x="1001" y="0"/>
                    </a:moveTo>
                    <a:cubicBezTo>
                      <a:pt x="492" y="0"/>
                      <a:pt x="0" y="400"/>
                      <a:pt x="0" y="997"/>
                    </a:cubicBezTo>
                    <a:cubicBezTo>
                      <a:pt x="0" y="1594"/>
                      <a:pt x="492" y="1989"/>
                      <a:pt x="1002" y="1989"/>
                    </a:cubicBezTo>
                    <a:cubicBezTo>
                      <a:pt x="1244" y="1989"/>
                      <a:pt x="1491" y="1899"/>
                      <a:pt x="1691" y="1700"/>
                    </a:cubicBezTo>
                    <a:cubicBezTo>
                      <a:pt x="2072" y="1307"/>
                      <a:pt x="2072" y="676"/>
                      <a:pt x="1691" y="295"/>
                    </a:cubicBezTo>
                    <a:cubicBezTo>
                      <a:pt x="1491" y="91"/>
                      <a:pt x="1244" y="0"/>
                      <a:pt x="10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65" name="Google Shape;365;p4"/>
              <p:cNvSpPr/>
              <p:nvPr/>
            </p:nvSpPr>
            <p:spPr>
              <a:xfrm>
                <a:off x="1355225" y="2034025"/>
                <a:ext cx="52100" cy="49700"/>
              </a:xfrm>
              <a:custGeom>
                <a:avLst/>
                <a:gdLst/>
                <a:ahLst/>
                <a:cxnLst/>
                <a:rect l="l" t="t" r="r" b="b"/>
                <a:pathLst>
                  <a:path w="2084" h="1988" extrusionOk="0">
                    <a:moveTo>
                      <a:pt x="996" y="1"/>
                    </a:moveTo>
                    <a:cubicBezTo>
                      <a:pt x="488" y="1"/>
                      <a:pt x="0" y="397"/>
                      <a:pt x="0" y="1000"/>
                    </a:cubicBezTo>
                    <a:cubicBezTo>
                      <a:pt x="0" y="1594"/>
                      <a:pt x="487" y="1988"/>
                      <a:pt x="995" y="1988"/>
                    </a:cubicBezTo>
                    <a:cubicBezTo>
                      <a:pt x="1240" y="1988"/>
                      <a:pt x="1489" y="1896"/>
                      <a:pt x="1691" y="1691"/>
                    </a:cubicBezTo>
                    <a:cubicBezTo>
                      <a:pt x="2084" y="1310"/>
                      <a:pt x="2084" y="679"/>
                      <a:pt x="1691" y="298"/>
                    </a:cubicBezTo>
                    <a:cubicBezTo>
                      <a:pt x="1490" y="93"/>
                      <a:pt x="1241" y="1"/>
                      <a:pt x="99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66" name="Google Shape;366;p4"/>
              <p:cNvSpPr/>
              <p:nvPr/>
            </p:nvSpPr>
            <p:spPr>
              <a:xfrm>
                <a:off x="1428750" y="2107550"/>
                <a:ext cx="52100" cy="49800"/>
              </a:xfrm>
              <a:custGeom>
                <a:avLst/>
                <a:gdLst/>
                <a:ahLst/>
                <a:cxnLst/>
                <a:rect l="l" t="t" r="r" b="b"/>
                <a:pathLst>
                  <a:path w="2084" h="1992" extrusionOk="0">
                    <a:moveTo>
                      <a:pt x="996" y="0"/>
                    </a:moveTo>
                    <a:cubicBezTo>
                      <a:pt x="488" y="0"/>
                      <a:pt x="0" y="397"/>
                      <a:pt x="0" y="1000"/>
                    </a:cubicBezTo>
                    <a:cubicBezTo>
                      <a:pt x="0" y="1597"/>
                      <a:pt x="492" y="1991"/>
                      <a:pt x="1002" y="1991"/>
                    </a:cubicBezTo>
                    <a:cubicBezTo>
                      <a:pt x="1244" y="1991"/>
                      <a:pt x="1491" y="1902"/>
                      <a:pt x="1691" y="1702"/>
                    </a:cubicBezTo>
                    <a:cubicBezTo>
                      <a:pt x="2084" y="1309"/>
                      <a:pt x="2084" y="678"/>
                      <a:pt x="1691" y="297"/>
                    </a:cubicBezTo>
                    <a:cubicBezTo>
                      <a:pt x="1490" y="92"/>
                      <a:pt x="1241" y="0"/>
                      <a:pt x="99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67" name="Google Shape;367;p4"/>
              <p:cNvSpPr/>
              <p:nvPr/>
            </p:nvSpPr>
            <p:spPr>
              <a:xfrm>
                <a:off x="1501950" y="2180750"/>
                <a:ext cx="51825" cy="49650"/>
              </a:xfrm>
              <a:custGeom>
                <a:avLst/>
                <a:gdLst/>
                <a:ahLst/>
                <a:cxnLst/>
                <a:rect l="l" t="t" r="r" b="b"/>
                <a:pathLst>
                  <a:path w="2073" h="1986" extrusionOk="0">
                    <a:moveTo>
                      <a:pt x="990" y="1"/>
                    </a:moveTo>
                    <a:cubicBezTo>
                      <a:pt x="483" y="1"/>
                      <a:pt x="1" y="395"/>
                      <a:pt x="1" y="989"/>
                    </a:cubicBezTo>
                    <a:cubicBezTo>
                      <a:pt x="1" y="1586"/>
                      <a:pt x="487" y="1986"/>
                      <a:pt x="997" y="1986"/>
                    </a:cubicBezTo>
                    <a:cubicBezTo>
                      <a:pt x="1240" y="1986"/>
                      <a:pt x="1488" y="1895"/>
                      <a:pt x="1692" y="1691"/>
                    </a:cubicBezTo>
                    <a:cubicBezTo>
                      <a:pt x="2073" y="1310"/>
                      <a:pt x="2073" y="679"/>
                      <a:pt x="1692" y="298"/>
                    </a:cubicBezTo>
                    <a:cubicBezTo>
                      <a:pt x="1486" y="93"/>
                      <a:pt x="1235" y="1"/>
                      <a:pt x="99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68" name="Google Shape;368;p4"/>
              <p:cNvSpPr/>
              <p:nvPr/>
            </p:nvSpPr>
            <p:spPr>
              <a:xfrm>
                <a:off x="989100" y="1814250"/>
                <a:ext cx="52125" cy="49600"/>
              </a:xfrm>
              <a:custGeom>
                <a:avLst/>
                <a:gdLst/>
                <a:ahLst/>
                <a:cxnLst/>
                <a:rect l="l" t="t" r="r" b="b"/>
                <a:pathLst>
                  <a:path w="2085" h="1984" extrusionOk="0">
                    <a:moveTo>
                      <a:pt x="1002" y="1"/>
                    </a:moveTo>
                    <a:cubicBezTo>
                      <a:pt x="492" y="1"/>
                      <a:pt x="0" y="395"/>
                      <a:pt x="0" y="992"/>
                    </a:cubicBezTo>
                    <a:cubicBezTo>
                      <a:pt x="0" y="1589"/>
                      <a:pt x="492" y="1984"/>
                      <a:pt x="1002" y="1984"/>
                    </a:cubicBezTo>
                    <a:cubicBezTo>
                      <a:pt x="1245" y="1984"/>
                      <a:pt x="1491" y="1895"/>
                      <a:pt x="1691" y="1695"/>
                    </a:cubicBezTo>
                    <a:cubicBezTo>
                      <a:pt x="2084" y="1302"/>
                      <a:pt x="2084" y="683"/>
                      <a:pt x="1691" y="290"/>
                    </a:cubicBezTo>
                    <a:cubicBezTo>
                      <a:pt x="1491" y="90"/>
                      <a:pt x="1245" y="1"/>
                      <a:pt x="100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69" name="Google Shape;369;p4"/>
              <p:cNvSpPr/>
              <p:nvPr/>
            </p:nvSpPr>
            <p:spPr>
              <a:xfrm>
                <a:off x="1062925" y="1887775"/>
                <a:ext cx="51800" cy="49600"/>
              </a:xfrm>
              <a:custGeom>
                <a:avLst/>
                <a:gdLst/>
                <a:ahLst/>
                <a:cxnLst/>
                <a:rect l="l" t="t" r="r" b="b"/>
                <a:pathLst>
                  <a:path w="2072" h="1984" extrusionOk="0">
                    <a:moveTo>
                      <a:pt x="997" y="1"/>
                    </a:moveTo>
                    <a:cubicBezTo>
                      <a:pt x="487" y="1"/>
                      <a:pt x="0" y="395"/>
                      <a:pt x="0" y="992"/>
                    </a:cubicBezTo>
                    <a:cubicBezTo>
                      <a:pt x="0" y="1589"/>
                      <a:pt x="487" y="1984"/>
                      <a:pt x="997" y="1984"/>
                    </a:cubicBezTo>
                    <a:cubicBezTo>
                      <a:pt x="1239" y="1984"/>
                      <a:pt x="1487" y="1894"/>
                      <a:pt x="1691" y="1695"/>
                    </a:cubicBezTo>
                    <a:cubicBezTo>
                      <a:pt x="2072" y="1302"/>
                      <a:pt x="2072" y="683"/>
                      <a:pt x="1691" y="290"/>
                    </a:cubicBezTo>
                    <a:cubicBezTo>
                      <a:pt x="1487" y="90"/>
                      <a:pt x="1239" y="1"/>
                      <a:pt x="99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70" name="Google Shape;370;p4"/>
              <p:cNvSpPr/>
              <p:nvPr/>
            </p:nvSpPr>
            <p:spPr>
              <a:xfrm>
                <a:off x="1135850" y="1961000"/>
                <a:ext cx="52100" cy="49600"/>
              </a:xfrm>
              <a:custGeom>
                <a:avLst/>
                <a:gdLst/>
                <a:ahLst/>
                <a:cxnLst/>
                <a:rect l="l" t="t" r="r" b="b"/>
                <a:pathLst>
                  <a:path w="2084" h="1984" extrusionOk="0">
                    <a:moveTo>
                      <a:pt x="1002" y="1"/>
                    </a:moveTo>
                    <a:cubicBezTo>
                      <a:pt x="492" y="1"/>
                      <a:pt x="0" y="395"/>
                      <a:pt x="0" y="992"/>
                    </a:cubicBezTo>
                    <a:cubicBezTo>
                      <a:pt x="0" y="1589"/>
                      <a:pt x="492" y="1984"/>
                      <a:pt x="1002" y="1984"/>
                    </a:cubicBezTo>
                    <a:cubicBezTo>
                      <a:pt x="1245" y="1984"/>
                      <a:pt x="1491" y="1894"/>
                      <a:pt x="1691" y="1695"/>
                    </a:cubicBezTo>
                    <a:cubicBezTo>
                      <a:pt x="2084" y="1302"/>
                      <a:pt x="2084" y="671"/>
                      <a:pt x="1691" y="290"/>
                    </a:cubicBezTo>
                    <a:cubicBezTo>
                      <a:pt x="1491" y="90"/>
                      <a:pt x="1245" y="1"/>
                      <a:pt x="100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71" name="Google Shape;371;p4"/>
              <p:cNvSpPr/>
              <p:nvPr/>
            </p:nvSpPr>
            <p:spPr>
              <a:xfrm>
                <a:off x="1209075" y="2034025"/>
                <a:ext cx="51800" cy="49700"/>
              </a:xfrm>
              <a:custGeom>
                <a:avLst/>
                <a:gdLst/>
                <a:ahLst/>
                <a:cxnLst/>
                <a:rect l="l" t="t" r="r" b="b"/>
                <a:pathLst>
                  <a:path w="2072" h="1988" extrusionOk="0">
                    <a:moveTo>
                      <a:pt x="991" y="1"/>
                    </a:moveTo>
                    <a:cubicBezTo>
                      <a:pt x="483" y="1"/>
                      <a:pt x="0" y="397"/>
                      <a:pt x="0" y="1000"/>
                    </a:cubicBezTo>
                    <a:cubicBezTo>
                      <a:pt x="0" y="1594"/>
                      <a:pt x="482" y="1988"/>
                      <a:pt x="989" y="1988"/>
                    </a:cubicBezTo>
                    <a:cubicBezTo>
                      <a:pt x="1234" y="1988"/>
                      <a:pt x="1485" y="1896"/>
                      <a:pt x="1691" y="1691"/>
                    </a:cubicBezTo>
                    <a:cubicBezTo>
                      <a:pt x="2072" y="1310"/>
                      <a:pt x="2072" y="679"/>
                      <a:pt x="1691" y="298"/>
                    </a:cubicBezTo>
                    <a:cubicBezTo>
                      <a:pt x="1486" y="93"/>
                      <a:pt x="1236" y="1"/>
                      <a:pt x="99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72" name="Google Shape;372;p4"/>
              <p:cNvSpPr/>
              <p:nvPr/>
            </p:nvSpPr>
            <p:spPr>
              <a:xfrm>
                <a:off x="1282300" y="2107250"/>
                <a:ext cx="51800" cy="49700"/>
              </a:xfrm>
              <a:custGeom>
                <a:avLst/>
                <a:gdLst/>
                <a:ahLst/>
                <a:cxnLst/>
                <a:rect l="l" t="t" r="r" b="b"/>
                <a:pathLst>
                  <a:path w="2072" h="1988" extrusionOk="0">
                    <a:moveTo>
                      <a:pt x="995" y="0"/>
                    </a:moveTo>
                    <a:cubicBezTo>
                      <a:pt x="487" y="0"/>
                      <a:pt x="0" y="394"/>
                      <a:pt x="0" y="988"/>
                    </a:cubicBezTo>
                    <a:cubicBezTo>
                      <a:pt x="0" y="1591"/>
                      <a:pt x="488" y="1988"/>
                      <a:pt x="996" y="1988"/>
                    </a:cubicBezTo>
                    <a:cubicBezTo>
                      <a:pt x="1241" y="1988"/>
                      <a:pt x="1490" y="1896"/>
                      <a:pt x="1691" y="1691"/>
                    </a:cubicBezTo>
                    <a:cubicBezTo>
                      <a:pt x="2072" y="1310"/>
                      <a:pt x="2072" y="679"/>
                      <a:pt x="1691" y="298"/>
                    </a:cubicBezTo>
                    <a:cubicBezTo>
                      <a:pt x="1489" y="92"/>
                      <a:pt x="1240" y="0"/>
                      <a:pt x="99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73" name="Google Shape;373;p4"/>
              <p:cNvSpPr/>
              <p:nvPr/>
            </p:nvSpPr>
            <p:spPr>
              <a:xfrm>
                <a:off x="1355525" y="2180750"/>
                <a:ext cx="52100" cy="49725"/>
              </a:xfrm>
              <a:custGeom>
                <a:avLst/>
                <a:gdLst/>
                <a:ahLst/>
                <a:cxnLst/>
                <a:rect l="l" t="t" r="r" b="b"/>
                <a:pathLst>
                  <a:path w="2084" h="1989" extrusionOk="0">
                    <a:moveTo>
                      <a:pt x="998" y="1"/>
                    </a:moveTo>
                    <a:cubicBezTo>
                      <a:pt x="487" y="1"/>
                      <a:pt x="0" y="395"/>
                      <a:pt x="0" y="989"/>
                    </a:cubicBezTo>
                    <a:cubicBezTo>
                      <a:pt x="0" y="1592"/>
                      <a:pt x="488" y="1988"/>
                      <a:pt x="1000" y="1988"/>
                    </a:cubicBezTo>
                    <a:cubicBezTo>
                      <a:pt x="1246" y="1988"/>
                      <a:pt x="1498" y="1896"/>
                      <a:pt x="1703" y="1691"/>
                    </a:cubicBezTo>
                    <a:cubicBezTo>
                      <a:pt x="2084" y="1310"/>
                      <a:pt x="2084" y="679"/>
                      <a:pt x="1703" y="298"/>
                    </a:cubicBezTo>
                    <a:cubicBezTo>
                      <a:pt x="1497" y="93"/>
                      <a:pt x="1245" y="1"/>
                      <a:pt x="9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74" name="Google Shape;374;p4"/>
              <p:cNvSpPr/>
              <p:nvPr/>
            </p:nvSpPr>
            <p:spPr>
              <a:xfrm>
                <a:off x="1428750" y="2253900"/>
                <a:ext cx="52100" cy="49600"/>
              </a:xfrm>
              <a:custGeom>
                <a:avLst/>
                <a:gdLst/>
                <a:ahLst/>
                <a:cxnLst/>
                <a:rect l="l" t="t" r="r" b="b"/>
                <a:pathLst>
                  <a:path w="2084" h="1984" extrusionOk="0">
                    <a:moveTo>
                      <a:pt x="1002" y="0"/>
                    </a:moveTo>
                    <a:cubicBezTo>
                      <a:pt x="492" y="0"/>
                      <a:pt x="0" y="395"/>
                      <a:pt x="0" y="992"/>
                    </a:cubicBezTo>
                    <a:cubicBezTo>
                      <a:pt x="0" y="1589"/>
                      <a:pt x="492" y="1983"/>
                      <a:pt x="1002" y="1983"/>
                    </a:cubicBezTo>
                    <a:cubicBezTo>
                      <a:pt x="1244" y="1983"/>
                      <a:pt x="1491" y="1894"/>
                      <a:pt x="1691" y="1694"/>
                    </a:cubicBezTo>
                    <a:cubicBezTo>
                      <a:pt x="2084" y="1301"/>
                      <a:pt x="2084" y="682"/>
                      <a:pt x="1691" y="289"/>
                    </a:cubicBezTo>
                    <a:cubicBezTo>
                      <a:pt x="1491" y="90"/>
                      <a:pt x="1244" y="0"/>
                      <a:pt x="100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75" name="Google Shape;375;p4"/>
              <p:cNvSpPr/>
              <p:nvPr/>
            </p:nvSpPr>
            <p:spPr>
              <a:xfrm>
                <a:off x="842650" y="1814550"/>
                <a:ext cx="51825" cy="49600"/>
              </a:xfrm>
              <a:custGeom>
                <a:avLst/>
                <a:gdLst/>
                <a:ahLst/>
                <a:cxnLst/>
                <a:rect l="l" t="t" r="r" b="b"/>
                <a:pathLst>
                  <a:path w="2073" h="1984" extrusionOk="0">
                    <a:moveTo>
                      <a:pt x="997" y="1"/>
                    </a:moveTo>
                    <a:cubicBezTo>
                      <a:pt x="487" y="1"/>
                      <a:pt x="1" y="395"/>
                      <a:pt x="1" y="992"/>
                    </a:cubicBezTo>
                    <a:cubicBezTo>
                      <a:pt x="1" y="1589"/>
                      <a:pt x="487" y="1984"/>
                      <a:pt x="997" y="1984"/>
                    </a:cubicBezTo>
                    <a:cubicBezTo>
                      <a:pt x="1240" y="1984"/>
                      <a:pt x="1488" y="1894"/>
                      <a:pt x="1691" y="1695"/>
                    </a:cubicBezTo>
                    <a:cubicBezTo>
                      <a:pt x="2072" y="1302"/>
                      <a:pt x="2072" y="671"/>
                      <a:pt x="1691" y="290"/>
                    </a:cubicBezTo>
                    <a:cubicBezTo>
                      <a:pt x="1488" y="90"/>
                      <a:pt x="1240" y="1"/>
                      <a:pt x="99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76" name="Google Shape;376;p4"/>
              <p:cNvSpPr/>
              <p:nvPr/>
            </p:nvSpPr>
            <p:spPr>
              <a:xfrm>
                <a:off x="915575" y="1887575"/>
                <a:ext cx="49725" cy="49725"/>
              </a:xfrm>
              <a:custGeom>
                <a:avLst/>
                <a:gdLst/>
                <a:ahLst/>
                <a:cxnLst/>
                <a:rect l="l" t="t" r="r" b="b"/>
                <a:pathLst>
                  <a:path w="1989" h="1989" extrusionOk="0">
                    <a:moveTo>
                      <a:pt x="1001" y="0"/>
                    </a:moveTo>
                    <a:cubicBezTo>
                      <a:pt x="453" y="0"/>
                      <a:pt x="1" y="453"/>
                      <a:pt x="1" y="1000"/>
                    </a:cubicBezTo>
                    <a:cubicBezTo>
                      <a:pt x="1" y="1536"/>
                      <a:pt x="453" y="1988"/>
                      <a:pt x="1001" y="1988"/>
                    </a:cubicBezTo>
                    <a:cubicBezTo>
                      <a:pt x="1548" y="1988"/>
                      <a:pt x="1989" y="1536"/>
                      <a:pt x="1989" y="1000"/>
                    </a:cubicBezTo>
                    <a:cubicBezTo>
                      <a:pt x="1989" y="453"/>
                      <a:pt x="1548" y="0"/>
                      <a:pt x="10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77" name="Google Shape;377;p4"/>
              <p:cNvSpPr/>
              <p:nvPr/>
            </p:nvSpPr>
            <p:spPr>
              <a:xfrm>
                <a:off x="761100" y="1887575"/>
                <a:ext cx="66400" cy="49650"/>
              </a:xfrm>
              <a:custGeom>
                <a:avLst/>
                <a:gdLst/>
                <a:ahLst/>
                <a:cxnLst/>
                <a:rect l="l" t="t" r="r" b="b"/>
                <a:pathLst>
                  <a:path w="2656" h="1986" extrusionOk="0">
                    <a:moveTo>
                      <a:pt x="1322" y="0"/>
                    </a:moveTo>
                    <a:cubicBezTo>
                      <a:pt x="441" y="0"/>
                      <a:pt x="0" y="1072"/>
                      <a:pt x="619" y="1691"/>
                    </a:cubicBezTo>
                    <a:cubicBezTo>
                      <a:pt x="816" y="1887"/>
                      <a:pt x="1072" y="1985"/>
                      <a:pt x="1326" y="1985"/>
                    </a:cubicBezTo>
                    <a:cubicBezTo>
                      <a:pt x="1581" y="1985"/>
                      <a:pt x="1834" y="1887"/>
                      <a:pt x="2024" y="1691"/>
                    </a:cubicBezTo>
                    <a:cubicBezTo>
                      <a:pt x="2655" y="1072"/>
                      <a:pt x="2203" y="0"/>
                      <a:pt x="132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78" name="Google Shape;378;p4"/>
              <p:cNvSpPr/>
              <p:nvPr/>
            </p:nvSpPr>
            <p:spPr>
              <a:xfrm>
                <a:off x="989400" y="1961300"/>
                <a:ext cx="51825" cy="49600"/>
              </a:xfrm>
              <a:custGeom>
                <a:avLst/>
                <a:gdLst/>
                <a:ahLst/>
                <a:cxnLst/>
                <a:rect l="l" t="t" r="r" b="b"/>
                <a:pathLst>
                  <a:path w="2073" h="1984" extrusionOk="0">
                    <a:moveTo>
                      <a:pt x="997" y="0"/>
                    </a:moveTo>
                    <a:cubicBezTo>
                      <a:pt x="487" y="0"/>
                      <a:pt x="0" y="395"/>
                      <a:pt x="0" y="992"/>
                    </a:cubicBezTo>
                    <a:cubicBezTo>
                      <a:pt x="0" y="1589"/>
                      <a:pt x="487" y="1984"/>
                      <a:pt x="997" y="1984"/>
                    </a:cubicBezTo>
                    <a:cubicBezTo>
                      <a:pt x="1239" y="1984"/>
                      <a:pt x="1488" y="1894"/>
                      <a:pt x="1691" y="1694"/>
                    </a:cubicBezTo>
                    <a:cubicBezTo>
                      <a:pt x="2072" y="1302"/>
                      <a:pt x="2072" y="671"/>
                      <a:pt x="1691" y="290"/>
                    </a:cubicBezTo>
                    <a:cubicBezTo>
                      <a:pt x="1488" y="90"/>
                      <a:pt x="1239" y="0"/>
                      <a:pt x="99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79" name="Google Shape;379;p4"/>
              <p:cNvSpPr/>
              <p:nvPr/>
            </p:nvSpPr>
            <p:spPr>
              <a:xfrm>
                <a:off x="1062625" y="2034325"/>
                <a:ext cx="51800" cy="49625"/>
              </a:xfrm>
              <a:custGeom>
                <a:avLst/>
                <a:gdLst/>
                <a:ahLst/>
                <a:cxnLst/>
                <a:rect l="l" t="t" r="r" b="b"/>
                <a:pathLst>
                  <a:path w="2072" h="1985" extrusionOk="0">
                    <a:moveTo>
                      <a:pt x="986" y="0"/>
                    </a:moveTo>
                    <a:cubicBezTo>
                      <a:pt x="482" y="0"/>
                      <a:pt x="0" y="394"/>
                      <a:pt x="0" y="988"/>
                    </a:cubicBezTo>
                    <a:cubicBezTo>
                      <a:pt x="0" y="1585"/>
                      <a:pt x="486" y="1985"/>
                      <a:pt x="993" y="1985"/>
                    </a:cubicBezTo>
                    <a:cubicBezTo>
                      <a:pt x="1234" y="1985"/>
                      <a:pt x="1479" y="1894"/>
                      <a:pt x="1679" y="1691"/>
                    </a:cubicBezTo>
                    <a:cubicBezTo>
                      <a:pt x="2072" y="1310"/>
                      <a:pt x="2072" y="678"/>
                      <a:pt x="1679" y="297"/>
                    </a:cubicBezTo>
                    <a:cubicBezTo>
                      <a:pt x="1477" y="92"/>
                      <a:pt x="1229" y="0"/>
                      <a:pt x="98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80" name="Google Shape;380;p4"/>
              <p:cNvSpPr/>
              <p:nvPr/>
            </p:nvSpPr>
            <p:spPr>
              <a:xfrm>
                <a:off x="1135550" y="2107450"/>
                <a:ext cx="52100" cy="49600"/>
              </a:xfrm>
              <a:custGeom>
                <a:avLst/>
                <a:gdLst/>
                <a:ahLst/>
                <a:cxnLst/>
                <a:rect l="l" t="t" r="r" b="b"/>
                <a:pathLst>
                  <a:path w="2084" h="1984" extrusionOk="0">
                    <a:moveTo>
                      <a:pt x="1002" y="0"/>
                    </a:moveTo>
                    <a:cubicBezTo>
                      <a:pt x="492" y="0"/>
                      <a:pt x="0" y="395"/>
                      <a:pt x="0" y="992"/>
                    </a:cubicBezTo>
                    <a:cubicBezTo>
                      <a:pt x="0" y="1589"/>
                      <a:pt x="492" y="1984"/>
                      <a:pt x="1002" y="1984"/>
                    </a:cubicBezTo>
                    <a:cubicBezTo>
                      <a:pt x="1245" y="1984"/>
                      <a:pt x="1491" y="1894"/>
                      <a:pt x="1691" y="1694"/>
                    </a:cubicBezTo>
                    <a:cubicBezTo>
                      <a:pt x="2084" y="1313"/>
                      <a:pt x="2084" y="682"/>
                      <a:pt x="1691" y="290"/>
                    </a:cubicBezTo>
                    <a:cubicBezTo>
                      <a:pt x="1491" y="90"/>
                      <a:pt x="1245" y="0"/>
                      <a:pt x="100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81" name="Google Shape;381;p4"/>
              <p:cNvSpPr/>
              <p:nvPr/>
            </p:nvSpPr>
            <p:spPr>
              <a:xfrm>
                <a:off x="1208775" y="2180675"/>
                <a:ext cx="51800" cy="49600"/>
              </a:xfrm>
              <a:custGeom>
                <a:avLst/>
                <a:gdLst/>
                <a:ahLst/>
                <a:cxnLst/>
                <a:rect l="l" t="t" r="r" b="b"/>
                <a:pathLst>
                  <a:path w="2072" h="1984" extrusionOk="0">
                    <a:moveTo>
                      <a:pt x="997" y="0"/>
                    </a:moveTo>
                    <a:cubicBezTo>
                      <a:pt x="487" y="0"/>
                      <a:pt x="0" y="395"/>
                      <a:pt x="0" y="992"/>
                    </a:cubicBezTo>
                    <a:cubicBezTo>
                      <a:pt x="0" y="1589"/>
                      <a:pt x="487" y="1984"/>
                      <a:pt x="997" y="1984"/>
                    </a:cubicBezTo>
                    <a:cubicBezTo>
                      <a:pt x="1239" y="1984"/>
                      <a:pt x="1487" y="1894"/>
                      <a:pt x="1691" y="1694"/>
                    </a:cubicBezTo>
                    <a:cubicBezTo>
                      <a:pt x="2072" y="1301"/>
                      <a:pt x="2072" y="682"/>
                      <a:pt x="1691" y="289"/>
                    </a:cubicBezTo>
                    <a:cubicBezTo>
                      <a:pt x="1487" y="90"/>
                      <a:pt x="1239" y="0"/>
                      <a:pt x="99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82" name="Google Shape;382;p4"/>
              <p:cNvSpPr/>
              <p:nvPr/>
            </p:nvSpPr>
            <p:spPr>
              <a:xfrm>
                <a:off x="1282300" y="2254200"/>
                <a:ext cx="52100" cy="49600"/>
              </a:xfrm>
              <a:custGeom>
                <a:avLst/>
                <a:gdLst/>
                <a:ahLst/>
                <a:cxnLst/>
                <a:rect l="l" t="t" r="r" b="b"/>
                <a:pathLst>
                  <a:path w="2084" h="1984" extrusionOk="0">
                    <a:moveTo>
                      <a:pt x="1002" y="0"/>
                    </a:moveTo>
                    <a:cubicBezTo>
                      <a:pt x="492" y="0"/>
                      <a:pt x="0" y="395"/>
                      <a:pt x="0" y="992"/>
                    </a:cubicBezTo>
                    <a:cubicBezTo>
                      <a:pt x="0" y="1589"/>
                      <a:pt x="492" y="1983"/>
                      <a:pt x="1002" y="1983"/>
                    </a:cubicBezTo>
                    <a:cubicBezTo>
                      <a:pt x="1244" y="1983"/>
                      <a:pt x="1491" y="1894"/>
                      <a:pt x="1691" y="1694"/>
                    </a:cubicBezTo>
                    <a:cubicBezTo>
                      <a:pt x="2084" y="1301"/>
                      <a:pt x="2084" y="682"/>
                      <a:pt x="1691" y="289"/>
                    </a:cubicBezTo>
                    <a:cubicBezTo>
                      <a:pt x="1491" y="90"/>
                      <a:pt x="1244" y="0"/>
                      <a:pt x="100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83" name="Google Shape;383;p4"/>
              <p:cNvSpPr/>
              <p:nvPr/>
            </p:nvSpPr>
            <p:spPr>
              <a:xfrm>
                <a:off x="1355525" y="2327275"/>
                <a:ext cx="51800" cy="49750"/>
              </a:xfrm>
              <a:custGeom>
                <a:avLst/>
                <a:gdLst/>
                <a:ahLst/>
                <a:cxnLst/>
                <a:rect l="l" t="t" r="r" b="b"/>
                <a:pathLst>
                  <a:path w="2072" h="1990" extrusionOk="0">
                    <a:moveTo>
                      <a:pt x="996" y="1"/>
                    </a:moveTo>
                    <a:cubicBezTo>
                      <a:pt x="486" y="1"/>
                      <a:pt x="0" y="401"/>
                      <a:pt x="0" y="998"/>
                    </a:cubicBezTo>
                    <a:cubicBezTo>
                      <a:pt x="0" y="1595"/>
                      <a:pt x="486" y="1989"/>
                      <a:pt x="996" y="1989"/>
                    </a:cubicBezTo>
                    <a:cubicBezTo>
                      <a:pt x="1239" y="1989"/>
                      <a:pt x="1487" y="1900"/>
                      <a:pt x="1691" y="1700"/>
                    </a:cubicBezTo>
                    <a:cubicBezTo>
                      <a:pt x="2072" y="1307"/>
                      <a:pt x="2072" y="676"/>
                      <a:pt x="1691" y="295"/>
                    </a:cubicBezTo>
                    <a:cubicBezTo>
                      <a:pt x="1487" y="92"/>
                      <a:pt x="1239" y="1"/>
                      <a:pt x="99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84" name="Google Shape;384;p4"/>
              <p:cNvSpPr/>
              <p:nvPr/>
            </p:nvSpPr>
            <p:spPr>
              <a:xfrm>
                <a:off x="842650" y="1960700"/>
                <a:ext cx="51825" cy="49600"/>
              </a:xfrm>
              <a:custGeom>
                <a:avLst/>
                <a:gdLst/>
                <a:ahLst/>
                <a:cxnLst/>
                <a:rect l="l" t="t" r="r" b="b"/>
                <a:pathLst>
                  <a:path w="2073" h="1984" extrusionOk="0">
                    <a:moveTo>
                      <a:pt x="997" y="1"/>
                    </a:moveTo>
                    <a:cubicBezTo>
                      <a:pt x="487" y="1"/>
                      <a:pt x="1" y="395"/>
                      <a:pt x="1" y="992"/>
                    </a:cubicBezTo>
                    <a:cubicBezTo>
                      <a:pt x="1" y="1589"/>
                      <a:pt x="487" y="1984"/>
                      <a:pt x="997" y="1984"/>
                    </a:cubicBezTo>
                    <a:cubicBezTo>
                      <a:pt x="1240" y="1984"/>
                      <a:pt x="1488" y="1894"/>
                      <a:pt x="1691" y="1695"/>
                    </a:cubicBezTo>
                    <a:cubicBezTo>
                      <a:pt x="2072" y="1314"/>
                      <a:pt x="2072" y="683"/>
                      <a:pt x="1691" y="290"/>
                    </a:cubicBezTo>
                    <a:cubicBezTo>
                      <a:pt x="1488" y="90"/>
                      <a:pt x="1240" y="1"/>
                      <a:pt x="99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85" name="Google Shape;385;p4"/>
              <p:cNvSpPr/>
              <p:nvPr/>
            </p:nvSpPr>
            <p:spPr>
              <a:xfrm>
                <a:off x="916175" y="2034325"/>
                <a:ext cx="51825" cy="49625"/>
              </a:xfrm>
              <a:custGeom>
                <a:avLst/>
                <a:gdLst/>
                <a:ahLst/>
                <a:cxnLst/>
                <a:rect l="l" t="t" r="r" b="b"/>
                <a:pathLst>
                  <a:path w="2073" h="1985" extrusionOk="0">
                    <a:moveTo>
                      <a:pt x="990" y="0"/>
                    </a:moveTo>
                    <a:cubicBezTo>
                      <a:pt x="482" y="0"/>
                      <a:pt x="0" y="394"/>
                      <a:pt x="0" y="988"/>
                    </a:cubicBezTo>
                    <a:cubicBezTo>
                      <a:pt x="0" y="1585"/>
                      <a:pt x="487" y="1985"/>
                      <a:pt x="996" y="1985"/>
                    </a:cubicBezTo>
                    <a:cubicBezTo>
                      <a:pt x="1239" y="1985"/>
                      <a:pt x="1488" y="1894"/>
                      <a:pt x="1691" y="1691"/>
                    </a:cubicBezTo>
                    <a:cubicBezTo>
                      <a:pt x="2072" y="1310"/>
                      <a:pt x="2072" y="678"/>
                      <a:pt x="1691" y="297"/>
                    </a:cubicBezTo>
                    <a:cubicBezTo>
                      <a:pt x="1486" y="92"/>
                      <a:pt x="1235" y="0"/>
                      <a:pt x="99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86" name="Google Shape;386;p4"/>
              <p:cNvSpPr/>
              <p:nvPr/>
            </p:nvSpPr>
            <p:spPr>
              <a:xfrm>
                <a:off x="989400" y="2107450"/>
                <a:ext cx="51825" cy="49600"/>
              </a:xfrm>
              <a:custGeom>
                <a:avLst/>
                <a:gdLst/>
                <a:ahLst/>
                <a:cxnLst/>
                <a:rect l="l" t="t" r="r" b="b"/>
                <a:pathLst>
                  <a:path w="2073" h="1984" extrusionOk="0">
                    <a:moveTo>
                      <a:pt x="997" y="0"/>
                    </a:moveTo>
                    <a:cubicBezTo>
                      <a:pt x="487" y="0"/>
                      <a:pt x="0" y="395"/>
                      <a:pt x="0" y="992"/>
                    </a:cubicBezTo>
                    <a:cubicBezTo>
                      <a:pt x="0" y="1589"/>
                      <a:pt x="487" y="1984"/>
                      <a:pt x="997" y="1984"/>
                    </a:cubicBezTo>
                    <a:cubicBezTo>
                      <a:pt x="1239" y="1984"/>
                      <a:pt x="1488" y="1894"/>
                      <a:pt x="1691" y="1694"/>
                    </a:cubicBezTo>
                    <a:cubicBezTo>
                      <a:pt x="2072" y="1313"/>
                      <a:pt x="2072" y="682"/>
                      <a:pt x="1691" y="290"/>
                    </a:cubicBezTo>
                    <a:cubicBezTo>
                      <a:pt x="1488" y="90"/>
                      <a:pt x="1239" y="0"/>
                      <a:pt x="99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87" name="Google Shape;387;p4"/>
              <p:cNvSpPr/>
              <p:nvPr/>
            </p:nvSpPr>
            <p:spPr>
              <a:xfrm>
                <a:off x="1062325" y="2180675"/>
                <a:ext cx="52100" cy="49600"/>
              </a:xfrm>
              <a:custGeom>
                <a:avLst/>
                <a:gdLst/>
                <a:ahLst/>
                <a:cxnLst/>
                <a:rect l="l" t="t" r="r" b="b"/>
                <a:pathLst>
                  <a:path w="2084" h="1984" extrusionOk="0">
                    <a:moveTo>
                      <a:pt x="1002" y="0"/>
                    </a:moveTo>
                    <a:cubicBezTo>
                      <a:pt x="492" y="0"/>
                      <a:pt x="0" y="395"/>
                      <a:pt x="0" y="992"/>
                    </a:cubicBezTo>
                    <a:cubicBezTo>
                      <a:pt x="0" y="1589"/>
                      <a:pt x="492" y="1984"/>
                      <a:pt x="1002" y="1984"/>
                    </a:cubicBezTo>
                    <a:cubicBezTo>
                      <a:pt x="1245" y="1984"/>
                      <a:pt x="1491" y="1894"/>
                      <a:pt x="1691" y="1694"/>
                    </a:cubicBezTo>
                    <a:cubicBezTo>
                      <a:pt x="2084" y="1301"/>
                      <a:pt x="2084" y="670"/>
                      <a:pt x="1691" y="289"/>
                    </a:cubicBezTo>
                    <a:cubicBezTo>
                      <a:pt x="1491" y="90"/>
                      <a:pt x="1245" y="0"/>
                      <a:pt x="100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88" name="Google Shape;388;p4"/>
              <p:cNvSpPr/>
              <p:nvPr/>
            </p:nvSpPr>
            <p:spPr>
              <a:xfrm>
                <a:off x="1135550" y="2253700"/>
                <a:ext cx="52100" cy="49800"/>
              </a:xfrm>
              <a:custGeom>
                <a:avLst/>
                <a:gdLst/>
                <a:ahLst/>
                <a:cxnLst/>
                <a:rect l="l" t="t" r="r" b="b"/>
                <a:pathLst>
                  <a:path w="2084" h="1992" extrusionOk="0">
                    <a:moveTo>
                      <a:pt x="996" y="0"/>
                    </a:moveTo>
                    <a:cubicBezTo>
                      <a:pt x="489" y="0"/>
                      <a:pt x="0" y="397"/>
                      <a:pt x="0" y="1000"/>
                    </a:cubicBezTo>
                    <a:cubicBezTo>
                      <a:pt x="0" y="1597"/>
                      <a:pt x="492" y="1991"/>
                      <a:pt x="1002" y="1991"/>
                    </a:cubicBezTo>
                    <a:cubicBezTo>
                      <a:pt x="1245" y="1991"/>
                      <a:pt x="1491" y="1902"/>
                      <a:pt x="1691" y="1702"/>
                    </a:cubicBezTo>
                    <a:cubicBezTo>
                      <a:pt x="2084" y="1309"/>
                      <a:pt x="2084" y="678"/>
                      <a:pt x="1691" y="297"/>
                    </a:cubicBezTo>
                    <a:cubicBezTo>
                      <a:pt x="1490" y="92"/>
                      <a:pt x="1241" y="0"/>
                      <a:pt x="99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89" name="Google Shape;389;p4"/>
              <p:cNvSpPr/>
              <p:nvPr/>
            </p:nvSpPr>
            <p:spPr>
              <a:xfrm>
                <a:off x="1209075" y="2327275"/>
                <a:ext cx="52100" cy="49750"/>
              </a:xfrm>
              <a:custGeom>
                <a:avLst/>
                <a:gdLst/>
                <a:ahLst/>
                <a:cxnLst/>
                <a:rect l="l" t="t" r="r" b="b"/>
                <a:pathLst>
                  <a:path w="2084" h="1990" extrusionOk="0">
                    <a:moveTo>
                      <a:pt x="1001" y="1"/>
                    </a:moveTo>
                    <a:cubicBezTo>
                      <a:pt x="492" y="1"/>
                      <a:pt x="0" y="401"/>
                      <a:pt x="0" y="998"/>
                    </a:cubicBezTo>
                    <a:cubicBezTo>
                      <a:pt x="0" y="1595"/>
                      <a:pt x="492" y="1989"/>
                      <a:pt x="1002" y="1989"/>
                    </a:cubicBezTo>
                    <a:cubicBezTo>
                      <a:pt x="1244" y="1989"/>
                      <a:pt x="1491" y="1900"/>
                      <a:pt x="1691" y="1700"/>
                    </a:cubicBezTo>
                    <a:cubicBezTo>
                      <a:pt x="2084" y="1307"/>
                      <a:pt x="2084" y="676"/>
                      <a:pt x="1691" y="295"/>
                    </a:cubicBezTo>
                    <a:cubicBezTo>
                      <a:pt x="1491" y="92"/>
                      <a:pt x="1244" y="1"/>
                      <a:pt x="100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90" name="Google Shape;390;p4"/>
              <p:cNvSpPr/>
              <p:nvPr/>
            </p:nvSpPr>
            <p:spPr>
              <a:xfrm>
                <a:off x="1282300" y="2400450"/>
                <a:ext cx="51800" cy="49800"/>
              </a:xfrm>
              <a:custGeom>
                <a:avLst/>
                <a:gdLst/>
                <a:ahLst/>
                <a:cxnLst/>
                <a:rect l="l" t="t" r="r" b="b"/>
                <a:pathLst>
                  <a:path w="2072" h="1992" extrusionOk="0">
                    <a:moveTo>
                      <a:pt x="996" y="0"/>
                    </a:moveTo>
                    <a:cubicBezTo>
                      <a:pt x="488" y="0"/>
                      <a:pt x="0" y="397"/>
                      <a:pt x="0" y="1000"/>
                    </a:cubicBezTo>
                    <a:cubicBezTo>
                      <a:pt x="0" y="1597"/>
                      <a:pt x="492" y="1991"/>
                      <a:pt x="1002" y="1991"/>
                    </a:cubicBezTo>
                    <a:cubicBezTo>
                      <a:pt x="1244" y="1991"/>
                      <a:pt x="1491" y="1902"/>
                      <a:pt x="1691" y="1702"/>
                    </a:cubicBezTo>
                    <a:cubicBezTo>
                      <a:pt x="2072" y="1309"/>
                      <a:pt x="2072" y="678"/>
                      <a:pt x="1691" y="297"/>
                    </a:cubicBezTo>
                    <a:cubicBezTo>
                      <a:pt x="1490" y="92"/>
                      <a:pt x="1241" y="0"/>
                      <a:pt x="99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91" name="Google Shape;391;p4"/>
              <p:cNvSpPr/>
              <p:nvPr/>
            </p:nvSpPr>
            <p:spPr>
              <a:xfrm>
                <a:off x="696200" y="1960700"/>
                <a:ext cx="52125" cy="49800"/>
              </a:xfrm>
              <a:custGeom>
                <a:avLst/>
                <a:gdLst/>
                <a:ahLst/>
                <a:cxnLst/>
                <a:rect l="l" t="t" r="r" b="b"/>
                <a:pathLst>
                  <a:path w="2085" h="1992" extrusionOk="0">
                    <a:moveTo>
                      <a:pt x="1002" y="1"/>
                    </a:moveTo>
                    <a:cubicBezTo>
                      <a:pt x="493" y="1"/>
                      <a:pt x="1" y="395"/>
                      <a:pt x="1" y="992"/>
                    </a:cubicBezTo>
                    <a:cubicBezTo>
                      <a:pt x="1" y="1595"/>
                      <a:pt x="489" y="1992"/>
                      <a:pt x="997" y="1992"/>
                    </a:cubicBezTo>
                    <a:cubicBezTo>
                      <a:pt x="1241" y="1992"/>
                      <a:pt x="1490" y="1900"/>
                      <a:pt x="1691" y="1695"/>
                    </a:cubicBezTo>
                    <a:cubicBezTo>
                      <a:pt x="2084" y="1314"/>
                      <a:pt x="2084" y="683"/>
                      <a:pt x="1691" y="290"/>
                    </a:cubicBezTo>
                    <a:cubicBezTo>
                      <a:pt x="1492" y="90"/>
                      <a:pt x="1245" y="1"/>
                      <a:pt x="100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92" name="Google Shape;392;p4"/>
              <p:cNvSpPr/>
              <p:nvPr/>
            </p:nvSpPr>
            <p:spPr>
              <a:xfrm>
                <a:off x="769425" y="2033925"/>
                <a:ext cx="52125" cy="49600"/>
              </a:xfrm>
              <a:custGeom>
                <a:avLst/>
                <a:gdLst/>
                <a:ahLst/>
                <a:cxnLst/>
                <a:rect l="l" t="t" r="r" b="b"/>
                <a:pathLst>
                  <a:path w="2085" h="1984" extrusionOk="0">
                    <a:moveTo>
                      <a:pt x="1002" y="1"/>
                    </a:moveTo>
                    <a:cubicBezTo>
                      <a:pt x="492" y="1"/>
                      <a:pt x="1" y="395"/>
                      <a:pt x="1" y="992"/>
                    </a:cubicBezTo>
                    <a:cubicBezTo>
                      <a:pt x="1" y="1589"/>
                      <a:pt x="492" y="1984"/>
                      <a:pt x="1002" y="1984"/>
                    </a:cubicBezTo>
                    <a:cubicBezTo>
                      <a:pt x="1245" y="1984"/>
                      <a:pt x="1492" y="1894"/>
                      <a:pt x="1691" y="1695"/>
                    </a:cubicBezTo>
                    <a:cubicBezTo>
                      <a:pt x="2084" y="1302"/>
                      <a:pt x="2084" y="683"/>
                      <a:pt x="1691" y="290"/>
                    </a:cubicBezTo>
                    <a:cubicBezTo>
                      <a:pt x="1492" y="90"/>
                      <a:pt x="1245" y="1"/>
                      <a:pt x="100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93" name="Google Shape;393;p4"/>
              <p:cNvSpPr/>
              <p:nvPr/>
            </p:nvSpPr>
            <p:spPr>
              <a:xfrm>
                <a:off x="614650" y="2034000"/>
                <a:ext cx="66400" cy="49450"/>
              </a:xfrm>
              <a:custGeom>
                <a:avLst/>
                <a:gdLst/>
                <a:ahLst/>
                <a:cxnLst/>
                <a:rect l="l" t="t" r="r" b="b"/>
                <a:pathLst>
                  <a:path w="2656" h="1978" extrusionOk="0">
                    <a:moveTo>
                      <a:pt x="1334" y="1"/>
                    </a:moveTo>
                    <a:cubicBezTo>
                      <a:pt x="453" y="1"/>
                      <a:pt x="0" y="1061"/>
                      <a:pt x="631" y="1692"/>
                    </a:cubicBezTo>
                    <a:cubicBezTo>
                      <a:pt x="822" y="1882"/>
                      <a:pt x="1075" y="1977"/>
                      <a:pt x="1329" y="1977"/>
                    </a:cubicBezTo>
                    <a:cubicBezTo>
                      <a:pt x="1584" y="1977"/>
                      <a:pt x="1840" y="1882"/>
                      <a:pt x="2036" y="1692"/>
                    </a:cubicBezTo>
                    <a:cubicBezTo>
                      <a:pt x="2656" y="1061"/>
                      <a:pt x="2215" y="1"/>
                      <a:pt x="13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94" name="Google Shape;394;p4"/>
              <p:cNvSpPr/>
              <p:nvPr/>
            </p:nvSpPr>
            <p:spPr>
              <a:xfrm>
                <a:off x="842950" y="2107450"/>
                <a:ext cx="52125" cy="49600"/>
              </a:xfrm>
              <a:custGeom>
                <a:avLst/>
                <a:gdLst/>
                <a:ahLst/>
                <a:cxnLst/>
                <a:rect l="l" t="t" r="r" b="b"/>
                <a:pathLst>
                  <a:path w="2085" h="1984" extrusionOk="0">
                    <a:moveTo>
                      <a:pt x="1002" y="0"/>
                    </a:moveTo>
                    <a:cubicBezTo>
                      <a:pt x="492" y="0"/>
                      <a:pt x="1" y="395"/>
                      <a:pt x="1" y="992"/>
                    </a:cubicBezTo>
                    <a:cubicBezTo>
                      <a:pt x="1" y="1589"/>
                      <a:pt x="492" y="1984"/>
                      <a:pt x="1002" y="1984"/>
                    </a:cubicBezTo>
                    <a:cubicBezTo>
                      <a:pt x="1245" y="1984"/>
                      <a:pt x="1492" y="1894"/>
                      <a:pt x="1691" y="1694"/>
                    </a:cubicBezTo>
                    <a:cubicBezTo>
                      <a:pt x="2084" y="1302"/>
                      <a:pt x="2084" y="682"/>
                      <a:pt x="1691" y="290"/>
                    </a:cubicBezTo>
                    <a:cubicBezTo>
                      <a:pt x="1492" y="90"/>
                      <a:pt x="1245" y="0"/>
                      <a:pt x="100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95" name="Google Shape;395;p4"/>
              <p:cNvSpPr/>
              <p:nvPr/>
            </p:nvSpPr>
            <p:spPr>
              <a:xfrm>
                <a:off x="916175" y="2180675"/>
                <a:ext cx="51825" cy="49600"/>
              </a:xfrm>
              <a:custGeom>
                <a:avLst/>
                <a:gdLst/>
                <a:ahLst/>
                <a:cxnLst/>
                <a:rect l="l" t="t" r="r" b="b"/>
                <a:pathLst>
                  <a:path w="2073" h="1984" extrusionOk="0">
                    <a:moveTo>
                      <a:pt x="997" y="0"/>
                    </a:moveTo>
                    <a:cubicBezTo>
                      <a:pt x="487" y="0"/>
                      <a:pt x="0" y="395"/>
                      <a:pt x="0" y="992"/>
                    </a:cubicBezTo>
                    <a:cubicBezTo>
                      <a:pt x="0" y="1589"/>
                      <a:pt x="487" y="1984"/>
                      <a:pt x="997" y="1984"/>
                    </a:cubicBezTo>
                    <a:cubicBezTo>
                      <a:pt x="1239" y="1984"/>
                      <a:pt x="1488" y="1894"/>
                      <a:pt x="1691" y="1694"/>
                    </a:cubicBezTo>
                    <a:cubicBezTo>
                      <a:pt x="2072" y="1301"/>
                      <a:pt x="2072" y="670"/>
                      <a:pt x="1691" y="289"/>
                    </a:cubicBezTo>
                    <a:cubicBezTo>
                      <a:pt x="1488" y="90"/>
                      <a:pt x="1239" y="0"/>
                      <a:pt x="99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96" name="Google Shape;396;p4"/>
              <p:cNvSpPr/>
              <p:nvPr/>
            </p:nvSpPr>
            <p:spPr>
              <a:xfrm>
                <a:off x="989400" y="2253700"/>
                <a:ext cx="51825" cy="49800"/>
              </a:xfrm>
              <a:custGeom>
                <a:avLst/>
                <a:gdLst/>
                <a:ahLst/>
                <a:cxnLst/>
                <a:rect l="l" t="t" r="r" b="b"/>
                <a:pathLst>
                  <a:path w="2073" h="1992" extrusionOk="0">
                    <a:moveTo>
                      <a:pt x="991" y="0"/>
                    </a:moveTo>
                    <a:cubicBezTo>
                      <a:pt x="483" y="0"/>
                      <a:pt x="0" y="397"/>
                      <a:pt x="0" y="1000"/>
                    </a:cubicBezTo>
                    <a:cubicBezTo>
                      <a:pt x="0" y="1597"/>
                      <a:pt x="487" y="1991"/>
                      <a:pt x="997" y="1991"/>
                    </a:cubicBezTo>
                    <a:cubicBezTo>
                      <a:pt x="1239" y="1991"/>
                      <a:pt x="1488" y="1902"/>
                      <a:pt x="1691" y="1702"/>
                    </a:cubicBezTo>
                    <a:cubicBezTo>
                      <a:pt x="2072" y="1309"/>
                      <a:pt x="2072" y="678"/>
                      <a:pt x="1691" y="297"/>
                    </a:cubicBezTo>
                    <a:cubicBezTo>
                      <a:pt x="1486" y="92"/>
                      <a:pt x="1236" y="0"/>
                      <a:pt x="9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97" name="Google Shape;397;p4"/>
              <p:cNvSpPr/>
              <p:nvPr/>
            </p:nvSpPr>
            <p:spPr>
              <a:xfrm>
                <a:off x="1062625" y="2326825"/>
                <a:ext cx="51800" cy="49600"/>
              </a:xfrm>
              <a:custGeom>
                <a:avLst/>
                <a:gdLst/>
                <a:ahLst/>
                <a:cxnLst/>
                <a:rect l="l" t="t" r="r" b="b"/>
                <a:pathLst>
                  <a:path w="2072" h="1984" extrusionOk="0">
                    <a:moveTo>
                      <a:pt x="993" y="0"/>
                    </a:moveTo>
                    <a:cubicBezTo>
                      <a:pt x="487" y="0"/>
                      <a:pt x="0" y="395"/>
                      <a:pt x="0" y="992"/>
                    </a:cubicBezTo>
                    <a:cubicBezTo>
                      <a:pt x="0" y="1589"/>
                      <a:pt x="487" y="1983"/>
                      <a:pt x="993" y="1983"/>
                    </a:cubicBezTo>
                    <a:cubicBezTo>
                      <a:pt x="1234" y="1983"/>
                      <a:pt x="1479" y="1894"/>
                      <a:pt x="1679" y="1694"/>
                    </a:cubicBezTo>
                    <a:cubicBezTo>
                      <a:pt x="2072" y="1313"/>
                      <a:pt x="2072" y="682"/>
                      <a:pt x="1679" y="289"/>
                    </a:cubicBezTo>
                    <a:cubicBezTo>
                      <a:pt x="1479" y="90"/>
                      <a:pt x="1234" y="0"/>
                      <a:pt x="99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98" name="Google Shape;398;p4"/>
              <p:cNvSpPr/>
              <p:nvPr/>
            </p:nvSpPr>
            <p:spPr>
              <a:xfrm>
                <a:off x="1135850" y="2400450"/>
                <a:ext cx="52100" cy="49800"/>
              </a:xfrm>
              <a:custGeom>
                <a:avLst/>
                <a:gdLst/>
                <a:ahLst/>
                <a:cxnLst/>
                <a:rect l="l" t="t" r="r" b="b"/>
                <a:pathLst>
                  <a:path w="2084" h="1992" extrusionOk="0">
                    <a:moveTo>
                      <a:pt x="1000" y="0"/>
                    </a:moveTo>
                    <a:cubicBezTo>
                      <a:pt x="489" y="0"/>
                      <a:pt x="0" y="397"/>
                      <a:pt x="0" y="1000"/>
                    </a:cubicBezTo>
                    <a:cubicBezTo>
                      <a:pt x="0" y="1597"/>
                      <a:pt x="492" y="1991"/>
                      <a:pt x="1006" y="1991"/>
                    </a:cubicBezTo>
                    <a:cubicBezTo>
                      <a:pt x="1250" y="1991"/>
                      <a:pt x="1499" y="1902"/>
                      <a:pt x="1703" y="1702"/>
                    </a:cubicBezTo>
                    <a:cubicBezTo>
                      <a:pt x="2084" y="1309"/>
                      <a:pt x="2084" y="678"/>
                      <a:pt x="1703" y="297"/>
                    </a:cubicBezTo>
                    <a:cubicBezTo>
                      <a:pt x="1498" y="92"/>
                      <a:pt x="1246" y="0"/>
                      <a:pt x="100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99" name="Google Shape;399;p4"/>
              <p:cNvSpPr/>
              <p:nvPr/>
            </p:nvSpPr>
            <p:spPr>
              <a:xfrm>
                <a:off x="1209075" y="2473575"/>
                <a:ext cx="52100" cy="49600"/>
              </a:xfrm>
              <a:custGeom>
                <a:avLst/>
                <a:gdLst/>
                <a:ahLst/>
                <a:cxnLst/>
                <a:rect l="l" t="t" r="r" b="b"/>
                <a:pathLst>
                  <a:path w="2084" h="1984" extrusionOk="0">
                    <a:moveTo>
                      <a:pt x="1002" y="0"/>
                    </a:moveTo>
                    <a:cubicBezTo>
                      <a:pt x="492" y="0"/>
                      <a:pt x="0" y="395"/>
                      <a:pt x="0" y="992"/>
                    </a:cubicBezTo>
                    <a:cubicBezTo>
                      <a:pt x="0" y="1589"/>
                      <a:pt x="492" y="1983"/>
                      <a:pt x="1002" y="1983"/>
                    </a:cubicBezTo>
                    <a:cubicBezTo>
                      <a:pt x="1244" y="1983"/>
                      <a:pt x="1491" y="1894"/>
                      <a:pt x="1691" y="1694"/>
                    </a:cubicBezTo>
                    <a:cubicBezTo>
                      <a:pt x="2084" y="1313"/>
                      <a:pt x="2084" y="682"/>
                      <a:pt x="1691" y="289"/>
                    </a:cubicBezTo>
                    <a:cubicBezTo>
                      <a:pt x="1491" y="89"/>
                      <a:pt x="1244" y="0"/>
                      <a:pt x="100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00" name="Google Shape;400;p4"/>
              <p:cNvSpPr/>
              <p:nvPr/>
            </p:nvSpPr>
            <p:spPr>
              <a:xfrm>
                <a:off x="696200" y="2107025"/>
                <a:ext cx="52125" cy="49725"/>
              </a:xfrm>
              <a:custGeom>
                <a:avLst/>
                <a:gdLst/>
                <a:ahLst/>
                <a:cxnLst/>
                <a:rect l="l" t="t" r="r" b="b"/>
                <a:pathLst>
                  <a:path w="2085" h="1989" extrusionOk="0">
                    <a:moveTo>
                      <a:pt x="1002" y="0"/>
                    </a:moveTo>
                    <a:cubicBezTo>
                      <a:pt x="492" y="0"/>
                      <a:pt x="1" y="400"/>
                      <a:pt x="1" y="997"/>
                    </a:cubicBezTo>
                    <a:cubicBezTo>
                      <a:pt x="1" y="1594"/>
                      <a:pt x="493" y="1989"/>
                      <a:pt x="1002" y="1989"/>
                    </a:cubicBezTo>
                    <a:cubicBezTo>
                      <a:pt x="1245" y="1989"/>
                      <a:pt x="1492" y="1899"/>
                      <a:pt x="1691" y="1700"/>
                    </a:cubicBezTo>
                    <a:cubicBezTo>
                      <a:pt x="2084" y="1307"/>
                      <a:pt x="2084" y="676"/>
                      <a:pt x="1691" y="295"/>
                    </a:cubicBezTo>
                    <a:cubicBezTo>
                      <a:pt x="1492" y="91"/>
                      <a:pt x="1245" y="0"/>
                      <a:pt x="100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01" name="Google Shape;401;p4"/>
              <p:cNvSpPr/>
              <p:nvPr/>
            </p:nvSpPr>
            <p:spPr>
              <a:xfrm>
                <a:off x="769725" y="2180675"/>
                <a:ext cx="52125" cy="49600"/>
              </a:xfrm>
              <a:custGeom>
                <a:avLst/>
                <a:gdLst/>
                <a:ahLst/>
                <a:cxnLst/>
                <a:rect l="l" t="t" r="r" b="b"/>
                <a:pathLst>
                  <a:path w="2085" h="1984" extrusionOk="0">
                    <a:moveTo>
                      <a:pt x="1006" y="0"/>
                    </a:moveTo>
                    <a:cubicBezTo>
                      <a:pt x="492" y="0"/>
                      <a:pt x="1" y="395"/>
                      <a:pt x="1" y="992"/>
                    </a:cubicBezTo>
                    <a:cubicBezTo>
                      <a:pt x="1" y="1589"/>
                      <a:pt x="492" y="1984"/>
                      <a:pt x="1006" y="1984"/>
                    </a:cubicBezTo>
                    <a:cubicBezTo>
                      <a:pt x="1250" y="1984"/>
                      <a:pt x="1500" y="1894"/>
                      <a:pt x="1703" y="1694"/>
                    </a:cubicBezTo>
                    <a:cubicBezTo>
                      <a:pt x="2084" y="1301"/>
                      <a:pt x="2084" y="682"/>
                      <a:pt x="1703" y="289"/>
                    </a:cubicBezTo>
                    <a:cubicBezTo>
                      <a:pt x="1500" y="90"/>
                      <a:pt x="1250" y="0"/>
                      <a:pt x="100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02" name="Google Shape;402;p4"/>
              <p:cNvSpPr/>
              <p:nvPr/>
            </p:nvSpPr>
            <p:spPr>
              <a:xfrm>
                <a:off x="842950" y="2253700"/>
                <a:ext cx="52125" cy="49800"/>
              </a:xfrm>
              <a:custGeom>
                <a:avLst/>
                <a:gdLst/>
                <a:ahLst/>
                <a:cxnLst/>
                <a:rect l="l" t="t" r="r" b="b"/>
                <a:pathLst>
                  <a:path w="2085" h="1992" extrusionOk="0">
                    <a:moveTo>
                      <a:pt x="997" y="0"/>
                    </a:moveTo>
                    <a:cubicBezTo>
                      <a:pt x="489" y="0"/>
                      <a:pt x="1" y="397"/>
                      <a:pt x="1" y="1000"/>
                    </a:cubicBezTo>
                    <a:cubicBezTo>
                      <a:pt x="1" y="1597"/>
                      <a:pt x="492" y="1991"/>
                      <a:pt x="1002" y="1991"/>
                    </a:cubicBezTo>
                    <a:cubicBezTo>
                      <a:pt x="1245" y="1991"/>
                      <a:pt x="1492" y="1902"/>
                      <a:pt x="1691" y="1702"/>
                    </a:cubicBezTo>
                    <a:cubicBezTo>
                      <a:pt x="2084" y="1309"/>
                      <a:pt x="2084" y="678"/>
                      <a:pt x="1691" y="297"/>
                    </a:cubicBezTo>
                    <a:cubicBezTo>
                      <a:pt x="1490" y="92"/>
                      <a:pt x="1241" y="0"/>
                      <a:pt x="99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03" name="Google Shape;403;p4"/>
              <p:cNvSpPr/>
              <p:nvPr/>
            </p:nvSpPr>
            <p:spPr>
              <a:xfrm>
                <a:off x="916175" y="2326825"/>
                <a:ext cx="51825" cy="49600"/>
              </a:xfrm>
              <a:custGeom>
                <a:avLst/>
                <a:gdLst/>
                <a:ahLst/>
                <a:cxnLst/>
                <a:rect l="l" t="t" r="r" b="b"/>
                <a:pathLst>
                  <a:path w="2073" h="1984" extrusionOk="0">
                    <a:moveTo>
                      <a:pt x="997" y="0"/>
                    </a:moveTo>
                    <a:cubicBezTo>
                      <a:pt x="487" y="0"/>
                      <a:pt x="0" y="395"/>
                      <a:pt x="0" y="992"/>
                    </a:cubicBezTo>
                    <a:cubicBezTo>
                      <a:pt x="0" y="1589"/>
                      <a:pt x="487" y="1983"/>
                      <a:pt x="997" y="1983"/>
                    </a:cubicBezTo>
                    <a:cubicBezTo>
                      <a:pt x="1239" y="1983"/>
                      <a:pt x="1488" y="1894"/>
                      <a:pt x="1691" y="1694"/>
                    </a:cubicBezTo>
                    <a:cubicBezTo>
                      <a:pt x="2072" y="1313"/>
                      <a:pt x="2072" y="682"/>
                      <a:pt x="1691" y="289"/>
                    </a:cubicBezTo>
                    <a:cubicBezTo>
                      <a:pt x="1488" y="90"/>
                      <a:pt x="1239" y="0"/>
                      <a:pt x="99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04" name="Google Shape;404;p4"/>
              <p:cNvSpPr/>
              <p:nvPr/>
            </p:nvSpPr>
            <p:spPr>
              <a:xfrm>
                <a:off x="989400" y="2400050"/>
                <a:ext cx="51825" cy="49600"/>
              </a:xfrm>
              <a:custGeom>
                <a:avLst/>
                <a:gdLst/>
                <a:ahLst/>
                <a:cxnLst/>
                <a:rect l="l" t="t" r="r" b="b"/>
                <a:pathLst>
                  <a:path w="2073" h="1984" extrusionOk="0">
                    <a:moveTo>
                      <a:pt x="997" y="0"/>
                    </a:moveTo>
                    <a:cubicBezTo>
                      <a:pt x="487" y="0"/>
                      <a:pt x="0" y="395"/>
                      <a:pt x="0" y="992"/>
                    </a:cubicBezTo>
                    <a:cubicBezTo>
                      <a:pt x="0" y="1589"/>
                      <a:pt x="487" y="1983"/>
                      <a:pt x="997" y="1983"/>
                    </a:cubicBezTo>
                    <a:cubicBezTo>
                      <a:pt x="1239" y="1983"/>
                      <a:pt x="1488" y="1894"/>
                      <a:pt x="1691" y="1694"/>
                    </a:cubicBezTo>
                    <a:cubicBezTo>
                      <a:pt x="2072" y="1301"/>
                      <a:pt x="2072" y="682"/>
                      <a:pt x="1691" y="289"/>
                    </a:cubicBezTo>
                    <a:cubicBezTo>
                      <a:pt x="1488" y="90"/>
                      <a:pt x="1239" y="0"/>
                      <a:pt x="99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05" name="Google Shape;405;p4"/>
              <p:cNvSpPr/>
              <p:nvPr/>
            </p:nvSpPr>
            <p:spPr>
              <a:xfrm>
                <a:off x="1062925" y="2473575"/>
                <a:ext cx="51800" cy="49600"/>
              </a:xfrm>
              <a:custGeom>
                <a:avLst/>
                <a:gdLst/>
                <a:ahLst/>
                <a:cxnLst/>
                <a:rect l="l" t="t" r="r" b="b"/>
                <a:pathLst>
                  <a:path w="2072" h="1984" extrusionOk="0">
                    <a:moveTo>
                      <a:pt x="997" y="0"/>
                    </a:moveTo>
                    <a:cubicBezTo>
                      <a:pt x="487" y="0"/>
                      <a:pt x="0" y="395"/>
                      <a:pt x="0" y="992"/>
                    </a:cubicBezTo>
                    <a:cubicBezTo>
                      <a:pt x="0" y="1589"/>
                      <a:pt x="487" y="1983"/>
                      <a:pt x="997" y="1983"/>
                    </a:cubicBezTo>
                    <a:cubicBezTo>
                      <a:pt x="1239" y="1983"/>
                      <a:pt x="1487" y="1894"/>
                      <a:pt x="1691" y="1694"/>
                    </a:cubicBezTo>
                    <a:cubicBezTo>
                      <a:pt x="2072" y="1313"/>
                      <a:pt x="2072" y="682"/>
                      <a:pt x="1691" y="289"/>
                    </a:cubicBezTo>
                    <a:cubicBezTo>
                      <a:pt x="1487" y="89"/>
                      <a:pt x="1239" y="0"/>
                      <a:pt x="99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06" name="Google Shape;406;p4"/>
              <p:cNvSpPr/>
              <p:nvPr/>
            </p:nvSpPr>
            <p:spPr>
              <a:xfrm>
                <a:off x="1136150" y="2546775"/>
                <a:ext cx="51800" cy="49625"/>
              </a:xfrm>
              <a:custGeom>
                <a:avLst/>
                <a:gdLst/>
                <a:ahLst/>
                <a:cxnLst/>
                <a:rect l="l" t="t" r="r" b="b"/>
                <a:pathLst>
                  <a:path w="2072" h="1985" extrusionOk="0">
                    <a:moveTo>
                      <a:pt x="996" y="1"/>
                    </a:moveTo>
                    <a:cubicBezTo>
                      <a:pt x="487" y="1"/>
                      <a:pt x="0" y="396"/>
                      <a:pt x="0" y="993"/>
                    </a:cubicBezTo>
                    <a:cubicBezTo>
                      <a:pt x="0" y="1589"/>
                      <a:pt x="487" y="1984"/>
                      <a:pt x="996" y="1984"/>
                    </a:cubicBezTo>
                    <a:cubicBezTo>
                      <a:pt x="1239" y="1984"/>
                      <a:pt x="1487" y="1895"/>
                      <a:pt x="1691" y="1695"/>
                    </a:cubicBezTo>
                    <a:cubicBezTo>
                      <a:pt x="2072" y="1302"/>
                      <a:pt x="2072" y="683"/>
                      <a:pt x="1691" y="290"/>
                    </a:cubicBezTo>
                    <a:cubicBezTo>
                      <a:pt x="1487" y="90"/>
                      <a:pt x="1239" y="1"/>
                      <a:pt x="99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07" name="Google Shape;407;p4"/>
              <p:cNvSpPr/>
              <p:nvPr/>
            </p:nvSpPr>
            <p:spPr>
              <a:xfrm>
                <a:off x="549750" y="2107250"/>
                <a:ext cx="52125" cy="49800"/>
              </a:xfrm>
              <a:custGeom>
                <a:avLst/>
                <a:gdLst/>
                <a:ahLst/>
                <a:cxnLst/>
                <a:rect l="l" t="t" r="r" b="b"/>
                <a:pathLst>
                  <a:path w="2085" h="1992" extrusionOk="0">
                    <a:moveTo>
                      <a:pt x="997" y="1"/>
                    </a:moveTo>
                    <a:cubicBezTo>
                      <a:pt x="489" y="1"/>
                      <a:pt x="1" y="397"/>
                      <a:pt x="1" y="1000"/>
                    </a:cubicBezTo>
                    <a:cubicBezTo>
                      <a:pt x="1" y="1597"/>
                      <a:pt x="493" y="1992"/>
                      <a:pt x="1002" y="1992"/>
                    </a:cubicBezTo>
                    <a:cubicBezTo>
                      <a:pt x="1245" y="1992"/>
                      <a:pt x="1492" y="1902"/>
                      <a:pt x="1692" y="1702"/>
                    </a:cubicBezTo>
                    <a:cubicBezTo>
                      <a:pt x="2084" y="1310"/>
                      <a:pt x="2084" y="679"/>
                      <a:pt x="1692" y="298"/>
                    </a:cubicBezTo>
                    <a:cubicBezTo>
                      <a:pt x="1490" y="92"/>
                      <a:pt x="1241" y="1"/>
                      <a:pt x="99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08" name="Google Shape;408;p4"/>
              <p:cNvSpPr/>
              <p:nvPr/>
            </p:nvSpPr>
            <p:spPr>
              <a:xfrm>
                <a:off x="622975" y="2180475"/>
                <a:ext cx="51825" cy="49700"/>
              </a:xfrm>
              <a:custGeom>
                <a:avLst/>
                <a:gdLst/>
                <a:ahLst/>
                <a:cxnLst/>
                <a:rect l="l" t="t" r="r" b="b"/>
                <a:pathLst>
                  <a:path w="2073" h="1988" extrusionOk="0">
                    <a:moveTo>
                      <a:pt x="990" y="0"/>
                    </a:moveTo>
                    <a:cubicBezTo>
                      <a:pt x="483" y="0"/>
                      <a:pt x="1" y="394"/>
                      <a:pt x="1" y="988"/>
                    </a:cubicBezTo>
                    <a:cubicBezTo>
                      <a:pt x="1" y="1591"/>
                      <a:pt x="484" y="1987"/>
                      <a:pt x="992" y="1987"/>
                    </a:cubicBezTo>
                    <a:cubicBezTo>
                      <a:pt x="1236" y="1987"/>
                      <a:pt x="1486" y="1896"/>
                      <a:pt x="1691" y="1690"/>
                    </a:cubicBezTo>
                    <a:cubicBezTo>
                      <a:pt x="2072" y="1309"/>
                      <a:pt x="2072" y="678"/>
                      <a:pt x="1691" y="297"/>
                    </a:cubicBezTo>
                    <a:cubicBezTo>
                      <a:pt x="1486" y="92"/>
                      <a:pt x="1235" y="0"/>
                      <a:pt x="99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09" name="Google Shape;409;p4"/>
              <p:cNvSpPr/>
              <p:nvPr/>
            </p:nvSpPr>
            <p:spPr>
              <a:xfrm>
                <a:off x="468200" y="2180450"/>
                <a:ext cx="66400" cy="49675"/>
              </a:xfrm>
              <a:custGeom>
                <a:avLst/>
                <a:gdLst/>
                <a:ahLst/>
                <a:cxnLst/>
                <a:rect l="l" t="t" r="r" b="b"/>
                <a:pathLst>
                  <a:path w="2656" h="1987" extrusionOk="0">
                    <a:moveTo>
                      <a:pt x="1322" y="1"/>
                    </a:moveTo>
                    <a:cubicBezTo>
                      <a:pt x="441" y="1"/>
                      <a:pt x="1" y="1072"/>
                      <a:pt x="632" y="1691"/>
                    </a:cubicBezTo>
                    <a:cubicBezTo>
                      <a:pt x="822" y="1888"/>
                      <a:pt x="1075" y="1986"/>
                      <a:pt x="1328" y="1986"/>
                    </a:cubicBezTo>
                    <a:cubicBezTo>
                      <a:pt x="1581" y="1986"/>
                      <a:pt x="1834" y="1888"/>
                      <a:pt x="2025" y="1691"/>
                    </a:cubicBezTo>
                    <a:cubicBezTo>
                      <a:pt x="2656" y="1072"/>
                      <a:pt x="2203" y="1"/>
                      <a:pt x="13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10" name="Google Shape;410;p4"/>
              <p:cNvSpPr/>
              <p:nvPr/>
            </p:nvSpPr>
            <p:spPr>
              <a:xfrm>
                <a:off x="696500" y="2253975"/>
                <a:ext cx="51825" cy="49725"/>
              </a:xfrm>
              <a:custGeom>
                <a:avLst/>
                <a:gdLst/>
                <a:ahLst/>
                <a:cxnLst/>
                <a:rect l="l" t="t" r="r" b="b"/>
                <a:pathLst>
                  <a:path w="2073" h="1989" extrusionOk="0">
                    <a:moveTo>
                      <a:pt x="990" y="1"/>
                    </a:moveTo>
                    <a:cubicBezTo>
                      <a:pt x="482" y="1"/>
                      <a:pt x="1" y="395"/>
                      <a:pt x="1" y="989"/>
                    </a:cubicBezTo>
                    <a:cubicBezTo>
                      <a:pt x="1" y="1592"/>
                      <a:pt x="484" y="1988"/>
                      <a:pt x="991" y="1988"/>
                    </a:cubicBezTo>
                    <a:cubicBezTo>
                      <a:pt x="1236" y="1988"/>
                      <a:pt x="1486" y="1896"/>
                      <a:pt x="1691" y="1691"/>
                    </a:cubicBezTo>
                    <a:cubicBezTo>
                      <a:pt x="2072" y="1310"/>
                      <a:pt x="2072" y="679"/>
                      <a:pt x="1691" y="298"/>
                    </a:cubicBezTo>
                    <a:cubicBezTo>
                      <a:pt x="1486" y="93"/>
                      <a:pt x="1235" y="1"/>
                      <a:pt x="99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11" name="Google Shape;411;p4"/>
              <p:cNvSpPr/>
              <p:nvPr/>
            </p:nvSpPr>
            <p:spPr>
              <a:xfrm>
                <a:off x="769425" y="2327125"/>
                <a:ext cx="52125" cy="49725"/>
              </a:xfrm>
              <a:custGeom>
                <a:avLst/>
                <a:gdLst/>
                <a:ahLst/>
                <a:cxnLst/>
                <a:rect l="l" t="t" r="r" b="b"/>
                <a:pathLst>
                  <a:path w="2085" h="1989" extrusionOk="0">
                    <a:moveTo>
                      <a:pt x="1006" y="0"/>
                    </a:moveTo>
                    <a:cubicBezTo>
                      <a:pt x="492" y="0"/>
                      <a:pt x="1" y="395"/>
                      <a:pt x="1" y="992"/>
                    </a:cubicBezTo>
                    <a:cubicBezTo>
                      <a:pt x="1" y="1589"/>
                      <a:pt x="492" y="1989"/>
                      <a:pt x="1006" y="1989"/>
                    </a:cubicBezTo>
                    <a:cubicBezTo>
                      <a:pt x="1250" y="1989"/>
                      <a:pt x="1500" y="1898"/>
                      <a:pt x="1703" y="1694"/>
                    </a:cubicBezTo>
                    <a:cubicBezTo>
                      <a:pt x="2084" y="1313"/>
                      <a:pt x="2084" y="682"/>
                      <a:pt x="1703" y="289"/>
                    </a:cubicBezTo>
                    <a:cubicBezTo>
                      <a:pt x="1500" y="90"/>
                      <a:pt x="1250" y="0"/>
                      <a:pt x="100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12" name="Google Shape;412;p4"/>
              <p:cNvSpPr/>
              <p:nvPr/>
            </p:nvSpPr>
            <p:spPr>
              <a:xfrm>
                <a:off x="842650" y="2400350"/>
                <a:ext cx="52125" cy="49600"/>
              </a:xfrm>
              <a:custGeom>
                <a:avLst/>
                <a:gdLst/>
                <a:ahLst/>
                <a:cxnLst/>
                <a:rect l="l" t="t" r="r" b="b"/>
                <a:pathLst>
                  <a:path w="2085" h="1984" extrusionOk="0">
                    <a:moveTo>
                      <a:pt x="1002" y="0"/>
                    </a:moveTo>
                    <a:cubicBezTo>
                      <a:pt x="492" y="0"/>
                      <a:pt x="1" y="395"/>
                      <a:pt x="1" y="992"/>
                    </a:cubicBezTo>
                    <a:cubicBezTo>
                      <a:pt x="1" y="1589"/>
                      <a:pt x="492" y="1983"/>
                      <a:pt x="1002" y="1983"/>
                    </a:cubicBezTo>
                    <a:cubicBezTo>
                      <a:pt x="1245" y="1983"/>
                      <a:pt x="1492" y="1894"/>
                      <a:pt x="1691" y="1694"/>
                    </a:cubicBezTo>
                    <a:cubicBezTo>
                      <a:pt x="2084" y="1301"/>
                      <a:pt x="2084" y="682"/>
                      <a:pt x="1691" y="289"/>
                    </a:cubicBezTo>
                    <a:cubicBezTo>
                      <a:pt x="1492" y="90"/>
                      <a:pt x="1245" y="0"/>
                      <a:pt x="100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13" name="Google Shape;413;p4"/>
              <p:cNvSpPr/>
              <p:nvPr/>
            </p:nvSpPr>
            <p:spPr>
              <a:xfrm>
                <a:off x="915875" y="2473575"/>
                <a:ext cx="52125" cy="49600"/>
              </a:xfrm>
              <a:custGeom>
                <a:avLst/>
                <a:gdLst/>
                <a:ahLst/>
                <a:cxnLst/>
                <a:rect l="l" t="t" r="r" b="b"/>
                <a:pathLst>
                  <a:path w="2085" h="1984" extrusionOk="0">
                    <a:moveTo>
                      <a:pt x="1002" y="0"/>
                    </a:moveTo>
                    <a:cubicBezTo>
                      <a:pt x="492" y="0"/>
                      <a:pt x="1" y="395"/>
                      <a:pt x="1" y="992"/>
                    </a:cubicBezTo>
                    <a:cubicBezTo>
                      <a:pt x="1" y="1589"/>
                      <a:pt x="492" y="1983"/>
                      <a:pt x="1002" y="1983"/>
                    </a:cubicBezTo>
                    <a:cubicBezTo>
                      <a:pt x="1245" y="1983"/>
                      <a:pt x="1492" y="1894"/>
                      <a:pt x="1691" y="1694"/>
                    </a:cubicBezTo>
                    <a:cubicBezTo>
                      <a:pt x="2084" y="1301"/>
                      <a:pt x="2084" y="670"/>
                      <a:pt x="1691" y="289"/>
                    </a:cubicBezTo>
                    <a:cubicBezTo>
                      <a:pt x="1492" y="89"/>
                      <a:pt x="1245" y="0"/>
                      <a:pt x="100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14" name="Google Shape;414;p4"/>
              <p:cNvSpPr/>
              <p:nvPr/>
            </p:nvSpPr>
            <p:spPr>
              <a:xfrm>
                <a:off x="989400" y="2546950"/>
                <a:ext cx="52100" cy="49750"/>
              </a:xfrm>
              <a:custGeom>
                <a:avLst/>
                <a:gdLst/>
                <a:ahLst/>
                <a:cxnLst/>
                <a:rect l="l" t="t" r="r" b="b"/>
                <a:pathLst>
                  <a:path w="2084" h="1990" extrusionOk="0">
                    <a:moveTo>
                      <a:pt x="1002" y="1"/>
                    </a:moveTo>
                    <a:cubicBezTo>
                      <a:pt x="492" y="1"/>
                      <a:pt x="0" y="401"/>
                      <a:pt x="0" y="997"/>
                    </a:cubicBezTo>
                    <a:cubicBezTo>
                      <a:pt x="0" y="1594"/>
                      <a:pt x="492" y="1989"/>
                      <a:pt x="1002" y="1989"/>
                    </a:cubicBezTo>
                    <a:cubicBezTo>
                      <a:pt x="1245" y="1989"/>
                      <a:pt x="1491" y="1900"/>
                      <a:pt x="1691" y="1700"/>
                    </a:cubicBezTo>
                    <a:cubicBezTo>
                      <a:pt x="2084" y="1307"/>
                      <a:pt x="2084" y="676"/>
                      <a:pt x="1691" y="295"/>
                    </a:cubicBezTo>
                    <a:cubicBezTo>
                      <a:pt x="1491" y="91"/>
                      <a:pt x="1244" y="1"/>
                      <a:pt x="100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15" name="Google Shape;415;p4"/>
              <p:cNvSpPr/>
              <p:nvPr/>
            </p:nvSpPr>
            <p:spPr>
              <a:xfrm>
                <a:off x="1062925" y="2620000"/>
                <a:ext cx="51800" cy="49625"/>
              </a:xfrm>
              <a:custGeom>
                <a:avLst/>
                <a:gdLst/>
                <a:ahLst/>
                <a:cxnLst/>
                <a:rect l="l" t="t" r="r" b="b"/>
                <a:pathLst>
                  <a:path w="2072" h="1985" extrusionOk="0">
                    <a:moveTo>
                      <a:pt x="997" y="1"/>
                    </a:moveTo>
                    <a:cubicBezTo>
                      <a:pt x="487" y="1"/>
                      <a:pt x="0" y="396"/>
                      <a:pt x="0" y="993"/>
                    </a:cubicBezTo>
                    <a:cubicBezTo>
                      <a:pt x="0" y="1589"/>
                      <a:pt x="487" y="1984"/>
                      <a:pt x="997" y="1984"/>
                    </a:cubicBezTo>
                    <a:cubicBezTo>
                      <a:pt x="1239" y="1984"/>
                      <a:pt x="1487" y="1895"/>
                      <a:pt x="1691" y="1695"/>
                    </a:cubicBezTo>
                    <a:cubicBezTo>
                      <a:pt x="2072" y="1314"/>
                      <a:pt x="2072" y="683"/>
                      <a:pt x="1691" y="290"/>
                    </a:cubicBezTo>
                    <a:cubicBezTo>
                      <a:pt x="1487" y="90"/>
                      <a:pt x="1239" y="1"/>
                      <a:pt x="99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16" name="Google Shape;416;p4"/>
              <p:cNvSpPr/>
              <p:nvPr/>
            </p:nvSpPr>
            <p:spPr>
              <a:xfrm>
                <a:off x="549750" y="2253600"/>
                <a:ext cx="52125" cy="49600"/>
              </a:xfrm>
              <a:custGeom>
                <a:avLst/>
                <a:gdLst/>
                <a:ahLst/>
                <a:cxnLst/>
                <a:rect l="l" t="t" r="r" b="b"/>
                <a:pathLst>
                  <a:path w="2085" h="1984" extrusionOk="0">
                    <a:moveTo>
                      <a:pt x="1002" y="0"/>
                    </a:moveTo>
                    <a:cubicBezTo>
                      <a:pt x="493" y="0"/>
                      <a:pt x="1" y="395"/>
                      <a:pt x="1" y="992"/>
                    </a:cubicBezTo>
                    <a:cubicBezTo>
                      <a:pt x="1" y="1589"/>
                      <a:pt x="493" y="1984"/>
                      <a:pt x="1002" y="1984"/>
                    </a:cubicBezTo>
                    <a:cubicBezTo>
                      <a:pt x="1245" y="1984"/>
                      <a:pt x="1492" y="1894"/>
                      <a:pt x="1692" y="1694"/>
                    </a:cubicBezTo>
                    <a:cubicBezTo>
                      <a:pt x="2084" y="1302"/>
                      <a:pt x="2084" y="682"/>
                      <a:pt x="1692" y="289"/>
                    </a:cubicBezTo>
                    <a:cubicBezTo>
                      <a:pt x="1492" y="90"/>
                      <a:pt x="1245" y="0"/>
                      <a:pt x="100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17" name="Google Shape;417;p4"/>
              <p:cNvSpPr/>
              <p:nvPr/>
            </p:nvSpPr>
            <p:spPr>
              <a:xfrm>
                <a:off x="623275" y="2327125"/>
                <a:ext cx="52125" cy="49600"/>
              </a:xfrm>
              <a:custGeom>
                <a:avLst/>
                <a:gdLst/>
                <a:ahLst/>
                <a:cxnLst/>
                <a:rect l="l" t="t" r="r" b="b"/>
                <a:pathLst>
                  <a:path w="2085" h="1984" extrusionOk="0">
                    <a:moveTo>
                      <a:pt x="1002" y="0"/>
                    </a:moveTo>
                    <a:cubicBezTo>
                      <a:pt x="493" y="0"/>
                      <a:pt x="1" y="395"/>
                      <a:pt x="1" y="992"/>
                    </a:cubicBezTo>
                    <a:cubicBezTo>
                      <a:pt x="1" y="1589"/>
                      <a:pt x="493" y="1983"/>
                      <a:pt x="1002" y="1983"/>
                    </a:cubicBezTo>
                    <a:cubicBezTo>
                      <a:pt x="1245" y="1983"/>
                      <a:pt x="1492" y="1894"/>
                      <a:pt x="1691" y="1694"/>
                    </a:cubicBezTo>
                    <a:cubicBezTo>
                      <a:pt x="2084" y="1313"/>
                      <a:pt x="2084" y="682"/>
                      <a:pt x="1691" y="289"/>
                    </a:cubicBezTo>
                    <a:cubicBezTo>
                      <a:pt x="1492" y="90"/>
                      <a:pt x="1245" y="0"/>
                      <a:pt x="100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18" name="Google Shape;418;p4"/>
              <p:cNvSpPr/>
              <p:nvPr/>
            </p:nvSpPr>
            <p:spPr>
              <a:xfrm>
                <a:off x="696500" y="2400350"/>
                <a:ext cx="51825" cy="49600"/>
              </a:xfrm>
              <a:custGeom>
                <a:avLst/>
                <a:gdLst/>
                <a:ahLst/>
                <a:cxnLst/>
                <a:rect l="l" t="t" r="r" b="b"/>
                <a:pathLst>
                  <a:path w="2073" h="1984" extrusionOk="0">
                    <a:moveTo>
                      <a:pt x="997" y="0"/>
                    </a:moveTo>
                    <a:cubicBezTo>
                      <a:pt x="487" y="0"/>
                      <a:pt x="1" y="395"/>
                      <a:pt x="1" y="992"/>
                    </a:cubicBezTo>
                    <a:cubicBezTo>
                      <a:pt x="1" y="1589"/>
                      <a:pt x="487" y="1983"/>
                      <a:pt x="997" y="1983"/>
                    </a:cubicBezTo>
                    <a:cubicBezTo>
                      <a:pt x="1240" y="1983"/>
                      <a:pt x="1488" y="1894"/>
                      <a:pt x="1691" y="1694"/>
                    </a:cubicBezTo>
                    <a:cubicBezTo>
                      <a:pt x="2072" y="1301"/>
                      <a:pt x="2072" y="682"/>
                      <a:pt x="1691" y="289"/>
                    </a:cubicBezTo>
                    <a:cubicBezTo>
                      <a:pt x="1488" y="90"/>
                      <a:pt x="1240" y="0"/>
                      <a:pt x="99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19" name="Google Shape;419;p4"/>
              <p:cNvSpPr/>
              <p:nvPr/>
            </p:nvSpPr>
            <p:spPr>
              <a:xfrm>
                <a:off x="769425" y="2473375"/>
                <a:ext cx="52125" cy="49800"/>
              </a:xfrm>
              <a:custGeom>
                <a:avLst/>
                <a:gdLst/>
                <a:ahLst/>
                <a:cxnLst/>
                <a:rect l="l" t="t" r="r" b="b"/>
                <a:pathLst>
                  <a:path w="2085" h="1992" extrusionOk="0">
                    <a:moveTo>
                      <a:pt x="1000" y="0"/>
                    </a:moveTo>
                    <a:cubicBezTo>
                      <a:pt x="489" y="0"/>
                      <a:pt x="1" y="397"/>
                      <a:pt x="1" y="1000"/>
                    </a:cubicBezTo>
                    <a:cubicBezTo>
                      <a:pt x="1" y="1597"/>
                      <a:pt x="492" y="1991"/>
                      <a:pt x="1006" y="1991"/>
                    </a:cubicBezTo>
                    <a:cubicBezTo>
                      <a:pt x="1250" y="1991"/>
                      <a:pt x="1500" y="1902"/>
                      <a:pt x="1703" y="1702"/>
                    </a:cubicBezTo>
                    <a:cubicBezTo>
                      <a:pt x="2084" y="1309"/>
                      <a:pt x="2084" y="678"/>
                      <a:pt x="1703" y="297"/>
                    </a:cubicBezTo>
                    <a:cubicBezTo>
                      <a:pt x="1498" y="92"/>
                      <a:pt x="1247" y="0"/>
                      <a:pt x="100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20" name="Google Shape;420;p4"/>
              <p:cNvSpPr/>
              <p:nvPr/>
            </p:nvSpPr>
            <p:spPr>
              <a:xfrm>
                <a:off x="842650" y="2546575"/>
                <a:ext cx="52125" cy="49725"/>
              </a:xfrm>
              <a:custGeom>
                <a:avLst/>
                <a:gdLst/>
                <a:ahLst/>
                <a:cxnLst/>
                <a:rect l="l" t="t" r="r" b="b"/>
                <a:pathLst>
                  <a:path w="2085" h="1989" extrusionOk="0">
                    <a:moveTo>
                      <a:pt x="995" y="1"/>
                    </a:moveTo>
                    <a:cubicBezTo>
                      <a:pt x="488" y="1"/>
                      <a:pt x="1" y="395"/>
                      <a:pt x="1" y="989"/>
                    </a:cubicBezTo>
                    <a:cubicBezTo>
                      <a:pt x="1" y="1591"/>
                      <a:pt x="489" y="1988"/>
                      <a:pt x="997" y="1988"/>
                    </a:cubicBezTo>
                    <a:cubicBezTo>
                      <a:pt x="1241" y="1988"/>
                      <a:pt x="1490" y="1896"/>
                      <a:pt x="1691" y="1691"/>
                    </a:cubicBezTo>
                    <a:cubicBezTo>
                      <a:pt x="2084" y="1310"/>
                      <a:pt x="2084" y="679"/>
                      <a:pt x="1691" y="298"/>
                    </a:cubicBezTo>
                    <a:cubicBezTo>
                      <a:pt x="1490" y="93"/>
                      <a:pt x="1240" y="1"/>
                      <a:pt x="99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21" name="Google Shape;421;p4"/>
              <p:cNvSpPr/>
              <p:nvPr/>
            </p:nvSpPr>
            <p:spPr>
              <a:xfrm>
                <a:off x="916175" y="2620000"/>
                <a:ext cx="52125" cy="49750"/>
              </a:xfrm>
              <a:custGeom>
                <a:avLst/>
                <a:gdLst/>
                <a:ahLst/>
                <a:cxnLst/>
                <a:rect l="l" t="t" r="r" b="b"/>
                <a:pathLst>
                  <a:path w="2085" h="1990" extrusionOk="0">
                    <a:moveTo>
                      <a:pt x="1006" y="1"/>
                    </a:moveTo>
                    <a:cubicBezTo>
                      <a:pt x="492" y="1"/>
                      <a:pt x="0" y="396"/>
                      <a:pt x="0" y="993"/>
                    </a:cubicBezTo>
                    <a:cubicBezTo>
                      <a:pt x="0" y="1589"/>
                      <a:pt x="492" y="1989"/>
                      <a:pt x="1005" y="1989"/>
                    </a:cubicBezTo>
                    <a:cubicBezTo>
                      <a:pt x="1250" y="1989"/>
                      <a:pt x="1499" y="1899"/>
                      <a:pt x="1703" y="1695"/>
                    </a:cubicBezTo>
                    <a:cubicBezTo>
                      <a:pt x="2084" y="1314"/>
                      <a:pt x="2084" y="683"/>
                      <a:pt x="1703" y="290"/>
                    </a:cubicBezTo>
                    <a:cubicBezTo>
                      <a:pt x="1500" y="90"/>
                      <a:pt x="1250" y="1"/>
                      <a:pt x="100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22" name="Google Shape;422;p4"/>
              <p:cNvSpPr/>
              <p:nvPr/>
            </p:nvSpPr>
            <p:spPr>
              <a:xfrm>
                <a:off x="989400" y="2693225"/>
                <a:ext cx="52100" cy="49750"/>
              </a:xfrm>
              <a:custGeom>
                <a:avLst/>
                <a:gdLst/>
                <a:ahLst/>
                <a:cxnLst/>
                <a:rect l="l" t="t" r="r" b="b"/>
                <a:pathLst>
                  <a:path w="2084" h="1990" extrusionOk="0">
                    <a:moveTo>
                      <a:pt x="1002" y="1"/>
                    </a:moveTo>
                    <a:cubicBezTo>
                      <a:pt x="492" y="1"/>
                      <a:pt x="0" y="396"/>
                      <a:pt x="0" y="992"/>
                    </a:cubicBezTo>
                    <a:cubicBezTo>
                      <a:pt x="0" y="1589"/>
                      <a:pt x="492" y="1989"/>
                      <a:pt x="1002" y="1989"/>
                    </a:cubicBezTo>
                    <a:cubicBezTo>
                      <a:pt x="1244" y="1989"/>
                      <a:pt x="1491" y="1899"/>
                      <a:pt x="1691" y="1695"/>
                    </a:cubicBezTo>
                    <a:cubicBezTo>
                      <a:pt x="2084" y="1314"/>
                      <a:pt x="2084" y="683"/>
                      <a:pt x="1691" y="290"/>
                    </a:cubicBezTo>
                    <a:cubicBezTo>
                      <a:pt x="1491" y="90"/>
                      <a:pt x="1245" y="1"/>
                      <a:pt x="100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423" name="Google Shape;423;p4"/>
            <p:cNvGrpSpPr/>
            <p:nvPr/>
          </p:nvGrpSpPr>
          <p:grpSpPr>
            <a:xfrm>
              <a:off x="8131405" y="-112252"/>
              <a:ext cx="1368801" cy="1368801"/>
              <a:chOff x="1653302" y="685777"/>
              <a:chExt cx="824828" cy="824828"/>
            </a:xfrm>
          </p:grpSpPr>
          <p:sp>
            <p:nvSpPr>
              <p:cNvPr id="424" name="Google Shape;424;p4"/>
              <p:cNvSpPr/>
              <p:nvPr/>
            </p:nvSpPr>
            <p:spPr>
              <a:xfrm>
                <a:off x="1685230" y="717705"/>
                <a:ext cx="792900" cy="792900"/>
              </a:xfrm>
              <a:prstGeom prst="donut">
                <a:avLst>
                  <a:gd name="adj" fmla="val 22098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25" name="Google Shape;425;p4"/>
              <p:cNvSpPr/>
              <p:nvPr/>
            </p:nvSpPr>
            <p:spPr>
              <a:xfrm>
                <a:off x="1653302" y="685777"/>
                <a:ext cx="792900" cy="792900"/>
              </a:xfrm>
              <a:prstGeom prst="donut">
                <a:avLst>
                  <a:gd name="adj" fmla="val 22098"/>
                </a:avLst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426" name="Google Shape;426;p4"/>
            <p:cNvGrpSpPr/>
            <p:nvPr/>
          </p:nvGrpSpPr>
          <p:grpSpPr>
            <a:xfrm>
              <a:off x="16" y="2398116"/>
              <a:ext cx="494831" cy="1412909"/>
              <a:chOff x="16" y="2398116"/>
              <a:chExt cx="494831" cy="1412909"/>
            </a:xfrm>
          </p:grpSpPr>
          <p:sp>
            <p:nvSpPr>
              <p:cNvPr id="427" name="Google Shape;427;p4"/>
              <p:cNvSpPr/>
              <p:nvPr/>
            </p:nvSpPr>
            <p:spPr>
              <a:xfrm rot="10800000">
                <a:off x="16" y="2398116"/>
                <a:ext cx="494831" cy="1412909"/>
              </a:xfrm>
              <a:custGeom>
                <a:avLst/>
                <a:gdLst/>
                <a:ahLst/>
                <a:cxnLst/>
                <a:rect l="l" t="t" r="r" b="b"/>
                <a:pathLst>
                  <a:path w="20111" h="40208" extrusionOk="0">
                    <a:moveTo>
                      <a:pt x="20111" y="0"/>
                    </a:moveTo>
                    <a:lnTo>
                      <a:pt x="1" y="20110"/>
                    </a:lnTo>
                    <a:lnTo>
                      <a:pt x="20111" y="40208"/>
                    </a:lnTo>
                    <a:lnTo>
                      <a:pt x="2011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28" name="Google Shape;428;p4"/>
              <p:cNvSpPr/>
              <p:nvPr/>
            </p:nvSpPr>
            <p:spPr>
              <a:xfrm rot="10800000">
                <a:off x="120370" y="3204713"/>
                <a:ext cx="254129" cy="217500"/>
              </a:xfrm>
              <a:custGeom>
                <a:avLst/>
                <a:gdLst/>
                <a:ahLst/>
                <a:cxnLst/>
                <a:rect l="l" t="t" r="r" b="b"/>
                <a:pathLst>
                  <a:path w="3478" h="2977" extrusionOk="0">
                    <a:moveTo>
                      <a:pt x="1989" y="584"/>
                    </a:moveTo>
                    <a:cubicBezTo>
                      <a:pt x="2489" y="584"/>
                      <a:pt x="2882" y="989"/>
                      <a:pt x="2882" y="1477"/>
                    </a:cubicBezTo>
                    <a:cubicBezTo>
                      <a:pt x="2882" y="2016"/>
                      <a:pt x="2441" y="2376"/>
                      <a:pt x="1983" y="2376"/>
                    </a:cubicBezTo>
                    <a:cubicBezTo>
                      <a:pt x="1763" y="2376"/>
                      <a:pt x="1539" y="2293"/>
                      <a:pt x="1358" y="2108"/>
                    </a:cubicBezTo>
                    <a:cubicBezTo>
                      <a:pt x="798" y="1548"/>
                      <a:pt x="1191" y="584"/>
                      <a:pt x="1989" y="584"/>
                    </a:cubicBezTo>
                    <a:close/>
                    <a:moveTo>
                      <a:pt x="1984" y="0"/>
                    </a:moveTo>
                    <a:cubicBezTo>
                      <a:pt x="1618" y="0"/>
                      <a:pt x="1245" y="136"/>
                      <a:pt x="941" y="441"/>
                    </a:cubicBezTo>
                    <a:cubicBezTo>
                      <a:pt x="1" y="1370"/>
                      <a:pt x="667" y="2977"/>
                      <a:pt x="1989" y="2977"/>
                    </a:cubicBezTo>
                    <a:cubicBezTo>
                      <a:pt x="2810" y="2977"/>
                      <a:pt x="3477" y="2310"/>
                      <a:pt x="3477" y="1489"/>
                    </a:cubicBezTo>
                    <a:cubicBezTo>
                      <a:pt x="3477" y="595"/>
                      <a:pt x="2747" y="0"/>
                      <a:pt x="198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sp>
          <p:nvSpPr>
            <p:cNvPr id="429" name="Google Shape;429;p4"/>
            <p:cNvSpPr/>
            <p:nvPr/>
          </p:nvSpPr>
          <p:spPr>
            <a:xfrm>
              <a:off x="6997325" y="4777575"/>
              <a:ext cx="466330" cy="448170"/>
            </a:xfrm>
            <a:custGeom>
              <a:avLst/>
              <a:gdLst/>
              <a:ahLst/>
              <a:cxnLst/>
              <a:rect l="l" t="t" r="r" b="b"/>
              <a:pathLst>
                <a:path w="21647" h="20804" extrusionOk="0">
                  <a:moveTo>
                    <a:pt x="4732" y="1"/>
                  </a:moveTo>
                  <a:cubicBezTo>
                    <a:pt x="3629" y="1"/>
                    <a:pt x="2525" y="420"/>
                    <a:pt x="1680" y="1260"/>
                  </a:cubicBezTo>
                  <a:cubicBezTo>
                    <a:pt x="1" y="2951"/>
                    <a:pt x="1" y="5677"/>
                    <a:pt x="1680" y="7356"/>
                  </a:cubicBezTo>
                  <a:lnTo>
                    <a:pt x="4728" y="10404"/>
                  </a:lnTo>
                  <a:lnTo>
                    <a:pt x="1680" y="13452"/>
                  </a:lnTo>
                  <a:cubicBezTo>
                    <a:pt x="1" y="15131"/>
                    <a:pt x="1" y="17857"/>
                    <a:pt x="1680" y="19536"/>
                  </a:cubicBezTo>
                  <a:cubicBezTo>
                    <a:pt x="2525" y="20375"/>
                    <a:pt x="3629" y="20795"/>
                    <a:pt x="4732" y="20795"/>
                  </a:cubicBezTo>
                  <a:cubicBezTo>
                    <a:pt x="5835" y="20795"/>
                    <a:pt x="6936" y="20375"/>
                    <a:pt x="7776" y="19536"/>
                  </a:cubicBezTo>
                  <a:lnTo>
                    <a:pt x="10824" y="16500"/>
                  </a:lnTo>
                  <a:lnTo>
                    <a:pt x="13872" y="19536"/>
                  </a:lnTo>
                  <a:cubicBezTo>
                    <a:pt x="14711" y="20381"/>
                    <a:pt x="15812" y="20804"/>
                    <a:pt x="16914" y="20804"/>
                  </a:cubicBezTo>
                  <a:cubicBezTo>
                    <a:pt x="18015" y="20804"/>
                    <a:pt x="19116" y="20381"/>
                    <a:pt x="19956" y="19536"/>
                  </a:cubicBezTo>
                  <a:cubicBezTo>
                    <a:pt x="21647" y="17857"/>
                    <a:pt x="21647" y="15131"/>
                    <a:pt x="19956" y="13452"/>
                  </a:cubicBezTo>
                  <a:lnTo>
                    <a:pt x="16920" y="10404"/>
                  </a:lnTo>
                  <a:lnTo>
                    <a:pt x="19956" y="7356"/>
                  </a:lnTo>
                  <a:cubicBezTo>
                    <a:pt x="21635" y="5677"/>
                    <a:pt x="21635" y="2951"/>
                    <a:pt x="19956" y="1260"/>
                  </a:cubicBezTo>
                  <a:cubicBezTo>
                    <a:pt x="19116" y="420"/>
                    <a:pt x="18015" y="1"/>
                    <a:pt x="16914" y="1"/>
                  </a:cubicBezTo>
                  <a:cubicBezTo>
                    <a:pt x="15812" y="1"/>
                    <a:pt x="14711" y="420"/>
                    <a:pt x="13872" y="1260"/>
                  </a:cubicBezTo>
                  <a:lnTo>
                    <a:pt x="10824" y="4308"/>
                  </a:lnTo>
                  <a:lnTo>
                    <a:pt x="7776" y="1260"/>
                  </a:lnTo>
                  <a:cubicBezTo>
                    <a:pt x="6936" y="420"/>
                    <a:pt x="5835" y="1"/>
                    <a:pt x="47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430" name="Google Shape;430;p4"/>
          <p:cNvSpPr txBox="1">
            <a:spLocks noGrp="1"/>
          </p:cNvSpPr>
          <p:nvPr>
            <p:ph type="title"/>
          </p:nvPr>
        </p:nvSpPr>
        <p:spPr>
          <a:xfrm>
            <a:off x="1445425" y="634896"/>
            <a:ext cx="6253200" cy="5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4004864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 slide 1">
  <p:cSld name="BIG Title slide 1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841889" y="863163"/>
            <a:ext cx="21143" cy="59448"/>
          </a:xfrm>
          <a:custGeom>
            <a:avLst/>
            <a:gdLst/>
            <a:ahLst/>
            <a:cxnLst/>
            <a:rect l="l" t="t" r="r" b="b"/>
            <a:pathLst>
              <a:path w="348" h="589" extrusionOk="0">
                <a:moveTo>
                  <a:pt x="348" y="588"/>
                </a:moveTo>
                <a:lnTo>
                  <a:pt x="1" y="0"/>
                </a:lnTo>
                <a:close/>
              </a:path>
            </a:pathLst>
          </a:custGeom>
          <a:solidFill>
            <a:srgbClr val="E9AA1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1" name="Google Shape;11;p2"/>
          <p:cNvSpPr/>
          <p:nvPr/>
        </p:nvSpPr>
        <p:spPr>
          <a:xfrm>
            <a:off x="3252184" y="0"/>
            <a:ext cx="5891796" cy="6857976"/>
          </a:xfrm>
          <a:custGeom>
            <a:avLst/>
            <a:gdLst/>
            <a:ahLst/>
            <a:cxnLst/>
            <a:rect l="l" t="t" r="r" b="b"/>
            <a:pathLst>
              <a:path w="34462" h="30085" extrusionOk="0">
                <a:moveTo>
                  <a:pt x="26373" y="1"/>
                </a:moveTo>
                <a:cubicBezTo>
                  <a:pt x="26416" y="502"/>
                  <a:pt x="26427" y="1003"/>
                  <a:pt x="26362" y="1500"/>
                </a:cubicBezTo>
                <a:cubicBezTo>
                  <a:pt x="26173" y="3000"/>
                  <a:pt x="25257" y="4389"/>
                  <a:pt x="23950" y="5154"/>
                </a:cubicBezTo>
                <a:cubicBezTo>
                  <a:pt x="20815" y="6997"/>
                  <a:pt x="16195" y="5201"/>
                  <a:pt x="13543" y="7688"/>
                </a:cubicBezTo>
                <a:cubicBezTo>
                  <a:pt x="12111" y="9027"/>
                  <a:pt x="11814" y="11188"/>
                  <a:pt x="11943" y="13146"/>
                </a:cubicBezTo>
                <a:cubicBezTo>
                  <a:pt x="12076" y="15100"/>
                  <a:pt x="12541" y="17058"/>
                  <a:pt x="12290" y="19004"/>
                </a:cubicBezTo>
                <a:cubicBezTo>
                  <a:pt x="12011" y="21220"/>
                  <a:pt x="10755" y="23296"/>
                  <a:pt x="8923" y="24573"/>
                </a:cubicBezTo>
                <a:cubicBezTo>
                  <a:pt x="6654" y="26159"/>
                  <a:pt x="3927" y="26849"/>
                  <a:pt x="1686" y="28539"/>
                </a:cubicBezTo>
                <a:cubicBezTo>
                  <a:pt x="988" y="29068"/>
                  <a:pt x="430" y="29584"/>
                  <a:pt x="1" y="30085"/>
                </a:cubicBezTo>
                <a:lnTo>
                  <a:pt x="34461" y="30085"/>
                </a:lnTo>
                <a:lnTo>
                  <a:pt x="3446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2" name="Google Shape;12;p2"/>
          <p:cNvSpPr/>
          <p:nvPr/>
        </p:nvSpPr>
        <p:spPr>
          <a:xfrm>
            <a:off x="5631170" y="1515895"/>
            <a:ext cx="3512818" cy="5342087"/>
          </a:xfrm>
          <a:custGeom>
            <a:avLst/>
            <a:gdLst/>
            <a:ahLst/>
            <a:cxnLst/>
            <a:rect l="l" t="t" r="r" b="b"/>
            <a:pathLst>
              <a:path w="20547" h="23435" extrusionOk="0">
                <a:moveTo>
                  <a:pt x="20546" y="0"/>
                </a:moveTo>
                <a:cubicBezTo>
                  <a:pt x="17408" y="1564"/>
                  <a:pt x="13933" y="2717"/>
                  <a:pt x="11563" y="5286"/>
                </a:cubicBezTo>
                <a:cubicBezTo>
                  <a:pt x="8579" y="8525"/>
                  <a:pt x="8020" y="13274"/>
                  <a:pt x="5938" y="17154"/>
                </a:cubicBezTo>
                <a:cubicBezTo>
                  <a:pt x="4560" y="19723"/>
                  <a:pt x="2484" y="21914"/>
                  <a:pt x="0" y="23435"/>
                </a:cubicBezTo>
                <a:lnTo>
                  <a:pt x="20546" y="23435"/>
                </a:lnTo>
                <a:lnTo>
                  <a:pt x="20546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3" name="Google Shape;13;p2"/>
          <p:cNvSpPr/>
          <p:nvPr/>
        </p:nvSpPr>
        <p:spPr>
          <a:xfrm>
            <a:off x="7163877" y="5162706"/>
            <a:ext cx="1980117" cy="1695289"/>
          </a:xfrm>
          <a:custGeom>
            <a:avLst/>
            <a:gdLst/>
            <a:ahLst/>
            <a:cxnLst/>
            <a:rect l="l" t="t" r="r" b="b"/>
            <a:pathLst>
              <a:path w="11582" h="7437" extrusionOk="0">
                <a:moveTo>
                  <a:pt x="10748" y="0"/>
                </a:moveTo>
                <a:cubicBezTo>
                  <a:pt x="10295" y="0"/>
                  <a:pt x="9840" y="41"/>
                  <a:pt x="9402" y="107"/>
                </a:cubicBezTo>
                <a:cubicBezTo>
                  <a:pt x="5454" y="690"/>
                  <a:pt x="970" y="3296"/>
                  <a:pt x="0" y="7437"/>
                </a:cubicBezTo>
                <a:lnTo>
                  <a:pt x="11581" y="7437"/>
                </a:lnTo>
                <a:lnTo>
                  <a:pt x="11581" y="50"/>
                </a:lnTo>
                <a:cubicBezTo>
                  <a:pt x="11307" y="16"/>
                  <a:pt x="11028" y="0"/>
                  <a:pt x="1074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4" name="Google Shape;14;p2"/>
          <p:cNvSpPr/>
          <p:nvPr/>
        </p:nvSpPr>
        <p:spPr>
          <a:xfrm>
            <a:off x="4290458" y="4974187"/>
            <a:ext cx="299360" cy="398235"/>
          </a:xfrm>
          <a:custGeom>
            <a:avLst/>
            <a:gdLst/>
            <a:ahLst/>
            <a:cxnLst/>
            <a:rect l="l" t="t" r="r" b="b"/>
            <a:pathLst>
              <a:path w="1751" h="1747" extrusionOk="0">
                <a:moveTo>
                  <a:pt x="874" y="0"/>
                </a:moveTo>
                <a:cubicBezTo>
                  <a:pt x="395" y="0"/>
                  <a:pt x="1" y="390"/>
                  <a:pt x="1" y="873"/>
                </a:cubicBezTo>
                <a:cubicBezTo>
                  <a:pt x="1" y="1356"/>
                  <a:pt x="395" y="1747"/>
                  <a:pt x="874" y="1747"/>
                </a:cubicBezTo>
                <a:cubicBezTo>
                  <a:pt x="1357" y="1747"/>
                  <a:pt x="1751" y="1356"/>
                  <a:pt x="1751" y="873"/>
                </a:cubicBezTo>
                <a:cubicBezTo>
                  <a:pt x="1751" y="390"/>
                  <a:pt x="1357" y="0"/>
                  <a:pt x="87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5" name="Google Shape;15;p2"/>
          <p:cNvSpPr/>
          <p:nvPr/>
        </p:nvSpPr>
        <p:spPr>
          <a:xfrm>
            <a:off x="4699921" y="4581651"/>
            <a:ext cx="197123" cy="262831"/>
          </a:xfrm>
          <a:custGeom>
            <a:avLst/>
            <a:gdLst/>
            <a:ahLst/>
            <a:cxnLst/>
            <a:rect l="l" t="t" r="r" b="b"/>
            <a:pathLst>
              <a:path w="1153" h="1153" extrusionOk="0">
                <a:moveTo>
                  <a:pt x="576" y="1"/>
                </a:moveTo>
                <a:cubicBezTo>
                  <a:pt x="258" y="1"/>
                  <a:pt x="0" y="258"/>
                  <a:pt x="0" y="577"/>
                </a:cubicBezTo>
                <a:cubicBezTo>
                  <a:pt x="0" y="895"/>
                  <a:pt x="258" y="1153"/>
                  <a:pt x="576" y="1153"/>
                </a:cubicBezTo>
                <a:cubicBezTo>
                  <a:pt x="895" y="1153"/>
                  <a:pt x="1153" y="895"/>
                  <a:pt x="1153" y="577"/>
                </a:cubicBezTo>
                <a:cubicBezTo>
                  <a:pt x="1153" y="258"/>
                  <a:pt x="895" y="1"/>
                  <a:pt x="57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6" name="Google Shape;16;p2"/>
          <p:cNvSpPr/>
          <p:nvPr/>
        </p:nvSpPr>
        <p:spPr>
          <a:xfrm>
            <a:off x="5101861" y="1233689"/>
            <a:ext cx="197123" cy="261919"/>
          </a:xfrm>
          <a:custGeom>
            <a:avLst/>
            <a:gdLst/>
            <a:ahLst/>
            <a:cxnLst/>
            <a:rect l="l" t="t" r="r" b="b"/>
            <a:pathLst>
              <a:path w="1153" h="1149" extrusionOk="0">
                <a:moveTo>
                  <a:pt x="577" y="0"/>
                </a:moveTo>
                <a:cubicBezTo>
                  <a:pt x="258" y="0"/>
                  <a:pt x="1" y="258"/>
                  <a:pt x="1" y="573"/>
                </a:cubicBezTo>
                <a:cubicBezTo>
                  <a:pt x="1" y="891"/>
                  <a:pt x="258" y="1149"/>
                  <a:pt x="577" y="1149"/>
                </a:cubicBezTo>
                <a:cubicBezTo>
                  <a:pt x="895" y="1149"/>
                  <a:pt x="1153" y="891"/>
                  <a:pt x="1153" y="573"/>
                </a:cubicBezTo>
                <a:cubicBezTo>
                  <a:pt x="1153" y="258"/>
                  <a:pt x="895" y="0"/>
                  <a:pt x="57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7" name="Google Shape;17;p2"/>
          <p:cNvSpPr/>
          <p:nvPr/>
        </p:nvSpPr>
        <p:spPr>
          <a:xfrm>
            <a:off x="5514229" y="1305265"/>
            <a:ext cx="135404" cy="180539"/>
          </a:xfrm>
          <a:custGeom>
            <a:avLst/>
            <a:gdLst/>
            <a:ahLst/>
            <a:cxnLst/>
            <a:rect l="l" t="t" r="r" b="b"/>
            <a:pathLst>
              <a:path w="792" h="792" extrusionOk="0">
                <a:moveTo>
                  <a:pt x="398" y="1"/>
                </a:moveTo>
                <a:cubicBezTo>
                  <a:pt x="180" y="1"/>
                  <a:pt x="1" y="176"/>
                  <a:pt x="1" y="395"/>
                </a:cubicBezTo>
                <a:cubicBezTo>
                  <a:pt x="1" y="613"/>
                  <a:pt x="180" y="792"/>
                  <a:pt x="398" y="792"/>
                </a:cubicBezTo>
                <a:cubicBezTo>
                  <a:pt x="616" y="792"/>
                  <a:pt x="792" y="613"/>
                  <a:pt x="792" y="395"/>
                </a:cubicBezTo>
                <a:cubicBezTo>
                  <a:pt x="792" y="176"/>
                  <a:pt x="616" y="1"/>
                  <a:pt x="39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8" name="Google Shape;18;p2"/>
          <p:cNvSpPr/>
          <p:nvPr/>
        </p:nvSpPr>
        <p:spPr>
          <a:xfrm>
            <a:off x="6835281" y="980659"/>
            <a:ext cx="134720" cy="180539"/>
          </a:xfrm>
          <a:custGeom>
            <a:avLst/>
            <a:gdLst/>
            <a:ahLst/>
            <a:cxnLst/>
            <a:rect l="l" t="t" r="r" b="b"/>
            <a:pathLst>
              <a:path w="788" h="792" extrusionOk="0">
                <a:moveTo>
                  <a:pt x="394" y="1"/>
                </a:moveTo>
                <a:cubicBezTo>
                  <a:pt x="176" y="1"/>
                  <a:pt x="0" y="180"/>
                  <a:pt x="0" y="398"/>
                </a:cubicBezTo>
                <a:cubicBezTo>
                  <a:pt x="0" y="616"/>
                  <a:pt x="176" y="792"/>
                  <a:pt x="394" y="792"/>
                </a:cubicBezTo>
                <a:cubicBezTo>
                  <a:pt x="612" y="792"/>
                  <a:pt x="788" y="616"/>
                  <a:pt x="788" y="398"/>
                </a:cubicBezTo>
                <a:cubicBezTo>
                  <a:pt x="788" y="180"/>
                  <a:pt x="612" y="1"/>
                  <a:pt x="3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9" name="Google Shape;19;p2"/>
          <p:cNvSpPr/>
          <p:nvPr/>
        </p:nvSpPr>
        <p:spPr>
          <a:xfrm>
            <a:off x="7849108" y="1395079"/>
            <a:ext cx="197123" cy="263059"/>
          </a:xfrm>
          <a:custGeom>
            <a:avLst/>
            <a:gdLst/>
            <a:ahLst/>
            <a:cxnLst/>
            <a:rect l="l" t="t" r="r" b="b"/>
            <a:pathLst>
              <a:path w="1153" h="1154" extrusionOk="0">
                <a:moveTo>
                  <a:pt x="577" y="1"/>
                </a:moveTo>
                <a:cubicBezTo>
                  <a:pt x="258" y="1"/>
                  <a:pt x="1" y="258"/>
                  <a:pt x="1" y="577"/>
                </a:cubicBezTo>
                <a:cubicBezTo>
                  <a:pt x="1" y="895"/>
                  <a:pt x="258" y="1153"/>
                  <a:pt x="577" y="1153"/>
                </a:cubicBezTo>
                <a:cubicBezTo>
                  <a:pt x="895" y="1153"/>
                  <a:pt x="1153" y="895"/>
                  <a:pt x="1153" y="577"/>
                </a:cubicBezTo>
                <a:cubicBezTo>
                  <a:pt x="1153" y="258"/>
                  <a:pt x="895" y="1"/>
                  <a:pt x="57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20" name="Google Shape;20;p2"/>
          <p:cNvSpPr/>
          <p:nvPr/>
        </p:nvSpPr>
        <p:spPr>
          <a:xfrm>
            <a:off x="4313196" y="6351258"/>
            <a:ext cx="196610" cy="261919"/>
          </a:xfrm>
          <a:custGeom>
            <a:avLst/>
            <a:gdLst/>
            <a:ahLst/>
            <a:cxnLst/>
            <a:rect l="l" t="t" r="r" b="b"/>
            <a:pathLst>
              <a:path w="1150" h="1149" extrusionOk="0">
                <a:moveTo>
                  <a:pt x="573" y="0"/>
                </a:moveTo>
                <a:cubicBezTo>
                  <a:pt x="258" y="0"/>
                  <a:pt x="0" y="258"/>
                  <a:pt x="0" y="576"/>
                </a:cubicBezTo>
                <a:cubicBezTo>
                  <a:pt x="0" y="895"/>
                  <a:pt x="258" y="1149"/>
                  <a:pt x="573" y="1149"/>
                </a:cubicBezTo>
                <a:cubicBezTo>
                  <a:pt x="891" y="1149"/>
                  <a:pt x="1149" y="895"/>
                  <a:pt x="1149" y="576"/>
                </a:cubicBezTo>
                <a:cubicBezTo>
                  <a:pt x="1149" y="258"/>
                  <a:pt x="891" y="0"/>
                  <a:pt x="57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21" name="Google Shape;21;p2"/>
          <p:cNvSpPr/>
          <p:nvPr/>
        </p:nvSpPr>
        <p:spPr>
          <a:xfrm>
            <a:off x="2632946" y="6300652"/>
            <a:ext cx="196610" cy="262147"/>
          </a:xfrm>
          <a:custGeom>
            <a:avLst/>
            <a:gdLst/>
            <a:ahLst/>
            <a:cxnLst/>
            <a:rect l="l" t="t" r="r" b="b"/>
            <a:pathLst>
              <a:path w="1150" h="1150" extrusionOk="0">
                <a:moveTo>
                  <a:pt x="573" y="0"/>
                </a:moveTo>
                <a:cubicBezTo>
                  <a:pt x="255" y="0"/>
                  <a:pt x="1" y="258"/>
                  <a:pt x="1" y="573"/>
                </a:cubicBezTo>
                <a:cubicBezTo>
                  <a:pt x="1" y="891"/>
                  <a:pt x="255" y="1149"/>
                  <a:pt x="573" y="1149"/>
                </a:cubicBezTo>
                <a:cubicBezTo>
                  <a:pt x="892" y="1149"/>
                  <a:pt x="1150" y="891"/>
                  <a:pt x="1150" y="573"/>
                </a:cubicBezTo>
                <a:cubicBezTo>
                  <a:pt x="1150" y="258"/>
                  <a:pt x="892" y="0"/>
                  <a:pt x="57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22" name="Google Shape;22;p2"/>
          <p:cNvSpPr/>
          <p:nvPr/>
        </p:nvSpPr>
        <p:spPr>
          <a:xfrm>
            <a:off x="5796324" y="2166932"/>
            <a:ext cx="197123" cy="262147"/>
          </a:xfrm>
          <a:custGeom>
            <a:avLst/>
            <a:gdLst/>
            <a:ahLst/>
            <a:cxnLst/>
            <a:rect l="l" t="t" r="r" b="b"/>
            <a:pathLst>
              <a:path w="1153" h="1150" extrusionOk="0">
                <a:moveTo>
                  <a:pt x="577" y="0"/>
                </a:moveTo>
                <a:cubicBezTo>
                  <a:pt x="258" y="0"/>
                  <a:pt x="0" y="258"/>
                  <a:pt x="0" y="576"/>
                </a:cubicBezTo>
                <a:cubicBezTo>
                  <a:pt x="0" y="891"/>
                  <a:pt x="258" y="1149"/>
                  <a:pt x="577" y="1149"/>
                </a:cubicBezTo>
                <a:cubicBezTo>
                  <a:pt x="895" y="1149"/>
                  <a:pt x="1153" y="891"/>
                  <a:pt x="1153" y="576"/>
                </a:cubicBezTo>
                <a:cubicBezTo>
                  <a:pt x="1153" y="258"/>
                  <a:pt x="895" y="0"/>
                  <a:pt x="57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23" name="Google Shape;23;p2"/>
          <p:cNvSpPr/>
          <p:nvPr/>
        </p:nvSpPr>
        <p:spPr>
          <a:xfrm>
            <a:off x="8173428" y="1103071"/>
            <a:ext cx="359881" cy="436759"/>
          </a:xfrm>
          <a:custGeom>
            <a:avLst/>
            <a:gdLst/>
            <a:ahLst/>
            <a:cxnLst/>
            <a:rect l="l" t="t" r="r" b="b"/>
            <a:pathLst>
              <a:path w="2105" h="1916" extrusionOk="0">
                <a:moveTo>
                  <a:pt x="1054" y="0"/>
                </a:moveTo>
                <a:cubicBezTo>
                  <a:pt x="809" y="0"/>
                  <a:pt x="564" y="93"/>
                  <a:pt x="376" y="280"/>
                </a:cubicBezTo>
                <a:cubicBezTo>
                  <a:pt x="0" y="655"/>
                  <a:pt x="0" y="1260"/>
                  <a:pt x="376" y="1636"/>
                </a:cubicBezTo>
                <a:cubicBezTo>
                  <a:pt x="564" y="1822"/>
                  <a:pt x="809" y="1915"/>
                  <a:pt x="1054" y="1915"/>
                </a:cubicBezTo>
                <a:cubicBezTo>
                  <a:pt x="1299" y="1915"/>
                  <a:pt x="1543" y="1822"/>
                  <a:pt x="1729" y="1636"/>
                </a:cubicBezTo>
                <a:cubicBezTo>
                  <a:pt x="2105" y="1260"/>
                  <a:pt x="2105" y="655"/>
                  <a:pt x="1729" y="280"/>
                </a:cubicBezTo>
                <a:cubicBezTo>
                  <a:pt x="1543" y="93"/>
                  <a:pt x="1299" y="0"/>
                  <a:pt x="105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24" name="Google Shape;24;p2"/>
          <p:cNvSpPr/>
          <p:nvPr/>
        </p:nvSpPr>
        <p:spPr>
          <a:xfrm>
            <a:off x="5500211" y="5498938"/>
            <a:ext cx="359881" cy="436303"/>
          </a:xfrm>
          <a:custGeom>
            <a:avLst/>
            <a:gdLst/>
            <a:ahLst/>
            <a:cxnLst/>
            <a:rect l="l" t="t" r="r" b="b"/>
            <a:pathLst>
              <a:path w="2105" h="1914" extrusionOk="0">
                <a:moveTo>
                  <a:pt x="1054" y="0"/>
                </a:moveTo>
                <a:cubicBezTo>
                  <a:pt x="809" y="0"/>
                  <a:pt x="564" y="94"/>
                  <a:pt x="376" y="282"/>
                </a:cubicBezTo>
                <a:cubicBezTo>
                  <a:pt x="0" y="654"/>
                  <a:pt x="0" y="1259"/>
                  <a:pt x="376" y="1635"/>
                </a:cubicBezTo>
                <a:cubicBezTo>
                  <a:pt x="564" y="1821"/>
                  <a:pt x="809" y="1914"/>
                  <a:pt x="1054" y="1914"/>
                </a:cubicBezTo>
                <a:cubicBezTo>
                  <a:pt x="1299" y="1914"/>
                  <a:pt x="1543" y="1821"/>
                  <a:pt x="1729" y="1635"/>
                </a:cubicBezTo>
                <a:cubicBezTo>
                  <a:pt x="2105" y="1259"/>
                  <a:pt x="2105" y="654"/>
                  <a:pt x="1729" y="282"/>
                </a:cubicBezTo>
                <a:cubicBezTo>
                  <a:pt x="1543" y="94"/>
                  <a:pt x="1299" y="0"/>
                  <a:pt x="1054" y="0"/>
                </a:cubicBezTo>
                <a:close/>
              </a:path>
            </a:pathLst>
          </a:custGeom>
          <a:solidFill>
            <a:srgbClr val="F145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25" name="Google Shape;25;p2"/>
          <p:cNvSpPr/>
          <p:nvPr/>
        </p:nvSpPr>
        <p:spPr>
          <a:xfrm>
            <a:off x="5500211" y="5498938"/>
            <a:ext cx="359881" cy="436303"/>
          </a:xfrm>
          <a:custGeom>
            <a:avLst/>
            <a:gdLst/>
            <a:ahLst/>
            <a:cxnLst/>
            <a:rect l="l" t="t" r="r" b="b"/>
            <a:pathLst>
              <a:path w="2105" h="1914" extrusionOk="0">
                <a:moveTo>
                  <a:pt x="1054" y="0"/>
                </a:moveTo>
                <a:cubicBezTo>
                  <a:pt x="809" y="0"/>
                  <a:pt x="564" y="94"/>
                  <a:pt x="376" y="282"/>
                </a:cubicBezTo>
                <a:cubicBezTo>
                  <a:pt x="0" y="654"/>
                  <a:pt x="0" y="1259"/>
                  <a:pt x="376" y="1635"/>
                </a:cubicBezTo>
                <a:cubicBezTo>
                  <a:pt x="564" y="1821"/>
                  <a:pt x="809" y="1914"/>
                  <a:pt x="1054" y="1914"/>
                </a:cubicBezTo>
                <a:cubicBezTo>
                  <a:pt x="1299" y="1914"/>
                  <a:pt x="1543" y="1821"/>
                  <a:pt x="1729" y="1635"/>
                </a:cubicBezTo>
                <a:cubicBezTo>
                  <a:pt x="2105" y="1259"/>
                  <a:pt x="2105" y="654"/>
                  <a:pt x="1729" y="282"/>
                </a:cubicBezTo>
                <a:cubicBezTo>
                  <a:pt x="1543" y="94"/>
                  <a:pt x="1299" y="0"/>
                  <a:pt x="105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26" name="Google Shape;26;p2"/>
          <p:cNvSpPr txBox="1">
            <a:spLocks noGrp="1"/>
          </p:cNvSpPr>
          <p:nvPr>
            <p:ph type="ctrTitle"/>
          </p:nvPr>
        </p:nvSpPr>
        <p:spPr>
          <a:xfrm>
            <a:off x="540000" y="2131667"/>
            <a:ext cx="3512700" cy="133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 b="0">
                <a:solidFill>
                  <a:srgbClr val="43434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cxnSp>
        <p:nvCxnSpPr>
          <p:cNvPr id="27" name="Google Shape;27;p2"/>
          <p:cNvCxnSpPr/>
          <p:nvPr/>
        </p:nvCxnSpPr>
        <p:spPr>
          <a:xfrm>
            <a:off x="666750" y="4102100"/>
            <a:ext cx="1876500" cy="0"/>
          </a:xfrm>
          <a:prstGeom prst="straightConnector1">
            <a:avLst/>
          </a:prstGeom>
          <a:noFill/>
          <a:ln w="28575" cap="rnd" cmpd="sng">
            <a:solidFill>
              <a:schemeClr val="accent2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28" name="Google Shape;28;p2"/>
          <p:cNvCxnSpPr/>
          <p:nvPr/>
        </p:nvCxnSpPr>
        <p:spPr>
          <a:xfrm>
            <a:off x="666750" y="1422400"/>
            <a:ext cx="1876500" cy="0"/>
          </a:xfrm>
          <a:prstGeom prst="straightConnector1">
            <a:avLst/>
          </a:prstGeom>
          <a:noFill/>
          <a:ln w="28575" cap="rnd" cmpd="sng">
            <a:solidFill>
              <a:schemeClr val="accent2"/>
            </a:solidFill>
            <a:prstDash val="dot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8111846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0">
          <p15:clr>
            <a:srgbClr val="F9AD4C"/>
          </p15:clr>
        </p15:guide>
        <p15:guide id="2" pos="5420">
          <p15:clr>
            <a:srgbClr val="F9AD4C"/>
          </p15:clr>
        </p15:guide>
        <p15:guide id="3" orient="horz" pos="340">
          <p15:clr>
            <a:srgbClr val="F9AD4C"/>
          </p15:clr>
        </p15:guide>
        <p15:guide id="4" orient="horz" pos="2900">
          <p15:clr>
            <a:srgbClr val="F9AD4C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&amp; presentation photo">
  <p:cSld name="Title slide &amp; presentation photo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3"/>
          <p:cNvSpPr/>
          <p:nvPr/>
        </p:nvSpPr>
        <p:spPr>
          <a:xfrm>
            <a:off x="4183044" y="0"/>
            <a:ext cx="4960991" cy="6327061"/>
          </a:xfrm>
          <a:custGeom>
            <a:avLst/>
            <a:gdLst/>
            <a:ahLst/>
            <a:cxnLst/>
            <a:rect l="l" t="t" r="r" b="b"/>
            <a:pathLst>
              <a:path w="31119" h="29766" extrusionOk="0">
                <a:moveTo>
                  <a:pt x="298" y="0"/>
                </a:moveTo>
                <a:cubicBezTo>
                  <a:pt x="1" y="1951"/>
                  <a:pt x="534" y="4034"/>
                  <a:pt x="1794" y="5558"/>
                </a:cubicBezTo>
                <a:cubicBezTo>
                  <a:pt x="3204" y="7262"/>
                  <a:pt x="5569" y="8665"/>
                  <a:pt x="5394" y="10869"/>
                </a:cubicBezTo>
                <a:cubicBezTo>
                  <a:pt x="5344" y="11510"/>
                  <a:pt x="5061" y="12129"/>
                  <a:pt x="5101" y="12773"/>
                </a:cubicBezTo>
                <a:cubicBezTo>
                  <a:pt x="5176" y="13969"/>
                  <a:pt x="6296" y="14806"/>
                  <a:pt x="7373" y="15328"/>
                </a:cubicBezTo>
                <a:cubicBezTo>
                  <a:pt x="8447" y="15855"/>
                  <a:pt x="9664" y="16302"/>
                  <a:pt x="10297" y="17315"/>
                </a:cubicBezTo>
                <a:cubicBezTo>
                  <a:pt x="11185" y="18728"/>
                  <a:pt x="10569" y="20546"/>
                  <a:pt x="10354" y="22200"/>
                </a:cubicBezTo>
                <a:cubicBezTo>
                  <a:pt x="10000" y="24920"/>
                  <a:pt x="10995" y="27711"/>
                  <a:pt x="12802" y="29766"/>
                </a:cubicBezTo>
                <a:lnTo>
                  <a:pt x="31119" y="29766"/>
                </a:lnTo>
                <a:lnTo>
                  <a:pt x="31119" y="10511"/>
                </a:lnTo>
                <a:cubicBezTo>
                  <a:pt x="31112" y="10511"/>
                  <a:pt x="31105" y="10508"/>
                  <a:pt x="31101" y="10504"/>
                </a:cubicBezTo>
                <a:cubicBezTo>
                  <a:pt x="29412" y="9731"/>
                  <a:pt x="28188" y="8192"/>
                  <a:pt x="27279" y="6571"/>
                </a:cubicBezTo>
                <a:cubicBezTo>
                  <a:pt x="27010" y="6099"/>
                  <a:pt x="26760" y="5605"/>
                  <a:pt x="26384" y="5215"/>
                </a:cubicBezTo>
                <a:cubicBezTo>
                  <a:pt x="25668" y="4470"/>
                  <a:pt x="24588" y="4180"/>
                  <a:pt x="23811" y="3497"/>
                </a:cubicBezTo>
                <a:cubicBezTo>
                  <a:pt x="23131" y="2896"/>
                  <a:pt x="22734" y="2015"/>
                  <a:pt x="22598" y="1117"/>
                </a:cubicBezTo>
                <a:cubicBezTo>
                  <a:pt x="22540" y="741"/>
                  <a:pt x="22548" y="369"/>
                  <a:pt x="2256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31" name="Google Shape;31;p3"/>
          <p:cNvSpPr/>
          <p:nvPr/>
        </p:nvSpPr>
        <p:spPr>
          <a:xfrm>
            <a:off x="2504435" y="940652"/>
            <a:ext cx="28708" cy="64787"/>
          </a:xfrm>
          <a:custGeom>
            <a:avLst/>
            <a:gdLst/>
            <a:ahLst/>
            <a:cxnLst/>
            <a:rect l="l" t="t" r="r" b="b"/>
            <a:pathLst>
              <a:path w="348" h="589" extrusionOk="0">
                <a:moveTo>
                  <a:pt x="348" y="588"/>
                </a:moveTo>
                <a:lnTo>
                  <a:pt x="1" y="0"/>
                </a:lnTo>
                <a:close/>
              </a:path>
            </a:pathLst>
          </a:custGeom>
          <a:solidFill>
            <a:srgbClr val="E9AA1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32" name="Google Shape;32;p3"/>
          <p:cNvSpPr/>
          <p:nvPr/>
        </p:nvSpPr>
        <p:spPr>
          <a:xfrm>
            <a:off x="2860290" y="0"/>
            <a:ext cx="6283726" cy="6858027"/>
          </a:xfrm>
          <a:custGeom>
            <a:avLst/>
            <a:gdLst/>
            <a:ahLst/>
            <a:cxnLst/>
            <a:rect l="l" t="t" r="r" b="b"/>
            <a:pathLst>
              <a:path w="36924" h="30224" extrusionOk="0">
                <a:moveTo>
                  <a:pt x="1" y="0"/>
                </a:moveTo>
                <a:cubicBezTo>
                  <a:pt x="520" y="2312"/>
                  <a:pt x="2162" y="4395"/>
                  <a:pt x="4395" y="5225"/>
                </a:cubicBezTo>
                <a:cubicBezTo>
                  <a:pt x="5533" y="5651"/>
                  <a:pt x="6876" y="5837"/>
                  <a:pt x="7627" y="6796"/>
                </a:cubicBezTo>
                <a:cubicBezTo>
                  <a:pt x="8901" y="8425"/>
                  <a:pt x="7545" y="10998"/>
                  <a:pt x="8550" y="12802"/>
                </a:cubicBezTo>
                <a:cubicBezTo>
                  <a:pt x="9399" y="14323"/>
                  <a:pt x="11492" y="14591"/>
                  <a:pt x="12770" y="15779"/>
                </a:cubicBezTo>
                <a:cubicBezTo>
                  <a:pt x="13929" y="16864"/>
                  <a:pt x="14259" y="18578"/>
                  <a:pt x="14219" y="20167"/>
                </a:cubicBezTo>
                <a:cubicBezTo>
                  <a:pt x="14176" y="21756"/>
                  <a:pt x="13833" y="23331"/>
                  <a:pt x="13919" y="24920"/>
                </a:cubicBezTo>
                <a:cubicBezTo>
                  <a:pt x="14026" y="26813"/>
                  <a:pt x="14745" y="28627"/>
                  <a:pt x="15794" y="30223"/>
                </a:cubicBezTo>
                <a:lnTo>
                  <a:pt x="36924" y="30223"/>
                </a:lnTo>
                <a:lnTo>
                  <a:pt x="36924" y="17454"/>
                </a:lnTo>
                <a:cubicBezTo>
                  <a:pt x="35095" y="17103"/>
                  <a:pt x="33416" y="16402"/>
                  <a:pt x="32210" y="15013"/>
                </a:cubicBezTo>
                <a:cubicBezTo>
                  <a:pt x="31591" y="14301"/>
                  <a:pt x="31147" y="13449"/>
                  <a:pt x="30507" y="12759"/>
                </a:cubicBezTo>
                <a:cubicBezTo>
                  <a:pt x="28906" y="11036"/>
                  <a:pt x="26448" y="10627"/>
                  <a:pt x="24031" y="10627"/>
                </a:cubicBezTo>
                <a:cubicBezTo>
                  <a:pt x="23465" y="10627"/>
                  <a:pt x="22901" y="10650"/>
                  <a:pt x="22351" y="10683"/>
                </a:cubicBezTo>
                <a:cubicBezTo>
                  <a:pt x="21735" y="10719"/>
                  <a:pt x="21114" y="10762"/>
                  <a:pt x="20497" y="10762"/>
                </a:cubicBezTo>
                <a:cubicBezTo>
                  <a:pt x="19837" y="10762"/>
                  <a:pt x="19182" y="10713"/>
                  <a:pt x="18543" y="10554"/>
                </a:cubicBezTo>
                <a:cubicBezTo>
                  <a:pt x="17308" y="10246"/>
                  <a:pt x="16116" y="9437"/>
                  <a:pt x="15715" y="8228"/>
                </a:cubicBezTo>
                <a:cubicBezTo>
                  <a:pt x="15332" y="7075"/>
                  <a:pt x="15690" y="5694"/>
                  <a:pt x="15010" y="4688"/>
                </a:cubicBezTo>
                <a:cubicBezTo>
                  <a:pt x="14198" y="3486"/>
                  <a:pt x="12455" y="3532"/>
                  <a:pt x="11084" y="3064"/>
                </a:cubicBezTo>
                <a:cubicBezTo>
                  <a:pt x="9699" y="2588"/>
                  <a:pt x="8554" y="1450"/>
                  <a:pt x="8082" y="65"/>
                </a:cubicBezTo>
                <a:cubicBezTo>
                  <a:pt x="8074" y="43"/>
                  <a:pt x="8067" y="22"/>
                  <a:pt x="806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33" name="Google Shape;33;p3"/>
          <p:cNvSpPr/>
          <p:nvPr/>
        </p:nvSpPr>
        <p:spPr>
          <a:xfrm>
            <a:off x="2860290" y="0"/>
            <a:ext cx="6283726" cy="6858027"/>
          </a:xfrm>
          <a:custGeom>
            <a:avLst/>
            <a:gdLst/>
            <a:ahLst/>
            <a:cxnLst/>
            <a:rect l="l" t="t" r="r" b="b"/>
            <a:pathLst>
              <a:path w="36924" h="30224" extrusionOk="0">
                <a:moveTo>
                  <a:pt x="1" y="0"/>
                </a:moveTo>
                <a:cubicBezTo>
                  <a:pt x="520" y="2312"/>
                  <a:pt x="2162" y="4395"/>
                  <a:pt x="4395" y="5225"/>
                </a:cubicBezTo>
                <a:cubicBezTo>
                  <a:pt x="5533" y="5651"/>
                  <a:pt x="6876" y="5837"/>
                  <a:pt x="7627" y="6796"/>
                </a:cubicBezTo>
                <a:cubicBezTo>
                  <a:pt x="8901" y="8425"/>
                  <a:pt x="7545" y="10998"/>
                  <a:pt x="8550" y="12802"/>
                </a:cubicBezTo>
                <a:cubicBezTo>
                  <a:pt x="9399" y="14323"/>
                  <a:pt x="11492" y="14591"/>
                  <a:pt x="12770" y="15779"/>
                </a:cubicBezTo>
                <a:cubicBezTo>
                  <a:pt x="13929" y="16864"/>
                  <a:pt x="14259" y="18578"/>
                  <a:pt x="14219" y="20167"/>
                </a:cubicBezTo>
                <a:cubicBezTo>
                  <a:pt x="14176" y="21756"/>
                  <a:pt x="13833" y="23331"/>
                  <a:pt x="13919" y="24920"/>
                </a:cubicBezTo>
                <a:cubicBezTo>
                  <a:pt x="14026" y="26813"/>
                  <a:pt x="14745" y="28627"/>
                  <a:pt x="15794" y="30223"/>
                </a:cubicBezTo>
                <a:lnTo>
                  <a:pt x="36924" y="30223"/>
                </a:lnTo>
                <a:lnTo>
                  <a:pt x="36924" y="23438"/>
                </a:lnTo>
                <a:cubicBezTo>
                  <a:pt x="36344" y="23574"/>
                  <a:pt x="35771" y="23717"/>
                  <a:pt x="35202" y="23839"/>
                </a:cubicBezTo>
                <a:cubicBezTo>
                  <a:pt x="33821" y="24143"/>
                  <a:pt x="32399" y="24335"/>
                  <a:pt x="30985" y="24335"/>
                </a:cubicBezTo>
                <a:cubicBezTo>
                  <a:pt x="29869" y="24335"/>
                  <a:pt x="28758" y="24215"/>
                  <a:pt x="27676" y="23935"/>
                </a:cubicBezTo>
                <a:cubicBezTo>
                  <a:pt x="25224" y="23295"/>
                  <a:pt x="22934" y="21756"/>
                  <a:pt x="21789" y="19498"/>
                </a:cubicBezTo>
                <a:cubicBezTo>
                  <a:pt x="21173" y="18284"/>
                  <a:pt x="20880" y="16881"/>
                  <a:pt x="19971" y="15872"/>
                </a:cubicBezTo>
                <a:cubicBezTo>
                  <a:pt x="17881" y="13557"/>
                  <a:pt x="13504" y="14290"/>
                  <a:pt x="11836" y="11653"/>
                </a:cubicBezTo>
                <a:cubicBezTo>
                  <a:pt x="10802" y="10021"/>
                  <a:pt x="11328" y="7759"/>
                  <a:pt x="10336" y="6102"/>
                </a:cubicBezTo>
                <a:cubicBezTo>
                  <a:pt x="9191" y="4180"/>
                  <a:pt x="6625" y="3722"/>
                  <a:pt x="5004" y="2319"/>
                </a:cubicBezTo>
                <a:cubicBezTo>
                  <a:pt x="4177" y="1607"/>
                  <a:pt x="3658" y="834"/>
                  <a:pt x="325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34" name="Google Shape;34;p3"/>
          <p:cNvSpPr/>
          <p:nvPr/>
        </p:nvSpPr>
        <p:spPr>
          <a:xfrm>
            <a:off x="5947528" y="6171666"/>
            <a:ext cx="276713" cy="369631"/>
          </a:xfrm>
          <a:custGeom>
            <a:avLst/>
            <a:gdLst/>
            <a:ahLst/>
            <a:cxnLst/>
            <a:rect l="l" t="t" r="r" b="b"/>
            <a:pathLst>
              <a:path w="1626" h="1629" extrusionOk="0">
                <a:moveTo>
                  <a:pt x="813" y="0"/>
                </a:moveTo>
                <a:cubicBezTo>
                  <a:pt x="362" y="0"/>
                  <a:pt x="1" y="365"/>
                  <a:pt x="1" y="816"/>
                </a:cubicBezTo>
                <a:cubicBezTo>
                  <a:pt x="1" y="1264"/>
                  <a:pt x="362" y="1629"/>
                  <a:pt x="813" y="1629"/>
                </a:cubicBezTo>
                <a:cubicBezTo>
                  <a:pt x="1261" y="1629"/>
                  <a:pt x="1626" y="1264"/>
                  <a:pt x="1626" y="816"/>
                </a:cubicBezTo>
                <a:cubicBezTo>
                  <a:pt x="1626" y="365"/>
                  <a:pt x="1261" y="0"/>
                  <a:pt x="813" y="0"/>
                </a:cubicBezTo>
                <a:close/>
              </a:path>
            </a:pathLst>
          </a:custGeom>
          <a:solidFill>
            <a:srgbClr val="4D43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35" name="Google Shape;35;p3"/>
          <p:cNvSpPr/>
          <p:nvPr/>
        </p:nvSpPr>
        <p:spPr>
          <a:xfrm>
            <a:off x="8778473" y="4612356"/>
            <a:ext cx="154864" cy="207393"/>
          </a:xfrm>
          <a:custGeom>
            <a:avLst/>
            <a:gdLst/>
            <a:ahLst/>
            <a:cxnLst/>
            <a:rect l="l" t="t" r="r" b="b"/>
            <a:pathLst>
              <a:path w="910" h="914" extrusionOk="0">
                <a:moveTo>
                  <a:pt x="455" y="1"/>
                </a:moveTo>
                <a:cubicBezTo>
                  <a:pt x="201" y="1"/>
                  <a:pt x="0" y="205"/>
                  <a:pt x="0" y="455"/>
                </a:cubicBezTo>
                <a:cubicBezTo>
                  <a:pt x="0" y="710"/>
                  <a:pt x="201" y="914"/>
                  <a:pt x="455" y="914"/>
                </a:cubicBezTo>
                <a:cubicBezTo>
                  <a:pt x="705" y="914"/>
                  <a:pt x="909" y="710"/>
                  <a:pt x="909" y="455"/>
                </a:cubicBezTo>
                <a:cubicBezTo>
                  <a:pt x="909" y="205"/>
                  <a:pt x="705" y="1"/>
                  <a:pt x="455" y="1"/>
                </a:cubicBezTo>
                <a:close/>
              </a:path>
            </a:pathLst>
          </a:custGeom>
          <a:solidFill>
            <a:srgbClr val="423A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36" name="Google Shape;36;p3"/>
          <p:cNvSpPr/>
          <p:nvPr/>
        </p:nvSpPr>
        <p:spPr>
          <a:xfrm>
            <a:off x="5722889" y="1249582"/>
            <a:ext cx="155374" cy="206485"/>
          </a:xfrm>
          <a:custGeom>
            <a:avLst/>
            <a:gdLst/>
            <a:ahLst/>
            <a:cxnLst/>
            <a:rect l="l" t="t" r="r" b="b"/>
            <a:pathLst>
              <a:path w="913" h="910" extrusionOk="0">
                <a:moveTo>
                  <a:pt x="458" y="1"/>
                </a:moveTo>
                <a:cubicBezTo>
                  <a:pt x="204" y="1"/>
                  <a:pt x="0" y="205"/>
                  <a:pt x="0" y="455"/>
                </a:cubicBezTo>
                <a:cubicBezTo>
                  <a:pt x="0" y="706"/>
                  <a:pt x="204" y="910"/>
                  <a:pt x="458" y="910"/>
                </a:cubicBezTo>
                <a:cubicBezTo>
                  <a:pt x="709" y="910"/>
                  <a:pt x="913" y="706"/>
                  <a:pt x="913" y="455"/>
                </a:cubicBezTo>
                <a:cubicBezTo>
                  <a:pt x="913" y="205"/>
                  <a:pt x="709" y="1"/>
                  <a:pt x="458" y="1"/>
                </a:cubicBezTo>
                <a:close/>
              </a:path>
            </a:pathLst>
          </a:custGeom>
          <a:solidFill>
            <a:srgbClr val="423A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37" name="Google Shape;37;p3"/>
          <p:cNvSpPr/>
          <p:nvPr/>
        </p:nvSpPr>
        <p:spPr>
          <a:xfrm>
            <a:off x="3331178" y="1360086"/>
            <a:ext cx="154864" cy="207393"/>
          </a:xfrm>
          <a:custGeom>
            <a:avLst/>
            <a:gdLst/>
            <a:ahLst/>
            <a:cxnLst/>
            <a:rect l="l" t="t" r="r" b="b"/>
            <a:pathLst>
              <a:path w="910" h="914" extrusionOk="0">
                <a:moveTo>
                  <a:pt x="455" y="1"/>
                </a:moveTo>
                <a:cubicBezTo>
                  <a:pt x="204" y="1"/>
                  <a:pt x="0" y="205"/>
                  <a:pt x="0" y="455"/>
                </a:cubicBezTo>
                <a:cubicBezTo>
                  <a:pt x="0" y="709"/>
                  <a:pt x="204" y="913"/>
                  <a:pt x="455" y="913"/>
                </a:cubicBezTo>
                <a:cubicBezTo>
                  <a:pt x="705" y="913"/>
                  <a:pt x="909" y="709"/>
                  <a:pt x="909" y="455"/>
                </a:cubicBezTo>
                <a:cubicBezTo>
                  <a:pt x="909" y="205"/>
                  <a:pt x="705" y="1"/>
                  <a:pt x="455" y="1"/>
                </a:cubicBezTo>
                <a:close/>
              </a:path>
            </a:pathLst>
          </a:custGeom>
          <a:solidFill>
            <a:srgbClr val="423A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38" name="Google Shape;38;p3"/>
          <p:cNvSpPr/>
          <p:nvPr/>
        </p:nvSpPr>
        <p:spPr>
          <a:xfrm>
            <a:off x="8635352" y="4229107"/>
            <a:ext cx="211534" cy="282045"/>
          </a:xfrm>
          <a:custGeom>
            <a:avLst/>
            <a:gdLst/>
            <a:ahLst/>
            <a:cxnLst/>
            <a:rect l="l" t="t" r="r" b="b"/>
            <a:pathLst>
              <a:path w="1243" h="1243" extrusionOk="0">
                <a:moveTo>
                  <a:pt x="623" y="1"/>
                </a:moveTo>
                <a:cubicBezTo>
                  <a:pt x="279" y="1"/>
                  <a:pt x="0" y="280"/>
                  <a:pt x="0" y="620"/>
                </a:cubicBezTo>
                <a:cubicBezTo>
                  <a:pt x="0" y="963"/>
                  <a:pt x="279" y="1243"/>
                  <a:pt x="623" y="1243"/>
                </a:cubicBezTo>
                <a:cubicBezTo>
                  <a:pt x="963" y="1243"/>
                  <a:pt x="1242" y="963"/>
                  <a:pt x="1242" y="620"/>
                </a:cubicBezTo>
                <a:cubicBezTo>
                  <a:pt x="1242" y="280"/>
                  <a:pt x="963" y="1"/>
                  <a:pt x="623" y="1"/>
                </a:cubicBezTo>
                <a:close/>
              </a:path>
            </a:pathLst>
          </a:custGeom>
          <a:solidFill>
            <a:srgbClr val="423A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39" name="Google Shape;39;p3"/>
          <p:cNvSpPr/>
          <p:nvPr/>
        </p:nvSpPr>
        <p:spPr>
          <a:xfrm>
            <a:off x="8663262" y="3257942"/>
            <a:ext cx="211023" cy="282045"/>
          </a:xfrm>
          <a:custGeom>
            <a:avLst/>
            <a:gdLst/>
            <a:ahLst/>
            <a:cxnLst/>
            <a:rect l="l" t="t" r="r" b="b"/>
            <a:pathLst>
              <a:path w="1240" h="1243" extrusionOk="0">
                <a:moveTo>
                  <a:pt x="620" y="0"/>
                </a:moveTo>
                <a:cubicBezTo>
                  <a:pt x="276" y="0"/>
                  <a:pt x="1" y="280"/>
                  <a:pt x="1" y="623"/>
                </a:cubicBezTo>
                <a:cubicBezTo>
                  <a:pt x="1" y="967"/>
                  <a:pt x="276" y="1242"/>
                  <a:pt x="620" y="1242"/>
                </a:cubicBezTo>
                <a:cubicBezTo>
                  <a:pt x="964" y="1242"/>
                  <a:pt x="1239" y="967"/>
                  <a:pt x="1239" y="623"/>
                </a:cubicBezTo>
                <a:cubicBezTo>
                  <a:pt x="1239" y="280"/>
                  <a:pt x="964" y="0"/>
                  <a:pt x="620" y="0"/>
                </a:cubicBezTo>
                <a:close/>
              </a:path>
            </a:pathLst>
          </a:custGeom>
          <a:solidFill>
            <a:srgbClr val="423A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40" name="Google Shape;40;p3"/>
          <p:cNvSpPr/>
          <p:nvPr/>
        </p:nvSpPr>
        <p:spPr>
          <a:xfrm>
            <a:off x="3120329" y="1028239"/>
            <a:ext cx="210853" cy="282045"/>
          </a:xfrm>
          <a:custGeom>
            <a:avLst/>
            <a:gdLst/>
            <a:ahLst/>
            <a:cxnLst/>
            <a:rect l="l" t="t" r="r" b="b"/>
            <a:pathLst>
              <a:path w="1239" h="1243" extrusionOk="0">
                <a:moveTo>
                  <a:pt x="620" y="0"/>
                </a:moveTo>
                <a:cubicBezTo>
                  <a:pt x="276" y="0"/>
                  <a:pt x="1" y="276"/>
                  <a:pt x="1" y="620"/>
                </a:cubicBezTo>
                <a:cubicBezTo>
                  <a:pt x="1" y="963"/>
                  <a:pt x="276" y="1242"/>
                  <a:pt x="620" y="1242"/>
                </a:cubicBezTo>
                <a:cubicBezTo>
                  <a:pt x="963" y="1242"/>
                  <a:pt x="1239" y="963"/>
                  <a:pt x="1239" y="620"/>
                </a:cubicBezTo>
                <a:cubicBezTo>
                  <a:pt x="1239" y="276"/>
                  <a:pt x="963" y="0"/>
                  <a:pt x="620" y="0"/>
                </a:cubicBezTo>
                <a:close/>
              </a:path>
            </a:pathLst>
          </a:custGeom>
          <a:solidFill>
            <a:srgbClr val="423A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41" name="Google Shape;41;p3"/>
          <p:cNvSpPr/>
          <p:nvPr/>
        </p:nvSpPr>
        <p:spPr>
          <a:xfrm>
            <a:off x="4742311" y="4344376"/>
            <a:ext cx="211534" cy="282045"/>
          </a:xfrm>
          <a:custGeom>
            <a:avLst/>
            <a:gdLst/>
            <a:ahLst/>
            <a:cxnLst/>
            <a:rect l="l" t="t" r="r" b="b"/>
            <a:pathLst>
              <a:path w="1243" h="1243" extrusionOk="0">
                <a:moveTo>
                  <a:pt x="619" y="1"/>
                </a:moveTo>
                <a:cubicBezTo>
                  <a:pt x="276" y="1"/>
                  <a:pt x="0" y="276"/>
                  <a:pt x="0" y="620"/>
                </a:cubicBezTo>
                <a:cubicBezTo>
                  <a:pt x="0" y="964"/>
                  <a:pt x="276" y="1243"/>
                  <a:pt x="619" y="1243"/>
                </a:cubicBezTo>
                <a:cubicBezTo>
                  <a:pt x="963" y="1243"/>
                  <a:pt x="1242" y="964"/>
                  <a:pt x="1242" y="620"/>
                </a:cubicBezTo>
                <a:cubicBezTo>
                  <a:pt x="1242" y="276"/>
                  <a:pt x="963" y="1"/>
                  <a:pt x="619" y="1"/>
                </a:cubicBezTo>
                <a:close/>
              </a:path>
            </a:pathLst>
          </a:custGeom>
          <a:solidFill>
            <a:srgbClr val="423A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42" name="Google Shape;42;p3"/>
          <p:cNvSpPr/>
          <p:nvPr/>
        </p:nvSpPr>
        <p:spPr>
          <a:xfrm>
            <a:off x="4793366" y="3959541"/>
            <a:ext cx="150099" cy="199224"/>
          </a:xfrm>
          <a:custGeom>
            <a:avLst/>
            <a:gdLst/>
            <a:ahLst/>
            <a:cxnLst/>
            <a:rect l="l" t="t" r="r" b="b"/>
            <a:pathLst>
              <a:path w="882" h="878" extrusionOk="0">
                <a:moveTo>
                  <a:pt x="441" y="1"/>
                </a:moveTo>
                <a:cubicBezTo>
                  <a:pt x="198" y="1"/>
                  <a:pt x="1" y="197"/>
                  <a:pt x="1" y="437"/>
                </a:cubicBezTo>
                <a:cubicBezTo>
                  <a:pt x="1" y="681"/>
                  <a:pt x="198" y="877"/>
                  <a:pt x="441" y="877"/>
                </a:cubicBezTo>
                <a:cubicBezTo>
                  <a:pt x="684" y="877"/>
                  <a:pt x="881" y="681"/>
                  <a:pt x="881" y="437"/>
                </a:cubicBezTo>
                <a:cubicBezTo>
                  <a:pt x="881" y="197"/>
                  <a:pt x="684" y="1"/>
                  <a:pt x="441" y="1"/>
                </a:cubicBezTo>
                <a:close/>
              </a:path>
            </a:pathLst>
          </a:custGeom>
          <a:solidFill>
            <a:srgbClr val="423A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43" name="Google Shape;43;p3"/>
          <p:cNvSpPr/>
          <p:nvPr/>
        </p:nvSpPr>
        <p:spPr>
          <a:xfrm>
            <a:off x="6066313" y="5088407"/>
            <a:ext cx="198090" cy="263212"/>
          </a:xfrm>
          <a:custGeom>
            <a:avLst/>
            <a:gdLst/>
            <a:ahLst/>
            <a:cxnLst/>
            <a:rect l="l" t="t" r="r" b="b"/>
            <a:pathLst>
              <a:path w="1164" h="1160" extrusionOk="0">
                <a:moveTo>
                  <a:pt x="584" y="0"/>
                </a:moveTo>
                <a:cubicBezTo>
                  <a:pt x="262" y="0"/>
                  <a:pt x="1" y="258"/>
                  <a:pt x="1" y="580"/>
                </a:cubicBezTo>
                <a:cubicBezTo>
                  <a:pt x="1" y="902"/>
                  <a:pt x="262" y="1160"/>
                  <a:pt x="584" y="1160"/>
                </a:cubicBezTo>
                <a:cubicBezTo>
                  <a:pt x="906" y="1160"/>
                  <a:pt x="1164" y="902"/>
                  <a:pt x="1164" y="580"/>
                </a:cubicBezTo>
                <a:cubicBezTo>
                  <a:pt x="1164" y="258"/>
                  <a:pt x="906" y="0"/>
                  <a:pt x="584" y="0"/>
                </a:cubicBezTo>
                <a:close/>
              </a:path>
            </a:pathLst>
          </a:custGeom>
          <a:solidFill>
            <a:srgbClr val="4D43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44" name="Google Shape;44;p3"/>
          <p:cNvSpPr/>
          <p:nvPr/>
        </p:nvSpPr>
        <p:spPr>
          <a:xfrm>
            <a:off x="7506717" y="3437427"/>
            <a:ext cx="198090" cy="264120"/>
          </a:xfrm>
          <a:custGeom>
            <a:avLst/>
            <a:gdLst/>
            <a:ahLst/>
            <a:cxnLst/>
            <a:rect l="l" t="t" r="r" b="b"/>
            <a:pathLst>
              <a:path w="1164" h="1164" extrusionOk="0">
                <a:moveTo>
                  <a:pt x="580" y="0"/>
                </a:moveTo>
                <a:cubicBezTo>
                  <a:pt x="258" y="0"/>
                  <a:pt x="1" y="262"/>
                  <a:pt x="1" y="580"/>
                </a:cubicBezTo>
                <a:cubicBezTo>
                  <a:pt x="1" y="902"/>
                  <a:pt x="258" y="1163"/>
                  <a:pt x="580" y="1163"/>
                </a:cubicBezTo>
                <a:cubicBezTo>
                  <a:pt x="903" y="1163"/>
                  <a:pt x="1164" y="902"/>
                  <a:pt x="1164" y="580"/>
                </a:cubicBezTo>
                <a:cubicBezTo>
                  <a:pt x="1164" y="262"/>
                  <a:pt x="903" y="0"/>
                  <a:pt x="580" y="0"/>
                </a:cubicBezTo>
                <a:close/>
              </a:path>
            </a:pathLst>
          </a:custGeom>
          <a:solidFill>
            <a:srgbClr val="423A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grpSp>
        <p:nvGrpSpPr>
          <p:cNvPr id="45" name="Google Shape;45;p3"/>
          <p:cNvGrpSpPr/>
          <p:nvPr/>
        </p:nvGrpSpPr>
        <p:grpSpPr>
          <a:xfrm rot="10800000" flipH="1">
            <a:off x="6630407" y="6"/>
            <a:ext cx="2513867" cy="2338513"/>
            <a:chOff x="5527403" y="4013725"/>
            <a:chExt cx="971580" cy="677856"/>
          </a:xfrm>
        </p:grpSpPr>
        <p:sp>
          <p:nvSpPr>
            <p:cNvPr id="46" name="Google Shape;46;p3"/>
            <p:cNvSpPr/>
            <p:nvPr/>
          </p:nvSpPr>
          <p:spPr>
            <a:xfrm>
              <a:off x="5527403" y="4013725"/>
              <a:ext cx="971580" cy="677856"/>
            </a:xfrm>
            <a:custGeom>
              <a:avLst/>
              <a:gdLst/>
              <a:ahLst/>
              <a:cxnLst/>
              <a:rect l="l" t="t" r="r" b="b"/>
              <a:pathLst>
                <a:path w="12133" h="8465" extrusionOk="0">
                  <a:moveTo>
                    <a:pt x="12133" y="1"/>
                  </a:moveTo>
                  <a:cubicBezTo>
                    <a:pt x="11686" y="44"/>
                    <a:pt x="11242" y="105"/>
                    <a:pt x="10798" y="183"/>
                  </a:cubicBezTo>
                  <a:cubicBezTo>
                    <a:pt x="7949" y="699"/>
                    <a:pt x="5211" y="2051"/>
                    <a:pt x="3286" y="4213"/>
                  </a:cubicBezTo>
                  <a:cubicBezTo>
                    <a:pt x="2144" y="5494"/>
                    <a:pt x="1310" y="7026"/>
                    <a:pt x="162" y="8293"/>
                  </a:cubicBezTo>
                  <a:cubicBezTo>
                    <a:pt x="108" y="8350"/>
                    <a:pt x="54" y="8407"/>
                    <a:pt x="1" y="8465"/>
                  </a:cubicBezTo>
                  <a:lnTo>
                    <a:pt x="12133" y="8465"/>
                  </a:lnTo>
                  <a:lnTo>
                    <a:pt x="1213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5809434" y="4238100"/>
              <a:ext cx="689547" cy="453479"/>
            </a:xfrm>
            <a:custGeom>
              <a:avLst/>
              <a:gdLst/>
              <a:ahLst/>
              <a:cxnLst/>
              <a:rect l="l" t="t" r="r" b="b"/>
              <a:pathLst>
                <a:path w="8611" h="5663" extrusionOk="0">
                  <a:moveTo>
                    <a:pt x="8611" y="1"/>
                  </a:moveTo>
                  <a:cubicBezTo>
                    <a:pt x="5830" y="541"/>
                    <a:pt x="3171" y="1883"/>
                    <a:pt x="1292" y="3995"/>
                  </a:cubicBezTo>
                  <a:cubicBezTo>
                    <a:pt x="823" y="4521"/>
                    <a:pt x="408" y="5086"/>
                    <a:pt x="0" y="5663"/>
                  </a:cubicBezTo>
                  <a:lnTo>
                    <a:pt x="8611" y="5663"/>
                  </a:lnTo>
                  <a:lnTo>
                    <a:pt x="861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sp>
        <p:nvSpPr>
          <p:cNvPr id="48" name="Google Shape;48;p3"/>
          <p:cNvSpPr txBox="1">
            <a:spLocks noGrp="1"/>
          </p:cNvSpPr>
          <p:nvPr>
            <p:ph type="subTitle" idx="1"/>
          </p:nvPr>
        </p:nvSpPr>
        <p:spPr>
          <a:xfrm>
            <a:off x="6079359" y="3382700"/>
            <a:ext cx="1332000" cy="59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9" name="Google Shape;49;p3"/>
          <p:cNvSpPr txBox="1">
            <a:spLocks noGrp="1"/>
          </p:cNvSpPr>
          <p:nvPr>
            <p:ph type="subTitle" idx="2"/>
          </p:nvPr>
        </p:nvSpPr>
        <p:spPr>
          <a:xfrm>
            <a:off x="6079349" y="3977500"/>
            <a:ext cx="2179200" cy="7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6682202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9AD4C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&amp; presentation photo 1">
  <p:cSld name="Title slide &amp; presentation photo 1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4"/>
          <p:cNvSpPr/>
          <p:nvPr/>
        </p:nvSpPr>
        <p:spPr>
          <a:xfrm>
            <a:off x="4183044" y="0"/>
            <a:ext cx="4960991" cy="6327061"/>
          </a:xfrm>
          <a:custGeom>
            <a:avLst/>
            <a:gdLst/>
            <a:ahLst/>
            <a:cxnLst/>
            <a:rect l="l" t="t" r="r" b="b"/>
            <a:pathLst>
              <a:path w="31119" h="29766" extrusionOk="0">
                <a:moveTo>
                  <a:pt x="298" y="0"/>
                </a:moveTo>
                <a:cubicBezTo>
                  <a:pt x="1" y="1951"/>
                  <a:pt x="534" y="4034"/>
                  <a:pt x="1794" y="5558"/>
                </a:cubicBezTo>
                <a:cubicBezTo>
                  <a:pt x="3204" y="7262"/>
                  <a:pt x="5569" y="8665"/>
                  <a:pt x="5394" y="10869"/>
                </a:cubicBezTo>
                <a:cubicBezTo>
                  <a:pt x="5344" y="11510"/>
                  <a:pt x="5061" y="12129"/>
                  <a:pt x="5101" y="12773"/>
                </a:cubicBezTo>
                <a:cubicBezTo>
                  <a:pt x="5176" y="13969"/>
                  <a:pt x="6296" y="14806"/>
                  <a:pt x="7373" y="15328"/>
                </a:cubicBezTo>
                <a:cubicBezTo>
                  <a:pt x="8447" y="15855"/>
                  <a:pt x="9664" y="16302"/>
                  <a:pt x="10297" y="17315"/>
                </a:cubicBezTo>
                <a:cubicBezTo>
                  <a:pt x="11185" y="18728"/>
                  <a:pt x="10569" y="20546"/>
                  <a:pt x="10354" y="22200"/>
                </a:cubicBezTo>
                <a:cubicBezTo>
                  <a:pt x="10000" y="24920"/>
                  <a:pt x="10995" y="27711"/>
                  <a:pt x="12802" y="29766"/>
                </a:cubicBezTo>
                <a:lnTo>
                  <a:pt x="31119" y="29766"/>
                </a:lnTo>
                <a:lnTo>
                  <a:pt x="31119" y="10511"/>
                </a:lnTo>
                <a:cubicBezTo>
                  <a:pt x="31112" y="10511"/>
                  <a:pt x="31105" y="10508"/>
                  <a:pt x="31101" y="10504"/>
                </a:cubicBezTo>
                <a:cubicBezTo>
                  <a:pt x="29412" y="9731"/>
                  <a:pt x="28188" y="8192"/>
                  <a:pt x="27279" y="6571"/>
                </a:cubicBezTo>
                <a:cubicBezTo>
                  <a:pt x="27010" y="6099"/>
                  <a:pt x="26760" y="5605"/>
                  <a:pt x="26384" y="5215"/>
                </a:cubicBezTo>
                <a:cubicBezTo>
                  <a:pt x="25668" y="4470"/>
                  <a:pt x="24588" y="4180"/>
                  <a:pt x="23811" y="3497"/>
                </a:cubicBezTo>
                <a:cubicBezTo>
                  <a:pt x="23131" y="2896"/>
                  <a:pt x="22734" y="2015"/>
                  <a:pt x="22598" y="1117"/>
                </a:cubicBezTo>
                <a:cubicBezTo>
                  <a:pt x="22540" y="741"/>
                  <a:pt x="22548" y="369"/>
                  <a:pt x="2256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52" name="Google Shape;52;p4"/>
          <p:cNvSpPr/>
          <p:nvPr/>
        </p:nvSpPr>
        <p:spPr>
          <a:xfrm>
            <a:off x="2504435" y="940652"/>
            <a:ext cx="28708" cy="64787"/>
          </a:xfrm>
          <a:custGeom>
            <a:avLst/>
            <a:gdLst/>
            <a:ahLst/>
            <a:cxnLst/>
            <a:rect l="l" t="t" r="r" b="b"/>
            <a:pathLst>
              <a:path w="348" h="589" extrusionOk="0">
                <a:moveTo>
                  <a:pt x="348" y="588"/>
                </a:moveTo>
                <a:lnTo>
                  <a:pt x="1" y="0"/>
                </a:lnTo>
                <a:close/>
              </a:path>
            </a:pathLst>
          </a:custGeom>
          <a:solidFill>
            <a:srgbClr val="E9AA1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53" name="Google Shape;53;p4"/>
          <p:cNvSpPr/>
          <p:nvPr/>
        </p:nvSpPr>
        <p:spPr>
          <a:xfrm>
            <a:off x="2860290" y="0"/>
            <a:ext cx="6283726" cy="6858027"/>
          </a:xfrm>
          <a:custGeom>
            <a:avLst/>
            <a:gdLst/>
            <a:ahLst/>
            <a:cxnLst/>
            <a:rect l="l" t="t" r="r" b="b"/>
            <a:pathLst>
              <a:path w="36924" h="30224" extrusionOk="0">
                <a:moveTo>
                  <a:pt x="1" y="0"/>
                </a:moveTo>
                <a:cubicBezTo>
                  <a:pt x="520" y="2312"/>
                  <a:pt x="2162" y="4395"/>
                  <a:pt x="4395" y="5225"/>
                </a:cubicBezTo>
                <a:cubicBezTo>
                  <a:pt x="5533" y="5651"/>
                  <a:pt x="6876" y="5837"/>
                  <a:pt x="7627" y="6796"/>
                </a:cubicBezTo>
                <a:cubicBezTo>
                  <a:pt x="8901" y="8425"/>
                  <a:pt x="7545" y="10998"/>
                  <a:pt x="8550" y="12802"/>
                </a:cubicBezTo>
                <a:cubicBezTo>
                  <a:pt x="9399" y="14323"/>
                  <a:pt x="11492" y="14591"/>
                  <a:pt x="12770" y="15779"/>
                </a:cubicBezTo>
                <a:cubicBezTo>
                  <a:pt x="13929" y="16864"/>
                  <a:pt x="14259" y="18578"/>
                  <a:pt x="14219" y="20167"/>
                </a:cubicBezTo>
                <a:cubicBezTo>
                  <a:pt x="14176" y="21756"/>
                  <a:pt x="13833" y="23331"/>
                  <a:pt x="13919" y="24920"/>
                </a:cubicBezTo>
                <a:cubicBezTo>
                  <a:pt x="14026" y="26813"/>
                  <a:pt x="14745" y="28627"/>
                  <a:pt x="15794" y="30223"/>
                </a:cubicBezTo>
                <a:lnTo>
                  <a:pt x="36924" y="30223"/>
                </a:lnTo>
                <a:lnTo>
                  <a:pt x="36924" y="17454"/>
                </a:lnTo>
                <a:cubicBezTo>
                  <a:pt x="35095" y="17103"/>
                  <a:pt x="33416" y="16402"/>
                  <a:pt x="32210" y="15013"/>
                </a:cubicBezTo>
                <a:cubicBezTo>
                  <a:pt x="31591" y="14301"/>
                  <a:pt x="31147" y="13449"/>
                  <a:pt x="30507" y="12759"/>
                </a:cubicBezTo>
                <a:cubicBezTo>
                  <a:pt x="28906" y="11036"/>
                  <a:pt x="26448" y="10627"/>
                  <a:pt x="24031" y="10627"/>
                </a:cubicBezTo>
                <a:cubicBezTo>
                  <a:pt x="23465" y="10627"/>
                  <a:pt x="22901" y="10650"/>
                  <a:pt x="22351" y="10683"/>
                </a:cubicBezTo>
                <a:cubicBezTo>
                  <a:pt x="21735" y="10719"/>
                  <a:pt x="21114" y="10762"/>
                  <a:pt x="20497" y="10762"/>
                </a:cubicBezTo>
                <a:cubicBezTo>
                  <a:pt x="19837" y="10762"/>
                  <a:pt x="19182" y="10713"/>
                  <a:pt x="18543" y="10554"/>
                </a:cubicBezTo>
                <a:cubicBezTo>
                  <a:pt x="17308" y="10246"/>
                  <a:pt x="16116" y="9437"/>
                  <a:pt x="15715" y="8228"/>
                </a:cubicBezTo>
                <a:cubicBezTo>
                  <a:pt x="15332" y="7075"/>
                  <a:pt x="15690" y="5694"/>
                  <a:pt x="15010" y="4688"/>
                </a:cubicBezTo>
                <a:cubicBezTo>
                  <a:pt x="14198" y="3486"/>
                  <a:pt x="12455" y="3532"/>
                  <a:pt x="11084" y="3064"/>
                </a:cubicBezTo>
                <a:cubicBezTo>
                  <a:pt x="9699" y="2588"/>
                  <a:pt x="8554" y="1450"/>
                  <a:pt x="8082" y="65"/>
                </a:cubicBezTo>
                <a:cubicBezTo>
                  <a:pt x="8074" y="43"/>
                  <a:pt x="8067" y="22"/>
                  <a:pt x="806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54" name="Google Shape;54;p4"/>
          <p:cNvSpPr/>
          <p:nvPr/>
        </p:nvSpPr>
        <p:spPr>
          <a:xfrm>
            <a:off x="2860290" y="0"/>
            <a:ext cx="6283726" cy="6858027"/>
          </a:xfrm>
          <a:custGeom>
            <a:avLst/>
            <a:gdLst/>
            <a:ahLst/>
            <a:cxnLst/>
            <a:rect l="l" t="t" r="r" b="b"/>
            <a:pathLst>
              <a:path w="36924" h="30224" extrusionOk="0">
                <a:moveTo>
                  <a:pt x="1" y="0"/>
                </a:moveTo>
                <a:cubicBezTo>
                  <a:pt x="520" y="2312"/>
                  <a:pt x="2162" y="4395"/>
                  <a:pt x="4395" y="5225"/>
                </a:cubicBezTo>
                <a:cubicBezTo>
                  <a:pt x="5533" y="5651"/>
                  <a:pt x="6876" y="5837"/>
                  <a:pt x="7627" y="6796"/>
                </a:cubicBezTo>
                <a:cubicBezTo>
                  <a:pt x="8901" y="8425"/>
                  <a:pt x="7545" y="10998"/>
                  <a:pt x="8550" y="12802"/>
                </a:cubicBezTo>
                <a:cubicBezTo>
                  <a:pt x="9399" y="14323"/>
                  <a:pt x="11492" y="14591"/>
                  <a:pt x="12770" y="15779"/>
                </a:cubicBezTo>
                <a:cubicBezTo>
                  <a:pt x="13929" y="16864"/>
                  <a:pt x="14259" y="18578"/>
                  <a:pt x="14219" y="20167"/>
                </a:cubicBezTo>
                <a:cubicBezTo>
                  <a:pt x="14176" y="21756"/>
                  <a:pt x="13833" y="23331"/>
                  <a:pt x="13919" y="24920"/>
                </a:cubicBezTo>
                <a:cubicBezTo>
                  <a:pt x="14026" y="26813"/>
                  <a:pt x="14745" y="28627"/>
                  <a:pt x="15794" y="30223"/>
                </a:cubicBezTo>
                <a:lnTo>
                  <a:pt x="36924" y="30223"/>
                </a:lnTo>
                <a:lnTo>
                  <a:pt x="36924" y="23438"/>
                </a:lnTo>
                <a:cubicBezTo>
                  <a:pt x="36344" y="23574"/>
                  <a:pt x="35771" y="23717"/>
                  <a:pt x="35202" y="23839"/>
                </a:cubicBezTo>
                <a:cubicBezTo>
                  <a:pt x="33821" y="24143"/>
                  <a:pt x="32399" y="24335"/>
                  <a:pt x="30985" y="24335"/>
                </a:cubicBezTo>
                <a:cubicBezTo>
                  <a:pt x="29869" y="24335"/>
                  <a:pt x="28758" y="24215"/>
                  <a:pt x="27676" y="23935"/>
                </a:cubicBezTo>
                <a:cubicBezTo>
                  <a:pt x="25224" y="23295"/>
                  <a:pt x="22934" y="21756"/>
                  <a:pt x="21789" y="19498"/>
                </a:cubicBezTo>
                <a:cubicBezTo>
                  <a:pt x="21173" y="18284"/>
                  <a:pt x="20880" y="16881"/>
                  <a:pt x="19971" y="15872"/>
                </a:cubicBezTo>
                <a:cubicBezTo>
                  <a:pt x="17881" y="13557"/>
                  <a:pt x="13504" y="14290"/>
                  <a:pt x="11836" y="11653"/>
                </a:cubicBezTo>
                <a:cubicBezTo>
                  <a:pt x="10802" y="10021"/>
                  <a:pt x="11328" y="7759"/>
                  <a:pt x="10336" y="6102"/>
                </a:cubicBezTo>
                <a:cubicBezTo>
                  <a:pt x="9191" y="4180"/>
                  <a:pt x="6625" y="3722"/>
                  <a:pt x="5004" y="2319"/>
                </a:cubicBezTo>
                <a:cubicBezTo>
                  <a:pt x="4177" y="1607"/>
                  <a:pt x="3658" y="834"/>
                  <a:pt x="325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55" name="Google Shape;55;p4"/>
          <p:cNvSpPr/>
          <p:nvPr/>
        </p:nvSpPr>
        <p:spPr>
          <a:xfrm>
            <a:off x="5947528" y="6171666"/>
            <a:ext cx="276713" cy="369631"/>
          </a:xfrm>
          <a:custGeom>
            <a:avLst/>
            <a:gdLst/>
            <a:ahLst/>
            <a:cxnLst/>
            <a:rect l="l" t="t" r="r" b="b"/>
            <a:pathLst>
              <a:path w="1626" h="1629" extrusionOk="0">
                <a:moveTo>
                  <a:pt x="813" y="0"/>
                </a:moveTo>
                <a:cubicBezTo>
                  <a:pt x="362" y="0"/>
                  <a:pt x="1" y="365"/>
                  <a:pt x="1" y="816"/>
                </a:cubicBezTo>
                <a:cubicBezTo>
                  <a:pt x="1" y="1264"/>
                  <a:pt x="362" y="1629"/>
                  <a:pt x="813" y="1629"/>
                </a:cubicBezTo>
                <a:cubicBezTo>
                  <a:pt x="1261" y="1629"/>
                  <a:pt x="1626" y="1264"/>
                  <a:pt x="1626" y="816"/>
                </a:cubicBezTo>
                <a:cubicBezTo>
                  <a:pt x="1626" y="365"/>
                  <a:pt x="1261" y="0"/>
                  <a:pt x="813" y="0"/>
                </a:cubicBezTo>
                <a:close/>
              </a:path>
            </a:pathLst>
          </a:custGeom>
          <a:solidFill>
            <a:srgbClr val="4D43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56" name="Google Shape;56;p4"/>
          <p:cNvSpPr/>
          <p:nvPr/>
        </p:nvSpPr>
        <p:spPr>
          <a:xfrm>
            <a:off x="8778473" y="4612356"/>
            <a:ext cx="154864" cy="207393"/>
          </a:xfrm>
          <a:custGeom>
            <a:avLst/>
            <a:gdLst/>
            <a:ahLst/>
            <a:cxnLst/>
            <a:rect l="l" t="t" r="r" b="b"/>
            <a:pathLst>
              <a:path w="910" h="914" extrusionOk="0">
                <a:moveTo>
                  <a:pt x="455" y="1"/>
                </a:moveTo>
                <a:cubicBezTo>
                  <a:pt x="201" y="1"/>
                  <a:pt x="0" y="205"/>
                  <a:pt x="0" y="455"/>
                </a:cubicBezTo>
                <a:cubicBezTo>
                  <a:pt x="0" y="710"/>
                  <a:pt x="201" y="914"/>
                  <a:pt x="455" y="914"/>
                </a:cubicBezTo>
                <a:cubicBezTo>
                  <a:pt x="705" y="914"/>
                  <a:pt x="909" y="710"/>
                  <a:pt x="909" y="455"/>
                </a:cubicBezTo>
                <a:cubicBezTo>
                  <a:pt x="909" y="205"/>
                  <a:pt x="705" y="1"/>
                  <a:pt x="455" y="1"/>
                </a:cubicBezTo>
                <a:close/>
              </a:path>
            </a:pathLst>
          </a:custGeom>
          <a:solidFill>
            <a:srgbClr val="423A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57" name="Google Shape;57;p4"/>
          <p:cNvSpPr/>
          <p:nvPr/>
        </p:nvSpPr>
        <p:spPr>
          <a:xfrm>
            <a:off x="5722889" y="1249582"/>
            <a:ext cx="155374" cy="206485"/>
          </a:xfrm>
          <a:custGeom>
            <a:avLst/>
            <a:gdLst/>
            <a:ahLst/>
            <a:cxnLst/>
            <a:rect l="l" t="t" r="r" b="b"/>
            <a:pathLst>
              <a:path w="913" h="910" extrusionOk="0">
                <a:moveTo>
                  <a:pt x="458" y="1"/>
                </a:moveTo>
                <a:cubicBezTo>
                  <a:pt x="204" y="1"/>
                  <a:pt x="0" y="205"/>
                  <a:pt x="0" y="455"/>
                </a:cubicBezTo>
                <a:cubicBezTo>
                  <a:pt x="0" y="706"/>
                  <a:pt x="204" y="910"/>
                  <a:pt x="458" y="910"/>
                </a:cubicBezTo>
                <a:cubicBezTo>
                  <a:pt x="709" y="910"/>
                  <a:pt x="913" y="706"/>
                  <a:pt x="913" y="455"/>
                </a:cubicBezTo>
                <a:cubicBezTo>
                  <a:pt x="913" y="205"/>
                  <a:pt x="709" y="1"/>
                  <a:pt x="458" y="1"/>
                </a:cubicBezTo>
                <a:close/>
              </a:path>
            </a:pathLst>
          </a:custGeom>
          <a:solidFill>
            <a:srgbClr val="423A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58" name="Google Shape;58;p4"/>
          <p:cNvSpPr/>
          <p:nvPr/>
        </p:nvSpPr>
        <p:spPr>
          <a:xfrm>
            <a:off x="3331178" y="1360086"/>
            <a:ext cx="154864" cy="207393"/>
          </a:xfrm>
          <a:custGeom>
            <a:avLst/>
            <a:gdLst/>
            <a:ahLst/>
            <a:cxnLst/>
            <a:rect l="l" t="t" r="r" b="b"/>
            <a:pathLst>
              <a:path w="910" h="914" extrusionOk="0">
                <a:moveTo>
                  <a:pt x="455" y="1"/>
                </a:moveTo>
                <a:cubicBezTo>
                  <a:pt x="204" y="1"/>
                  <a:pt x="0" y="205"/>
                  <a:pt x="0" y="455"/>
                </a:cubicBezTo>
                <a:cubicBezTo>
                  <a:pt x="0" y="709"/>
                  <a:pt x="204" y="913"/>
                  <a:pt x="455" y="913"/>
                </a:cubicBezTo>
                <a:cubicBezTo>
                  <a:pt x="705" y="913"/>
                  <a:pt x="909" y="709"/>
                  <a:pt x="909" y="455"/>
                </a:cubicBezTo>
                <a:cubicBezTo>
                  <a:pt x="909" y="205"/>
                  <a:pt x="705" y="1"/>
                  <a:pt x="455" y="1"/>
                </a:cubicBezTo>
                <a:close/>
              </a:path>
            </a:pathLst>
          </a:custGeom>
          <a:solidFill>
            <a:srgbClr val="423A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59" name="Google Shape;59;p4"/>
          <p:cNvSpPr/>
          <p:nvPr/>
        </p:nvSpPr>
        <p:spPr>
          <a:xfrm>
            <a:off x="8635352" y="4229107"/>
            <a:ext cx="211534" cy="282045"/>
          </a:xfrm>
          <a:custGeom>
            <a:avLst/>
            <a:gdLst/>
            <a:ahLst/>
            <a:cxnLst/>
            <a:rect l="l" t="t" r="r" b="b"/>
            <a:pathLst>
              <a:path w="1243" h="1243" extrusionOk="0">
                <a:moveTo>
                  <a:pt x="623" y="1"/>
                </a:moveTo>
                <a:cubicBezTo>
                  <a:pt x="279" y="1"/>
                  <a:pt x="0" y="280"/>
                  <a:pt x="0" y="620"/>
                </a:cubicBezTo>
                <a:cubicBezTo>
                  <a:pt x="0" y="963"/>
                  <a:pt x="279" y="1243"/>
                  <a:pt x="623" y="1243"/>
                </a:cubicBezTo>
                <a:cubicBezTo>
                  <a:pt x="963" y="1243"/>
                  <a:pt x="1242" y="963"/>
                  <a:pt x="1242" y="620"/>
                </a:cubicBezTo>
                <a:cubicBezTo>
                  <a:pt x="1242" y="280"/>
                  <a:pt x="963" y="1"/>
                  <a:pt x="623" y="1"/>
                </a:cubicBezTo>
                <a:close/>
              </a:path>
            </a:pathLst>
          </a:custGeom>
          <a:solidFill>
            <a:srgbClr val="423A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60" name="Google Shape;60;p4"/>
          <p:cNvSpPr/>
          <p:nvPr/>
        </p:nvSpPr>
        <p:spPr>
          <a:xfrm>
            <a:off x="8663262" y="3257942"/>
            <a:ext cx="211023" cy="282045"/>
          </a:xfrm>
          <a:custGeom>
            <a:avLst/>
            <a:gdLst/>
            <a:ahLst/>
            <a:cxnLst/>
            <a:rect l="l" t="t" r="r" b="b"/>
            <a:pathLst>
              <a:path w="1240" h="1243" extrusionOk="0">
                <a:moveTo>
                  <a:pt x="620" y="0"/>
                </a:moveTo>
                <a:cubicBezTo>
                  <a:pt x="276" y="0"/>
                  <a:pt x="1" y="280"/>
                  <a:pt x="1" y="623"/>
                </a:cubicBezTo>
                <a:cubicBezTo>
                  <a:pt x="1" y="967"/>
                  <a:pt x="276" y="1242"/>
                  <a:pt x="620" y="1242"/>
                </a:cubicBezTo>
                <a:cubicBezTo>
                  <a:pt x="964" y="1242"/>
                  <a:pt x="1239" y="967"/>
                  <a:pt x="1239" y="623"/>
                </a:cubicBezTo>
                <a:cubicBezTo>
                  <a:pt x="1239" y="280"/>
                  <a:pt x="964" y="0"/>
                  <a:pt x="620" y="0"/>
                </a:cubicBezTo>
                <a:close/>
              </a:path>
            </a:pathLst>
          </a:custGeom>
          <a:solidFill>
            <a:srgbClr val="423A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61" name="Google Shape;61;p4"/>
          <p:cNvSpPr/>
          <p:nvPr/>
        </p:nvSpPr>
        <p:spPr>
          <a:xfrm>
            <a:off x="3120329" y="1028239"/>
            <a:ext cx="210853" cy="282045"/>
          </a:xfrm>
          <a:custGeom>
            <a:avLst/>
            <a:gdLst/>
            <a:ahLst/>
            <a:cxnLst/>
            <a:rect l="l" t="t" r="r" b="b"/>
            <a:pathLst>
              <a:path w="1239" h="1243" extrusionOk="0">
                <a:moveTo>
                  <a:pt x="620" y="0"/>
                </a:moveTo>
                <a:cubicBezTo>
                  <a:pt x="276" y="0"/>
                  <a:pt x="1" y="276"/>
                  <a:pt x="1" y="620"/>
                </a:cubicBezTo>
                <a:cubicBezTo>
                  <a:pt x="1" y="963"/>
                  <a:pt x="276" y="1242"/>
                  <a:pt x="620" y="1242"/>
                </a:cubicBezTo>
                <a:cubicBezTo>
                  <a:pt x="963" y="1242"/>
                  <a:pt x="1239" y="963"/>
                  <a:pt x="1239" y="620"/>
                </a:cubicBezTo>
                <a:cubicBezTo>
                  <a:pt x="1239" y="276"/>
                  <a:pt x="963" y="0"/>
                  <a:pt x="620" y="0"/>
                </a:cubicBezTo>
                <a:close/>
              </a:path>
            </a:pathLst>
          </a:custGeom>
          <a:solidFill>
            <a:srgbClr val="423A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62" name="Google Shape;62;p4"/>
          <p:cNvSpPr/>
          <p:nvPr/>
        </p:nvSpPr>
        <p:spPr>
          <a:xfrm>
            <a:off x="4742311" y="4344376"/>
            <a:ext cx="211534" cy="282045"/>
          </a:xfrm>
          <a:custGeom>
            <a:avLst/>
            <a:gdLst/>
            <a:ahLst/>
            <a:cxnLst/>
            <a:rect l="l" t="t" r="r" b="b"/>
            <a:pathLst>
              <a:path w="1243" h="1243" extrusionOk="0">
                <a:moveTo>
                  <a:pt x="619" y="1"/>
                </a:moveTo>
                <a:cubicBezTo>
                  <a:pt x="276" y="1"/>
                  <a:pt x="0" y="276"/>
                  <a:pt x="0" y="620"/>
                </a:cubicBezTo>
                <a:cubicBezTo>
                  <a:pt x="0" y="964"/>
                  <a:pt x="276" y="1243"/>
                  <a:pt x="619" y="1243"/>
                </a:cubicBezTo>
                <a:cubicBezTo>
                  <a:pt x="963" y="1243"/>
                  <a:pt x="1242" y="964"/>
                  <a:pt x="1242" y="620"/>
                </a:cubicBezTo>
                <a:cubicBezTo>
                  <a:pt x="1242" y="276"/>
                  <a:pt x="963" y="1"/>
                  <a:pt x="619" y="1"/>
                </a:cubicBezTo>
                <a:close/>
              </a:path>
            </a:pathLst>
          </a:custGeom>
          <a:solidFill>
            <a:srgbClr val="423A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63" name="Google Shape;63;p4"/>
          <p:cNvSpPr/>
          <p:nvPr/>
        </p:nvSpPr>
        <p:spPr>
          <a:xfrm>
            <a:off x="4793366" y="3959541"/>
            <a:ext cx="150099" cy="199224"/>
          </a:xfrm>
          <a:custGeom>
            <a:avLst/>
            <a:gdLst/>
            <a:ahLst/>
            <a:cxnLst/>
            <a:rect l="l" t="t" r="r" b="b"/>
            <a:pathLst>
              <a:path w="882" h="878" extrusionOk="0">
                <a:moveTo>
                  <a:pt x="441" y="1"/>
                </a:moveTo>
                <a:cubicBezTo>
                  <a:pt x="198" y="1"/>
                  <a:pt x="1" y="197"/>
                  <a:pt x="1" y="437"/>
                </a:cubicBezTo>
                <a:cubicBezTo>
                  <a:pt x="1" y="681"/>
                  <a:pt x="198" y="877"/>
                  <a:pt x="441" y="877"/>
                </a:cubicBezTo>
                <a:cubicBezTo>
                  <a:pt x="684" y="877"/>
                  <a:pt x="881" y="681"/>
                  <a:pt x="881" y="437"/>
                </a:cubicBezTo>
                <a:cubicBezTo>
                  <a:pt x="881" y="197"/>
                  <a:pt x="684" y="1"/>
                  <a:pt x="441" y="1"/>
                </a:cubicBezTo>
                <a:close/>
              </a:path>
            </a:pathLst>
          </a:custGeom>
          <a:solidFill>
            <a:srgbClr val="423A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64" name="Google Shape;64;p4"/>
          <p:cNvSpPr/>
          <p:nvPr/>
        </p:nvSpPr>
        <p:spPr>
          <a:xfrm>
            <a:off x="6066313" y="5088407"/>
            <a:ext cx="198090" cy="263212"/>
          </a:xfrm>
          <a:custGeom>
            <a:avLst/>
            <a:gdLst/>
            <a:ahLst/>
            <a:cxnLst/>
            <a:rect l="l" t="t" r="r" b="b"/>
            <a:pathLst>
              <a:path w="1164" h="1160" extrusionOk="0">
                <a:moveTo>
                  <a:pt x="584" y="0"/>
                </a:moveTo>
                <a:cubicBezTo>
                  <a:pt x="262" y="0"/>
                  <a:pt x="1" y="258"/>
                  <a:pt x="1" y="580"/>
                </a:cubicBezTo>
                <a:cubicBezTo>
                  <a:pt x="1" y="902"/>
                  <a:pt x="262" y="1160"/>
                  <a:pt x="584" y="1160"/>
                </a:cubicBezTo>
                <a:cubicBezTo>
                  <a:pt x="906" y="1160"/>
                  <a:pt x="1164" y="902"/>
                  <a:pt x="1164" y="580"/>
                </a:cubicBezTo>
                <a:cubicBezTo>
                  <a:pt x="1164" y="258"/>
                  <a:pt x="906" y="0"/>
                  <a:pt x="584" y="0"/>
                </a:cubicBezTo>
                <a:close/>
              </a:path>
            </a:pathLst>
          </a:custGeom>
          <a:solidFill>
            <a:srgbClr val="4D43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65" name="Google Shape;65;p4"/>
          <p:cNvSpPr/>
          <p:nvPr/>
        </p:nvSpPr>
        <p:spPr>
          <a:xfrm>
            <a:off x="7506717" y="3437427"/>
            <a:ext cx="198090" cy="264120"/>
          </a:xfrm>
          <a:custGeom>
            <a:avLst/>
            <a:gdLst/>
            <a:ahLst/>
            <a:cxnLst/>
            <a:rect l="l" t="t" r="r" b="b"/>
            <a:pathLst>
              <a:path w="1164" h="1164" extrusionOk="0">
                <a:moveTo>
                  <a:pt x="580" y="0"/>
                </a:moveTo>
                <a:cubicBezTo>
                  <a:pt x="258" y="0"/>
                  <a:pt x="1" y="262"/>
                  <a:pt x="1" y="580"/>
                </a:cubicBezTo>
                <a:cubicBezTo>
                  <a:pt x="1" y="902"/>
                  <a:pt x="258" y="1163"/>
                  <a:pt x="580" y="1163"/>
                </a:cubicBezTo>
                <a:cubicBezTo>
                  <a:pt x="903" y="1163"/>
                  <a:pt x="1164" y="902"/>
                  <a:pt x="1164" y="580"/>
                </a:cubicBezTo>
                <a:cubicBezTo>
                  <a:pt x="1164" y="262"/>
                  <a:pt x="903" y="0"/>
                  <a:pt x="580" y="0"/>
                </a:cubicBezTo>
                <a:close/>
              </a:path>
            </a:pathLst>
          </a:custGeom>
          <a:solidFill>
            <a:srgbClr val="423A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grpSp>
        <p:nvGrpSpPr>
          <p:cNvPr id="66" name="Google Shape;66;p4"/>
          <p:cNvGrpSpPr/>
          <p:nvPr/>
        </p:nvGrpSpPr>
        <p:grpSpPr>
          <a:xfrm rot="10800000" flipH="1">
            <a:off x="6630407" y="6"/>
            <a:ext cx="2513867" cy="2338513"/>
            <a:chOff x="5527403" y="4013725"/>
            <a:chExt cx="971580" cy="677856"/>
          </a:xfrm>
        </p:grpSpPr>
        <p:sp>
          <p:nvSpPr>
            <p:cNvPr id="67" name="Google Shape;67;p4"/>
            <p:cNvSpPr/>
            <p:nvPr/>
          </p:nvSpPr>
          <p:spPr>
            <a:xfrm>
              <a:off x="5527403" y="4013725"/>
              <a:ext cx="971580" cy="677856"/>
            </a:xfrm>
            <a:custGeom>
              <a:avLst/>
              <a:gdLst/>
              <a:ahLst/>
              <a:cxnLst/>
              <a:rect l="l" t="t" r="r" b="b"/>
              <a:pathLst>
                <a:path w="12133" h="8465" extrusionOk="0">
                  <a:moveTo>
                    <a:pt x="12133" y="1"/>
                  </a:moveTo>
                  <a:cubicBezTo>
                    <a:pt x="11686" y="44"/>
                    <a:pt x="11242" y="105"/>
                    <a:pt x="10798" y="183"/>
                  </a:cubicBezTo>
                  <a:cubicBezTo>
                    <a:pt x="7949" y="699"/>
                    <a:pt x="5211" y="2051"/>
                    <a:pt x="3286" y="4213"/>
                  </a:cubicBezTo>
                  <a:cubicBezTo>
                    <a:pt x="2144" y="5494"/>
                    <a:pt x="1310" y="7026"/>
                    <a:pt x="162" y="8293"/>
                  </a:cubicBezTo>
                  <a:cubicBezTo>
                    <a:pt x="108" y="8350"/>
                    <a:pt x="54" y="8407"/>
                    <a:pt x="1" y="8465"/>
                  </a:cubicBezTo>
                  <a:lnTo>
                    <a:pt x="12133" y="8465"/>
                  </a:lnTo>
                  <a:lnTo>
                    <a:pt x="1213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68" name="Google Shape;68;p4"/>
            <p:cNvSpPr/>
            <p:nvPr/>
          </p:nvSpPr>
          <p:spPr>
            <a:xfrm>
              <a:off x="5809434" y="4238100"/>
              <a:ext cx="689547" cy="453479"/>
            </a:xfrm>
            <a:custGeom>
              <a:avLst/>
              <a:gdLst/>
              <a:ahLst/>
              <a:cxnLst/>
              <a:rect l="l" t="t" r="r" b="b"/>
              <a:pathLst>
                <a:path w="8611" h="5663" extrusionOk="0">
                  <a:moveTo>
                    <a:pt x="8611" y="1"/>
                  </a:moveTo>
                  <a:cubicBezTo>
                    <a:pt x="5830" y="541"/>
                    <a:pt x="3171" y="1883"/>
                    <a:pt x="1292" y="3995"/>
                  </a:cubicBezTo>
                  <a:cubicBezTo>
                    <a:pt x="823" y="4521"/>
                    <a:pt x="408" y="5086"/>
                    <a:pt x="0" y="5663"/>
                  </a:cubicBezTo>
                  <a:lnTo>
                    <a:pt x="8611" y="5663"/>
                  </a:lnTo>
                  <a:lnTo>
                    <a:pt x="861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sp>
        <p:nvSpPr>
          <p:cNvPr id="69" name="Google Shape;69;p4"/>
          <p:cNvSpPr txBox="1">
            <a:spLocks noGrp="1"/>
          </p:cNvSpPr>
          <p:nvPr>
            <p:ph type="ctrTitle"/>
          </p:nvPr>
        </p:nvSpPr>
        <p:spPr>
          <a:xfrm>
            <a:off x="0" y="1456067"/>
            <a:ext cx="7781100" cy="102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BCCE8"/>
              </a:buClr>
              <a:buSzPts val="4800"/>
              <a:buNone/>
              <a:defRPr sz="4800">
                <a:solidFill>
                  <a:srgbClr val="FBCCE8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6000"/>
              <a:buNone/>
              <a:defRPr sz="6000">
                <a:solidFill>
                  <a:srgbClr val="31425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6000"/>
              <a:buNone/>
              <a:defRPr sz="6000">
                <a:solidFill>
                  <a:srgbClr val="31425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6000"/>
              <a:buNone/>
              <a:defRPr sz="6000">
                <a:solidFill>
                  <a:srgbClr val="31425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6000"/>
              <a:buNone/>
              <a:defRPr sz="6000">
                <a:solidFill>
                  <a:srgbClr val="31425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6000"/>
              <a:buNone/>
              <a:defRPr sz="6000">
                <a:solidFill>
                  <a:srgbClr val="31425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6000"/>
              <a:buNone/>
              <a:defRPr sz="6000">
                <a:solidFill>
                  <a:srgbClr val="31425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6000"/>
              <a:buNone/>
              <a:defRPr sz="6000">
                <a:solidFill>
                  <a:srgbClr val="31425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6000"/>
              <a:buNone/>
              <a:defRPr sz="6000">
                <a:solidFill>
                  <a:srgbClr val="314256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70" name="Google Shape;70;p4"/>
          <p:cNvSpPr txBox="1">
            <a:spLocks noGrp="1"/>
          </p:cNvSpPr>
          <p:nvPr>
            <p:ph type="subTitle" idx="1"/>
          </p:nvPr>
        </p:nvSpPr>
        <p:spPr>
          <a:xfrm>
            <a:off x="5786713" y="3673767"/>
            <a:ext cx="1994400" cy="7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BCCE8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BCCE8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BCCE8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BCCE8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BCCE8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BCCE8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BCCE8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BCCE8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BCCE8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cxnSp>
        <p:nvCxnSpPr>
          <p:cNvPr id="71" name="Google Shape;71;p4"/>
          <p:cNvCxnSpPr/>
          <p:nvPr/>
        </p:nvCxnSpPr>
        <p:spPr>
          <a:xfrm>
            <a:off x="6543675" y="2717800"/>
            <a:ext cx="1124100" cy="0"/>
          </a:xfrm>
          <a:prstGeom prst="straightConnector1">
            <a:avLst/>
          </a:prstGeom>
          <a:noFill/>
          <a:ln w="38100" cap="rnd" cmpd="sng">
            <a:solidFill>
              <a:srgbClr val="FBCCE8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6341984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9AD4C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&amp; illustration">
  <p:cSld name="Title slide &amp; illustration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5"/>
          <p:cNvSpPr/>
          <p:nvPr/>
        </p:nvSpPr>
        <p:spPr>
          <a:xfrm>
            <a:off x="4183044" y="0"/>
            <a:ext cx="4960991" cy="6327061"/>
          </a:xfrm>
          <a:custGeom>
            <a:avLst/>
            <a:gdLst/>
            <a:ahLst/>
            <a:cxnLst/>
            <a:rect l="l" t="t" r="r" b="b"/>
            <a:pathLst>
              <a:path w="31119" h="29766" extrusionOk="0">
                <a:moveTo>
                  <a:pt x="298" y="0"/>
                </a:moveTo>
                <a:cubicBezTo>
                  <a:pt x="1" y="1951"/>
                  <a:pt x="534" y="4034"/>
                  <a:pt x="1794" y="5558"/>
                </a:cubicBezTo>
                <a:cubicBezTo>
                  <a:pt x="3204" y="7262"/>
                  <a:pt x="5569" y="8665"/>
                  <a:pt x="5394" y="10869"/>
                </a:cubicBezTo>
                <a:cubicBezTo>
                  <a:pt x="5344" y="11510"/>
                  <a:pt x="5061" y="12129"/>
                  <a:pt x="5101" y="12773"/>
                </a:cubicBezTo>
                <a:cubicBezTo>
                  <a:pt x="5176" y="13969"/>
                  <a:pt x="6296" y="14806"/>
                  <a:pt x="7373" y="15328"/>
                </a:cubicBezTo>
                <a:cubicBezTo>
                  <a:pt x="8447" y="15855"/>
                  <a:pt x="9664" y="16302"/>
                  <a:pt x="10297" y="17315"/>
                </a:cubicBezTo>
                <a:cubicBezTo>
                  <a:pt x="11185" y="18728"/>
                  <a:pt x="10569" y="20546"/>
                  <a:pt x="10354" y="22200"/>
                </a:cubicBezTo>
                <a:cubicBezTo>
                  <a:pt x="10000" y="24920"/>
                  <a:pt x="10995" y="27711"/>
                  <a:pt x="12802" y="29766"/>
                </a:cubicBezTo>
                <a:lnTo>
                  <a:pt x="31119" y="29766"/>
                </a:lnTo>
                <a:lnTo>
                  <a:pt x="31119" y="10511"/>
                </a:lnTo>
                <a:cubicBezTo>
                  <a:pt x="31112" y="10511"/>
                  <a:pt x="31105" y="10508"/>
                  <a:pt x="31101" y="10504"/>
                </a:cubicBezTo>
                <a:cubicBezTo>
                  <a:pt x="29412" y="9731"/>
                  <a:pt x="28188" y="8192"/>
                  <a:pt x="27279" y="6571"/>
                </a:cubicBezTo>
                <a:cubicBezTo>
                  <a:pt x="27010" y="6099"/>
                  <a:pt x="26760" y="5605"/>
                  <a:pt x="26384" y="5215"/>
                </a:cubicBezTo>
                <a:cubicBezTo>
                  <a:pt x="25668" y="4470"/>
                  <a:pt x="24588" y="4180"/>
                  <a:pt x="23811" y="3497"/>
                </a:cubicBezTo>
                <a:cubicBezTo>
                  <a:pt x="23131" y="2896"/>
                  <a:pt x="22734" y="2015"/>
                  <a:pt x="22598" y="1117"/>
                </a:cubicBezTo>
                <a:cubicBezTo>
                  <a:pt x="22540" y="741"/>
                  <a:pt x="22548" y="369"/>
                  <a:pt x="2256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74" name="Google Shape;74;p5"/>
          <p:cNvSpPr/>
          <p:nvPr/>
        </p:nvSpPr>
        <p:spPr>
          <a:xfrm>
            <a:off x="2504435" y="940652"/>
            <a:ext cx="28708" cy="64787"/>
          </a:xfrm>
          <a:custGeom>
            <a:avLst/>
            <a:gdLst/>
            <a:ahLst/>
            <a:cxnLst/>
            <a:rect l="l" t="t" r="r" b="b"/>
            <a:pathLst>
              <a:path w="348" h="589" extrusionOk="0">
                <a:moveTo>
                  <a:pt x="348" y="588"/>
                </a:moveTo>
                <a:lnTo>
                  <a:pt x="1" y="0"/>
                </a:lnTo>
                <a:close/>
              </a:path>
            </a:pathLst>
          </a:custGeom>
          <a:solidFill>
            <a:srgbClr val="E9AA1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75" name="Google Shape;75;p5"/>
          <p:cNvSpPr/>
          <p:nvPr/>
        </p:nvSpPr>
        <p:spPr>
          <a:xfrm>
            <a:off x="2860290" y="0"/>
            <a:ext cx="6283726" cy="6858027"/>
          </a:xfrm>
          <a:custGeom>
            <a:avLst/>
            <a:gdLst/>
            <a:ahLst/>
            <a:cxnLst/>
            <a:rect l="l" t="t" r="r" b="b"/>
            <a:pathLst>
              <a:path w="36924" h="30224" extrusionOk="0">
                <a:moveTo>
                  <a:pt x="1" y="0"/>
                </a:moveTo>
                <a:cubicBezTo>
                  <a:pt x="520" y="2312"/>
                  <a:pt x="2162" y="4395"/>
                  <a:pt x="4395" y="5225"/>
                </a:cubicBezTo>
                <a:cubicBezTo>
                  <a:pt x="5533" y="5651"/>
                  <a:pt x="6876" y="5837"/>
                  <a:pt x="7627" y="6796"/>
                </a:cubicBezTo>
                <a:cubicBezTo>
                  <a:pt x="8901" y="8425"/>
                  <a:pt x="7545" y="10998"/>
                  <a:pt x="8550" y="12802"/>
                </a:cubicBezTo>
                <a:cubicBezTo>
                  <a:pt x="9399" y="14323"/>
                  <a:pt x="11492" y="14591"/>
                  <a:pt x="12770" y="15779"/>
                </a:cubicBezTo>
                <a:cubicBezTo>
                  <a:pt x="13929" y="16864"/>
                  <a:pt x="14259" y="18578"/>
                  <a:pt x="14219" y="20167"/>
                </a:cubicBezTo>
                <a:cubicBezTo>
                  <a:pt x="14176" y="21756"/>
                  <a:pt x="13833" y="23331"/>
                  <a:pt x="13919" y="24920"/>
                </a:cubicBezTo>
                <a:cubicBezTo>
                  <a:pt x="14026" y="26813"/>
                  <a:pt x="14745" y="28627"/>
                  <a:pt x="15794" y="30223"/>
                </a:cubicBezTo>
                <a:lnTo>
                  <a:pt x="36924" y="30223"/>
                </a:lnTo>
                <a:lnTo>
                  <a:pt x="36924" y="17454"/>
                </a:lnTo>
                <a:cubicBezTo>
                  <a:pt x="35095" y="17103"/>
                  <a:pt x="33416" y="16402"/>
                  <a:pt x="32210" y="15013"/>
                </a:cubicBezTo>
                <a:cubicBezTo>
                  <a:pt x="31591" y="14301"/>
                  <a:pt x="31147" y="13449"/>
                  <a:pt x="30507" y="12759"/>
                </a:cubicBezTo>
                <a:cubicBezTo>
                  <a:pt x="28906" y="11036"/>
                  <a:pt x="26448" y="10627"/>
                  <a:pt x="24031" y="10627"/>
                </a:cubicBezTo>
                <a:cubicBezTo>
                  <a:pt x="23465" y="10627"/>
                  <a:pt x="22901" y="10650"/>
                  <a:pt x="22351" y="10683"/>
                </a:cubicBezTo>
                <a:cubicBezTo>
                  <a:pt x="21735" y="10719"/>
                  <a:pt x="21114" y="10762"/>
                  <a:pt x="20497" y="10762"/>
                </a:cubicBezTo>
                <a:cubicBezTo>
                  <a:pt x="19837" y="10762"/>
                  <a:pt x="19182" y="10713"/>
                  <a:pt x="18543" y="10554"/>
                </a:cubicBezTo>
                <a:cubicBezTo>
                  <a:pt x="17308" y="10246"/>
                  <a:pt x="16116" y="9437"/>
                  <a:pt x="15715" y="8228"/>
                </a:cubicBezTo>
                <a:cubicBezTo>
                  <a:pt x="15332" y="7075"/>
                  <a:pt x="15690" y="5694"/>
                  <a:pt x="15010" y="4688"/>
                </a:cubicBezTo>
                <a:cubicBezTo>
                  <a:pt x="14198" y="3486"/>
                  <a:pt x="12455" y="3532"/>
                  <a:pt x="11084" y="3064"/>
                </a:cubicBezTo>
                <a:cubicBezTo>
                  <a:pt x="9699" y="2588"/>
                  <a:pt x="8554" y="1450"/>
                  <a:pt x="8082" y="65"/>
                </a:cubicBezTo>
                <a:cubicBezTo>
                  <a:pt x="8074" y="43"/>
                  <a:pt x="8067" y="22"/>
                  <a:pt x="806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76" name="Google Shape;76;p5"/>
          <p:cNvSpPr/>
          <p:nvPr/>
        </p:nvSpPr>
        <p:spPr>
          <a:xfrm>
            <a:off x="2860290" y="0"/>
            <a:ext cx="6283726" cy="6858027"/>
          </a:xfrm>
          <a:custGeom>
            <a:avLst/>
            <a:gdLst/>
            <a:ahLst/>
            <a:cxnLst/>
            <a:rect l="l" t="t" r="r" b="b"/>
            <a:pathLst>
              <a:path w="36924" h="30224" extrusionOk="0">
                <a:moveTo>
                  <a:pt x="1" y="0"/>
                </a:moveTo>
                <a:cubicBezTo>
                  <a:pt x="520" y="2312"/>
                  <a:pt x="2162" y="4395"/>
                  <a:pt x="4395" y="5225"/>
                </a:cubicBezTo>
                <a:cubicBezTo>
                  <a:pt x="5533" y="5651"/>
                  <a:pt x="6876" y="5837"/>
                  <a:pt x="7627" y="6796"/>
                </a:cubicBezTo>
                <a:cubicBezTo>
                  <a:pt x="8901" y="8425"/>
                  <a:pt x="7545" y="10998"/>
                  <a:pt x="8550" y="12802"/>
                </a:cubicBezTo>
                <a:cubicBezTo>
                  <a:pt x="9399" y="14323"/>
                  <a:pt x="11492" y="14591"/>
                  <a:pt x="12770" y="15779"/>
                </a:cubicBezTo>
                <a:cubicBezTo>
                  <a:pt x="13929" y="16864"/>
                  <a:pt x="14259" y="18578"/>
                  <a:pt x="14219" y="20167"/>
                </a:cubicBezTo>
                <a:cubicBezTo>
                  <a:pt x="14176" y="21756"/>
                  <a:pt x="13833" y="23331"/>
                  <a:pt x="13919" y="24920"/>
                </a:cubicBezTo>
                <a:cubicBezTo>
                  <a:pt x="14026" y="26813"/>
                  <a:pt x="14745" y="28627"/>
                  <a:pt x="15794" y="30223"/>
                </a:cubicBezTo>
                <a:lnTo>
                  <a:pt x="36924" y="30223"/>
                </a:lnTo>
                <a:lnTo>
                  <a:pt x="36924" y="23438"/>
                </a:lnTo>
                <a:cubicBezTo>
                  <a:pt x="36344" y="23574"/>
                  <a:pt x="35771" y="23717"/>
                  <a:pt x="35202" y="23839"/>
                </a:cubicBezTo>
                <a:cubicBezTo>
                  <a:pt x="33821" y="24143"/>
                  <a:pt x="32399" y="24335"/>
                  <a:pt x="30985" y="24335"/>
                </a:cubicBezTo>
                <a:cubicBezTo>
                  <a:pt x="29869" y="24335"/>
                  <a:pt x="28758" y="24215"/>
                  <a:pt x="27676" y="23935"/>
                </a:cubicBezTo>
                <a:cubicBezTo>
                  <a:pt x="25224" y="23295"/>
                  <a:pt x="22934" y="21756"/>
                  <a:pt x="21789" y="19498"/>
                </a:cubicBezTo>
                <a:cubicBezTo>
                  <a:pt x="21173" y="18284"/>
                  <a:pt x="20880" y="16881"/>
                  <a:pt x="19971" y="15872"/>
                </a:cubicBezTo>
                <a:cubicBezTo>
                  <a:pt x="17881" y="13557"/>
                  <a:pt x="13504" y="14290"/>
                  <a:pt x="11836" y="11653"/>
                </a:cubicBezTo>
                <a:cubicBezTo>
                  <a:pt x="10802" y="10021"/>
                  <a:pt x="11328" y="7759"/>
                  <a:pt x="10336" y="6102"/>
                </a:cubicBezTo>
                <a:cubicBezTo>
                  <a:pt x="9191" y="4180"/>
                  <a:pt x="6625" y="3722"/>
                  <a:pt x="5004" y="2319"/>
                </a:cubicBezTo>
                <a:cubicBezTo>
                  <a:pt x="4177" y="1607"/>
                  <a:pt x="3658" y="834"/>
                  <a:pt x="325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77" name="Google Shape;77;p5"/>
          <p:cNvSpPr/>
          <p:nvPr/>
        </p:nvSpPr>
        <p:spPr>
          <a:xfrm>
            <a:off x="5722889" y="1249582"/>
            <a:ext cx="155374" cy="206485"/>
          </a:xfrm>
          <a:custGeom>
            <a:avLst/>
            <a:gdLst/>
            <a:ahLst/>
            <a:cxnLst/>
            <a:rect l="l" t="t" r="r" b="b"/>
            <a:pathLst>
              <a:path w="913" h="910" extrusionOk="0">
                <a:moveTo>
                  <a:pt x="458" y="1"/>
                </a:moveTo>
                <a:cubicBezTo>
                  <a:pt x="204" y="1"/>
                  <a:pt x="0" y="205"/>
                  <a:pt x="0" y="455"/>
                </a:cubicBezTo>
                <a:cubicBezTo>
                  <a:pt x="0" y="706"/>
                  <a:pt x="204" y="910"/>
                  <a:pt x="458" y="910"/>
                </a:cubicBezTo>
                <a:cubicBezTo>
                  <a:pt x="709" y="910"/>
                  <a:pt x="913" y="706"/>
                  <a:pt x="913" y="455"/>
                </a:cubicBezTo>
                <a:cubicBezTo>
                  <a:pt x="913" y="205"/>
                  <a:pt x="709" y="1"/>
                  <a:pt x="45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78" name="Google Shape;78;p5"/>
          <p:cNvSpPr/>
          <p:nvPr/>
        </p:nvSpPr>
        <p:spPr>
          <a:xfrm>
            <a:off x="3331178" y="1360086"/>
            <a:ext cx="154864" cy="207393"/>
          </a:xfrm>
          <a:custGeom>
            <a:avLst/>
            <a:gdLst/>
            <a:ahLst/>
            <a:cxnLst/>
            <a:rect l="l" t="t" r="r" b="b"/>
            <a:pathLst>
              <a:path w="910" h="914" extrusionOk="0">
                <a:moveTo>
                  <a:pt x="455" y="1"/>
                </a:moveTo>
                <a:cubicBezTo>
                  <a:pt x="204" y="1"/>
                  <a:pt x="0" y="205"/>
                  <a:pt x="0" y="455"/>
                </a:cubicBezTo>
                <a:cubicBezTo>
                  <a:pt x="0" y="709"/>
                  <a:pt x="204" y="913"/>
                  <a:pt x="455" y="913"/>
                </a:cubicBezTo>
                <a:cubicBezTo>
                  <a:pt x="705" y="913"/>
                  <a:pt x="909" y="709"/>
                  <a:pt x="909" y="455"/>
                </a:cubicBezTo>
                <a:cubicBezTo>
                  <a:pt x="909" y="205"/>
                  <a:pt x="705" y="1"/>
                  <a:pt x="45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79" name="Google Shape;79;p5"/>
          <p:cNvSpPr/>
          <p:nvPr/>
        </p:nvSpPr>
        <p:spPr>
          <a:xfrm>
            <a:off x="3120329" y="1028239"/>
            <a:ext cx="210853" cy="282045"/>
          </a:xfrm>
          <a:custGeom>
            <a:avLst/>
            <a:gdLst/>
            <a:ahLst/>
            <a:cxnLst/>
            <a:rect l="l" t="t" r="r" b="b"/>
            <a:pathLst>
              <a:path w="1239" h="1243" extrusionOk="0">
                <a:moveTo>
                  <a:pt x="620" y="0"/>
                </a:moveTo>
                <a:cubicBezTo>
                  <a:pt x="276" y="0"/>
                  <a:pt x="1" y="276"/>
                  <a:pt x="1" y="620"/>
                </a:cubicBezTo>
                <a:cubicBezTo>
                  <a:pt x="1" y="963"/>
                  <a:pt x="276" y="1242"/>
                  <a:pt x="620" y="1242"/>
                </a:cubicBezTo>
                <a:cubicBezTo>
                  <a:pt x="963" y="1242"/>
                  <a:pt x="1239" y="963"/>
                  <a:pt x="1239" y="620"/>
                </a:cubicBezTo>
                <a:cubicBezTo>
                  <a:pt x="1239" y="276"/>
                  <a:pt x="963" y="0"/>
                  <a:pt x="62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grpSp>
        <p:nvGrpSpPr>
          <p:cNvPr id="80" name="Google Shape;80;p5"/>
          <p:cNvGrpSpPr/>
          <p:nvPr/>
        </p:nvGrpSpPr>
        <p:grpSpPr>
          <a:xfrm rot="10800000" flipH="1">
            <a:off x="6630407" y="6"/>
            <a:ext cx="2513867" cy="2338513"/>
            <a:chOff x="5527403" y="4013725"/>
            <a:chExt cx="971580" cy="677856"/>
          </a:xfrm>
        </p:grpSpPr>
        <p:sp>
          <p:nvSpPr>
            <p:cNvPr id="81" name="Google Shape;81;p5"/>
            <p:cNvSpPr/>
            <p:nvPr/>
          </p:nvSpPr>
          <p:spPr>
            <a:xfrm>
              <a:off x="5527403" y="4013725"/>
              <a:ext cx="971580" cy="677856"/>
            </a:xfrm>
            <a:custGeom>
              <a:avLst/>
              <a:gdLst/>
              <a:ahLst/>
              <a:cxnLst/>
              <a:rect l="l" t="t" r="r" b="b"/>
              <a:pathLst>
                <a:path w="12133" h="8465" extrusionOk="0">
                  <a:moveTo>
                    <a:pt x="12133" y="1"/>
                  </a:moveTo>
                  <a:cubicBezTo>
                    <a:pt x="11686" y="44"/>
                    <a:pt x="11242" y="105"/>
                    <a:pt x="10798" y="183"/>
                  </a:cubicBezTo>
                  <a:cubicBezTo>
                    <a:pt x="7949" y="699"/>
                    <a:pt x="5211" y="2051"/>
                    <a:pt x="3286" y="4213"/>
                  </a:cubicBezTo>
                  <a:cubicBezTo>
                    <a:pt x="2144" y="5494"/>
                    <a:pt x="1310" y="7026"/>
                    <a:pt x="162" y="8293"/>
                  </a:cubicBezTo>
                  <a:cubicBezTo>
                    <a:pt x="108" y="8350"/>
                    <a:pt x="54" y="8407"/>
                    <a:pt x="1" y="8465"/>
                  </a:cubicBezTo>
                  <a:lnTo>
                    <a:pt x="12133" y="8465"/>
                  </a:lnTo>
                  <a:lnTo>
                    <a:pt x="1213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82" name="Google Shape;82;p5"/>
            <p:cNvSpPr/>
            <p:nvPr/>
          </p:nvSpPr>
          <p:spPr>
            <a:xfrm>
              <a:off x="5809434" y="4238100"/>
              <a:ext cx="689547" cy="453479"/>
            </a:xfrm>
            <a:custGeom>
              <a:avLst/>
              <a:gdLst/>
              <a:ahLst/>
              <a:cxnLst/>
              <a:rect l="l" t="t" r="r" b="b"/>
              <a:pathLst>
                <a:path w="8611" h="5663" extrusionOk="0">
                  <a:moveTo>
                    <a:pt x="8611" y="1"/>
                  </a:moveTo>
                  <a:cubicBezTo>
                    <a:pt x="5830" y="541"/>
                    <a:pt x="3171" y="1883"/>
                    <a:pt x="1292" y="3995"/>
                  </a:cubicBezTo>
                  <a:cubicBezTo>
                    <a:pt x="823" y="4521"/>
                    <a:pt x="408" y="5086"/>
                    <a:pt x="0" y="5663"/>
                  </a:cubicBezTo>
                  <a:lnTo>
                    <a:pt x="8611" y="5663"/>
                  </a:lnTo>
                  <a:lnTo>
                    <a:pt x="861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sp>
        <p:nvSpPr>
          <p:cNvPr id="83" name="Google Shape;83;p5"/>
          <p:cNvSpPr txBox="1">
            <a:spLocks noGrp="1"/>
          </p:cNvSpPr>
          <p:nvPr>
            <p:ph type="ctrTitle"/>
          </p:nvPr>
        </p:nvSpPr>
        <p:spPr>
          <a:xfrm>
            <a:off x="0" y="1245947"/>
            <a:ext cx="8075400" cy="190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23A9C"/>
              </a:buClr>
              <a:buSzPts val="3600"/>
              <a:buNone/>
              <a:defRPr sz="3600">
                <a:solidFill>
                  <a:srgbClr val="423A9C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23A9C"/>
              </a:buClr>
              <a:buSzPts val="3600"/>
              <a:buNone/>
              <a:defRPr sz="3600">
                <a:solidFill>
                  <a:srgbClr val="423A9C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23A9C"/>
              </a:buClr>
              <a:buSzPts val="3600"/>
              <a:buNone/>
              <a:defRPr sz="3600">
                <a:solidFill>
                  <a:srgbClr val="423A9C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23A9C"/>
              </a:buClr>
              <a:buSzPts val="3600"/>
              <a:buNone/>
              <a:defRPr sz="3600">
                <a:solidFill>
                  <a:srgbClr val="423A9C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23A9C"/>
              </a:buClr>
              <a:buSzPts val="3600"/>
              <a:buNone/>
              <a:defRPr sz="3600">
                <a:solidFill>
                  <a:srgbClr val="423A9C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23A9C"/>
              </a:buClr>
              <a:buSzPts val="3600"/>
              <a:buNone/>
              <a:defRPr sz="3600">
                <a:solidFill>
                  <a:srgbClr val="423A9C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23A9C"/>
              </a:buClr>
              <a:buSzPts val="3600"/>
              <a:buNone/>
              <a:defRPr sz="3600">
                <a:solidFill>
                  <a:srgbClr val="423A9C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23A9C"/>
              </a:buClr>
              <a:buSzPts val="3600"/>
              <a:buNone/>
              <a:defRPr sz="3600">
                <a:solidFill>
                  <a:srgbClr val="423A9C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4" name="Google Shape;84;p5"/>
          <p:cNvSpPr/>
          <p:nvPr/>
        </p:nvSpPr>
        <p:spPr>
          <a:xfrm>
            <a:off x="5947528" y="6171666"/>
            <a:ext cx="276713" cy="369631"/>
          </a:xfrm>
          <a:custGeom>
            <a:avLst/>
            <a:gdLst/>
            <a:ahLst/>
            <a:cxnLst/>
            <a:rect l="l" t="t" r="r" b="b"/>
            <a:pathLst>
              <a:path w="1626" h="1629" extrusionOk="0">
                <a:moveTo>
                  <a:pt x="813" y="0"/>
                </a:moveTo>
                <a:cubicBezTo>
                  <a:pt x="362" y="0"/>
                  <a:pt x="1" y="365"/>
                  <a:pt x="1" y="816"/>
                </a:cubicBezTo>
                <a:cubicBezTo>
                  <a:pt x="1" y="1264"/>
                  <a:pt x="362" y="1629"/>
                  <a:pt x="813" y="1629"/>
                </a:cubicBezTo>
                <a:cubicBezTo>
                  <a:pt x="1261" y="1629"/>
                  <a:pt x="1626" y="1264"/>
                  <a:pt x="1626" y="816"/>
                </a:cubicBezTo>
                <a:cubicBezTo>
                  <a:pt x="1626" y="365"/>
                  <a:pt x="1261" y="0"/>
                  <a:pt x="813" y="0"/>
                </a:cubicBezTo>
                <a:close/>
              </a:path>
            </a:pathLst>
          </a:custGeom>
          <a:solidFill>
            <a:srgbClr val="F145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85" name="Google Shape;85;p5"/>
          <p:cNvSpPr/>
          <p:nvPr/>
        </p:nvSpPr>
        <p:spPr>
          <a:xfrm>
            <a:off x="8778473" y="4612356"/>
            <a:ext cx="154864" cy="207393"/>
          </a:xfrm>
          <a:custGeom>
            <a:avLst/>
            <a:gdLst/>
            <a:ahLst/>
            <a:cxnLst/>
            <a:rect l="l" t="t" r="r" b="b"/>
            <a:pathLst>
              <a:path w="910" h="914" extrusionOk="0">
                <a:moveTo>
                  <a:pt x="455" y="1"/>
                </a:moveTo>
                <a:cubicBezTo>
                  <a:pt x="201" y="1"/>
                  <a:pt x="0" y="205"/>
                  <a:pt x="0" y="455"/>
                </a:cubicBezTo>
                <a:cubicBezTo>
                  <a:pt x="0" y="710"/>
                  <a:pt x="201" y="914"/>
                  <a:pt x="455" y="914"/>
                </a:cubicBezTo>
                <a:cubicBezTo>
                  <a:pt x="705" y="914"/>
                  <a:pt x="909" y="710"/>
                  <a:pt x="909" y="455"/>
                </a:cubicBezTo>
                <a:cubicBezTo>
                  <a:pt x="909" y="205"/>
                  <a:pt x="705" y="1"/>
                  <a:pt x="45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86" name="Google Shape;86;p5"/>
          <p:cNvSpPr/>
          <p:nvPr/>
        </p:nvSpPr>
        <p:spPr>
          <a:xfrm>
            <a:off x="8635352" y="4229107"/>
            <a:ext cx="211534" cy="282045"/>
          </a:xfrm>
          <a:custGeom>
            <a:avLst/>
            <a:gdLst/>
            <a:ahLst/>
            <a:cxnLst/>
            <a:rect l="l" t="t" r="r" b="b"/>
            <a:pathLst>
              <a:path w="1243" h="1243" extrusionOk="0">
                <a:moveTo>
                  <a:pt x="623" y="1"/>
                </a:moveTo>
                <a:cubicBezTo>
                  <a:pt x="279" y="1"/>
                  <a:pt x="0" y="280"/>
                  <a:pt x="0" y="620"/>
                </a:cubicBezTo>
                <a:cubicBezTo>
                  <a:pt x="0" y="963"/>
                  <a:pt x="279" y="1243"/>
                  <a:pt x="623" y="1243"/>
                </a:cubicBezTo>
                <a:cubicBezTo>
                  <a:pt x="963" y="1243"/>
                  <a:pt x="1242" y="963"/>
                  <a:pt x="1242" y="620"/>
                </a:cubicBezTo>
                <a:cubicBezTo>
                  <a:pt x="1242" y="280"/>
                  <a:pt x="963" y="1"/>
                  <a:pt x="62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87" name="Google Shape;87;p5"/>
          <p:cNvSpPr/>
          <p:nvPr/>
        </p:nvSpPr>
        <p:spPr>
          <a:xfrm>
            <a:off x="8663262" y="3257942"/>
            <a:ext cx="211023" cy="282045"/>
          </a:xfrm>
          <a:custGeom>
            <a:avLst/>
            <a:gdLst/>
            <a:ahLst/>
            <a:cxnLst/>
            <a:rect l="l" t="t" r="r" b="b"/>
            <a:pathLst>
              <a:path w="1240" h="1243" extrusionOk="0">
                <a:moveTo>
                  <a:pt x="620" y="0"/>
                </a:moveTo>
                <a:cubicBezTo>
                  <a:pt x="276" y="0"/>
                  <a:pt x="1" y="280"/>
                  <a:pt x="1" y="623"/>
                </a:cubicBezTo>
                <a:cubicBezTo>
                  <a:pt x="1" y="967"/>
                  <a:pt x="276" y="1242"/>
                  <a:pt x="620" y="1242"/>
                </a:cubicBezTo>
                <a:cubicBezTo>
                  <a:pt x="964" y="1242"/>
                  <a:pt x="1239" y="967"/>
                  <a:pt x="1239" y="623"/>
                </a:cubicBezTo>
                <a:cubicBezTo>
                  <a:pt x="1239" y="280"/>
                  <a:pt x="964" y="0"/>
                  <a:pt x="62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88" name="Google Shape;88;p5"/>
          <p:cNvSpPr/>
          <p:nvPr/>
        </p:nvSpPr>
        <p:spPr>
          <a:xfrm>
            <a:off x="4742311" y="4344376"/>
            <a:ext cx="211534" cy="282045"/>
          </a:xfrm>
          <a:custGeom>
            <a:avLst/>
            <a:gdLst/>
            <a:ahLst/>
            <a:cxnLst/>
            <a:rect l="l" t="t" r="r" b="b"/>
            <a:pathLst>
              <a:path w="1243" h="1243" extrusionOk="0">
                <a:moveTo>
                  <a:pt x="619" y="1"/>
                </a:moveTo>
                <a:cubicBezTo>
                  <a:pt x="276" y="1"/>
                  <a:pt x="0" y="276"/>
                  <a:pt x="0" y="620"/>
                </a:cubicBezTo>
                <a:cubicBezTo>
                  <a:pt x="0" y="964"/>
                  <a:pt x="276" y="1243"/>
                  <a:pt x="619" y="1243"/>
                </a:cubicBezTo>
                <a:cubicBezTo>
                  <a:pt x="963" y="1243"/>
                  <a:pt x="1242" y="964"/>
                  <a:pt x="1242" y="620"/>
                </a:cubicBezTo>
                <a:cubicBezTo>
                  <a:pt x="1242" y="276"/>
                  <a:pt x="963" y="1"/>
                  <a:pt x="61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89" name="Google Shape;89;p5"/>
          <p:cNvSpPr/>
          <p:nvPr/>
        </p:nvSpPr>
        <p:spPr>
          <a:xfrm>
            <a:off x="4793366" y="3959541"/>
            <a:ext cx="150099" cy="199224"/>
          </a:xfrm>
          <a:custGeom>
            <a:avLst/>
            <a:gdLst/>
            <a:ahLst/>
            <a:cxnLst/>
            <a:rect l="l" t="t" r="r" b="b"/>
            <a:pathLst>
              <a:path w="882" h="878" extrusionOk="0">
                <a:moveTo>
                  <a:pt x="441" y="1"/>
                </a:moveTo>
                <a:cubicBezTo>
                  <a:pt x="198" y="1"/>
                  <a:pt x="1" y="197"/>
                  <a:pt x="1" y="437"/>
                </a:cubicBezTo>
                <a:cubicBezTo>
                  <a:pt x="1" y="681"/>
                  <a:pt x="198" y="877"/>
                  <a:pt x="441" y="877"/>
                </a:cubicBezTo>
                <a:cubicBezTo>
                  <a:pt x="684" y="877"/>
                  <a:pt x="881" y="681"/>
                  <a:pt x="881" y="437"/>
                </a:cubicBezTo>
                <a:cubicBezTo>
                  <a:pt x="881" y="197"/>
                  <a:pt x="684" y="1"/>
                  <a:pt x="44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90" name="Google Shape;90;p5"/>
          <p:cNvSpPr/>
          <p:nvPr/>
        </p:nvSpPr>
        <p:spPr>
          <a:xfrm>
            <a:off x="6066313" y="5088407"/>
            <a:ext cx="198090" cy="263212"/>
          </a:xfrm>
          <a:custGeom>
            <a:avLst/>
            <a:gdLst/>
            <a:ahLst/>
            <a:cxnLst/>
            <a:rect l="l" t="t" r="r" b="b"/>
            <a:pathLst>
              <a:path w="1164" h="1160" extrusionOk="0">
                <a:moveTo>
                  <a:pt x="584" y="0"/>
                </a:moveTo>
                <a:cubicBezTo>
                  <a:pt x="262" y="0"/>
                  <a:pt x="1" y="258"/>
                  <a:pt x="1" y="580"/>
                </a:cubicBezTo>
                <a:cubicBezTo>
                  <a:pt x="1" y="902"/>
                  <a:pt x="262" y="1160"/>
                  <a:pt x="584" y="1160"/>
                </a:cubicBezTo>
                <a:cubicBezTo>
                  <a:pt x="906" y="1160"/>
                  <a:pt x="1164" y="902"/>
                  <a:pt x="1164" y="580"/>
                </a:cubicBezTo>
                <a:cubicBezTo>
                  <a:pt x="1164" y="258"/>
                  <a:pt x="906" y="0"/>
                  <a:pt x="584" y="0"/>
                </a:cubicBezTo>
                <a:close/>
              </a:path>
            </a:pathLst>
          </a:custGeom>
          <a:solidFill>
            <a:srgbClr val="F145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91" name="Google Shape;91;p5"/>
          <p:cNvSpPr/>
          <p:nvPr/>
        </p:nvSpPr>
        <p:spPr>
          <a:xfrm>
            <a:off x="7506717" y="3437427"/>
            <a:ext cx="198090" cy="264120"/>
          </a:xfrm>
          <a:custGeom>
            <a:avLst/>
            <a:gdLst/>
            <a:ahLst/>
            <a:cxnLst/>
            <a:rect l="l" t="t" r="r" b="b"/>
            <a:pathLst>
              <a:path w="1164" h="1164" extrusionOk="0">
                <a:moveTo>
                  <a:pt x="580" y="0"/>
                </a:moveTo>
                <a:cubicBezTo>
                  <a:pt x="258" y="0"/>
                  <a:pt x="1" y="262"/>
                  <a:pt x="1" y="580"/>
                </a:cubicBezTo>
                <a:cubicBezTo>
                  <a:pt x="1" y="902"/>
                  <a:pt x="258" y="1163"/>
                  <a:pt x="580" y="1163"/>
                </a:cubicBezTo>
                <a:cubicBezTo>
                  <a:pt x="903" y="1163"/>
                  <a:pt x="1164" y="902"/>
                  <a:pt x="1164" y="580"/>
                </a:cubicBezTo>
                <a:cubicBezTo>
                  <a:pt x="1164" y="262"/>
                  <a:pt x="903" y="0"/>
                  <a:pt x="58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cxnSp>
        <p:nvCxnSpPr>
          <p:cNvPr id="92" name="Google Shape;92;p5"/>
          <p:cNvCxnSpPr/>
          <p:nvPr/>
        </p:nvCxnSpPr>
        <p:spPr>
          <a:xfrm>
            <a:off x="6245176" y="3428988"/>
            <a:ext cx="1644900" cy="0"/>
          </a:xfrm>
          <a:prstGeom prst="straightConnector1">
            <a:avLst/>
          </a:prstGeom>
          <a:noFill/>
          <a:ln w="19050" cap="rnd" cmpd="sng">
            <a:solidFill>
              <a:srgbClr val="FBCCE8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3" name="Google Shape;93;p5"/>
          <p:cNvSpPr txBox="1">
            <a:spLocks noGrp="1"/>
          </p:cNvSpPr>
          <p:nvPr>
            <p:ph type="subTitle" idx="1"/>
          </p:nvPr>
        </p:nvSpPr>
        <p:spPr>
          <a:xfrm>
            <a:off x="6080988" y="3568377"/>
            <a:ext cx="1994400" cy="7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313602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9AD4C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 &amp; subtitle slide 1">
  <p:cSld name="BIG Title &amp; subtitle slide 1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6"/>
          <p:cNvSpPr/>
          <p:nvPr/>
        </p:nvSpPr>
        <p:spPr>
          <a:xfrm rot="10800000">
            <a:off x="-761771" y="530950"/>
            <a:ext cx="4960991" cy="6327061"/>
          </a:xfrm>
          <a:custGeom>
            <a:avLst/>
            <a:gdLst/>
            <a:ahLst/>
            <a:cxnLst/>
            <a:rect l="l" t="t" r="r" b="b"/>
            <a:pathLst>
              <a:path w="31119" h="29766" extrusionOk="0">
                <a:moveTo>
                  <a:pt x="298" y="0"/>
                </a:moveTo>
                <a:cubicBezTo>
                  <a:pt x="1" y="1951"/>
                  <a:pt x="534" y="4034"/>
                  <a:pt x="1794" y="5558"/>
                </a:cubicBezTo>
                <a:cubicBezTo>
                  <a:pt x="3204" y="7262"/>
                  <a:pt x="5569" y="8665"/>
                  <a:pt x="5394" y="10869"/>
                </a:cubicBezTo>
                <a:cubicBezTo>
                  <a:pt x="5344" y="11510"/>
                  <a:pt x="5061" y="12129"/>
                  <a:pt x="5101" y="12773"/>
                </a:cubicBezTo>
                <a:cubicBezTo>
                  <a:pt x="5176" y="13969"/>
                  <a:pt x="6296" y="14806"/>
                  <a:pt x="7373" y="15328"/>
                </a:cubicBezTo>
                <a:cubicBezTo>
                  <a:pt x="8447" y="15855"/>
                  <a:pt x="9664" y="16302"/>
                  <a:pt x="10297" y="17315"/>
                </a:cubicBezTo>
                <a:cubicBezTo>
                  <a:pt x="11185" y="18728"/>
                  <a:pt x="10569" y="20546"/>
                  <a:pt x="10354" y="22200"/>
                </a:cubicBezTo>
                <a:cubicBezTo>
                  <a:pt x="10000" y="24920"/>
                  <a:pt x="10995" y="27711"/>
                  <a:pt x="12802" y="29766"/>
                </a:cubicBezTo>
                <a:lnTo>
                  <a:pt x="31119" y="29766"/>
                </a:lnTo>
                <a:lnTo>
                  <a:pt x="31119" y="10511"/>
                </a:lnTo>
                <a:cubicBezTo>
                  <a:pt x="31112" y="10511"/>
                  <a:pt x="31105" y="10508"/>
                  <a:pt x="31101" y="10504"/>
                </a:cubicBezTo>
                <a:cubicBezTo>
                  <a:pt x="29412" y="9731"/>
                  <a:pt x="28188" y="8192"/>
                  <a:pt x="27279" y="6571"/>
                </a:cubicBezTo>
                <a:cubicBezTo>
                  <a:pt x="27010" y="6099"/>
                  <a:pt x="26760" y="5605"/>
                  <a:pt x="26384" y="5215"/>
                </a:cubicBezTo>
                <a:cubicBezTo>
                  <a:pt x="25668" y="4470"/>
                  <a:pt x="24588" y="4180"/>
                  <a:pt x="23811" y="3497"/>
                </a:cubicBezTo>
                <a:cubicBezTo>
                  <a:pt x="23131" y="2896"/>
                  <a:pt x="22734" y="2015"/>
                  <a:pt x="22598" y="1117"/>
                </a:cubicBezTo>
                <a:cubicBezTo>
                  <a:pt x="22540" y="741"/>
                  <a:pt x="22548" y="369"/>
                  <a:pt x="2256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96" name="Google Shape;96;p6"/>
          <p:cNvSpPr/>
          <p:nvPr/>
        </p:nvSpPr>
        <p:spPr>
          <a:xfrm rot="10800000">
            <a:off x="-761753" y="-18"/>
            <a:ext cx="6283726" cy="6858027"/>
          </a:xfrm>
          <a:custGeom>
            <a:avLst/>
            <a:gdLst/>
            <a:ahLst/>
            <a:cxnLst/>
            <a:rect l="l" t="t" r="r" b="b"/>
            <a:pathLst>
              <a:path w="36924" h="30224" extrusionOk="0">
                <a:moveTo>
                  <a:pt x="1" y="0"/>
                </a:moveTo>
                <a:cubicBezTo>
                  <a:pt x="520" y="2312"/>
                  <a:pt x="2162" y="4395"/>
                  <a:pt x="4395" y="5225"/>
                </a:cubicBezTo>
                <a:cubicBezTo>
                  <a:pt x="5533" y="5651"/>
                  <a:pt x="6876" y="5837"/>
                  <a:pt x="7627" y="6796"/>
                </a:cubicBezTo>
                <a:cubicBezTo>
                  <a:pt x="8901" y="8425"/>
                  <a:pt x="7545" y="10998"/>
                  <a:pt x="8550" y="12802"/>
                </a:cubicBezTo>
                <a:cubicBezTo>
                  <a:pt x="9399" y="14323"/>
                  <a:pt x="11492" y="14591"/>
                  <a:pt x="12770" y="15779"/>
                </a:cubicBezTo>
                <a:cubicBezTo>
                  <a:pt x="13929" y="16864"/>
                  <a:pt x="14259" y="18578"/>
                  <a:pt x="14219" y="20167"/>
                </a:cubicBezTo>
                <a:cubicBezTo>
                  <a:pt x="14176" y="21756"/>
                  <a:pt x="13833" y="23331"/>
                  <a:pt x="13919" y="24920"/>
                </a:cubicBezTo>
                <a:cubicBezTo>
                  <a:pt x="14026" y="26813"/>
                  <a:pt x="14745" y="28627"/>
                  <a:pt x="15794" y="30223"/>
                </a:cubicBezTo>
                <a:lnTo>
                  <a:pt x="36924" y="30223"/>
                </a:lnTo>
                <a:lnTo>
                  <a:pt x="36924" y="17454"/>
                </a:lnTo>
                <a:cubicBezTo>
                  <a:pt x="35095" y="17103"/>
                  <a:pt x="33416" y="16402"/>
                  <a:pt x="32210" y="15013"/>
                </a:cubicBezTo>
                <a:cubicBezTo>
                  <a:pt x="31591" y="14301"/>
                  <a:pt x="31147" y="13449"/>
                  <a:pt x="30507" y="12759"/>
                </a:cubicBezTo>
                <a:cubicBezTo>
                  <a:pt x="28906" y="11036"/>
                  <a:pt x="26448" y="10627"/>
                  <a:pt x="24031" y="10627"/>
                </a:cubicBezTo>
                <a:cubicBezTo>
                  <a:pt x="23465" y="10627"/>
                  <a:pt x="22901" y="10650"/>
                  <a:pt x="22351" y="10683"/>
                </a:cubicBezTo>
                <a:cubicBezTo>
                  <a:pt x="21735" y="10719"/>
                  <a:pt x="21114" y="10762"/>
                  <a:pt x="20497" y="10762"/>
                </a:cubicBezTo>
                <a:cubicBezTo>
                  <a:pt x="19837" y="10762"/>
                  <a:pt x="19182" y="10713"/>
                  <a:pt x="18543" y="10554"/>
                </a:cubicBezTo>
                <a:cubicBezTo>
                  <a:pt x="17308" y="10246"/>
                  <a:pt x="16116" y="9437"/>
                  <a:pt x="15715" y="8228"/>
                </a:cubicBezTo>
                <a:cubicBezTo>
                  <a:pt x="15332" y="7075"/>
                  <a:pt x="15690" y="5694"/>
                  <a:pt x="15010" y="4688"/>
                </a:cubicBezTo>
                <a:cubicBezTo>
                  <a:pt x="14198" y="3486"/>
                  <a:pt x="12455" y="3532"/>
                  <a:pt x="11084" y="3064"/>
                </a:cubicBezTo>
                <a:cubicBezTo>
                  <a:pt x="9699" y="2588"/>
                  <a:pt x="8554" y="1450"/>
                  <a:pt x="8082" y="65"/>
                </a:cubicBezTo>
                <a:cubicBezTo>
                  <a:pt x="8074" y="43"/>
                  <a:pt x="8067" y="22"/>
                  <a:pt x="806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97" name="Google Shape;97;p6"/>
          <p:cNvSpPr/>
          <p:nvPr/>
        </p:nvSpPr>
        <p:spPr>
          <a:xfrm rot="10800000">
            <a:off x="-761753" y="-18"/>
            <a:ext cx="6283726" cy="6858027"/>
          </a:xfrm>
          <a:custGeom>
            <a:avLst/>
            <a:gdLst/>
            <a:ahLst/>
            <a:cxnLst/>
            <a:rect l="l" t="t" r="r" b="b"/>
            <a:pathLst>
              <a:path w="36924" h="30224" extrusionOk="0">
                <a:moveTo>
                  <a:pt x="1" y="0"/>
                </a:moveTo>
                <a:cubicBezTo>
                  <a:pt x="520" y="2312"/>
                  <a:pt x="2162" y="4395"/>
                  <a:pt x="4395" y="5225"/>
                </a:cubicBezTo>
                <a:cubicBezTo>
                  <a:pt x="5533" y="5651"/>
                  <a:pt x="6876" y="5837"/>
                  <a:pt x="7627" y="6796"/>
                </a:cubicBezTo>
                <a:cubicBezTo>
                  <a:pt x="8901" y="8425"/>
                  <a:pt x="7545" y="10998"/>
                  <a:pt x="8550" y="12802"/>
                </a:cubicBezTo>
                <a:cubicBezTo>
                  <a:pt x="9399" y="14323"/>
                  <a:pt x="11492" y="14591"/>
                  <a:pt x="12770" y="15779"/>
                </a:cubicBezTo>
                <a:cubicBezTo>
                  <a:pt x="13929" y="16864"/>
                  <a:pt x="14259" y="18578"/>
                  <a:pt x="14219" y="20167"/>
                </a:cubicBezTo>
                <a:cubicBezTo>
                  <a:pt x="14176" y="21756"/>
                  <a:pt x="13833" y="23331"/>
                  <a:pt x="13919" y="24920"/>
                </a:cubicBezTo>
                <a:cubicBezTo>
                  <a:pt x="14026" y="26813"/>
                  <a:pt x="14745" y="28627"/>
                  <a:pt x="15794" y="30223"/>
                </a:cubicBezTo>
                <a:lnTo>
                  <a:pt x="36924" y="30223"/>
                </a:lnTo>
                <a:lnTo>
                  <a:pt x="36924" y="23438"/>
                </a:lnTo>
                <a:cubicBezTo>
                  <a:pt x="36344" y="23574"/>
                  <a:pt x="35771" y="23717"/>
                  <a:pt x="35202" y="23839"/>
                </a:cubicBezTo>
                <a:cubicBezTo>
                  <a:pt x="33821" y="24143"/>
                  <a:pt x="32399" y="24335"/>
                  <a:pt x="30985" y="24335"/>
                </a:cubicBezTo>
                <a:cubicBezTo>
                  <a:pt x="29869" y="24335"/>
                  <a:pt x="28758" y="24215"/>
                  <a:pt x="27676" y="23935"/>
                </a:cubicBezTo>
                <a:cubicBezTo>
                  <a:pt x="25224" y="23295"/>
                  <a:pt x="22934" y="21756"/>
                  <a:pt x="21789" y="19498"/>
                </a:cubicBezTo>
                <a:cubicBezTo>
                  <a:pt x="21173" y="18284"/>
                  <a:pt x="20880" y="16881"/>
                  <a:pt x="19971" y="15872"/>
                </a:cubicBezTo>
                <a:cubicBezTo>
                  <a:pt x="17881" y="13557"/>
                  <a:pt x="13504" y="14290"/>
                  <a:pt x="11836" y="11653"/>
                </a:cubicBezTo>
                <a:cubicBezTo>
                  <a:pt x="10802" y="10021"/>
                  <a:pt x="11328" y="7759"/>
                  <a:pt x="10336" y="6102"/>
                </a:cubicBezTo>
                <a:cubicBezTo>
                  <a:pt x="9191" y="4180"/>
                  <a:pt x="6625" y="3722"/>
                  <a:pt x="5004" y="2319"/>
                </a:cubicBezTo>
                <a:cubicBezTo>
                  <a:pt x="4177" y="1607"/>
                  <a:pt x="3658" y="834"/>
                  <a:pt x="325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98" name="Google Shape;98;p6"/>
          <p:cNvSpPr/>
          <p:nvPr/>
        </p:nvSpPr>
        <p:spPr>
          <a:xfrm rot="10800000">
            <a:off x="2158024" y="316715"/>
            <a:ext cx="276713" cy="369631"/>
          </a:xfrm>
          <a:custGeom>
            <a:avLst/>
            <a:gdLst/>
            <a:ahLst/>
            <a:cxnLst/>
            <a:rect l="l" t="t" r="r" b="b"/>
            <a:pathLst>
              <a:path w="1626" h="1629" extrusionOk="0">
                <a:moveTo>
                  <a:pt x="813" y="0"/>
                </a:moveTo>
                <a:cubicBezTo>
                  <a:pt x="362" y="0"/>
                  <a:pt x="1" y="365"/>
                  <a:pt x="1" y="816"/>
                </a:cubicBezTo>
                <a:cubicBezTo>
                  <a:pt x="1" y="1264"/>
                  <a:pt x="362" y="1629"/>
                  <a:pt x="813" y="1629"/>
                </a:cubicBezTo>
                <a:cubicBezTo>
                  <a:pt x="1261" y="1629"/>
                  <a:pt x="1626" y="1264"/>
                  <a:pt x="1626" y="816"/>
                </a:cubicBezTo>
                <a:cubicBezTo>
                  <a:pt x="1626" y="365"/>
                  <a:pt x="1261" y="0"/>
                  <a:pt x="81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99" name="Google Shape;99;p6"/>
          <p:cNvSpPr/>
          <p:nvPr/>
        </p:nvSpPr>
        <p:spPr>
          <a:xfrm rot="10800000">
            <a:off x="-551075" y="2038264"/>
            <a:ext cx="154864" cy="207393"/>
          </a:xfrm>
          <a:custGeom>
            <a:avLst/>
            <a:gdLst/>
            <a:ahLst/>
            <a:cxnLst/>
            <a:rect l="l" t="t" r="r" b="b"/>
            <a:pathLst>
              <a:path w="910" h="914" extrusionOk="0">
                <a:moveTo>
                  <a:pt x="455" y="1"/>
                </a:moveTo>
                <a:cubicBezTo>
                  <a:pt x="201" y="1"/>
                  <a:pt x="0" y="205"/>
                  <a:pt x="0" y="455"/>
                </a:cubicBezTo>
                <a:cubicBezTo>
                  <a:pt x="0" y="710"/>
                  <a:pt x="201" y="914"/>
                  <a:pt x="455" y="914"/>
                </a:cubicBezTo>
                <a:cubicBezTo>
                  <a:pt x="705" y="914"/>
                  <a:pt x="909" y="710"/>
                  <a:pt x="909" y="455"/>
                </a:cubicBezTo>
                <a:cubicBezTo>
                  <a:pt x="909" y="205"/>
                  <a:pt x="705" y="1"/>
                  <a:pt x="45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00" name="Google Shape;100;p6"/>
          <p:cNvSpPr/>
          <p:nvPr/>
        </p:nvSpPr>
        <p:spPr>
          <a:xfrm rot="10800000">
            <a:off x="2503999" y="5401944"/>
            <a:ext cx="155374" cy="206485"/>
          </a:xfrm>
          <a:custGeom>
            <a:avLst/>
            <a:gdLst/>
            <a:ahLst/>
            <a:cxnLst/>
            <a:rect l="l" t="t" r="r" b="b"/>
            <a:pathLst>
              <a:path w="913" h="910" extrusionOk="0">
                <a:moveTo>
                  <a:pt x="458" y="1"/>
                </a:moveTo>
                <a:cubicBezTo>
                  <a:pt x="204" y="1"/>
                  <a:pt x="0" y="205"/>
                  <a:pt x="0" y="455"/>
                </a:cubicBezTo>
                <a:cubicBezTo>
                  <a:pt x="0" y="706"/>
                  <a:pt x="204" y="910"/>
                  <a:pt x="458" y="910"/>
                </a:cubicBezTo>
                <a:cubicBezTo>
                  <a:pt x="709" y="910"/>
                  <a:pt x="913" y="706"/>
                  <a:pt x="913" y="455"/>
                </a:cubicBezTo>
                <a:cubicBezTo>
                  <a:pt x="913" y="205"/>
                  <a:pt x="709" y="1"/>
                  <a:pt x="45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01" name="Google Shape;101;p6"/>
          <p:cNvSpPr/>
          <p:nvPr/>
        </p:nvSpPr>
        <p:spPr>
          <a:xfrm rot="10800000">
            <a:off x="4896221" y="5290533"/>
            <a:ext cx="154864" cy="207393"/>
          </a:xfrm>
          <a:custGeom>
            <a:avLst/>
            <a:gdLst/>
            <a:ahLst/>
            <a:cxnLst/>
            <a:rect l="l" t="t" r="r" b="b"/>
            <a:pathLst>
              <a:path w="910" h="914" extrusionOk="0">
                <a:moveTo>
                  <a:pt x="455" y="1"/>
                </a:moveTo>
                <a:cubicBezTo>
                  <a:pt x="204" y="1"/>
                  <a:pt x="0" y="205"/>
                  <a:pt x="0" y="455"/>
                </a:cubicBezTo>
                <a:cubicBezTo>
                  <a:pt x="0" y="709"/>
                  <a:pt x="204" y="913"/>
                  <a:pt x="455" y="913"/>
                </a:cubicBezTo>
                <a:cubicBezTo>
                  <a:pt x="705" y="913"/>
                  <a:pt x="909" y="709"/>
                  <a:pt x="909" y="455"/>
                </a:cubicBezTo>
                <a:cubicBezTo>
                  <a:pt x="909" y="205"/>
                  <a:pt x="705" y="1"/>
                  <a:pt x="45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02" name="Google Shape;102;p6"/>
          <p:cNvSpPr/>
          <p:nvPr/>
        </p:nvSpPr>
        <p:spPr>
          <a:xfrm rot="10800000">
            <a:off x="-464623" y="2346858"/>
            <a:ext cx="211534" cy="282045"/>
          </a:xfrm>
          <a:custGeom>
            <a:avLst/>
            <a:gdLst/>
            <a:ahLst/>
            <a:cxnLst/>
            <a:rect l="l" t="t" r="r" b="b"/>
            <a:pathLst>
              <a:path w="1243" h="1243" extrusionOk="0">
                <a:moveTo>
                  <a:pt x="623" y="1"/>
                </a:moveTo>
                <a:cubicBezTo>
                  <a:pt x="279" y="1"/>
                  <a:pt x="0" y="280"/>
                  <a:pt x="0" y="620"/>
                </a:cubicBezTo>
                <a:cubicBezTo>
                  <a:pt x="0" y="963"/>
                  <a:pt x="279" y="1243"/>
                  <a:pt x="623" y="1243"/>
                </a:cubicBezTo>
                <a:cubicBezTo>
                  <a:pt x="963" y="1243"/>
                  <a:pt x="1242" y="963"/>
                  <a:pt x="1242" y="620"/>
                </a:cubicBezTo>
                <a:cubicBezTo>
                  <a:pt x="1242" y="280"/>
                  <a:pt x="963" y="1"/>
                  <a:pt x="62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03" name="Google Shape;103;p6"/>
          <p:cNvSpPr/>
          <p:nvPr/>
        </p:nvSpPr>
        <p:spPr>
          <a:xfrm rot="10800000">
            <a:off x="-492022" y="3318023"/>
            <a:ext cx="211023" cy="282045"/>
          </a:xfrm>
          <a:custGeom>
            <a:avLst/>
            <a:gdLst/>
            <a:ahLst/>
            <a:cxnLst/>
            <a:rect l="l" t="t" r="r" b="b"/>
            <a:pathLst>
              <a:path w="1240" h="1243" extrusionOk="0">
                <a:moveTo>
                  <a:pt x="620" y="0"/>
                </a:moveTo>
                <a:cubicBezTo>
                  <a:pt x="276" y="0"/>
                  <a:pt x="1" y="280"/>
                  <a:pt x="1" y="623"/>
                </a:cubicBezTo>
                <a:cubicBezTo>
                  <a:pt x="1" y="967"/>
                  <a:pt x="276" y="1242"/>
                  <a:pt x="620" y="1242"/>
                </a:cubicBezTo>
                <a:cubicBezTo>
                  <a:pt x="964" y="1242"/>
                  <a:pt x="1239" y="967"/>
                  <a:pt x="1239" y="623"/>
                </a:cubicBezTo>
                <a:cubicBezTo>
                  <a:pt x="1239" y="280"/>
                  <a:pt x="964" y="0"/>
                  <a:pt x="62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04" name="Google Shape;104;p6"/>
          <p:cNvSpPr/>
          <p:nvPr/>
        </p:nvSpPr>
        <p:spPr>
          <a:xfrm rot="10800000">
            <a:off x="5051082" y="5547727"/>
            <a:ext cx="210853" cy="282045"/>
          </a:xfrm>
          <a:custGeom>
            <a:avLst/>
            <a:gdLst/>
            <a:ahLst/>
            <a:cxnLst/>
            <a:rect l="l" t="t" r="r" b="b"/>
            <a:pathLst>
              <a:path w="1239" h="1243" extrusionOk="0">
                <a:moveTo>
                  <a:pt x="620" y="0"/>
                </a:moveTo>
                <a:cubicBezTo>
                  <a:pt x="276" y="0"/>
                  <a:pt x="1" y="276"/>
                  <a:pt x="1" y="620"/>
                </a:cubicBezTo>
                <a:cubicBezTo>
                  <a:pt x="1" y="963"/>
                  <a:pt x="276" y="1242"/>
                  <a:pt x="620" y="1242"/>
                </a:cubicBezTo>
                <a:cubicBezTo>
                  <a:pt x="963" y="1242"/>
                  <a:pt x="1239" y="963"/>
                  <a:pt x="1239" y="620"/>
                </a:cubicBezTo>
                <a:cubicBezTo>
                  <a:pt x="1239" y="276"/>
                  <a:pt x="963" y="0"/>
                  <a:pt x="62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05" name="Google Shape;105;p6"/>
          <p:cNvSpPr/>
          <p:nvPr/>
        </p:nvSpPr>
        <p:spPr>
          <a:xfrm rot="10800000">
            <a:off x="3428417" y="2231590"/>
            <a:ext cx="211534" cy="282045"/>
          </a:xfrm>
          <a:custGeom>
            <a:avLst/>
            <a:gdLst/>
            <a:ahLst/>
            <a:cxnLst/>
            <a:rect l="l" t="t" r="r" b="b"/>
            <a:pathLst>
              <a:path w="1243" h="1243" extrusionOk="0">
                <a:moveTo>
                  <a:pt x="619" y="1"/>
                </a:moveTo>
                <a:cubicBezTo>
                  <a:pt x="276" y="1"/>
                  <a:pt x="0" y="276"/>
                  <a:pt x="0" y="620"/>
                </a:cubicBezTo>
                <a:cubicBezTo>
                  <a:pt x="0" y="964"/>
                  <a:pt x="276" y="1243"/>
                  <a:pt x="619" y="1243"/>
                </a:cubicBezTo>
                <a:cubicBezTo>
                  <a:pt x="963" y="1243"/>
                  <a:pt x="1242" y="964"/>
                  <a:pt x="1242" y="620"/>
                </a:cubicBezTo>
                <a:cubicBezTo>
                  <a:pt x="1242" y="276"/>
                  <a:pt x="963" y="1"/>
                  <a:pt x="61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06" name="Google Shape;106;p6"/>
          <p:cNvSpPr/>
          <p:nvPr/>
        </p:nvSpPr>
        <p:spPr>
          <a:xfrm rot="10800000">
            <a:off x="3438799" y="2699245"/>
            <a:ext cx="150099" cy="199224"/>
          </a:xfrm>
          <a:custGeom>
            <a:avLst/>
            <a:gdLst/>
            <a:ahLst/>
            <a:cxnLst/>
            <a:rect l="l" t="t" r="r" b="b"/>
            <a:pathLst>
              <a:path w="882" h="878" extrusionOk="0">
                <a:moveTo>
                  <a:pt x="441" y="1"/>
                </a:moveTo>
                <a:cubicBezTo>
                  <a:pt x="198" y="1"/>
                  <a:pt x="1" y="197"/>
                  <a:pt x="1" y="437"/>
                </a:cubicBezTo>
                <a:cubicBezTo>
                  <a:pt x="1" y="681"/>
                  <a:pt x="198" y="877"/>
                  <a:pt x="441" y="877"/>
                </a:cubicBezTo>
                <a:cubicBezTo>
                  <a:pt x="684" y="877"/>
                  <a:pt x="881" y="681"/>
                  <a:pt x="881" y="437"/>
                </a:cubicBezTo>
                <a:cubicBezTo>
                  <a:pt x="881" y="197"/>
                  <a:pt x="684" y="1"/>
                  <a:pt x="44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07" name="Google Shape;107;p6"/>
          <p:cNvSpPr/>
          <p:nvPr/>
        </p:nvSpPr>
        <p:spPr>
          <a:xfrm rot="10800000">
            <a:off x="2117860" y="1506391"/>
            <a:ext cx="198090" cy="263212"/>
          </a:xfrm>
          <a:custGeom>
            <a:avLst/>
            <a:gdLst/>
            <a:ahLst/>
            <a:cxnLst/>
            <a:rect l="l" t="t" r="r" b="b"/>
            <a:pathLst>
              <a:path w="1164" h="1160" extrusionOk="0">
                <a:moveTo>
                  <a:pt x="584" y="0"/>
                </a:moveTo>
                <a:cubicBezTo>
                  <a:pt x="262" y="0"/>
                  <a:pt x="1" y="258"/>
                  <a:pt x="1" y="580"/>
                </a:cubicBezTo>
                <a:cubicBezTo>
                  <a:pt x="1" y="902"/>
                  <a:pt x="262" y="1160"/>
                  <a:pt x="584" y="1160"/>
                </a:cubicBezTo>
                <a:cubicBezTo>
                  <a:pt x="906" y="1160"/>
                  <a:pt x="1164" y="902"/>
                  <a:pt x="1164" y="580"/>
                </a:cubicBezTo>
                <a:cubicBezTo>
                  <a:pt x="1164" y="258"/>
                  <a:pt x="906" y="0"/>
                  <a:pt x="58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08" name="Google Shape;108;p6"/>
          <p:cNvSpPr/>
          <p:nvPr/>
        </p:nvSpPr>
        <p:spPr>
          <a:xfrm rot="10800000">
            <a:off x="677456" y="3156465"/>
            <a:ext cx="198090" cy="264120"/>
          </a:xfrm>
          <a:custGeom>
            <a:avLst/>
            <a:gdLst/>
            <a:ahLst/>
            <a:cxnLst/>
            <a:rect l="l" t="t" r="r" b="b"/>
            <a:pathLst>
              <a:path w="1164" h="1164" extrusionOk="0">
                <a:moveTo>
                  <a:pt x="580" y="0"/>
                </a:moveTo>
                <a:cubicBezTo>
                  <a:pt x="258" y="0"/>
                  <a:pt x="1" y="262"/>
                  <a:pt x="1" y="580"/>
                </a:cubicBezTo>
                <a:cubicBezTo>
                  <a:pt x="1" y="902"/>
                  <a:pt x="258" y="1163"/>
                  <a:pt x="580" y="1163"/>
                </a:cubicBezTo>
                <a:cubicBezTo>
                  <a:pt x="903" y="1163"/>
                  <a:pt x="1164" y="902"/>
                  <a:pt x="1164" y="580"/>
                </a:cubicBezTo>
                <a:cubicBezTo>
                  <a:pt x="1164" y="262"/>
                  <a:pt x="903" y="0"/>
                  <a:pt x="58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grpSp>
        <p:nvGrpSpPr>
          <p:cNvPr id="109" name="Google Shape;109;p6"/>
          <p:cNvGrpSpPr/>
          <p:nvPr/>
        </p:nvGrpSpPr>
        <p:grpSpPr>
          <a:xfrm flipH="1">
            <a:off x="-762010" y="4519493"/>
            <a:ext cx="2513867" cy="2338513"/>
            <a:chOff x="5527403" y="4013725"/>
            <a:chExt cx="971580" cy="677856"/>
          </a:xfrm>
        </p:grpSpPr>
        <p:sp>
          <p:nvSpPr>
            <p:cNvPr id="110" name="Google Shape;110;p6"/>
            <p:cNvSpPr/>
            <p:nvPr/>
          </p:nvSpPr>
          <p:spPr>
            <a:xfrm>
              <a:off x="5527403" y="4013725"/>
              <a:ext cx="971580" cy="677856"/>
            </a:xfrm>
            <a:custGeom>
              <a:avLst/>
              <a:gdLst/>
              <a:ahLst/>
              <a:cxnLst/>
              <a:rect l="l" t="t" r="r" b="b"/>
              <a:pathLst>
                <a:path w="12133" h="8465" extrusionOk="0">
                  <a:moveTo>
                    <a:pt x="12133" y="1"/>
                  </a:moveTo>
                  <a:cubicBezTo>
                    <a:pt x="11686" y="44"/>
                    <a:pt x="11242" y="105"/>
                    <a:pt x="10798" y="183"/>
                  </a:cubicBezTo>
                  <a:cubicBezTo>
                    <a:pt x="7949" y="699"/>
                    <a:pt x="5211" y="2051"/>
                    <a:pt x="3286" y="4213"/>
                  </a:cubicBezTo>
                  <a:cubicBezTo>
                    <a:pt x="2144" y="5494"/>
                    <a:pt x="1310" y="7026"/>
                    <a:pt x="162" y="8293"/>
                  </a:cubicBezTo>
                  <a:cubicBezTo>
                    <a:pt x="108" y="8350"/>
                    <a:pt x="54" y="8407"/>
                    <a:pt x="1" y="8465"/>
                  </a:cubicBezTo>
                  <a:lnTo>
                    <a:pt x="12133" y="8465"/>
                  </a:lnTo>
                  <a:lnTo>
                    <a:pt x="1213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11" name="Google Shape;111;p6"/>
            <p:cNvSpPr/>
            <p:nvPr/>
          </p:nvSpPr>
          <p:spPr>
            <a:xfrm>
              <a:off x="5809434" y="4238100"/>
              <a:ext cx="689547" cy="453479"/>
            </a:xfrm>
            <a:custGeom>
              <a:avLst/>
              <a:gdLst/>
              <a:ahLst/>
              <a:cxnLst/>
              <a:rect l="l" t="t" r="r" b="b"/>
              <a:pathLst>
                <a:path w="8611" h="5663" extrusionOk="0">
                  <a:moveTo>
                    <a:pt x="8611" y="1"/>
                  </a:moveTo>
                  <a:cubicBezTo>
                    <a:pt x="5830" y="541"/>
                    <a:pt x="3171" y="1883"/>
                    <a:pt x="1292" y="3995"/>
                  </a:cubicBezTo>
                  <a:cubicBezTo>
                    <a:pt x="823" y="4521"/>
                    <a:pt x="408" y="5086"/>
                    <a:pt x="0" y="5663"/>
                  </a:cubicBezTo>
                  <a:lnTo>
                    <a:pt x="8611" y="5663"/>
                  </a:lnTo>
                  <a:lnTo>
                    <a:pt x="861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sp>
        <p:nvSpPr>
          <p:cNvPr id="112" name="Google Shape;112;p6"/>
          <p:cNvSpPr txBox="1">
            <a:spLocks noGrp="1"/>
          </p:cNvSpPr>
          <p:nvPr>
            <p:ph type="title"/>
          </p:nvPr>
        </p:nvSpPr>
        <p:spPr>
          <a:xfrm>
            <a:off x="428050" y="1742184"/>
            <a:ext cx="3055500" cy="148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13" name="Google Shape;113;p6"/>
          <p:cNvSpPr txBox="1">
            <a:spLocks noGrp="1"/>
          </p:cNvSpPr>
          <p:nvPr>
            <p:ph type="subTitle" idx="1"/>
          </p:nvPr>
        </p:nvSpPr>
        <p:spPr>
          <a:xfrm>
            <a:off x="428050" y="3629784"/>
            <a:ext cx="2770200" cy="7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BCCE8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BCCE8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BCCE8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BCCE8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BCCE8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BCCE8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BCCE8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BCCE8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BCCE8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cxnSp>
        <p:nvCxnSpPr>
          <p:cNvPr id="114" name="Google Shape;114;p6"/>
          <p:cNvCxnSpPr/>
          <p:nvPr/>
        </p:nvCxnSpPr>
        <p:spPr>
          <a:xfrm>
            <a:off x="539994" y="3428989"/>
            <a:ext cx="1214400" cy="0"/>
          </a:xfrm>
          <a:prstGeom prst="straightConnector1">
            <a:avLst/>
          </a:prstGeom>
          <a:noFill/>
          <a:ln w="19050" cap="rnd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09799890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slide">
  <p:cSld name="Quote slide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7"/>
          <p:cNvSpPr/>
          <p:nvPr/>
        </p:nvSpPr>
        <p:spPr>
          <a:xfrm>
            <a:off x="-2" y="0"/>
            <a:ext cx="9144057" cy="6908904"/>
          </a:xfrm>
          <a:custGeom>
            <a:avLst/>
            <a:gdLst/>
            <a:ahLst/>
            <a:cxnLst/>
            <a:rect l="l" t="t" r="r" b="b"/>
            <a:pathLst>
              <a:path w="53336" h="30224" extrusionOk="0">
                <a:moveTo>
                  <a:pt x="0" y="0"/>
                </a:moveTo>
                <a:lnTo>
                  <a:pt x="0" y="30224"/>
                </a:lnTo>
                <a:lnTo>
                  <a:pt x="53336" y="30224"/>
                </a:lnTo>
                <a:lnTo>
                  <a:pt x="53336" y="0"/>
                </a:lnTo>
                <a:close/>
              </a:path>
            </a:pathLst>
          </a:custGeom>
          <a:solidFill>
            <a:srgbClr val="423A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17" name="Google Shape;117;p7"/>
          <p:cNvSpPr/>
          <p:nvPr/>
        </p:nvSpPr>
        <p:spPr>
          <a:xfrm>
            <a:off x="4193088" y="0"/>
            <a:ext cx="4950917" cy="6908904"/>
          </a:xfrm>
          <a:custGeom>
            <a:avLst/>
            <a:gdLst/>
            <a:ahLst/>
            <a:cxnLst/>
            <a:rect l="l" t="t" r="r" b="b"/>
            <a:pathLst>
              <a:path w="28878" h="30224" extrusionOk="0">
                <a:moveTo>
                  <a:pt x="13399" y="0"/>
                </a:moveTo>
                <a:cubicBezTo>
                  <a:pt x="13478" y="83"/>
                  <a:pt x="13553" y="169"/>
                  <a:pt x="13628" y="254"/>
                </a:cubicBezTo>
                <a:cubicBezTo>
                  <a:pt x="15078" y="1929"/>
                  <a:pt x="15854" y="4105"/>
                  <a:pt x="16166" y="6299"/>
                </a:cubicBezTo>
                <a:cubicBezTo>
                  <a:pt x="16570" y="9159"/>
                  <a:pt x="16194" y="12193"/>
                  <a:pt x="14713" y="14674"/>
                </a:cubicBezTo>
                <a:cubicBezTo>
                  <a:pt x="13056" y="17454"/>
                  <a:pt x="10218" y="19280"/>
                  <a:pt x="7526" y="21080"/>
                </a:cubicBezTo>
                <a:cubicBezTo>
                  <a:pt x="4835" y="22876"/>
                  <a:pt x="2076" y="24891"/>
                  <a:pt x="730" y="27837"/>
                </a:cubicBezTo>
                <a:cubicBezTo>
                  <a:pt x="383" y="28599"/>
                  <a:pt x="143" y="29401"/>
                  <a:pt x="0" y="30224"/>
                </a:cubicBezTo>
                <a:lnTo>
                  <a:pt x="28878" y="30224"/>
                </a:lnTo>
                <a:lnTo>
                  <a:pt x="28878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18" name="Google Shape;118;p7"/>
          <p:cNvSpPr/>
          <p:nvPr/>
        </p:nvSpPr>
        <p:spPr>
          <a:xfrm>
            <a:off x="6529477" y="5284042"/>
            <a:ext cx="2614498" cy="1624817"/>
          </a:xfrm>
          <a:custGeom>
            <a:avLst/>
            <a:gdLst/>
            <a:ahLst/>
            <a:cxnLst/>
            <a:rect l="l" t="t" r="r" b="b"/>
            <a:pathLst>
              <a:path w="15250" h="7108" extrusionOk="0">
                <a:moveTo>
                  <a:pt x="15250" y="0"/>
                </a:moveTo>
                <a:cubicBezTo>
                  <a:pt x="15107" y="0"/>
                  <a:pt x="14964" y="0"/>
                  <a:pt x="14820" y="4"/>
                </a:cubicBezTo>
                <a:cubicBezTo>
                  <a:pt x="11582" y="61"/>
                  <a:pt x="8285" y="555"/>
                  <a:pt x="5394" y="2019"/>
                </a:cubicBezTo>
                <a:cubicBezTo>
                  <a:pt x="3153" y="3146"/>
                  <a:pt x="1174" y="4917"/>
                  <a:pt x="0" y="7108"/>
                </a:cubicBezTo>
                <a:lnTo>
                  <a:pt x="15250" y="7108"/>
                </a:lnTo>
                <a:lnTo>
                  <a:pt x="1525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19" name="Google Shape;119;p7"/>
          <p:cNvSpPr/>
          <p:nvPr/>
        </p:nvSpPr>
        <p:spPr>
          <a:xfrm>
            <a:off x="7673156" y="469521"/>
            <a:ext cx="1181925" cy="1575900"/>
          </a:xfrm>
          <a:custGeom>
            <a:avLst/>
            <a:gdLst/>
            <a:ahLst/>
            <a:cxnLst/>
            <a:rect l="l" t="t" r="r" b="b"/>
            <a:pathLst>
              <a:path w="6894" h="6894" extrusionOk="0">
                <a:moveTo>
                  <a:pt x="3447" y="1"/>
                </a:moveTo>
                <a:cubicBezTo>
                  <a:pt x="1543" y="1"/>
                  <a:pt x="0" y="1543"/>
                  <a:pt x="0" y="3447"/>
                </a:cubicBezTo>
                <a:cubicBezTo>
                  <a:pt x="0" y="5351"/>
                  <a:pt x="1543" y="6893"/>
                  <a:pt x="3447" y="6893"/>
                </a:cubicBezTo>
                <a:cubicBezTo>
                  <a:pt x="5351" y="6893"/>
                  <a:pt x="6893" y="5351"/>
                  <a:pt x="6893" y="3447"/>
                </a:cubicBezTo>
                <a:cubicBezTo>
                  <a:pt x="6893" y="1543"/>
                  <a:pt x="5351" y="1"/>
                  <a:pt x="344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20" name="Google Shape;120;p7"/>
          <p:cNvSpPr txBox="1">
            <a:spLocks noGrp="1"/>
          </p:cNvSpPr>
          <p:nvPr>
            <p:ph type="subTitle" idx="1"/>
          </p:nvPr>
        </p:nvSpPr>
        <p:spPr>
          <a:xfrm>
            <a:off x="1293750" y="2131033"/>
            <a:ext cx="6490500" cy="280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21" name="Google Shape;121;p7"/>
          <p:cNvSpPr txBox="1">
            <a:spLocks noGrp="1"/>
          </p:cNvSpPr>
          <p:nvPr>
            <p:ph type="subTitle" idx="2"/>
          </p:nvPr>
        </p:nvSpPr>
        <p:spPr>
          <a:xfrm>
            <a:off x="4809135" y="4692377"/>
            <a:ext cx="1994400" cy="3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BCCE8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BCCE8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BCCE8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BCCE8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BCCE8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BCCE8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BCCE8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BCCE8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BCCE8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17265122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Title &amp; Summary" type="tx">
  <p:cSld name="Content Title &amp; Summary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8"/>
          <p:cNvSpPr/>
          <p:nvPr/>
        </p:nvSpPr>
        <p:spPr>
          <a:xfrm>
            <a:off x="0" y="-33"/>
            <a:ext cx="4914148" cy="6858044"/>
          </a:xfrm>
          <a:custGeom>
            <a:avLst/>
            <a:gdLst/>
            <a:ahLst/>
            <a:cxnLst/>
            <a:rect l="l" t="t" r="r" b="b"/>
            <a:pathLst>
              <a:path w="29007" h="30361" extrusionOk="0">
                <a:moveTo>
                  <a:pt x="0" y="1"/>
                </a:moveTo>
                <a:lnTo>
                  <a:pt x="0" y="30360"/>
                </a:lnTo>
                <a:lnTo>
                  <a:pt x="15547" y="30360"/>
                </a:lnTo>
                <a:cubicBezTo>
                  <a:pt x="15471" y="30274"/>
                  <a:pt x="15393" y="30192"/>
                  <a:pt x="15318" y="30106"/>
                </a:cubicBezTo>
                <a:cubicBezTo>
                  <a:pt x="13861" y="28420"/>
                  <a:pt x="13081" y="26234"/>
                  <a:pt x="12769" y="24029"/>
                </a:cubicBezTo>
                <a:cubicBezTo>
                  <a:pt x="12365" y="21159"/>
                  <a:pt x="12744" y="18110"/>
                  <a:pt x="14230" y="15619"/>
                </a:cubicBezTo>
                <a:cubicBezTo>
                  <a:pt x="15897" y="12827"/>
                  <a:pt x="18746" y="10995"/>
                  <a:pt x="21448" y="9184"/>
                </a:cubicBezTo>
                <a:cubicBezTo>
                  <a:pt x="24154" y="7377"/>
                  <a:pt x="26924" y="5355"/>
                  <a:pt x="28273" y="2399"/>
                </a:cubicBezTo>
                <a:cubicBezTo>
                  <a:pt x="28624" y="1629"/>
                  <a:pt x="28864" y="824"/>
                  <a:pt x="2900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24" name="Google Shape;124;p8"/>
          <p:cNvSpPr/>
          <p:nvPr/>
        </p:nvSpPr>
        <p:spPr>
          <a:xfrm>
            <a:off x="0" y="-33"/>
            <a:ext cx="2595738" cy="1613033"/>
          </a:xfrm>
          <a:custGeom>
            <a:avLst/>
            <a:gdLst/>
            <a:ahLst/>
            <a:cxnLst/>
            <a:rect l="l" t="t" r="r" b="b"/>
            <a:pathLst>
              <a:path w="15322" h="7141" extrusionOk="0">
                <a:moveTo>
                  <a:pt x="0" y="1"/>
                </a:moveTo>
                <a:lnTo>
                  <a:pt x="0" y="7141"/>
                </a:lnTo>
                <a:cubicBezTo>
                  <a:pt x="143" y="7141"/>
                  <a:pt x="290" y="7137"/>
                  <a:pt x="433" y="7133"/>
                </a:cubicBezTo>
                <a:cubicBezTo>
                  <a:pt x="3686" y="7076"/>
                  <a:pt x="6997" y="6579"/>
                  <a:pt x="9903" y="5111"/>
                </a:cubicBezTo>
                <a:cubicBezTo>
                  <a:pt x="12150" y="3977"/>
                  <a:pt x="14140" y="2202"/>
                  <a:pt x="1532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25" name="Google Shape;125;p8"/>
          <p:cNvSpPr/>
          <p:nvPr/>
        </p:nvSpPr>
        <p:spPr>
          <a:xfrm>
            <a:off x="287323" y="4827063"/>
            <a:ext cx="1173351" cy="1564468"/>
          </a:xfrm>
          <a:custGeom>
            <a:avLst/>
            <a:gdLst/>
            <a:ahLst/>
            <a:cxnLst/>
            <a:rect l="l" t="t" r="r" b="b"/>
            <a:pathLst>
              <a:path w="6926" h="6926" extrusionOk="0">
                <a:moveTo>
                  <a:pt x="3461" y="0"/>
                </a:moveTo>
                <a:cubicBezTo>
                  <a:pt x="1550" y="0"/>
                  <a:pt x="0" y="1550"/>
                  <a:pt x="0" y="3461"/>
                </a:cubicBezTo>
                <a:cubicBezTo>
                  <a:pt x="0" y="5375"/>
                  <a:pt x="1550" y="6925"/>
                  <a:pt x="3461" y="6925"/>
                </a:cubicBezTo>
                <a:cubicBezTo>
                  <a:pt x="5372" y="6925"/>
                  <a:pt x="6926" y="5375"/>
                  <a:pt x="6926" y="3461"/>
                </a:cubicBezTo>
                <a:cubicBezTo>
                  <a:pt x="6926" y="1550"/>
                  <a:pt x="5372" y="0"/>
                  <a:pt x="346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26" name="Google Shape;126;p8"/>
          <p:cNvSpPr txBox="1">
            <a:spLocks noGrp="1"/>
          </p:cNvSpPr>
          <p:nvPr>
            <p:ph type="title"/>
          </p:nvPr>
        </p:nvSpPr>
        <p:spPr>
          <a:xfrm>
            <a:off x="431490" y="904404"/>
            <a:ext cx="2082900" cy="297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Open Sans ExtraBold"/>
              <a:buNone/>
              <a:defRPr sz="3600" b="0">
                <a:solidFill>
                  <a:srgbClr val="FFFFFF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Montserrat ExtraLight"/>
              <a:buNone/>
              <a:defRPr sz="3600" b="0">
                <a:solidFill>
                  <a:srgbClr val="FFFFFF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Montserrat ExtraLight"/>
              <a:buNone/>
              <a:defRPr sz="3600" b="0">
                <a:solidFill>
                  <a:srgbClr val="FFFFFF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Montserrat ExtraLight"/>
              <a:buNone/>
              <a:defRPr sz="3600" b="0">
                <a:solidFill>
                  <a:srgbClr val="FFFFFF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Montserrat ExtraLight"/>
              <a:buNone/>
              <a:defRPr sz="3600" b="0">
                <a:solidFill>
                  <a:srgbClr val="FFFFFF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Montserrat ExtraLight"/>
              <a:buNone/>
              <a:defRPr sz="3600" b="0">
                <a:solidFill>
                  <a:srgbClr val="FFFFFF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Montserrat ExtraLight"/>
              <a:buNone/>
              <a:defRPr sz="3600" b="0">
                <a:solidFill>
                  <a:srgbClr val="FFFFFF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Montserrat ExtraLight"/>
              <a:buNone/>
              <a:defRPr sz="3600" b="0">
                <a:solidFill>
                  <a:srgbClr val="FFFFFF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Montserrat ExtraLight"/>
              <a:buNone/>
              <a:defRPr sz="3600" b="0">
                <a:solidFill>
                  <a:srgbClr val="FFFFFF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27" name="Google Shape;127;p8"/>
          <p:cNvSpPr txBox="1">
            <a:spLocks noGrp="1"/>
          </p:cNvSpPr>
          <p:nvPr>
            <p:ph type="subTitle" idx="1"/>
          </p:nvPr>
        </p:nvSpPr>
        <p:spPr>
          <a:xfrm>
            <a:off x="2474900" y="3900767"/>
            <a:ext cx="1932600" cy="59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28" name="Google Shape;128;p8"/>
          <p:cNvSpPr txBox="1">
            <a:spLocks noGrp="1"/>
          </p:cNvSpPr>
          <p:nvPr>
            <p:ph type="subTitle" idx="2"/>
          </p:nvPr>
        </p:nvSpPr>
        <p:spPr>
          <a:xfrm>
            <a:off x="2474900" y="4416567"/>
            <a:ext cx="1932600" cy="7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29" name="Google Shape;129;p8"/>
          <p:cNvSpPr txBox="1">
            <a:spLocks noGrp="1"/>
          </p:cNvSpPr>
          <p:nvPr>
            <p:ph type="subTitle" idx="3"/>
          </p:nvPr>
        </p:nvSpPr>
        <p:spPr>
          <a:xfrm>
            <a:off x="4608700" y="3900767"/>
            <a:ext cx="1932600" cy="59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30" name="Google Shape;130;p8"/>
          <p:cNvSpPr txBox="1">
            <a:spLocks noGrp="1"/>
          </p:cNvSpPr>
          <p:nvPr>
            <p:ph type="subTitle" idx="4"/>
          </p:nvPr>
        </p:nvSpPr>
        <p:spPr>
          <a:xfrm>
            <a:off x="4608700" y="4416567"/>
            <a:ext cx="1932600" cy="7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31" name="Google Shape;131;p8"/>
          <p:cNvSpPr txBox="1">
            <a:spLocks noGrp="1"/>
          </p:cNvSpPr>
          <p:nvPr>
            <p:ph type="subTitle" idx="5"/>
          </p:nvPr>
        </p:nvSpPr>
        <p:spPr>
          <a:xfrm>
            <a:off x="6742500" y="3900767"/>
            <a:ext cx="1932600" cy="59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32" name="Google Shape;132;p8"/>
          <p:cNvSpPr txBox="1">
            <a:spLocks noGrp="1"/>
          </p:cNvSpPr>
          <p:nvPr>
            <p:ph type="subTitle" idx="6"/>
          </p:nvPr>
        </p:nvSpPr>
        <p:spPr>
          <a:xfrm>
            <a:off x="6742500" y="4416567"/>
            <a:ext cx="1932600" cy="7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cxnSp>
        <p:nvCxnSpPr>
          <p:cNvPr id="133" name="Google Shape;133;p8"/>
          <p:cNvCxnSpPr/>
          <p:nvPr/>
        </p:nvCxnSpPr>
        <p:spPr>
          <a:xfrm>
            <a:off x="540001" y="1863767"/>
            <a:ext cx="1644900" cy="0"/>
          </a:xfrm>
          <a:prstGeom prst="straightConnector1">
            <a:avLst/>
          </a:prstGeom>
          <a:noFill/>
          <a:ln w="28575" cap="rnd" cmpd="sng">
            <a:solidFill>
              <a:srgbClr val="FBCCE8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134" name="Google Shape;134;p8"/>
          <p:cNvCxnSpPr/>
          <p:nvPr/>
        </p:nvCxnSpPr>
        <p:spPr>
          <a:xfrm>
            <a:off x="540001" y="2819400"/>
            <a:ext cx="1644900" cy="0"/>
          </a:xfrm>
          <a:prstGeom prst="straightConnector1">
            <a:avLst/>
          </a:prstGeom>
          <a:noFill/>
          <a:ln w="28575" cap="rnd" cmpd="sng">
            <a:solidFill>
              <a:srgbClr val="FBCCE8"/>
            </a:solidFill>
            <a:prstDash val="dot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1891211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9AD4C"/>
          </p15:clr>
        </p15:guide>
        <p15:guide id="2" pos="2880">
          <p15:clr>
            <a:srgbClr val="F9AD4C"/>
          </p15:clr>
        </p15:guide>
        <p15:guide id="3" pos="340">
          <p15:clr>
            <a:srgbClr val="F9AD4C"/>
          </p15:clr>
        </p15:guide>
        <p15:guide id="4" pos="5420">
          <p15:clr>
            <a:srgbClr val="F9AD4C"/>
          </p15:clr>
        </p15:guide>
        <p15:guide id="5" orient="horz" pos="340">
          <p15:clr>
            <a:srgbClr val="F9AD4C"/>
          </p15:clr>
        </p15:guide>
        <p15:guide id="6" orient="horz" pos="2900">
          <p15:clr>
            <a:srgbClr val="F9AD4C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body slide 1">
  <p:cSld name="Title &amp; body slide 1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9"/>
          <p:cNvSpPr txBox="1">
            <a:spLocks noGrp="1"/>
          </p:cNvSpPr>
          <p:nvPr>
            <p:ph type="title"/>
          </p:nvPr>
        </p:nvSpPr>
        <p:spPr>
          <a:xfrm>
            <a:off x="1048350" y="1654633"/>
            <a:ext cx="7047300" cy="6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37" name="Google Shape;137;p9"/>
          <p:cNvSpPr txBox="1">
            <a:spLocks noGrp="1"/>
          </p:cNvSpPr>
          <p:nvPr>
            <p:ph type="body" idx="1"/>
          </p:nvPr>
        </p:nvSpPr>
        <p:spPr>
          <a:xfrm>
            <a:off x="1048350" y="3098867"/>
            <a:ext cx="7047300" cy="281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⏷"/>
              <a:defRPr sz="1200"/>
            </a:lvl1pPr>
            <a:lvl2pPr marL="914400" lvl="1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⏷"/>
              <a:defRPr sz="1200"/>
            </a:lvl2pPr>
            <a:lvl3pPr marL="1371600" lvl="2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⏷"/>
              <a:defRPr sz="1200"/>
            </a:lvl3pPr>
            <a:lvl4pPr marL="1828800" lvl="3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⏷"/>
              <a:defRPr sz="1200"/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⏷"/>
              <a:defRPr sz="1200"/>
            </a:lvl5pPr>
            <a:lvl6pPr marL="2743200" lvl="5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⏷"/>
              <a:defRPr sz="1200"/>
            </a:lvl6pPr>
            <a:lvl7pPr marL="3200400" lvl="6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⏷"/>
              <a:defRPr sz="1200"/>
            </a:lvl7pPr>
            <a:lvl8pPr marL="3657600" lvl="7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⏷"/>
              <a:defRPr sz="1200"/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⏷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8" name="Google Shape;138;p9"/>
          <p:cNvSpPr txBox="1">
            <a:spLocks noGrp="1"/>
          </p:cNvSpPr>
          <p:nvPr>
            <p:ph type="sldNum" idx="12"/>
          </p:nvPr>
        </p:nvSpPr>
        <p:spPr>
          <a:xfrm>
            <a:off x="8607853" y="635268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1000">
                <a:solidFill>
                  <a:srgbClr val="314256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rtl="0">
              <a:buNone/>
              <a:defRPr sz="1000">
                <a:solidFill>
                  <a:srgbClr val="314256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rtl="0">
              <a:buNone/>
              <a:defRPr sz="1000">
                <a:solidFill>
                  <a:srgbClr val="314256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rtl="0">
              <a:buNone/>
              <a:defRPr sz="1000">
                <a:solidFill>
                  <a:srgbClr val="314256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rtl="0">
              <a:buNone/>
              <a:defRPr sz="1000">
                <a:solidFill>
                  <a:srgbClr val="314256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rtl="0">
              <a:buNone/>
              <a:defRPr sz="1000">
                <a:solidFill>
                  <a:srgbClr val="314256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rtl="0">
              <a:buNone/>
              <a:defRPr sz="1000">
                <a:solidFill>
                  <a:srgbClr val="314256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rtl="0">
              <a:buNone/>
              <a:defRPr sz="1000">
                <a:solidFill>
                  <a:srgbClr val="314256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rtl="0">
              <a:buNone/>
              <a:defRPr sz="1000">
                <a:solidFill>
                  <a:srgbClr val="314256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fld id="{00000000-1234-1234-1234-123412341234}" type="slidenum">
              <a:rPr lang="es" smtClean="0"/>
              <a:pPr/>
              <a:t>‹#›</a:t>
            </a:fld>
            <a:endParaRPr lang="es"/>
          </a:p>
        </p:txBody>
      </p:sp>
      <p:sp>
        <p:nvSpPr>
          <p:cNvPr id="139" name="Google Shape;139;p9"/>
          <p:cNvSpPr txBox="1">
            <a:spLocks noGrp="1"/>
          </p:cNvSpPr>
          <p:nvPr>
            <p:ph type="sldNum" idx="2"/>
          </p:nvPr>
        </p:nvSpPr>
        <p:spPr>
          <a:xfrm rot="10800000">
            <a:off x="0" y="-1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1pPr>
            <a:lvl2pPr lvl="1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2pPr>
            <a:lvl3pPr lvl="2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3pPr>
            <a:lvl4pPr lvl="3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4pPr>
            <a:lvl5pPr lvl="4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5pPr>
            <a:lvl6pPr lvl="5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6pPr>
            <a:lvl7pPr lvl="6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7pPr>
            <a:lvl8pPr lvl="7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8pPr>
            <a:lvl9pPr lvl="8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9pPr>
          </a:lstStyle>
          <a:p>
            <a:fld id="{9464FBA1-C909-4021-AA6E-363A76369515}" type="slidenum">
              <a:rPr lang="es-ES" altLang="en-US" smtClean="0"/>
              <a:pPr/>
              <a:t>‹#›</a:t>
            </a:fld>
            <a:endParaRPr lang="es-ES" altLang="en-US"/>
          </a:p>
        </p:txBody>
      </p:sp>
      <p:sp>
        <p:nvSpPr>
          <p:cNvPr id="140" name="Google Shape;140;p9"/>
          <p:cNvSpPr/>
          <p:nvPr/>
        </p:nvSpPr>
        <p:spPr>
          <a:xfrm>
            <a:off x="-114300" y="1"/>
            <a:ext cx="1631857" cy="2598521"/>
          </a:xfrm>
          <a:custGeom>
            <a:avLst/>
            <a:gdLst/>
            <a:ahLst/>
            <a:cxnLst/>
            <a:rect l="l" t="t" r="r" b="b"/>
            <a:pathLst>
              <a:path w="9821" h="11729" extrusionOk="0">
                <a:moveTo>
                  <a:pt x="0" y="0"/>
                </a:moveTo>
                <a:lnTo>
                  <a:pt x="0" y="11728"/>
                </a:lnTo>
                <a:cubicBezTo>
                  <a:pt x="713" y="11313"/>
                  <a:pt x="1343" y="10751"/>
                  <a:pt x="1826" y="10082"/>
                </a:cubicBezTo>
                <a:cubicBezTo>
                  <a:pt x="2828" y="8686"/>
                  <a:pt x="3178" y="6840"/>
                  <a:pt x="2753" y="5172"/>
                </a:cubicBezTo>
                <a:cubicBezTo>
                  <a:pt x="4900" y="4971"/>
                  <a:pt x="6879" y="3776"/>
                  <a:pt x="8307" y="2158"/>
                </a:cubicBezTo>
                <a:cubicBezTo>
                  <a:pt x="8894" y="1496"/>
                  <a:pt x="9391" y="770"/>
                  <a:pt x="982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41" name="Google Shape;141;p9"/>
          <p:cNvSpPr/>
          <p:nvPr/>
        </p:nvSpPr>
        <p:spPr>
          <a:xfrm>
            <a:off x="1" y="0"/>
            <a:ext cx="944453" cy="1545509"/>
          </a:xfrm>
          <a:custGeom>
            <a:avLst/>
            <a:gdLst/>
            <a:ahLst/>
            <a:cxnLst/>
            <a:rect l="l" t="t" r="r" b="b"/>
            <a:pathLst>
              <a:path w="5684" h="6976" extrusionOk="0">
                <a:moveTo>
                  <a:pt x="0" y="0"/>
                </a:moveTo>
                <a:lnTo>
                  <a:pt x="0" y="6976"/>
                </a:lnTo>
                <a:cubicBezTo>
                  <a:pt x="970" y="6210"/>
                  <a:pt x="1550" y="4724"/>
                  <a:pt x="1382" y="3361"/>
                </a:cubicBezTo>
                <a:cubicBezTo>
                  <a:pt x="2667" y="3028"/>
                  <a:pt x="3826" y="2595"/>
                  <a:pt x="4764" y="1597"/>
                </a:cubicBezTo>
                <a:cubicBezTo>
                  <a:pt x="5183" y="1149"/>
                  <a:pt x="5537" y="591"/>
                  <a:pt x="568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42" name="Google Shape;142;p9"/>
          <p:cNvSpPr/>
          <p:nvPr/>
        </p:nvSpPr>
        <p:spPr>
          <a:xfrm>
            <a:off x="391963" y="1510781"/>
            <a:ext cx="99212" cy="117759"/>
          </a:xfrm>
          <a:custGeom>
            <a:avLst/>
            <a:gdLst/>
            <a:ahLst/>
            <a:cxnLst/>
            <a:rect l="l" t="t" r="r" b="b"/>
            <a:pathLst>
              <a:path w="1293" h="1151" extrusionOk="0">
                <a:moveTo>
                  <a:pt x="647" y="0"/>
                </a:moveTo>
                <a:cubicBezTo>
                  <a:pt x="587" y="0"/>
                  <a:pt x="526" y="9"/>
                  <a:pt x="466" y="29"/>
                </a:cubicBezTo>
                <a:cubicBezTo>
                  <a:pt x="165" y="126"/>
                  <a:pt x="1" y="455"/>
                  <a:pt x="101" y="756"/>
                </a:cubicBezTo>
                <a:cubicBezTo>
                  <a:pt x="181" y="997"/>
                  <a:pt x="406" y="1150"/>
                  <a:pt x="647" y="1150"/>
                </a:cubicBezTo>
                <a:cubicBezTo>
                  <a:pt x="707" y="1150"/>
                  <a:pt x="768" y="1141"/>
                  <a:pt x="827" y="1121"/>
                </a:cubicBezTo>
                <a:cubicBezTo>
                  <a:pt x="1128" y="1021"/>
                  <a:pt x="1293" y="695"/>
                  <a:pt x="1192" y="394"/>
                </a:cubicBezTo>
                <a:cubicBezTo>
                  <a:pt x="1115" y="154"/>
                  <a:pt x="888" y="0"/>
                  <a:pt x="64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43" name="Google Shape;143;p9"/>
          <p:cNvSpPr/>
          <p:nvPr/>
        </p:nvSpPr>
        <p:spPr>
          <a:xfrm>
            <a:off x="491166" y="177015"/>
            <a:ext cx="147716" cy="175687"/>
          </a:xfrm>
          <a:custGeom>
            <a:avLst/>
            <a:gdLst/>
            <a:ahLst/>
            <a:cxnLst/>
            <a:rect l="l" t="t" r="r" b="b"/>
            <a:pathLst>
              <a:path w="889" h="793" extrusionOk="0">
                <a:moveTo>
                  <a:pt x="446" y="1"/>
                </a:moveTo>
                <a:cubicBezTo>
                  <a:pt x="405" y="1"/>
                  <a:pt x="363" y="7"/>
                  <a:pt x="323" y="21"/>
                </a:cubicBezTo>
                <a:cubicBezTo>
                  <a:pt x="115" y="89"/>
                  <a:pt x="1" y="311"/>
                  <a:pt x="72" y="518"/>
                </a:cubicBezTo>
                <a:cubicBezTo>
                  <a:pt x="124" y="685"/>
                  <a:pt x="280" y="792"/>
                  <a:pt x="447" y="792"/>
                </a:cubicBezTo>
                <a:cubicBezTo>
                  <a:pt x="488" y="792"/>
                  <a:pt x="529" y="786"/>
                  <a:pt x="570" y="772"/>
                </a:cubicBezTo>
                <a:cubicBezTo>
                  <a:pt x="777" y="701"/>
                  <a:pt x="888" y="479"/>
                  <a:pt x="820" y="271"/>
                </a:cubicBezTo>
                <a:cubicBezTo>
                  <a:pt x="766" y="105"/>
                  <a:pt x="610" y="1"/>
                  <a:pt x="446" y="1"/>
                </a:cubicBezTo>
                <a:close/>
              </a:path>
            </a:pathLst>
          </a:custGeom>
          <a:solidFill>
            <a:srgbClr val="F145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44" name="Google Shape;144;p9"/>
          <p:cNvSpPr/>
          <p:nvPr/>
        </p:nvSpPr>
        <p:spPr>
          <a:xfrm>
            <a:off x="153475" y="1587167"/>
            <a:ext cx="169230" cy="201933"/>
          </a:xfrm>
          <a:custGeom>
            <a:avLst/>
            <a:gdLst/>
            <a:ahLst/>
            <a:cxnLst/>
            <a:rect l="l" t="t" r="r" b="b"/>
            <a:pathLst>
              <a:path w="885" h="792" extrusionOk="0">
                <a:moveTo>
                  <a:pt x="441" y="0"/>
                </a:moveTo>
                <a:cubicBezTo>
                  <a:pt x="401" y="0"/>
                  <a:pt x="360" y="7"/>
                  <a:pt x="319" y="20"/>
                </a:cubicBezTo>
                <a:cubicBezTo>
                  <a:pt x="111" y="92"/>
                  <a:pt x="0" y="313"/>
                  <a:pt x="68" y="521"/>
                </a:cubicBezTo>
                <a:cubicBezTo>
                  <a:pt x="123" y="687"/>
                  <a:pt x="276" y="792"/>
                  <a:pt x="442" y="792"/>
                </a:cubicBezTo>
                <a:cubicBezTo>
                  <a:pt x="483" y="792"/>
                  <a:pt x="525" y="785"/>
                  <a:pt x="566" y="772"/>
                </a:cubicBezTo>
                <a:cubicBezTo>
                  <a:pt x="774" y="704"/>
                  <a:pt x="884" y="478"/>
                  <a:pt x="816" y="274"/>
                </a:cubicBezTo>
                <a:cubicBezTo>
                  <a:pt x="762" y="107"/>
                  <a:pt x="608" y="0"/>
                  <a:pt x="44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grpSp>
        <p:nvGrpSpPr>
          <p:cNvPr id="145" name="Google Shape;145;p9"/>
          <p:cNvGrpSpPr/>
          <p:nvPr/>
        </p:nvGrpSpPr>
        <p:grpSpPr>
          <a:xfrm>
            <a:off x="6297296" y="3939016"/>
            <a:ext cx="3380278" cy="2956603"/>
            <a:chOff x="6342975" y="3306025"/>
            <a:chExt cx="2801026" cy="1837465"/>
          </a:xfrm>
        </p:grpSpPr>
        <p:sp>
          <p:nvSpPr>
            <p:cNvPr id="146" name="Google Shape;146;p9"/>
            <p:cNvSpPr/>
            <p:nvPr/>
          </p:nvSpPr>
          <p:spPr>
            <a:xfrm>
              <a:off x="6392681" y="3306025"/>
              <a:ext cx="2751321" cy="1837465"/>
            </a:xfrm>
            <a:custGeom>
              <a:avLst/>
              <a:gdLst/>
              <a:ahLst/>
              <a:cxnLst/>
              <a:rect l="l" t="t" r="r" b="b"/>
              <a:pathLst>
                <a:path w="23414" h="15637" extrusionOk="0">
                  <a:moveTo>
                    <a:pt x="20178" y="0"/>
                  </a:moveTo>
                  <a:cubicBezTo>
                    <a:pt x="20063" y="108"/>
                    <a:pt x="19956" y="219"/>
                    <a:pt x="19852" y="344"/>
                  </a:cubicBezTo>
                  <a:cubicBezTo>
                    <a:pt x="19455" y="831"/>
                    <a:pt x="19208" y="1428"/>
                    <a:pt x="18857" y="1954"/>
                  </a:cubicBezTo>
                  <a:cubicBezTo>
                    <a:pt x="18510" y="2480"/>
                    <a:pt x="18002" y="2967"/>
                    <a:pt x="17372" y="3028"/>
                  </a:cubicBezTo>
                  <a:cubicBezTo>
                    <a:pt x="17319" y="3034"/>
                    <a:pt x="17265" y="3036"/>
                    <a:pt x="17211" y="3036"/>
                  </a:cubicBezTo>
                  <a:cubicBezTo>
                    <a:pt x="16771" y="3036"/>
                    <a:pt x="16318" y="2868"/>
                    <a:pt x="15889" y="2868"/>
                  </a:cubicBezTo>
                  <a:cubicBezTo>
                    <a:pt x="15734" y="2868"/>
                    <a:pt x="15583" y="2890"/>
                    <a:pt x="15436" y="2949"/>
                  </a:cubicBezTo>
                  <a:cubicBezTo>
                    <a:pt x="14820" y="3200"/>
                    <a:pt x="14627" y="3955"/>
                    <a:pt x="14255" y="4506"/>
                  </a:cubicBezTo>
                  <a:cubicBezTo>
                    <a:pt x="13893" y="5039"/>
                    <a:pt x="13303" y="5411"/>
                    <a:pt x="12669" y="5512"/>
                  </a:cubicBezTo>
                  <a:cubicBezTo>
                    <a:pt x="12236" y="5580"/>
                    <a:pt x="11793" y="5526"/>
                    <a:pt x="11363" y="5608"/>
                  </a:cubicBezTo>
                  <a:cubicBezTo>
                    <a:pt x="10522" y="5769"/>
                    <a:pt x="9817" y="6492"/>
                    <a:pt x="9681" y="7340"/>
                  </a:cubicBezTo>
                  <a:cubicBezTo>
                    <a:pt x="9545" y="8171"/>
                    <a:pt x="9914" y="9012"/>
                    <a:pt x="9842" y="9849"/>
                  </a:cubicBezTo>
                  <a:cubicBezTo>
                    <a:pt x="9771" y="10758"/>
                    <a:pt x="9144" y="11599"/>
                    <a:pt x="8296" y="11929"/>
                  </a:cubicBezTo>
                  <a:cubicBezTo>
                    <a:pt x="7441" y="12261"/>
                    <a:pt x="6414" y="12111"/>
                    <a:pt x="5651" y="12623"/>
                  </a:cubicBezTo>
                  <a:cubicBezTo>
                    <a:pt x="5637" y="12634"/>
                    <a:pt x="5626" y="12641"/>
                    <a:pt x="5612" y="12651"/>
                  </a:cubicBezTo>
                  <a:cubicBezTo>
                    <a:pt x="5526" y="12719"/>
                    <a:pt x="5447" y="12809"/>
                    <a:pt x="5376" y="12916"/>
                  </a:cubicBezTo>
                  <a:cubicBezTo>
                    <a:pt x="5140" y="13263"/>
                    <a:pt x="4864" y="13582"/>
                    <a:pt x="4560" y="13865"/>
                  </a:cubicBezTo>
                  <a:cubicBezTo>
                    <a:pt x="4460" y="13990"/>
                    <a:pt x="4356" y="14108"/>
                    <a:pt x="4238" y="14215"/>
                  </a:cubicBezTo>
                  <a:cubicBezTo>
                    <a:pt x="3976" y="14452"/>
                    <a:pt x="3672" y="14623"/>
                    <a:pt x="3343" y="14742"/>
                  </a:cubicBezTo>
                  <a:cubicBezTo>
                    <a:pt x="2742" y="15067"/>
                    <a:pt x="2083" y="15293"/>
                    <a:pt x="1400" y="15407"/>
                  </a:cubicBezTo>
                  <a:lnTo>
                    <a:pt x="0" y="15636"/>
                  </a:lnTo>
                  <a:lnTo>
                    <a:pt x="23413" y="15636"/>
                  </a:lnTo>
                  <a:lnTo>
                    <a:pt x="2341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47" name="Google Shape;147;p9"/>
            <p:cNvSpPr/>
            <p:nvPr/>
          </p:nvSpPr>
          <p:spPr>
            <a:xfrm>
              <a:off x="6392681" y="3306025"/>
              <a:ext cx="2751321" cy="1837465"/>
            </a:xfrm>
            <a:custGeom>
              <a:avLst/>
              <a:gdLst/>
              <a:ahLst/>
              <a:cxnLst/>
              <a:rect l="l" t="t" r="r" b="b"/>
              <a:pathLst>
                <a:path w="23414" h="15637" extrusionOk="0">
                  <a:moveTo>
                    <a:pt x="20178" y="0"/>
                  </a:moveTo>
                  <a:cubicBezTo>
                    <a:pt x="20063" y="108"/>
                    <a:pt x="19956" y="219"/>
                    <a:pt x="19852" y="344"/>
                  </a:cubicBezTo>
                  <a:cubicBezTo>
                    <a:pt x="19455" y="831"/>
                    <a:pt x="19208" y="1428"/>
                    <a:pt x="18857" y="1954"/>
                  </a:cubicBezTo>
                  <a:cubicBezTo>
                    <a:pt x="18510" y="2480"/>
                    <a:pt x="18002" y="2967"/>
                    <a:pt x="17372" y="3028"/>
                  </a:cubicBezTo>
                  <a:cubicBezTo>
                    <a:pt x="17319" y="3034"/>
                    <a:pt x="17265" y="3036"/>
                    <a:pt x="17211" y="3036"/>
                  </a:cubicBezTo>
                  <a:cubicBezTo>
                    <a:pt x="16771" y="3036"/>
                    <a:pt x="16318" y="2868"/>
                    <a:pt x="15889" y="2868"/>
                  </a:cubicBezTo>
                  <a:cubicBezTo>
                    <a:pt x="15734" y="2868"/>
                    <a:pt x="15583" y="2890"/>
                    <a:pt x="15436" y="2949"/>
                  </a:cubicBezTo>
                  <a:cubicBezTo>
                    <a:pt x="14820" y="3200"/>
                    <a:pt x="14627" y="3955"/>
                    <a:pt x="14255" y="4506"/>
                  </a:cubicBezTo>
                  <a:cubicBezTo>
                    <a:pt x="13893" y="5039"/>
                    <a:pt x="13303" y="5411"/>
                    <a:pt x="12669" y="5512"/>
                  </a:cubicBezTo>
                  <a:cubicBezTo>
                    <a:pt x="12236" y="5580"/>
                    <a:pt x="11793" y="5526"/>
                    <a:pt x="11363" y="5608"/>
                  </a:cubicBezTo>
                  <a:cubicBezTo>
                    <a:pt x="10522" y="5769"/>
                    <a:pt x="9817" y="6492"/>
                    <a:pt x="9681" y="7340"/>
                  </a:cubicBezTo>
                  <a:cubicBezTo>
                    <a:pt x="9545" y="8171"/>
                    <a:pt x="9914" y="9012"/>
                    <a:pt x="9842" y="9849"/>
                  </a:cubicBezTo>
                  <a:cubicBezTo>
                    <a:pt x="9771" y="10758"/>
                    <a:pt x="9144" y="11599"/>
                    <a:pt x="8296" y="11929"/>
                  </a:cubicBezTo>
                  <a:cubicBezTo>
                    <a:pt x="7441" y="12261"/>
                    <a:pt x="6414" y="12111"/>
                    <a:pt x="5651" y="12623"/>
                  </a:cubicBezTo>
                  <a:cubicBezTo>
                    <a:pt x="5637" y="12634"/>
                    <a:pt x="5626" y="12641"/>
                    <a:pt x="5612" y="12651"/>
                  </a:cubicBezTo>
                  <a:cubicBezTo>
                    <a:pt x="5526" y="12719"/>
                    <a:pt x="5447" y="12809"/>
                    <a:pt x="5376" y="12916"/>
                  </a:cubicBezTo>
                  <a:cubicBezTo>
                    <a:pt x="5140" y="13263"/>
                    <a:pt x="4864" y="13582"/>
                    <a:pt x="4560" y="13865"/>
                  </a:cubicBezTo>
                  <a:cubicBezTo>
                    <a:pt x="4191" y="14208"/>
                    <a:pt x="3783" y="14502"/>
                    <a:pt x="3343" y="14742"/>
                  </a:cubicBezTo>
                  <a:cubicBezTo>
                    <a:pt x="2742" y="15067"/>
                    <a:pt x="2083" y="15293"/>
                    <a:pt x="1400" y="15407"/>
                  </a:cubicBezTo>
                  <a:lnTo>
                    <a:pt x="0" y="15636"/>
                  </a:lnTo>
                  <a:lnTo>
                    <a:pt x="4839" y="15636"/>
                  </a:lnTo>
                  <a:cubicBezTo>
                    <a:pt x="5064" y="15321"/>
                    <a:pt x="5254" y="14974"/>
                    <a:pt x="5412" y="14616"/>
                  </a:cubicBezTo>
                  <a:cubicBezTo>
                    <a:pt x="5694" y="13972"/>
                    <a:pt x="6006" y="13228"/>
                    <a:pt x="6700" y="12938"/>
                  </a:cubicBezTo>
                  <a:cubicBezTo>
                    <a:pt x="6963" y="12828"/>
                    <a:pt x="7245" y="12802"/>
                    <a:pt x="7532" y="12802"/>
                  </a:cubicBezTo>
                  <a:cubicBezTo>
                    <a:pt x="7779" y="12802"/>
                    <a:pt x="8029" y="12821"/>
                    <a:pt x="8276" y="12821"/>
                  </a:cubicBezTo>
                  <a:cubicBezTo>
                    <a:pt x="8311" y="12821"/>
                    <a:pt x="8347" y="12821"/>
                    <a:pt x="8382" y="12820"/>
                  </a:cubicBezTo>
                  <a:cubicBezTo>
                    <a:pt x="9760" y="12777"/>
                    <a:pt x="11127" y="11725"/>
                    <a:pt x="11245" y="10350"/>
                  </a:cubicBezTo>
                  <a:cubicBezTo>
                    <a:pt x="11292" y="9810"/>
                    <a:pt x="11152" y="9269"/>
                    <a:pt x="11120" y="8729"/>
                  </a:cubicBezTo>
                  <a:cubicBezTo>
                    <a:pt x="11084" y="8185"/>
                    <a:pt x="11181" y="7584"/>
                    <a:pt x="11592" y="7226"/>
                  </a:cubicBezTo>
                  <a:cubicBezTo>
                    <a:pt x="11989" y="6879"/>
                    <a:pt x="12566" y="6854"/>
                    <a:pt x="13085" y="6743"/>
                  </a:cubicBezTo>
                  <a:cubicBezTo>
                    <a:pt x="14180" y="6507"/>
                    <a:pt x="15164" y="5794"/>
                    <a:pt x="15722" y="4825"/>
                  </a:cubicBezTo>
                  <a:cubicBezTo>
                    <a:pt x="15822" y="4649"/>
                    <a:pt x="15915" y="4467"/>
                    <a:pt x="16055" y="4320"/>
                  </a:cubicBezTo>
                  <a:cubicBezTo>
                    <a:pt x="16527" y="3830"/>
                    <a:pt x="17336" y="3980"/>
                    <a:pt x="17991" y="3790"/>
                  </a:cubicBezTo>
                  <a:cubicBezTo>
                    <a:pt x="18990" y="3500"/>
                    <a:pt x="19534" y="2459"/>
                    <a:pt x="20271" y="1729"/>
                  </a:cubicBezTo>
                  <a:cubicBezTo>
                    <a:pt x="21116" y="884"/>
                    <a:pt x="22229" y="448"/>
                    <a:pt x="23413" y="183"/>
                  </a:cubicBezTo>
                  <a:lnTo>
                    <a:pt x="2341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48" name="Google Shape;148;p9"/>
            <p:cNvSpPr/>
            <p:nvPr/>
          </p:nvSpPr>
          <p:spPr>
            <a:xfrm>
              <a:off x="7189969" y="4975581"/>
              <a:ext cx="70387" cy="70269"/>
            </a:xfrm>
            <a:custGeom>
              <a:avLst/>
              <a:gdLst/>
              <a:ahLst/>
              <a:cxnLst/>
              <a:rect l="l" t="t" r="r" b="b"/>
              <a:pathLst>
                <a:path w="599" h="598" extrusionOk="0">
                  <a:moveTo>
                    <a:pt x="298" y="0"/>
                  </a:moveTo>
                  <a:cubicBezTo>
                    <a:pt x="133" y="0"/>
                    <a:pt x="1" y="136"/>
                    <a:pt x="1" y="301"/>
                  </a:cubicBezTo>
                  <a:cubicBezTo>
                    <a:pt x="1" y="466"/>
                    <a:pt x="133" y="598"/>
                    <a:pt x="298" y="598"/>
                  </a:cubicBezTo>
                  <a:cubicBezTo>
                    <a:pt x="462" y="598"/>
                    <a:pt x="598" y="466"/>
                    <a:pt x="598" y="301"/>
                  </a:cubicBezTo>
                  <a:cubicBezTo>
                    <a:pt x="598" y="136"/>
                    <a:pt x="462" y="0"/>
                    <a:pt x="2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49" name="Google Shape;149;p9"/>
            <p:cNvSpPr/>
            <p:nvPr/>
          </p:nvSpPr>
          <p:spPr>
            <a:xfrm>
              <a:off x="9030253" y="4940681"/>
              <a:ext cx="70387" cy="70269"/>
            </a:xfrm>
            <a:custGeom>
              <a:avLst/>
              <a:gdLst/>
              <a:ahLst/>
              <a:cxnLst/>
              <a:rect l="l" t="t" r="r" b="b"/>
              <a:pathLst>
                <a:path w="599" h="598" extrusionOk="0">
                  <a:moveTo>
                    <a:pt x="301" y="0"/>
                  </a:moveTo>
                  <a:cubicBezTo>
                    <a:pt x="137" y="0"/>
                    <a:pt x="1" y="133"/>
                    <a:pt x="1" y="297"/>
                  </a:cubicBezTo>
                  <a:cubicBezTo>
                    <a:pt x="1" y="462"/>
                    <a:pt x="137" y="598"/>
                    <a:pt x="301" y="598"/>
                  </a:cubicBezTo>
                  <a:cubicBezTo>
                    <a:pt x="466" y="598"/>
                    <a:pt x="599" y="462"/>
                    <a:pt x="599" y="297"/>
                  </a:cubicBezTo>
                  <a:cubicBezTo>
                    <a:pt x="599" y="133"/>
                    <a:pt x="466" y="0"/>
                    <a:pt x="301" y="0"/>
                  </a:cubicBezTo>
                  <a:close/>
                </a:path>
              </a:pathLst>
            </a:custGeom>
            <a:solidFill>
              <a:srgbClr val="4D4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50" name="Google Shape;150;p9"/>
            <p:cNvSpPr/>
            <p:nvPr/>
          </p:nvSpPr>
          <p:spPr>
            <a:xfrm>
              <a:off x="8207348" y="4997437"/>
              <a:ext cx="70269" cy="70387"/>
            </a:xfrm>
            <a:custGeom>
              <a:avLst/>
              <a:gdLst/>
              <a:ahLst/>
              <a:cxnLst/>
              <a:rect l="l" t="t" r="r" b="b"/>
              <a:pathLst>
                <a:path w="598" h="599" extrusionOk="0">
                  <a:moveTo>
                    <a:pt x="301" y="0"/>
                  </a:moveTo>
                  <a:cubicBezTo>
                    <a:pt x="136" y="0"/>
                    <a:pt x="0" y="136"/>
                    <a:pt x="0" y="301"/>
                  </a:cubicBezTo>
                  <a:cubicBezTo>
                    <a:pt x="0" y="466"/>
                    <a:pt x="136" y="598"/>
                    <a:pt x="301" y="598"/>
                  </a:cubicBezTo>
                  <a:cubicBezTo>
                    <a:pt x="465" y="598"/>
                    <a:pt x="598" y="466"/>
                    <a:pt x="598" y="301"/>
                  </a:cubicBezTo>
                  <a:cubicBezTo>
                    <a:pt x="598" y="136"/>
                    <a:pt x="465" y="0"/>
                    <a:pt x="3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51" name="Google Shape;151;p9"/>
            <p:cNvSpPr/>
            <p:nvPr/>
          </p:nvSpPr>
          <p:spPr>
            <a:xfrm>
              <a:off x="7366582" y="5020586"/>
              <a:ext cx="46063" cy="45475"/>
            </a:xfrm>
            <a:custGeom>
              <a:avLst/>
              <a:gdLst/>
              <a:ahLst/>
              <a:cxnLst/>
              <a:rect l="l" t="t" r="r" b="b"/>
              <a:pathLst>
                <a:path w="392" h="387" extrusionOk="0">
                  <a:moveTo>
                    <a:pt x="198" y="0"/>
                  </a:moveTo>
                  <a:cubicBezTo>
                    <a:pt x="90" y="0"/>
                    <a:pt x="1" y="86"/>
                    <a:pt x="1" y="193"/>
                  </a:cubicBezTo>
                  <a:cubicBezTo>
                    <a:pt x="1" y="301"/>
                    <a:pt x="90" y="387"/>
                    <a:pt x="198" y="387"/>
                  </a:cubicBezTo>
                  <a:cubicBezTo>
                    <a:pt x="305" y="387"/>
                    <a:pt x="391" y="301"/>
                    <a:pt x="391" y="193"/>
                  </a:cubicBezTo>
                  <a:cubicBezTo>
                    <a:pt x="391" y="86"/>
                    <a:pt x="305" y="0"/>
                    <a:pt x="1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52" name="Google Shape;152;p9"/>
            <p:cNvSpPr/>
            <p:nvPr/>
          </p:nvSpPr>
          <p:spPr>
            <a:xfrm>
              <a:off x="8857869" y="4997437"/>
              <a:ext cx="45945" cy="45945"/>
            </a:xfrm>
            <a:custGeom>
              <a:avLst/>
              <a:gdLst/>
              <a:ahLst/>
              <a:cxnLst/>
              <a:rect l="l" t="t" r="r" b="b"/>
              <a:pathLst>
                <a:path w="391" h="391" extrusionOk="0">
                  <a:moveTo>
                    <a:pt x="194" y="0"/>
                  </a:moveTo>
                  <a:cubicBezTo>
                    <a:pt x="86" y="0"/>
                    <a:pt x="1" y="90"/>
                    <a:pt x="1" y="197"/>
                  </a:cubicBezTo>
                  <a:cubicBezTo>
                    <a:pt x="1" y="305"/>
                    <a:pt x="86" y="390"/>
                    <a:pt x="194" y="390"/>
                  </a:cubicBezTo>
                  <a:cubicBezTo>
                    <a:pt x="301" y="390"/>
                    <a:pt x="391" y="305"/>
                    <a:pt x="391" y="197"/>
                  </a:cubicBezTo>
                  <a:cubicBezTo>
                    <a:pt x="391" y="90"/>
                    <a:pt x="301" y="0"/>
                    <a:pt x="194" y="0"/>
                  </a:cubicBezTo>
                  <a:close/>
                </a:path>
              </a:pathLst>
            </a:custGeom>
            <a:solidFill>
              <a:srgbClr val="4D4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53" name="Google Shape;153;p9"/>
            <p:cNvSpPr/>
            <p:nvPr/>
          </p:nvSpPr>
          <p:spPr>
            <a:xfrm>
              <a:off x="7389379" y="4536923"/>
              <a:ext cx="63572" cy="48883"/>
            </a:xfrm>
            <a:custGeom>
              <a:avLst/>
              <a:gdLst/>
              <a:ahLst/>
              <a:cxnLst/>
              <a:rect l="l" t="t" r="r" b="b"/>
              <a:pathLst>
                <a:path w="541" h="416" extrusionOk="0">
                  <a:moveTo>
                    <a:pt x="272" y="1"/>
                  </a:moveTo>
                  <a:cubicBezTo>
                    <a:pt x="0" y="1"/>
                    <a:pt x="0" y="416"/>
                    <a:pt x="272" y="416"/>
                  </a:cubicBezTo>
                  <a:cubicBezTo>
                    <a:pt x="541" y="416"/>
                    <a:pt x="541" y="1"/>
                    <a:pt x="2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54" name="Google Shape;154;p9"/>
            <p:cNvSpPr/>
            <p:nvPr/>
          </p:nvSpPr>
          <p:spPr>
            <a:xfrm>
              <a:off x="6491504" y="5018824"/>
              <a:ext cx="63572" cy="49001"/>
            </a:xfrm>
            <a:custGeom>
              <a:avLst/>
              <a:gdLst/>
              <a:ahLst/>
              <a:cxnLst/>
              <a:rect l="l" t="t" r="r" b="b"/>
              <a:pathLst>
                <a:path w="541" h="417" extrusionOk="0">
                  <a:moveTo>
                    <a:pt x="272" y="1"/>
                  </a:moveTo>
                  <a:cubicBezTo>
                    <a:pt x="4" y="1"/>
                    <a:pt x="0" y="416"/>
                    <a:pt x="272" y="416"/>
                  </a:cubicBezTo>
                  <a:cubicBezTo>
                    <a:pt x="541" y="416"/>
                    <a:pt x="541" y="1"/>
                    <a:pt x="2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55" name="Google Shape;155;p9"/>
            <p:cNvSpPr/>
            <p:nvPr/>
          </p:nvSpPr>
          <p:spPr>
            <a:xfrm>
              <a:off x="8415924" y="3555377"/>
              <a:ext cx="63572" cy="48883"/>
            </a:xfrm>
            <a:custGeom>
              <a:avLst/>
              <a:gdLst/>
              <a:ahLst/>
              <a:cxnLst/>
              <a:rect l="l" t="t" r="r" b="b"/>
              <a:pathLst>
                <a:path w="541" h="416" extrusionOk="0">
                  <a:moveTo>
                    <a:pt x="269" y="1"/>
                  </a:moveTo>
                  <a:cubicBezTo>
                    <a:pt x="0" y="1"/>
                    <a:pt x="0" y="416"/>
                    <a:pt x="269" y="416"/>
                  </a:cubicBezTo>
                  <a:cubicBezTo>
                    <a:pt x="541" y="416"/>
                    <a:pt x="541" y="1"/>
                    <a:pt x="2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56" name="Google Shape;156;p9"/>
            <p:cNvSpPr/>
            <p:nvPr/>
          </p:nvSpPr>
          <p:spPr>
            <a:xfrm>
              <a:off x="7409943" y="4424585"/>
              <a:ext cx="99764" cy="77085"/>
            </a:xfrm>
            <a:custGeom>
              <a:avLst/>
              <a:gdLst/>
              <a:ahLst/>
              <a:cxnLst/>
              <a:rect l="l" t="t" r="r" b="b"/>
              <a:pathLst>
                <a:path w="849" h="656" extrusionOk="0">
                  <a:moveTo>
                    <a:pt x="423" y="1"/>
                  </a:moveTo>
                  <a:cubicBezTo>
                    <a:pt x="4" y="1"/>
                    <a:pt x="1" y="656"/>
                    <a:pt x="423" y="656"/>
                  </a:cubicBezTo>
                  <a:cubicBezTo>
                    <a:pt x="849" y="656"/>
                    <a:pt x="849" y="1"/>
                    <a:pt x="4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57" name="Google Shape;157;p9"/>
            <p:cNvSpPr/>
            <p:nvPr/>
          </p:nvSpPr>
          <p:spPr>
            <a:xfrm>
              <a:off x="6342975" y="5007543"/>
              <a:ext cx="99411" cy="77085"/>
            </a:xfrm>
            <a:custGeom>
              <a:avLst/>
              <a:gdLst/>
              <a:ahLst/>
              <a:cxnLst/>
              <a:rect l="l" t="t" r="r" b="b"/>
              <a:pathLst>
                <a:path w="846" h="656" extrusionOk="0">
                  <a:moveTo>
                    <a:pt x="423" y="0"/>
                  </a:moveTo>
                  <a:cubicBezTo>
                    <a:pt x="1" y="0"/>
                    <a:pt x="1" y="655"/>
                    <a:pt x="423" y="655"/>
                  </a:cubicBezTo>
                  <a:cubicBezTo>
                    <a:pt x="846" y="655"/>
                    <a:pt x="846" y="0"/>
                    <a:pt x="4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sp>
        <p:nvSpPr>
          <p:cNvPr id="158" name="Google Shape;158;p9"/>
          <p:cNvSpPr/>
          <p:nvPr/>
        </p:nvSpPr>
        <p:spPr>
          <a:xfrm>
            <a:off x="264844" y="1429734"/>
            <a:ext cx="67906" cy="81029"/>
          </a:xfrm>
          <a:custGeom>
            <a:avLst/>
            <a:gdLst/>
            <a:ahLst/>
            <a:cxnLst/>
            <a:rect l="l" t="t" r="r" b="b"/>
            <a:pathLst>
              <a:path w="885" h="792" extrusionOk="0">
                <a:moveTo>
                  <a:pt x="441" y="0"/>
                </a:moveTo>
                <a:cubicBezTo>
                  <a:pt x="401" y="0"/>
                  <a:pt x="360" y="7"/>
                  <a:pt x="319" y="20"/>
                </a:cubicBezTo>
                <a:cubicBezTo>
                  <a:pt x="111" y="92"/>
                  <a:pt x="0" y="313"/>
                  <a:pt x="68" y="521"/>
                </a:cubicBezTo>
                <a:cubicBezTo>
                  <a:pt x="123" y="687"/>
                  <a:pt x="276" y="792"/>
                  <a:pt x="442" y="792"/>
                </a:cubicBezTo>
                <a:cubicBezTo>
                  <a:pt x="483" y="792"/>
                  <a:pt x="525" y="785"/>
                  <a:pt x="566" y="772"/>
                </a:cubicBezTo>
                <a:cubicBezTo>
                  <a:pt x="774" y="704"/>
                  <a:pt x="884" y="478"/>
                  <a:pt x="816" y="274"/>
                </a:cubicBezTo>
                <a:cubicBezTo>
                  <a:pt x="762" y="107"/>
                  <a:pt x="608" y="0"/>
                  <a:pt x="44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</p:spTree>
    <p:extLst>
      <p:ext uri="{BB962C8B-B14F-4D97-AF65-F5344CB8AC3E}">
        <p14:creationId xmlns:p14="http://schemas.microsoft.com/office/powerpoint/2010/main" val="25831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A7B17"/>
          </p15:clr>
        </p15:guide>
        <p15:guide id="2" pos="907">
          <p15:clr>
            <a:srgbClr val="FA7B17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body slide 1 1">
  <p:cSld name="Title &amp; body slide 1 1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0"/>
          <p:cNvSpPr txBox="1">
            <a:spLocks noGrp="1"/>
          </p:cNvSpPr>
          <p:nvPr>
            <p:ph type="title"/>
          </p:nvPr>
        </p:nvSpPr>
        <p:spPr>
          <a:xfrm>
            <a:off x="1256675" y="692333"/>
            <a:ext cx="7047300" cy="6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b="0">
                <a:solidFill>
                  <a:srgbClr val="43434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61" name="Google Shape;161;p10"/>
          <p:cNvSpPr/>
          <p:nvPr/>
        </p:nvSpPr>
        <p:spPr>
          <a:xfrm rot="10800000">
            <a:off x="7664247" y="4501682"/>
            <a:ext cx="1479755" cy="2356317"/>
          </a:xfrm>
          <a:custGeom>
            <a:avLst/>
            <a:gdLst/>
            <a:ahLst/>
            <a:cxnLst/>
            <a:rect l="l" t="t" r="r" b="b"/>
            <a:pathLst>
              <a:path w="9821" h="11729" extrusionOk="0">
                <a:moveTo>
                  <a:pt x="0" y="0"/>
                </a:moveTo>
                <a:lnTo>
                  <a:pt x="0" y="11728"/>
                </a:lnTo>
                <a:cubicBezTo>
                  <a:pt x="713" y="11313"/>
                  <a:pt x="1343" y="10751"/>
                  <a:pt x="1826" y="10082"/>
                </a:cubicBezTo>
                <a:cubicBezTo>
                  <a:pt x="2828" y="8686"/>
                  <a:pt x="3178" y="6840"/>
                  <a:pt x="2753" y="5172"/>
                </a:cubicBezTo>
                <a:cubicBezTo>
                  <a:pt x="4900" y="4971"/>
                  <a:pt x="6879" y="3776"/>
                  <a:pt x="8307" y="2158"/>
                </a:cubicBezTo>
                <a:cubicBezTo>
                  <a:pt x="8894" y="1496"/>
                  <a:pt x="9391" y="770"/>
                  <a:pt x="982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62" name="Google Shape;162;p10"/>
          <p:cNvSpPr/>
          <p:nvPr/>
        </p:nvSpPr>
        <p:spPr>
          <a:xfrm rot="10800000">
            <a:off x="8287578" y="5456545"/>
            <a:ext cx="856422" cy="1401455"/>
          </a:xfrm>
          <a:custGeom>
            <a:avLst/>
            <a:gdLst/>
            <a:ahLst/>
            <a:cxnLst/>
            <a:rect l="l" t="t" r="r" b="b"/>
            <a:pathLst>
              <a:path w="5684" h="6976" extrusionOk="0">
                <a:moveTo>
                  <a:pt x="0" y="0"/>
                </a:moveTo>
                <a:lnTo>
                  <a:pt x="0" y="6976"/>
                </a:lnTo>
                <a:cubicBezTo>
                  <a:pt x="970" y="6210"/>
                  <a:pt x="1550" y="4724"/>
                  <a:pt x="1382" y="3361"/>
                </a:cubicBezTo>
                <a:cubicBezTo>
                  <a:pt x="2667" y="3028"/>
                  <a:pt x="3826" y="2595"/>
                  <a:pt x="4764" y="1597"/>
                </a:cubicBezTo>
                <a:cubicBezTo>
                  <a:pt x="5183" y="1149"/>
                  <a:pt x="5537" y="591"/>
                  <a:pt x="568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63" name="Google Shape;163;p10"/>
          <p:cNvSpPr/>
          <p:nvPr/>
        </p:nvSpPr>
        <p:spPr>
          <a:xfrm rot="10800000">
            <a:off x="8404053" y="5519623"/>
            <a:ext cx="194820" cy="231232"/>
          </a:xfrm>
          <a:custGeom>
            <a:avLst/>
            <a:gdLst/>
            <a:ahLst/>
            <a:cxnLst/>
            <a:rect l="l" t="t" r="r" b="b"/>
            <a:pathLst>
              <a:path w="1293" h="1151" extrusionOk="0">
                <a:moveTo>
                  <a:pt x="647" y="0"/>
                </a:moveTo>
                <a:cubicBezTo>
                  <a:pt x="587" y="0"/>
                  <a:pt x="526" y="9"/>
                  <a:pt x="466" y="29"/>
                </a:cubicBezTo>
                <a:cubicBezTo>
                  <a:pt x="165" y="126"/>
                  <a:pt x="1" y="455"/>
                  <a:pt x="101" y="756"/>
                </a:cubicBezTo>
                <a:cubicBezTo>
                  <a:pt x="181" y="997"/>
                  <a:pt x="406" y="1150"/>
                  <a:pt x="647" y="1150"/>
                </a:cubicBezTo>
                <a:cubicBezTo>
                  <a:pt x="707" y="1150"/>
                  <a:pt x="768" y="1141"/>
                  <a:pt x="827" y="1121"/>
                </a:cubicBezTo>
                <a:cubicBezTo>
                  <a:pt x="1128" y="1021"/>
                  <a:pt x="1293" y="695"/>
                  <a:pt x="1192" y="394"/>
                </a:cubicBezTo>
                <a:cubicBezTo>
                  <a:pt x="1115" y="154"/>
                  <a:pt x="888" y="0"/>
                  <a:pt x="64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64" name="Google Shape;164;p10"/>
          <p:cNvSpPr/>
          <p:nvPr/>
        </p:nvSpPr>
        <p:spPr>
          <a:xfrm rot="10800000">
            <a:off x="8700732" y="6476751"/>
            <a:ext cx="133948" cy="159311"/>
          </a:xfrm>
          <a:custGeom>
            <a:avLst/>
            <a:gdLst/>
            <a:ahLst/>
            <a:cxnLst/>
            <a:rect l="l" t="t" r="r" b="b"/>
            <a:pathLst>
              <a:path w="889" h="793" extrusionOk="0">
                <a:moveTo>
                  <a:pt x="446" y="1"/>
                </a:moveTo>
                <a:cubicBezTo>
                  <a:pt x="405" y="1"/>
                  <a:pt x="363" y="7"/>
                  <a:pt x="323" y="21"/>
                </a:cubicBezTo>
                <a:cubicBezTo>
                  <a:pt x="115" y="89"/>
                  <a:pt x="1" y="311"/>
                  <a:pt x="72" y="518"/>
                </a:cubicBezTo>
                <a:cubicBezTo>
                  <a:pt x="124" y="685"/>
                  <a:pt x="280" y="792"/>
                  <a:pt x="447" y="792"/>
                </a:cubicBezTo>
                <a:cubicBezTo>
                  <a:pt x="488" y="792"/>
                  <a:pt x="529" y="786"/>
                  <a:pt x="570" y="772"/>
                </a:cubicBezTo>
                <a:cubicBezTo>
                  <a:pt x="777" y="701"/>
                  <a:pt x="888" y="479"/>
                  <a:pt x="820" y="271"/>
                </a:cubicBezTo>
                <a:cubicBezTo>
                  <a:pt x="766" y="105"/>
                  <a:pt x="610" y="1"/>
                  <a:pt x="44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65" name="Google Shape;165;p10"/>
          <p:cNvSpPr/>
          <p:nvPr/>
        </p:nvSpPr>
        <p:spPr>
          <a:xfrm rot="10800000">
            <a:off x="8220687" y="5712083"/>
            <a:ext cx="133345" cy="159111"/>
          </a:xfrm>
          <a:custGeom>
            <a:avLst/>
            <a:gdLst/>
            <a:ahLst/>
            <a:cxnLst/>
            <a:rect l="l" t="t" r="r" b="b"/>
            <a:pathLst>
              <a:path w="885" h="792" extrusionOk="0">
                <a:moveTo>
                  <a:pt x="441" y="0"/>
                </a:moveTo>
                <a:cubicBezTo>
                  <a:pt x="401" y="0"/>
                  <a:pt x="360" y="7"/>
                  <a:pt x="319" y="20"/>
                </a:cubicBezTo>
                <a:cubicBezTo>
                  <a:pt x="111" y="92"/>
                  <a:pt x="0" y="313"/>
                  <a:pt x="68" y="521"/>
                </a:cubicBezTo>
                <a:cubicBezTo>
                  <a:pt x="123" y="687"/>
                  <a:pt x="276" y="792"/>
                  <a:pt x="442" y="792"/>
                </a:cubicBezTo>
                <a:cubicBezTo>
                  <a:pt x="483" y="792"/>
                  <a:pt x="525" y="785"/>
                  <a:pt x="566" y="772"/>
                </a:cubicBezTo>
                <a:cubicBezTo>
                  <a:pt x="774" y="704"/>
                  <a:pt x="884" y="478"/>
                  <a:pt x="816" y="274"/>
                </a:cubicBezTo>
                <a:cubicBezTo>
                  <a:pt x="762" y="107"/>
                  <a:pt x="608" y="0"/>
                  <a:pt x="4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66" name="Google Shape;166;p10"/>
          <p:cNvSpPr/>
          <p:nvPr/>
        </p:nvSpPr>
        <p:spPr>
          <a:xfrm rot="10800000">
            <a:off x="-350258" y="-245252"/>
            <a:ext cx="2478372" cy="2206901"/>
          </a:xfrm>
          <a:custGeom>
            <a:avLst/>
            <a:gdLst/>
            <a:ahLst/>
            <a:cxnLst/>
            <a:rect l="l" t="t" r="r" b="b"/>
            <a:pathLst>
              <a:path w="23414" h="15637" extrusionOk="0">
                <a:moveTo>
                  <a:pt x="20178" y="0"/>
                </a:moveTo>
                <a:cubicBezTo>
                  <a:pt x="20063" y="108"/>
                  <a:pt x="19956" y="219"/>
                  <a:pt x="19852" y="344"/>
                </a:cubicBezTo>
                <a:cubicBezTo>
                  <a:pt x="19455" y="831"/>
                  <a:pt x="19208" y="1428"/>
                  <a:pt x="18857" y="1954"/>
                </a:cubicBezTo>
                <a:cubicBezTo>
                  <a:pt x="18510" y="2480"/>
                  <a:pt x="18002" y="2967"/>
                  <a:pt x="17372" y="3028"/>
                </a:cubicBezTo>
                <a:cubicBezTo>
                  <a:pt x="17319" y="3034"/>
                  <a:pt x="17265" y="3036"/>
                  <a:pt x="17211" y="3036"/>
                </a:cubicBezTo>
                <a:cubicBezTo>
                  <a:pt x="16771" y="3036"/>
                  <a:pt x="16318" y="2868"/>
                  <a:pt x="15889" y="2868"/>
                </a:cubicBezTo>
                <a:cubicBezTo>
                  <a:pt x="15734" y="2868"/>
                  <a:pt x="15583" y="2890"/>
                  <a:pt x="15436" y="2949"/>
                </a:cubicBezTo>
                <a:cubicBezTo>
                  <a:pt x="14820" y="3200"/>
                  <a:pt x="14627" y="3955"/>
                  <a:pt x="14255" y="4506"/>
                </a:cubicBezTo>
                <a:cubicBezTo>
                  <a:pt x="13893" y="5039"/>
                  <a:pt x="13303" y="5411"/>
                  <a:pt x="12669" y="5512"/>
                </a:cubicBezTo>
                <a:cubicBezTo>
                  <a:pt x="12236" y="5580"/>
                  <a:pt x="11793" y="5526"/>
                  <a:pt x="11363" y="5608"/>
                </a:cubicBezTo>
                <a:cubicBezTo>
                  <a:pt x="10522" y="5769"/>
                  <a:pt x="9817" y="6492"/>
                  <a:pt x="9681" y="7340"/>
                </a:cubicBezTo>
                <a:cubicBezTo>
                  <a:pt x="9545" y="8171"/>
                  <a:pt x="9914" y="9012"/>
                  <a:pt x="9842" y="9849"/>
                </a:cubicBezTo>
                <a:cubicBezTo>
                  <a:pt x="9771" y="10758"/>
                  <a:pt x="9144" y="11599"/>
                  <a:pt x="8296" y="11929"/>
                </a:cubicBezTo>
                <a:cubicBezTo>
                  <a:pt x="7441" y="12261"/>
                  <a:pt x="6414" y="12111"/>
                  <a:pt x="5651" y="12623"/>
                </a:cubicBezTo>
                <a:cubicBezTo>
                  <a:pt x="5637" y="12634"/>
                  <a:pt x="5626" y="12641"/>
                  <a:pt x="5612" y="12651"/>
                </a:cubicBezTo>
                <a:cubicBezTo>
                  <a:pt x="5526" y="12719"/>
                  <a:pt x="5447" y="12809"/>
                  <a:pt x="5376" y="12916"/>
                </a:cubicBezTo>
                <a:cubicBezTo>
                  <a:pt x="5140" y="13263"/>
                  <a:pt x="4864" y="13582"/>
                  <a:pt x="4560" y="13865"/>
                </a:cubicBezTo>
                <a:cubicBezTo>
                  <a:pt x="4460" y="13990"/>
                  <a:pt x="4356" y="14108"/>
                  <a:pt x="4238" y="14215"/>
                </a:cubicBezTo>
                <a:cubicBezTo>
                  <a:pt x="3976" y="14452"/>
                  <a:pt x="3672" y="14623"/>
                  <a:pt x="3343" y="14742"/>
                </a:cubicBezTo>
                <a:cubicBezTo>
                  <a:pt x="2742" y="15067"/>
                  <a:pt x="2083" y="15293"/>
                  <a:pt x="1400" y="15407"/>
                </a:cubicBezTo>
                <a:lnTo>
                  <a:pt x="0" y="15636"/>
                </a:lnTo>
                <a:lnTo>
                  <a:pt x="23413" y="15636"/>
                </a:lnTo>
                <a:lnTo>
                  <a:pt x="2341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67" name="Google Shape;167;p10"/>
          <p:cNvSpPr/>
          <p:nvPr/>
        </p:nvSpPr>
        <p:spPr>
          <a:xfrm rot="10800000">
            <a:off x="-350258" y="-245252"/>
            <a:ext cx="2478372" cy="2206901"/>
          </a:xfrm>
          <a:custGeom>
            <a:avLst/>
            <a:gdLst/>
            <a:ahLst/>
            <a:cxnLst/>
            <a:rect l="l" t="t" r="r" b="b"/>
            <a:pathLst>
              <a:path w="23414" h="15637" extrusionOk="0">
                <a:moveTo>
                  <a:pt x="20178" y="0"/>
                </a:moveTo>
                <a:cubicBezTo>
                  <a:pt x="20063" y="108"/>
                  <a:pt x="19956" y="219"/>
                  <a:pt x="19852" y="344"/>
                </a:cubicBezTo>
                <a:cubicBezTo>
                  <a:pt x="19455" y="831"/>
                  <a:pt x="19208" y="1428"/>
                  <a:pt x="18857" y="1954"/>
                </a:cubicBezTo>
                <a:cubicBezTo>
                  <a:pt x="18510" y="2480"/>
                  <a:pt x="18002" y="2967"/>
                  <a:pt x="17372" y="3028"/>
                </a:cubicBezTo>
                <a:cubicBezTo>
                  <a:pt x="17319" y="3034"/>
                  <a:pt x="17265" y="3036"/>
                  <a:pt x="17211" y="3036"/>
                </a:cubicBezTo>
                <a:cubicBezTo>
                  <a:pt x="16771" y="3036"/>
                  <a:pt x="16318" y="2868"/>
                  <a:pt x="15889" y="2868"/>
                </a:cubicBezTo>
                <a:cubicBezTo>
                  <a:pt x="15734" y="2868"/>
                  <a:pt x="15583" y="2890"/>
                  <a:pt x="15436" y="2949"/>
                </a:cubicBezTo>
                <a:cubicBezTo>
                  <a:pt x="14820" y="3200"/>
                  <a:pt x="14627" y="3955"/>
                  <a:pt x="14255" y="4506"/>
                </a:cubicBezTo>
                <a:cubicBezTo>
                  <a:pt x="13893" y="5039"/>
                  <a:pt x="13303" y="5411"/>
                  <a:pt x="12669" y="5512"/>
                </a:cubicBezTo>
                <a:cubicBezTo>
                  <a:pt x="12236" y="5580"/>
                  <a:pt x="11793" y="5526"/>
                  <a:pt x="11363" y="5608"/>
                </a:cubicBezTo>
                <a:cubicBezTo>
                  <a:pt x="10522" y="5769"/>
                  <a:pt x="9817" y="6492"/>
                  <a:pt x="9681" y="7340"/>
                </a:cubicBezTo>
                <a:cubicBezTo>
                  <a:pt x="9545" y="8171"/>
                  <a:pt x="9914" y="9012"/>
                  <a:pt x="9842" y="9849"/>
                </a:cubicBezTo>
                <a:cubicBezTo>
                  <a:pt x="9771" y="10758"/>
                  <a:pt x="9144" y="11599"/>
                  <a:pt x="8296" y="11929"/>
                </a:cubicBezTo>
                <a:cubicBezTo>
                  <a:pt x="7441" y="12261"/>
                  <a:pt x="6414" y="12111"/>
                  <a:pt x="5651" y="12623"/>
                </a:cubicBezTo>
                <a:cubicBezTo>
                  <a:pt x="5637" y="12634"/>
                  <a:pt x="5626" y="12641"/>
                  <a:pt x="5612" y="12651"/>
                </a:cubicBezTo>
                <a:cubicBezTo>
                  <a:pt x="5526" y="12719"/>
                  <a:pt x="5447" y="12809"/>
                  <a:pt x="5376" y="12916"/>
                </a:cubicBezTo>
                <a:cubicBezTo>
                  <a:pt x="5140" y="13263"/>
                  <a:pt x="4864" y="13582"/>
                  <a:pt x="4560" y="13865"/>
                </a:cubicBezTo>
                <a:cubicBezTo>
                  <a:pt x="4191" y="14208"/>
                  <a:pt x="3783" y="14502"/>
                  <a:pt x="3343" y="14742"/>
                </a:cubicBezTo>
                <a:cubicBezTo>
                  <a:pt x="2742" y="15067"/>
                  <a:pt x="2083" y="15293"/>
                  <a:pt x="1400" y="15407"/>
                </a:cubicBezTo>
                <a:lnTo>
                  <a:pt x="0" y="15636"/>
                </a:lnTo>
                <a:lnTo>
                  <a:pt x="4839" y="15636"/>
                </a:lnTo>
                <a:cubicBezTo>
                  <a:pt x="5064" y="15321"/>
                  <a:pt x="5254" y="14974"/>
                  <a:pt x="5412" y="14616"/>
                </a:cubicBezTo>
                <a:cubicBezTo>
                  <a:pt x="5694" y="13972"/>
                  <a:pt x="6006" y="13228"/>
                  <a:pt x="6700" y="12938"/>
                </a:cubicBezTo>
                <a:cubicBezTo>
                  <a:pt x="6963" y="12828"/>
                  <a:pt x="7245" y="12802"/>
                  <a:pt x="7532" y="12802"/>
                </a:cubicBezTo>
                <a:cubicBezTo>
                  <a:pt x="7779" y="12802"/>
                  <a:pt x="8029" y="12821"/>
                  <a:pt x="8276" y="12821"/>
                </a:cubicBezTo>
                <a:cubicBezTo>
                  <a:pt x="8311" y="12821"/>
                  <a:pt x="8347" y="12821"/>
                  <a:pt x="8382" y="12820"/>
                </a:cubicBezTo>
                <a:cubicBezTo>
                  <a:pt x="9760" y="12777"/>
                  <a:pt x="11127" y="11725"/>
                  <a:pt x="11245" y="10350"/>
                </a:cubicBezTo>
                <a:cubicBezTo>
                  <a:pt x="11292" y="9810"/>
                  <a:pt x="11152" y="9269"/>
                  <a:pt x="11120" y="8729"/>
                </a:cubicBezTo>
                <a:cubicBezTo>
                  <a:pt x="11084" y="8185"/>
                  <a:pt x="11181" y="7584"/>
                  <a:pt x="11592" y="7226"/>
                </a:cubicBezTo>
                <a:cubicBezTo>
                  <a:pt x="11989" y="6879"/>
                  <a:pt x="12566" y="6854"/>
                  <a:pt x="13085" y="6743"/>
                </a:cubicBezTo>
                <a:cubicBezTo>
                  <a:pt x="14180" y="6507"/>
                  <a:pt x="15164" y="5794"/>
                  <a:pt x="15722" y="4825"/>
                </a:cubicBezTo>
                <a:cubicBezTo>
                  <a:pt x="15822" y="4649"/>
                  <a:pt x="15915" y="4467"/>
                  <a:pt x="16055" y="4320"/>
                </a:cubicBezTo>
                <a:cubicBezTo>
                  <a:pt x="16527" y="3830"/>
                  <a:pt x="17336" y="3980"/>
                  <a:pt x="17991" y="3790"/>
                </a:cubicBezTo>
                <a:cubicBezTo>
                  <a:pt x="18990" y="3500"/>
                  <a:pt x="19534" y="2459"/>
                  <a:pt x="20271" y="1729"/>
                </a:cubicBezTo>
                <a:cubicBezTo>
                  <a:pt x="21116" y="884"/>
                  <a:pt x="22229" y="448"/>
                  <a:pt x="23413" y="183"/>
                </a:cubicBezTo>
                <a:lnTo>
                  <a:pt x="2341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68" name="Google Shape;168;p10"/>
          <p:cNvSpPr/>
          <p:nvPr/>
        </p:nvSpPr>
        <p:spPr>
          <a:xfrm rot="10800000">
            <a:off x="829797" y="411709"/>
            <a:ext cx="63404" cy="84397"/>
          </a:xfrm>
          <a:custGeom>
            <a:avLst/>
            <a:gdLst/>
            <a:ahLst/>
            <a:cxnLst/>
            <a:rect l="l" t="t" r="r" b="b"/>
            <a:pathLst>
              <a:path w="599" h="598" extrusionOk="0">
                <a:moveTo>
                  <a:pt x="298" y="0"/>
                </a:moveTo>
                <a:cubicBezTo>
                  <a:pt x="133" y="0"/>
                  <a:pt x="1" y="136"/>
                  <a:pt x="1" y="301"/>
                </a:cubicBezTo>
                <a:cubicBezTo>
                  <a:pt x="1" y="466"/>
                  <a:pt x="133" y="598"/>
                  <a:pt x="298" y="598"/>
                </a:cubicBezTo>
                <a:cubicBezTo>
                  <a:pt x="462" y="598"/>
                  <a:pt x="598" y="466"/>
                  <a:pt x="598" y="301"/>
                </a:cubicBezTo>
                <a:cubicBezTo>
                  <a:pt x="598" y="136"/>
                  <a:pt x="462" y="0"/>
                  <a:pt x="29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69" name="Google Shape;169;p10"/>
          <p:cNvSpPr/>
          <p:nvPr/>
        </p:nvSpPr>
        <p:spPr>
          <a:xfrm rot="10800000">
            <a:off x="829806" y="692327"/>
            <a:ext cx="63404" cy="84397"/>
          </a:xfrm>
          <a:custGeom>
            <a:avLst/>
            <a:gdLst/>
            <a:ahLst/>
            <a:cxnLst/>
            <a:rect l="l" t="t" r="r" b="b"/>
            <a:pathLst>
              <a:path w="599" h="598" extrusionOk="0">
                <a:moveTo>
                  <a:pt x="301" y="0"/>
                </a:moveTo>
                <a:cubicBezTo>
                  <a:pt x="137" y="0"/>
                  <a:pt x="1" y="133"/>
                  <a:pt x="1" y="297"/>
                </a:cubicBezTo>
                <a:cubicBezTo>
                  <a:pt x="1" y="462"/>
                  <a:pt x="137" y="598"/>
                  <a:pt x="301" y="598"/>
                </a:cubicBezTo>
                <a:cubicBezTo>
                  <a:pt x="466" y="598"/>
                  <a:pt x="599" y="462"/>
                  <a:pt x="599" y="297"/>
                </a:cubicBezTo>
                <a:cubicBezTo>
                  <a:pt x="599" y="133"/>
                  <a:pt x="466" y="0"/>
                  <a:pt x="30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70" name="Google Shape;170;p10"/>
          <p:cNvSpPr/>
          <p:nvPr/>
        </p:nvSpPr>
        <p:spPr>
          <a:xfrm rot="10800000">
            <a:off x="290213" y="1258779"/>
            <a:ext cx="63298" cy="84539"/>
          </a:xfrm>
          <a:custGeom>
            <a:avLst/>
            <a:gdLst/>
            <a:ahLst/>
            <a:cxnLst/>
            <a:rect l="l" t="t" r="r" b="b"/>
            <a:pathLst>
              <a:path w="598" h="599" extrusionOk="0">
                <a:moveTo>
                  <a:pt x="301" y="0"/>
                </a:moveTo>
                <a:cubicBezTo>
                  <a:pt x="136" y="0"/>
                  <a:pt x="0" y="136"/>
                  <a:pt x="0" y="301"/>
                </a:cubicBezTo>
                <a:cubicBezTo>
                  <a:pt x="0" y="466"/>
                  <a:pt x="136" y="598"/>
                  <a:pt x="301" y="598"/>
                </a:cubicBezTo>
                <a:cubicBezTo>
                  <a:pt x="465" y="598"/>
                  <a:pt x="598" y="466"/>
                  <a:pt x="598" y="301"/>
                </a:cubicBezTo>
                <a:cubicBezTo>
                  <a:pt x="598" y="136"/>
                  <a:pt x="465" y="0"/>
                  <a:pt x="30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71" name="Google Shape;171;p10"/>
          <p:cNvSpPr/>
          <p:nvPr/>
        </p:nvSpPr>
        <p:spPr>
          <a:xfrm rot="10800000">
            <a:off x="1349503" y="355017"/>
            <a:ext cx="41493" cy="54619"/>
          </a:xfrm>
          <a:custGeom>
            <a:avLst/>
            <a:gdLst/>
            <a:ahLst/>
            <a:cxnLst/>
            <a:rect l="l" t="t" r="r" b="b"/>
            <a:pathLst>
              <a:path w="392" h="387" extrusionOk="0">
                <a:moveTo>
                  <a:pt x="198" y="0"/>
                </a:moveTo>
                <a:cubicBezTo>
                  <a:pt x="90" y="0"/>
                  <a:pt x="1" y="86"/>
                  <a:pt x="1" y="193"/>
                </a:cubicBezTo>
                <a:cubicBezTo>
                  <a:pt x="1" y="301"/>
                  <a:pt x="90" y="387"/>
                  <a:pt x="198" y="387"/>
                </a:cubicBezTo>
                <a:cubicBezTo>
                  <a:pt x="305" y="387"/>
                  <a:pt x="391" y="301"/>
                  <a:pt x="391" y="193"/>
                </a:cubicBezTo>
                <a:cubicBezTo>
                  <a:pt x="391" y="86"/>
                  <a:pt x="305" y="0"/>
                  <a:pt x="19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72" name="Google Shape;172;p10"/>
          <p:cNvSpPr/>
          <p:nvPr/>
        </p:nvSpPr>
        <p:spPr>
          <a:xfrm rot="10800000">
            <a:off x="719586" y="830602"/>
            <a:ext cx="41387" cy="55183"/>
          </a:xfrm>
          <a:custGeom>
            <a:avLst/>
            <a:gdLst/>
            <a:ahLst/>
            <a:cxnLst/>
            <a:rect l="l" t="t" r="r" b="b"/>
            <a:pathLst>
              <a:path w="391" h="391" extrusionOk="0">
                <a:moveTo>
                  <a:pt x="194" y="0"/>
                </a:moveTo>
                <a:cubicBezTo>
                  <a:pt x="86" y="0"/>
                  <a:pt x="1" y="90"/>
                  <a:pt x="1" y="197"/>
                </a:cubicBezTo>
                <a:cubicBezTo>
                  <a:pt x="1" y="305"/>
                  <a:pt x="86" y="390"/>
                  <a:pt x="194" y="390"/>
                </a:cubicBezTo>
                <a:cubicBezTo>
                  <a:pt x="301" y="390"/>
                  <a:pt x="391" y="305"/>
                  <a:pt x="391" y="197"/>
                </a:cubicBezTo>
                <a:cubicBezTo>
                  <a:pt x="391" y="90"/>
                  <a:pt x="301" y="0"/>
                  <a:pt x="19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73" name="Google Shape;173;p10"/>
          <p:cNvSpPr/>
          <p:nvPr/>
        </p:nvSpPr>
        <p:spPr>
          <a:xfrm rot="10800000">
            <a:off x="1173025" y="424548"/>
            <a:ext cx="57265" cy="58712"/>
          </a:xfrm>
          <a:custGeom>
            <a:avLst/>
            <a:gdLst/>
            <a:ahLst/>
            <a:cxnLst/>
            <a:rect l="l" t="t" r="r" b="b"/>
            <a:pathLst>
              <a:path w="541" h="416" extrusionOk="0">
                <a:moveTo>
                  <a:pt x="272" y="1"/>
                </a:moveTo>
                <a:cubicBezTo>
                  <a:pt x="0" y="1"/>
                  <a:pt x="0" y="416"/>
                  <a:pt x="272" y="416"/>
                </a:cubicBezTo>
                <a:cubicBezTo>
                  <a:pt x="541" y="416"/>
                  <a:pt x="541" y="1"/>
                  <a:pt x="27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74" name="Google Shape;174;p10"/>
          <p:cNvSpPr/>
          <p:nvPr/>
        </p:nvSpPr>
        <p:spPr>
          <a:xfrm rot="10800000">
            <a:off x="372901" y="1612317"/>
            <a:ext cx="57265" cy="58852"/>
          </a:xfrm>
          <a:custGeom>
            <a:avLst/>
            <a:gdLst/>
            <a:ahLst/>
            <a:cxnLst/>
            <a:rect l="l" t="t" r="r" b="b"/>
            <a:pathLst>
              <a:path w="541" h="417" extrusionOk="0">
                <a:moveTo>
                  <a:pt x="272" y="1"/>
                </a:moveTo>
                <a:cubicBezTo>
                  <a:pt x="4" y="1"/>
                  <a:pt x="0" y="416"/>
                  <a:pt x="272" y="416"/>
                </a:cubicBezTo>
                <a:cubicBezTo>
                  <a:pt x="541" y="416"/>
                  <a:pt x="541" y="1"/>
                  <a:pt x="27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75" name="Google Shape;175;p10"/>
          <p:cNvSpPr/>
          <p:nvPr/>
        </p:nvSpPr>
        <p:spPr>
          <a:xfrm rot="10800000">
            <a:off x="293233" y="1645155"/>
            <a:ext cx="57265" cy="58712"/>
          </a:xfrm>
          <a:custGeom>
            <a:avLst/>
            <a:gdLst/>
            <a:ahLst/>
            <a:cxnLst/>
            <a:rect l="l" t="t" r="r" b="b"/>
            <a:pathLst>
              <a:path w="541" h="416" extrusionOk="0">
                <a:moveTo>
                  <a:pt x="269" y="1"/>
                </a:moveTo>
                <a:cubicBezTo>
                  <a:pt x="0" y="1"/>
                  <a:pt x="0" y="416"/>
                  <a:pt x="269" y="416"/>
                </a:cubicBezTo>
                <a:cubicBezTo>
                  <a:pt x="541" y="416"/>
                  <a:pt x="541" y="1"/>
                  <a:pt x="26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76" name="Google Shape;176;p10"/>
          <p:cNvSpPr/>
          <p:nvPr/>
        </p:nvSpPr>
        <p:spPr>
          <a:xfrm rot="10800000">
            <a:off x="1166820" y="567307"/>
            <a:ext cx="89867" cy="92584"/>
          </a:xfrm>
          <a:custGeom>
            <a:avLst/>
            <a:gdLst/>
            <a:ahLst/>
            <a:cxnLst/>
            <a:rect l="l" t="t" r="r" b="b"/>
            <a:pathLst>
              <a:path w="849" h="656" extrusionOk="0">
                <a:moveTo>
                  <a:pt x="423" y="1"/>
                </a:moveTo>
                <a:cubicBezTo>
                  <a:pt x="4" y="1"/>
                  <a:pt x="1" y="656"/>
                  <a:pt x="423" y="656"/>
                </a:cubicBezTo>
                <a:cubicBezTo>
                  <a:pt x="849" y="656"/>
                  <a:pt x="849" y="1"/>
                  <a:pt x="42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77" name="Google Shape;177;p10"/>
          <p:cNvSpPr/>
          <p:nvPr/>
        </p:nvSpPr>
        <p:spPr>
          <a:xfrm rot="10800000">
            <a:off x="760987" y="1254752"/>
            <a:ext cx="89549" cy="92584"/>
          </a:xfrm>
          <a:custGeom>
            <a:avLst/>
            <a:gdLst/>
            <a:ahLst/>
            <a:cxnLst/>
            <a:rect l="l" t="t" r="r" b="b"/>
            <a:pathLst>
              <a:path w="846" h="656" extrusionOk="0">
                <a:moveTo>
                  <a:pt x="423" y="0"/>
                </a:moveTo>
                <a:cubicBezTo>
                  <a:pt x="1" y="0"/>
                  <a:pt x="1" y="655"/>
                  <a:pt x="423" y="655"/>
                </a:cubicBezTo>
                <a:cubicBezTo>
                  <a:pt x="846" y="655"/>
                  <a:pt x="846" y="0"/>
                  <a:pt x="42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</p:spTree>
    <p:extLst>
      <p:ext uri="{BB962C8B-B14F-4D97-AF65-F5344CB8AC3E}">
        <p14:creationId xmlns:p14="http://schemas.microsoft.com/office/powerpoint/2010/main" val="2967580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35">
          <p15:clr>
            <a:srgbClr val="F9AD4C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body slide with infographic">
  <p:cSld name="Title &amp; body slide with infographic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1"/>
          <p:cNvSpPr txBox="1">
            <a:spLocks noGrp="1"/>
          </p:cNvSpPr>
          <p:nvPr>
            <p:ph type="sldNum" idx="12"/>
          </p:nvPr>
        </p:nvSpPr>
        <p:spPr>
          <a:xfrm>
            <a:off x="8607853" y="635268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1000">
                <a:solidFill>
                  <a:srgbClr val="314256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rtl="0">
              <a:buNone/>
              <a:defRPr sz="1000">
                <a:solidFill>
                  <a:srgbClr val="314256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rtl="0">
              <a:buNone/>
              <a:defRPr sz="1000">
                <a:solidFill>
                  <a:srgbClr val="314256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rtl="0">
              <a:buNone/>
              <a:defRPr sz="1000">
                <a:solidFill>
                  <a:srgbClr val="314256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rtl="0">
              <a:buNone/>
              <a:defRPr sz="1000">
                <a:solidFill>
                  <a:srgbClr val="314256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rtl="0">
              <a:buNone/>
              <a:defRPr sz="1000">
                <a:solidFill>
                  <a:srgbClr val="314256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rtl="0">
              <a:buNone/>
              <a:defRPr sz="1000">
                <a:solidFill>
                  <a:srgbClr val="314256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rtl="0">
              <a:buNone/>
              <a:defRPr sz="1000">
                <a:solidFill>
                  <a:srgbClr val="314256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rtl="0">
              <a:buNone/>
              <a:defRPr sz="1000">
                <a:solidFill>
                  <a:srgbClr val="314256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fld id="{9464FBA1-C909-4021-AA6E-363A76369515}" type="slidenum">
              <a:rPr lang="es-ES" altLang="en-US" smtClean="0"/>
              <a:pPr/>
              <a:t>‹#›</a:t>
            </a:fld>
            <a:endParaRPr lang="es-ES" altLang="en-US"/>
          </a:p>
        </p:txBody>
      </p:sp>
      <p:sp>
        <p:nvSpPr>
          <p:cNvPr id="180" name="Google Shape;180;p11"/>
          <p:cNvSpPr/>
          <p:nvPr/>
        </p:nvSpPr>
        <p:spPr>
          <a:xfrm rot="10800000">
            <a:off x="6902554" y="4608671"/>
            <a:ext cx="2253996" cy="2268829"/>
          </a:xfrm>
          <a:custGeom>
            <a:avLst/>
            <a:gdLst/>
            <a:ahLst/>
            <a:cxnLst/>
            <a:rect l="l" t="t" r="r" b="b"/>
            <a:pathLst>
              <a:path w="23349" h="17627" extrusionOk="0">
                <a:moveTo>
                  <a:pt x="23344" y="1"/>
                </a:moveTo>
                <a:cubicBezTo>
                  <a:pt x="23343" y="1"/>
                  <a:pt x="23341" y="1"/>
                  <a:pt x="23339" y="1"/>
                </a:cubicBezTo>
                <a:lnTo>
                  <a:pt x="23349" y="1"/>
                </a:lnTo>
                <a:cubicBezTo>
                  <a:pt x="23349" y="1"/>
                  <a:pt x="23347" y="1"/>
                  <a:pt x="23344" y="1"/>
                </a:cubicBezTo>
                <a:close/>
                <a:moveTo>
                  <a:pt x="0" y="1"/>
                </a:moveTo>
                <a:lnTo>
                  <a:pt x="0" y="17627"/>
                </a:lnTo>
                <a:cubicBezTo>
                  <a:pt x="1118" y="15583"/>
                  <a:pt x="2757" y="15256"/>
                  <a:pt x="4412" y="15256"/>
                </a:cubicBezTo>
                <a:cubicBezTo>
                  <a:pt x="5193" y="15256"/>
                  <a:pt x="5976" y="15329"/>
                  <a:pt x="6711" y="15329"/>
                </a:cubicBezTo>
                <a:cubicBezTo>
                  <a:pt x="7154" y="15329"/>
                  <a:pt x="7579" y="15302"/>
                  <a:pt x="7974" y="15218"/>
                </a:cubicBezTo>
                <a:cubicBezTo>
                  <a:pt x="11989" y="14355"/>
                  <a:pt x="9946" y="10472"/>
                  <a:pt x="15822" y="10415"/>
                </a:cubicBezTo>
                <a:cubicBezTo>
                  <a:pt x="20657" y="10372"/>
                  <a:pt x="22035" y="8407"/>
                  <a:pt x="20461" y="3680"/>
                </a:cubicBezTo>
                <a:cubicBezTo>
                  <a:pt x="19257" y="70"/>
                  <a:pt x="23119" y="2"/>
                  <a:pt x="2333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/>
              <a:t>V</a:t>
            </a:r>
            <a:endParaRPr sz="1400"/>
          </a:p>
        </p:txBody>
      </p:sp>
      <p:sp>
        <p:nvSpPr>
          <p:cNvPr id="181" name="Google Shape;181;p11"/>
          <p:cNvSpPr/>
          <p:nvPr/>
        </p:nvSpPr>
        <p:spPr>
          <a:xfrm rot="10800000">
            <a:off x="7044172" y="4900722"/>
            <a:ext cx="2112379" cy="1976780"/>
          </a:xfrm>
          <a:custGeom>
            <a:avLst/>
            <a:gdLst/>
            <a:ahLst/>
            <a:cxnLst/>
            <a:rect l="l" t="t" r="r" b="b"/>
            <a:pathLst>
              <a:path w="21882" h="15358" extrusionOk="0">
                <a:moveTo>
                  <a:pt x="0" y="1"/>
                </a:moveTo>
                <a:lnTo>
                  <a:pt x="0" y="15358"/>
                </a:lnTo>
                <a:cubicBezTo>
                  <a:pt x="923" y="13978"/>
                  <a:pt x="2017" y="13639"/>
                  <a:pt x="3150" y="13639"/>
                </a:cubicBezTo>
                <a:cubicBezTo>
                  <a:pt x="4249" y="13639"/>
                  <a:pt x="5385" y="13958"/>
                  <a:pt x="6435" y="13958"/>
                </a:cubicBezTo>
                <a:cubicBezTo>
                  <a:pt x="6712" y="13958"/>
                  <a:pt x="6984" y="13936"/>
                  <a:pt x="7247" y="13879"/>
                </a:cubicBezTo>
                <a:cubicBezTo>
                  <a:pt x="11016" y="13074"/>
                  <a:pt x="9320" y="9478"/>
                  <a:pt x="14827" y="9427"/>
                </a:cubicBezTo>
                <a:cubicBezTo>
                  <a:pt x="19358" y="9384"/>
                  <a:pt x="20597" y="7262"/>
                  <a:pt x="19215" y="3862"/>
                </a:cubicBezTo>
                <a:cubicBezTo>
                  <a:pt x="17805" y="380"/>
                  <a:pt x="21881" y="1"/>
                  <a:pt x="2188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82" name="Google Shape;182;p11"/>
          <p:cNvSpPr/>
          <p:nvPr/>
        </p:nvSpPr>
        <p:spPr>
          <a:xfrm rot="10800000">
            <a:off x="7534276" y="5359118"/>
            <a:ext cx="1622275" cy="1518383"/>
          </a:xfrm>
          <a:custGeom>
            <a:avLst/>
            <a:gdLst/>
            <a:ahLst/>
            <a:cxnLst/>
            <a:rect l="l" t="t" r="r" b="b"/>
            <a:pathLst>
              <a:path w="19996" h="14037" extrusionOk="0">
                <a:moveTo>
                  <a:pt x="0" y="1"/>
                </a:moveTo>
                <a:lnTo>
                  <a:pt x="0" y="14037"/>
                </a:lnTo>
                <a:cubicBezTo>
                  <a:pt x="711" y="12974"/>
                  <a:pt x="1665" y="12656"/>
                  <a:pt x="2691" y="12656"/>
                </a:cubicBezTo>
                <a:cubicBezTo>
                  <a:pt x="4211" y="12656"/>
                  <a:pt x="5890" y="13353"/>
                  <a:pt x="7171" y="13353"/>
                </a:cubicBezTo>
                <a:cubicBezTo>
                  <a:pt x="7306" y="13353"/>
                  <a:pt x="7437" y="13346"/>
                  <a:pt x="7562" y="13328"/>
                </a:cubicBezTo>
                <a:cubicBezTo>
                  <a:pt x="11531" y="12788"/>
                  <a:pt x="9939" y="8662"/>
                  <a:pt x="14971" y="8615"/>
                </a:cubicBezTo>
                <a:cubicBezTo>
                  <a:pt x="19111" y="8576"/>
                  <a:pt x="18829" y="6625"/>
                  <a:pt x="17773" y="3444"/>
                </a:cubicBezTo>
                <a:cubicBezTo>
                  <a:pt x="16713" y="262"/>
                  <a:pt x="19995" y="1"/>
                  <a:pt x="1999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83" name="Google Shape;183;p11"/>
          <p:cNvSpPr/>
          <p:nvPr/>
        </p:nvSpPr>
        <p:spPr>
          <a:xfrm>
            <a:off x="7534274" y="5324593"/>
            <a:ext cx="84943" cy="113068"/>
          </a:xfrm>
          <a:custGeom>
            <a:avLst/>
            <a:gdLst/>
            <a:ahLst/>
            <a:cxnLst/>
            <a:rect l="l" t="t" r="r" b="b"/>
            <a:pathLst>
              <a:path w="599" h="598" extrusionOk="0">
                <a:moveTo>
                  <a:pt x="298" y="0"/>
                </a:moveTo>
                <a:cubicBezTo>
                  <a:pt x="133" y="0"/>
                  <a:pt x="1" y="136"/>
                  <a:pt x="1" y="301"/>
                </a:cubicBezTo>
                <a:cubicBezTo>
                  <a:pt x="1" y="466"/>
                  <a:pt x="133" y="598"/>
                  <a:pt x="298" y="598"/>
                </a:cubicBezTo>
                <a:cubicBezTo>
                  <a:pt x="462" y="598"/>
                  <a:pt x="598" y="466"/>
                  <a:pt x="598" y="301"/>
                </a:cubicBezTo>
                <a:cubicBezTo>
                  <a:pt x="598" y="136"/>
                  <a:pt x="462" y="0"/>
                  <a:pt x="29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84" name="Google Shape;184;p11"/>
          <p:cNvSpPr/>
          <p:nvPr/>
        </p:nvSpPr>
        <p:spPr>
          <a:xfrm>
            <a:off x="8862542" y="4525187"/>
            <a:ext cx="84943" cy="113068"/>
          </a:xfrm>
          <a:custGeom>
            <a:avLst/>
            <a:gdLst/>
            <a:ahLst/>
            <a:cxnLst/>
            <a:rect l="l" t="t" r="r" b="b"/>
            <a:pathLst>
              <a:path w="599" h="598" extrusionOk="0">
                <a:moveTo>
                  <a:pt x="301" y="0"/>
                </a:moveTo>
                <a:cubicBezTo>
                  <a:pt x="137" y="0"/>
                  <a:pt x="1" y="133"/>
                  <a:pt x="1" y="297"/>
                </a:cubicBezTo>
                <a:cubicBezTo>
                  <a:pt x="1" y="462"/>
                  <a:pt x="137" y="598"/>
                  <a:pt x="301" y="598"/>
                </a:cubicBezTo>
                <a:cubicBezTo>
                  <a:pt x="466" y="598"/>
                  <a:pt x="599" y="462"/>
                  <a:pt x="599" y="297"/>
                </a:cubicBezTo>
                <a:cubicBezTo>
                  <a:pt x="599" y="133"/>
                  <a:pt x="466" y="0"/>
                  <a:pt x="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85" name="Google Shape;185;p11"/>
          <p:cNvSpPr/>
          <p:nvPr/>
        </p:nvSpPr>
        <p:spPr>
          <a:xfrm>
            <a:off x="7413748" y="5806912"/>
            <a:ext cx="84801" cy="113257"/>
          </a:xfrm>
          <a:custGeom>
            <a:avLst/>
            <a:gdLst/>
            <a:ahLst/>
            <a:cxnLst/>
            <a:rect l="l" t="t" r="r" b="b"/>
            <a:pathLst>
              <a:path w="598" h="599" extrusionOk="0">
                <a:moveTo>
                  <a:pt x="301" y="0"/>
                </a:moveTo>
                <a:cubicBezTo>
                  <a:pt x="136" y="0"/>
                  <a:pt x="0" y="136"/>
                  <a:pt x="0" y="301"/>
                </a:cubicBezTo>
                <a:cubicBezTo>
                  <a:pt x="0" y="466"/>
                  <a:pt x="136" y="598"/>
                  <a:pt x="301" y="598"/>
                </a:cubicBezTo>
                <a:cubicBezTo>
                  <a:pt x="465" y="598"/>
                  <a:pt x="598" y="466"/>
                  <a:pt x="598" y="301"/>
                </a:cubicBezTo>
                <a:cubicBezTo>
                  <a:pt x="598" y="136"/>
                  <a:pt x="465" y="0"/>
                  <a:pt x="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86" name="Google Shape;186;p11"/>
          <p:cNvSpPr/>
          <p:nvPr/>
        </p:nvSpPr>
        <p:spPr>
          <a:xfrm>
            <a:off x="8816924" y="4691227"/>
            <a:ext cx="55589" cy="73173"/>
          </a:xfrm>
          <a:custGeom>
            <a:avLst/>
            <a:gdLst/>
            <a:ahLst/>
            <a:cxnLst/>
            <a:rect l="l" t="t" r="r" b="b"/>
            <a:pathLst>
              <a:path w="392" h="387" extrusionOk="0">
                <a:moveTo>
                  <a:pt x="198" y="0"/>
                </a:moveTo>
                <a:cubicBezTo>
                  <a:pt x="90" y="0"/>
                  <a:pt x="1" y="86"/>
                  <a:pt x="1" y="193"/>
                </a:cubicBezTo>
                <a:cubicBezTo>
                  <a:pt x="1" y="301"/>
                  <a:pt x="90" y="387"/>
                  <a:pt x="198" y="387"/>
                </a:cubicBezTo>
                <a:cubicBezTo>
                  <a:pt x="305" y="387"/>
                  <a:pt x="391" y="301"/>
                  <a:pt x="391" y="193"/>
                </a:cubicBezTo>
                <a:cubicBezTo>
                  <a:pt x="391" y="86"/>
                  <a:pt x="305" y="0"/>
                  <a:pt x="19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87" name="Google Shape;187;p11"/>
          <p:cNvSpPr/>
          <p:nvPr/>
        </p:nvSpPr>
        <p:spPr>
          <a:xfrm>
            <a:off x="7665397" y="5298912"/>
            <a:ext cx="55447" cy="73929"/>
          </a:xfrm>
          <a:custGeom>
            <a:avLst/>
            <a:gdLst/>
            <a:ahLst/>
            <a:cxnLst/>
            <a:rect l="l" t="t" r="r" b="b"/>
            <a:pathLst>
              <a:path w="391" h="391" extrusionOk="0">
                <a:moveTo>
                  <a:pt x="194" y="0"/>
                </a:moveTo>
                <a:cubicBezTo>
                  <a:pt x="86" y="0"/>
                  <a:pt x="1" y="90"/>
                  <a:pt x="1" y="197"/>
                </a:cubicBezTo>
                <a:cubicBezTo>
                  <a:pt x="1" y="305"/>
                  <a:pt x="86" y="390"/>
                  <a:pt x="194" y="390"/>
                </a:cubicBezTo>
                <a:cubicBezTo>
                  <a:pt x="301" y="390"/>
                  <a:pt x="391" y="305"/>
                  <a:pt x="391" y="197"/>
                </a:cubicBezTo>
                <a:cubicBezTo>
                  <a:pt x="391" y="90"/>
                  <a:pt x="301" y="0"/>
                  <a:pt x="19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88" name="Google Shape;188;p11"/>
          <p:cNvSpPr/>
          <p:nvPr/>
        </p:nvSpPr>
        <p:spPr>
          <a:xfrm>
            <a:off x="8408538" y="5681269"/>
            <a:ext cx="147735" cy="151833"/>
          </a:xfrm>
          <a:custGeom>
            <a:avLst/>
            <a:gdLst/>
            <a:ahLst/>
            <a:cxnLst/>
            <a:rect l="l" t="t" r="r" b="b"/>
            <a:pathLst>
              <a:path w="541" h="417" extrusionOk="0">
                <a:moveTo>
                  <a:pt x="272" y="1"/>
                </a:moveTo>
                <a:cubicBezTo>
                  <a:pt x="4" y="1"/>
                  <a:pt x="0" y="416"/>
                  <a:pt x="272" y="416"/>
                </a:cubicBezTo>
                <a:cubicBezTo>
                  <a:pt x="541" y="416"/>
                  <a:pt x="541" y="1"/>
                  <a:pt x="27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89" name="Google Shape;189;p11"/>
          <p:cNvSpPr/>
          <p:nvPr/>
        </p:nvSpPr>
        <p:spPr>
          <a:xfrm>
            <a:off x="7070564" y="6510753"/>
            <a:ext cx="120395" cy="124035"/>
          </a:xfrm>
          <a:custGeom>
            <a:avLst/>
            <a:gdLst/>
            <a:ahLst/>
            <a:cxnLst/>
            <a:rect l="l" t="t" r="r" b="b"/>
            <a:pathLst>
              <a:path w="849" h="656" extrusionOk="0">
                <a:moveTo>
                  <a:pt x="423" y="1"/>
                </a:moveTo>
                <a:cubicBezTo>
                  <a:pt x="4" y="1"/>
                  <a:pt x="1" y="656"/>
                  <a:pt x="423" y="656"/>
                </a:cubicBezTo>
                <a:cubicBezTo>
                  <a:pt x="849" y="656"/>
                  <a:pt x="849" y="1"/>
                  <a:pt x="42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90" name="Google Shape;190;p11"/>
          <p:cNvSpPr/>
          <p:nvPr/>
        </p:nvSpPr>
        <p:spPr>
          <a:xfrm>
            <a:off x="8556273" y="5669732"/>
            <a:ext cx="260650" cy="269461"/>
          </a:xfrm>
          <a:custGeom>
            <a:avLst/>
            <a:gdLst/>
            <a:ahLst/>
            <a:cxnLst/>
            <a:rect l="l" t="t" r="r" b="b"/>
            <a:pathLst>
              <a:path w="846" h="656" extrusionOk="0">
                <a:moveTo>
                  <a:pt x="423" y="0"/>
                </a:moveTo>
                <a:cubicBezTo>
                  <a:pt x="1" y="0"/>
                  <a:pt x="1" y="655"/>
                  <a:pt x="423" y="655"/>
                </a:cubicBezTo>
                <a:cubicBezTo>
                  <a:pt x="846" y="655"/>
                  <a:pt x="846" y="0"/>
                  <a:pt x="42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91" name="Google Shape;191;p11"/>
          <p:cNvSpPr/>
          <p:nvPr/>
        </p:nvSpPr>
        <p:spPr>
          <a:xfrm rot="10800000">
            <a:off x="-504890" y="-34435"/>
            <a:ext cx="2048163" cy="2383936"/>
          </a:xfrm>
          <a:custGeom>
            <a:avLst/>
            <a:gdLst/>
            <a:ahLst/>
            <a:cxnLst/>
            <a:rect l="l" t="t" r="r" b="b"/>
            <a:pathLst>
              <a:path w="34462" h="30085" extrusionOk="0">
                <a:moveTo>
                  <a:pt x="26373" y="1"/>
                </a:moveTo>
                <a:cubicBezTo>
                  <a:pt x="26416" y="502"/>
                  <a:pt x="26427" y="1003"/>
                  <a:pt x="26362" y="1500"/>
                </a:cubicBezTo>
                <a:cubicBezTo>
                  <a:pt x="26173" y="3000"/>
                  <a:pt x="25257" y="4389"/>
                  <a:pt x="23950" y="5154"/>
                </a:cubicBezTo>
                <a:cubicBezTo>
                  <a:pt x="20815" y="6997"/>
                  <a:pt x="16195" y="5201"/>
                  <a:pt x="13543" y="7688"/>
                </a:cubicBezTo>
                <a:cubicBezTo>
                  <a:pt x="12111" y="9027"/>
                  <a:pt x="11814" y="11188"/>
                  <a:pt x="11943" y="13146"/>
                </a:cubicBezTo>
                <a:cubicBezTo>
                  <a:pt x="12076" y="15100"/>
                  <a:pt x="12541" y="17058"/>
                  <a:pt x="12290" y="19004"/>
                </a:cubicBezTo>
                <a:cubicBezTo>
                  <a:pt x="12011" y="21220"/>
                  <a:pt x="10755" y="23296"/>
                  <a:pt x="8923" y="24573"/>
                </a:cubicBezTo>
                <a:cubicBezTo>
                  <a:pt x="6654" y="26159"/>
                  <a:pt x="3927" y="26849"/>
                  <a:pt x="1686" y="28539"/>
                </a:cubicBezTo>
                <a:cubicBezTo>
                  <a:pt x="988" y="29068"/>
                  <a:pt x="430" y="29584"/>
                  <a:pt x="1" y="30085"/>
                </a:cubicBezTo>
                <a:lnTo>
                  <a:pt x="34461" y="30085"/>
                </a:lnTo>
                <a:lnTo>
                  <a:pt x="3446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92" name="Google Shape;192;p11"/>
          <p:cNvSpPr/>
          <p:nvPr/>
        </p:nvSpPr>
        <p:spPr>
          <a:xfrm rot="10800000">
            <a:off x="-504867" y="-34437"/>
            <a:ext cx="1221160" cy="1856989"/>
          </a:xfrm>
          <a:custGeom>
            <a:avLst/>
            <a:gdLst/>
            <a:ahLst/>
            <a:cxnLst/>
            <a:rect l="l" t="t" r="r" b="b"/>
            <a:pathLst>
              <a:path w="20547" h="23435" extrusionOk="0">
                <a:moveTo>
                  <a:pt x="20546" y="0"/>
                </a:moveTo>
                <a:cubicBezTo>
                  <a:pt x="17408" y="1564"/>
                  <a:pt x="13933" y="2717"/>
                  <a:pt x="11563" y="5286"/>
                </a:cubicBezTo>
                <a:cubicBezTo>
                  <a:pt x="8579" y="8525"/>
                  <a:pt x="8020" y="13274"/>
                  <a:pt x="5938" y="17154"/>
                </a:cubicBezTo>
                <a:cubicBezTo>
                  <a:pt x="4560" y="19723"/>
                  <a:pt x="2484" y="21914"/>
                  <a:pt x="0" y="23435"/>
                </a:cubicBezTo>
                <a:lnTo>
                  <a:pt x="20546" y="23435"/>
                </a:lnTo>
                <a:lnTo>
                  <a:pt x="20546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93" name="Google Shape;193;p11"/>
          <p:cNvSpPr/>
          <p:nvPr/>
        </p:nvSpPr>
        <p:spPr>
          <a:xfrm rot="10800000">
            <a:off x="-504852" y="-34441"/>
            <a:ext cx="688347" cy="589308"/>
          </a:xfrm>
          <a:custGeom>
            <a:avLst/>
            <a:gdLst/>
            <a:ahLst/>
            <a:cxnLst/>
            <a:rect l="l" t="t" r="r" b="b"/>
            <a:pathLst>
              <a:path w="11582" h="7437" extrusionOk="0">
                <a:moveTo>
                  <a:pt x="10748" y="0"/>
                </a:moveTo>
                <a:cubicBezTo>
                  <a:pt x="10295" y="0"/>
                  <a:pt x="9840" y="41"/>
                  <a:pt x="9402" y="107"/>
                </a:cubicBezTo>
                <a:cubicBezTo>
                  <a:pt x="5454" y="690"/>
                  <a:pt x="970" y="3296"/>
                  <a:pt x="0" y="7437"/>
                </a:cubicBezTo>
                <a:lnTo>
                  <a:pt x="11581" y="7437"/>
                </a:lnTo>
                <a:lnTo>
                  <a:pt x="11581" y="50"/>
                </a:lnTo>
                <a:cubicBezTo>
                  <a:pt x="11307" y="16"/>
                  <a:pt x="11028" y="0"/>
                  <a:pt x="1074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94" name="Google Shape;194;p11"/>
          <p:cNvSpPr/>
          <p:nvPr/>
        </p:nvSpPr>
        <p:spPr>
          <a:xfrm rot="10800000">
            <a:off x="971487" y="665486"/>
            <a:ext cx="68526" cy="91364"/>
          </a:xfrm>
          <a:custGeom>
            <a:avLst/>
            <a:gdLst/>
            <a:ahLst/>
            <a:cxnLst/>
            <a:rect l="l" t="t" r="r" b="b"/>
            <a:pathLst>
              <a:path w="1153" h="1153" extrusionOk="0">
                <a:moveTo>
                  <a:pt x="576" y="1"/>
                </a:moveTo>
                <a:cubicBezTo>
                  <a:pt x="258" y="1"/>
                  <a:pt x="0" y="258"/>
                  <a:pt x="0" y="577"/>
                </a:cubicBezTo>
                <a:cubicBezTo>
                  <a:pt x="0" y="895"/>
                  <a:pt x="258" y="1153"/>
                  <a:pt x="576" y="1153"/>
                </a:cubicBezTo>
                <a:cubicBezTo>
                  <a:pt x="895" y="1153"/>
                  <a:pt x="1153" y="895"/>
                  <a:pt x="1153" y="577"/>
                </a:cubicBezTo>
                <a:cubicBezTo>
                  <a:pt x="1153" y="258"/>
                  <a:pt x="895" y="1"/>
                  <a:pt x="57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95" name="Google Shape;195;p11"/>
          <p:cNvSpPr/>
          <p:nvPr/>
        </p:nvSpPr>
        <p:spPr>
          <a:xfrm rot="10800000">
            <a:off x="831765" y="1829606"/>
            <a:ext cx="68526" cy="91047"/>
          </a:xfrm>
          <a:custGeom>
            <a:avLst/>
            <a:gdLst/>
            <a:ahLst/>
            <a:cxnLst/>
            <a:rect l="l" t="t" r="r" b="b"/>
            <a:pathLst>
              <a:path w="1153" h="1149" extrusionOk="0">
                <a:moveTo>
                  <a:pt x="577" y="0"/>
                </a:moveTo>
                <a:cubicBezTo>
                  <a:pt x="258" y="0"/>
                  <a:pt x="1" y="258"/>
                  <a:pt x="1" y="573"/>
                </a:cubicBezTo>
                <a:cubicBezTo>
                  <a:pt x="1" y="891"/>
                  <a:pt x="258" y="1149"/>
                  <a:pt x="577" y="1149"/>
                </a:cubicBezTo>
                <a:cubicBezTo>
                  <a:pt x="895" y="1149"/>
                  <a:pt x="1153" y="891"/>
                  <a:pt x="1153" y="573"/>
                </a:cubicBezTo>
                <a:cubicBezTo>
                  <a:pt x="1153" y="258"/>
                  <a:pt x="895" y="0"/>
                  <a:pt x="57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96" name="Google Shape;196;p11"/>
          <p:cNvSpPr/>
          <p:nvPr/>
        </p:nvSpPr>
        <p:spPr>
          <a:xfrm rot="10800000">
            <a:off x="709874" y="1833013"/>
            <a:ext cx="47071" cy="62759"/>
          </a:xfrm>
          <a:custGeom>
            <a:avLst/>
            <a:gdLst/>
            <a:ahLst/>
            <a:cxnLst/>
            <a:rect l="l" t="t" r="r" b="b"/>
            <a:pathLst>
              <a:path w="792" h="792" extrusionOk="0">
                <a:moveTo>
                  <a:pt x="398" y="1"/>
                </a:moveTo>
                <a:cubicBezTo>
                  <a:pt x="180" y="1"/>
                  <a:pt x="1" y="176"/>
                  <a:pt x="1" y="395"/>
                </a:cubicBezTo>
                <a:cubicBezTo>
                  <a:pt x="1" y="613"/>
                  <a:pt x="180" y="792"/>
                  <a:pt x="398" y="792"/>
                </a:cubicBezTo>
                <a:cubicBezTo>
                  <a:pt x="616" y="792"/>
                  <a:pt x="792" y="613"/>
                  <a:pt x="792" y="395"/>
                </a:cubicBezTo>
                <a:cubicBezTo>
                  <a:pt x="792" y="176"/>
                  <a:pt x="616" y="1"/>
                  <a:pt x="39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97" name="Google Shape;197;p11"/>
          <p:cNvSpPr/>
          <p:nvPr/>
        </p:nvSpPr>
        <p:spPr>
          <a:xfrm rot="10800000">
            <a:off x="250890" y="1945851"/>
            <a:ext cx="46833" cy="62759"/>
          </a:xfrm>
          <a:custGeom>
            <a:avLst/>
            <a:gdLst/>
            <a:ahLst/>
            <a:cxnLst/>
            <a:rect l="l" t="t" r="r" b="b"/>
            <a:pathLst>
              <a:path w="788" h="792" extrusionOk="0">
                <a:moveTo>
                  <a:pt x="394" y="1"/>
                </a:moveTo>
                <a:cubicBezTo>
                  <a:pt x="176" y="1"/>
                  <a:pt x="0" y="180"/>
                  <a:pt x="0" y="398"/>
                </a:cubicBezTo>
                <a:cubicBezTo>
                  <a:pt x="0" y="616"/>
                  <a:pt x="176" y="792"/>
                  <a:pt x="394" y="792"/>
                </a:cubicBezTo>
                <a:cubicBezTo>
                  <a:pt x="612" y="792"/>
                  <a:pt x="788" y="616"/>
                  <a:pt x="788" y="398"/>
                </a:cubicBezTo>
                <a:cubicBezTo>
                  <a:pt x="788" y="180"/>
                  <a:pt x="612" y="1"/>
                  <a:pt x="3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98" name="Google Shape;198;p11"/>
          <p:cNvSpPr/>
          <p:nvPr/>
        </p:nvSpPr>
        <p:spPr>
          <a:xfrm rot="10800000">
            <a:off x="971483" y="214507"/>
            <a:ext cx="68526" cy="91443"/>
          </a:xfrm>
          <a:custGeom>
            <a:avLst/>
            <a:gdLst/>
            <a:ahLst/>
            <a:cxnLst/>
            <a:rect l="l" t="t" r="r" b="b"/>
            <a:pathLst>
              <a:path w="1153" h="1154" extrusionOk="0">
                <a:moveTo>
                  <a:pt x="577" y="1"/>
                </a:moveTo>
                <a:cubicBezTo>
                  <a:pt x="258" y="1"/>
                  <a:pt x="1" y="258"/>
                  <a:pt x="1" y="577"/>
                </a:cubicBezTo>
                <a:cubicBezTo>
                  <a:pt x="1" y="895"/>
                  <a:pt x="258" y="1153"/>
                  <a:pt x="577" y="1153"/>
                </a:cubicBezTo>
                <a:cubicBezTo>
                  <a:pt x="895" y="1153"/>
                  <a:pt x="1153" y="895"/>
                  <a:pt x="1153" y="577"/>
                </a:cubicBezTo>
                <a:cubicBezTo>
                  <a:pt x="1153" y="258"/>
                  <a:pt x="895" y="1"/>
                  <a:pt x="57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99" name="Google Shape;199;p11"/>
          <p:cNvSpPr/>
          <p:nvPr/>
        </p:nvSpPr>
        <p:spPr>
          <a:xfrm rot="10800000">
            <a:off x="590357" y="1505116"/>
            <a:ext cx="68526" cy="91125"/>
          </a:xfrm>
          <a:custGeom>
            <a:avLst/>
            <a:gdLst/>
            <a:ahLst/>
            <a:cxnLst/>
            <a:rect l="l" t="t" r="r" b="b"/>
            <a:pathLst>
              <a:path w="1153" h="1150" extrusionOk="0">
                <a:moveTo>
                  <a:pt x="577" y="0"/>
                </a:moveTo>
                <a:cubicBezTo>
                  <a:pt x="258" y="0"/>
                  <a:pt x="0" y="258"/>
                  <a:pt x="0" y="576"/>
                </a:cubicBezTo>
                <a:cubicBezTo>
                  <a:pt x="0" y="891"/>
                  <a:pt x="258" y="1149"/>
                  <a:pt x="577" y="1149"/>
                </a:cubicBezTo>
                <a:cubicBezTo>
                  <a:pt x="895" y="1149"/>
                  <a:pt x="1153" y="891"/>
                  <a:pt x="1153" y="576"/>
                </a:cubicBezTo>
                <a:cubicBezTo>
                  <a:pt x="1153" y="258"/>
                  <a:pt x="895" y="0"/>
                  <a:pt x="57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200" name="Google Shape;200;p11"/>
          <p:cNvSpPr/>
          <p:nvPr/>
        </p:nvSpPr>
        <p:spPr>
          <a:xfrm rot="10800000">
            <a:off x="1048352" y="391016"/>
            <a:ext cx="125105" cy="151824"/>
          </a:xfrm>
          <a:custGeom>
            <a:avLst/>
            <a:gdLst/>
            <a:ahLst/>
            <a:cxnLst/>
            <a:rect l="l" t="t" r="r" b="b"/>
            <a:pathLst>
              <a:path w="2105" h="1916" extrusionOk="0">
                <a:moveTo>
                  <a:pt x="1054" y="0"/>
                </a:moveTo>
                <a:cubicBezTo>
                  <a:pt x="809" y="0"/>
                  <a:pt x="564" y="93"/>
                  <a:pt x="376" y="280"/>
                </a:cubicBezTo>
                <a:cubicBezTo>
                  <a:pt x="0" y="655"/>
                  <a:pt x="0" y="1260"/>
                  <a:pt x="376" y="1636"/>
                </a:cubicBezTo>
                <a:cubicBezTo>
                  <a:pt x="564" y="1822"/>
                  <a:pt x="809" y="1915"/>
                  <a:pt x="1054" y="1915"/>
                </a:cubicBezTo>
                <a:cubicBezTo>
                  <a:pt x="1299" y="1915"/>
                  <a:pt x="1543" y="1822"/>
                  <a:pt x="1729" y="1636"/>
                </a:cubicBezTo>
                <a:cubicBezTo>
                  <a:pt x="2105" y="1260"/>
                  <a:pt x="2105" y="655"/>
                  <a:pt x="1729" y="280"/>
                </a:cubicBezTo>
                <a:cubicBezTo>
                  <a:pt x="1543" y="93"/>
                  <a:pt x="1299" y="0"/>
                  <a:pt x="105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201" name="Google Shape;201;p11"/>
          <p:cNvSpPr/>
          <p:nvPr/>
        </p:nvSpPr>
        <p:spPr>
          <a:xfrm rot="10800000">
            <a:off x="636712" y="286322"/>
            <a:ext cx="125105" cy="151665"/>
          </a:xfrm>
          <a:custGeom>
            <a:avLst/>
            <a:gdLst/>
            <a:ahLst/>
            <a:cxnLst/>
            <a:rect l="l" t="t" r="r" b="b"/>
            <a:pathLst>
              <a:path w="2105" h="1914" extrusionOk="0">
                <a:moveTo>
                  <a:pt x="1054" y="0"/>
                </a:moveTo>
                <a:cubicBezTo>
                  <a:pt x="809" y="0"/>
                  <a:pt x="564" y="94"/>
                  <a:pt x="376" y="282"/>
                </a:cubicBezTo>
                <a:cubicBezTo>
                  <a:pt x="0" y="654"/>
                  <a:pt x="0" y="1259"/>
                  <a:pt x="376" y="1635"/>
                </a:cubicBezTo>
                <a:cubicBezTo>
                  <a:pt x="564" y="1821"/>
                  <a:pt x="809" y="1914"/>
                  <a:pt x="1054" y="1914"/>
                </a:cubicBezTo>
                <a:cubicBezTo>
                  <a:pt x="1299" y="1914"/>
                  <a:pt x="1543" y="1821"/>
                  <a:pt x="1729" y="1635"/>
                </a:cubicBezTo>
                <a:cubicBezTo>
                  <a:pt x="2105" y="1259"/>
                  <a:pt x="2105" y="654"/>
                  <a:pt x="1729" y="282"/>
                </a:cubicBezTo>
                <a:cubicBezTo>
                  <a:pt x="1543" y="94"/>
                  <a:pt x="1299" y="0"/>
                  <a:pt x="1054" y="0"/>
                </a:cubicBezTo>
                <a:close/>
              </a:path>
            </a:pathLst>
          </a:custGeom>
          <a:solidFill>
            <a:srgbClr val="F145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202" name="Google Shape;202;p11"/>
          <p:cNvSpPr/>
          <p:nvPr/>
        </p:nvSpPr>
        <p:spPr>
          <a:xfrm rot="10800000">
            <a:off x="636712" y="286322"/>
            <a:ext cx="125105" cy="151665"/>
          </a:xfrm>
          <a:custGeom>
            <a:avLst/>
            <a:gdLst/>
            <a:ahLst/>
            <a:cxnLst/>
            <a:rect l="l" t="t" r="r" b="b"/>
            <a:pathLst>
              <a:path w="2105" h="1914" extrusionOk="0">
                <a:moveTo>
                  <a:pt x="1054" y="0"/>
                </a:moveTo>
                <a:cubicBezTo>
                  <a:pt x="809" y="0"/>
                  <a:pt x="564" y="94"/>
                  <a:pt x="376" y="282"/>
                </a:cubicBezTo>
                <a:cubicBezTo>
                  <a:pt x="0" y="654"/>
                  <a:pt x="0" y="1259"/>
                  <a:pt x="376" y="1635"/>
                </a:cubicBezTo>
                <a:cubicBezTo>
                  <a:pt x="564" y="1821"/>
                  <a:pt x="809" y="1914"/>
                  <a:pt x="1054" y="1914"/>
                </a:cubicBezTo>
                <a:cubicBezTo>
                  <a:pt x="1299" y="1914"/>
                  <a:pt x="1543" y="1821"/>
                  <a:pt x="1729" y="1635"/>
                </a:cubicBezTo>
                <a:cubicBezTo>
                  <a:pt x="2105" y="1259"/>
                  <a:pt x="2105" y="654"/>
                  <a:pt x="1729" y="282"/>
                </a:cubicBezTo>
                <a:cubicBezTo>
                  <a:pt x="1543" y="94"/>
                  <a:pt x="1299" y="0"/>
                  <a:pt x="105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203" name="Google Shape;203;p11"/>
          <p:cNvSpPr txBox="1">
            <a:spLocks noGrp="1"/>
          </p:cNvSpPr>
          <p:nvPr>
            <p:ph type="subTitle" idx="1"/>
          </p:nvPr>
        </p:nvSpPr>
        <p:spPr>
          <a:xfrm>
            <a:off x="1916474" y="3382700"/>
            <a:ext cx="1332000" cy="59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4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04" name="Google Shape;204;p11"/>
          <p:cNvSpPr txBox="1">
            <a:spLocks noGrp="1"/>
          </p:cNvSpPr>
          <p:nvPr>
            <p:ph type="subTitle" idx="2"/>
          </p:nvPr>
        </p:nvSpPr>
        <p:spPr>
          <a:xfrm>
            <a:off x="1315797" y="3977515"/>
            <a:ext cx="1932600" cy="7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990979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2" name="Google Shape;432;p5"/>
          <p:cNvGrpSpPr/>
          <p:nvPr/>
        </p:nvGrpSpPr>
        <p:grpSpPr>
          <a:xfrm>
            <a:off x="6496636" y="5980681"/>
            <a:ext cx="2897015" cy="648687"/>
            <a:chOff x="6496635" y="4485510"/>
            <a:chExt cx="2897015" cy="486515"/>
          </a:xfrm>
        </p:grpSpPr>
        <p:sp>
          <p:nvSpPr>
            <p:cNvPr id="433" name="Google Shape;433;p5"/>
            <p:cNvSpPr/>
            <p:nvPr/>
          </p:nvSpPr>
          <p:spPr>
            <a:xfrm rot="-5400000">
              <a:off x="7701885" y="3280260"/>
              <a:ext cx="402900" cy="2813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34" name="Google Shape;434;p5"/>
            <p:cNvSpPr/>
            <p:nvPr/>
          </p:nvSpPr>
          <p:spPr>
            <a:xfrm rot="-5400000">
              <a:off x="7785501" y="3363875"/>
              <a:ext cx="402900" cy="28134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435" name="Google Shape;435;p5"/>
          <p:cNvSpPr txBox="1">
            <a:spLocks noGrp="1"/>
          </p:cNvSpPr>
          <p:nvPr>
            <p:ph type="body" idx="1"/>
          </p:nvPr>
        </p:nvSpPr>
        <p:spPr>
          <a:xfrm>
            <a:off x="1094475" y="3230367"/>
            <a:ext cx="3193500" cy="164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6" name="Google Shape;436;p5"/>
          <p:cNvSpPr txBox="1">
            <a:spLocks noGrp="1"/>
          </p:cNvSpPr>
          <p:nvPr>
            <p:ph type="body" idx="2"/>
          </p:nvPr>
        </p:nvSpPr>
        <p:spPr>
          <a:xfrm>
            <a:off x="4856030" y="3230367"/>
            <a:ext cx="3193500" cy="164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7" name="Google Shape;437;p5"/>
          <p:cNvSpPr txBox="1">
            <a:spLocks noGrp="1"/>
          </p:cNvSpPr>
          <p:nvPr>
            <p:ph type="title"/>
          </p:nvPr>
        </p:nvSpPr>
        <p:spPr>
          <a:xfrm>
            <a:off x="1445400" y="634896"/>
            <a:ext cx="6253200" cy="5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38" name="Google Shape;438;p5"/>
          <p:cNvSpPr txBox="1">
            <a:spLocks noGrp="1"/>
          </p:cNvSpPr>
          <p:nvPr>
            <p:ph type="subTitle" idx="3"/>
          </p:nvPr>
        </p:nvSpPr>
        <p:spPr>
          <a:xfrm>
            <a:off x="983325" y="2910200"/>
            <a:ext cx="3415800" cy="44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1">
                <a:highlight>
                  <a:schemeClr val="accent5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39" name="Google Shape;439;p5"/>
          <p:cNvSpPr txBox="1">
            <a:spLocks noGrp="1"/>
          </p:cNvSpPr>
          <p:nvPr>
            <p:ph type="subTitle" idx="4"/>
          </p:nvPr>
        </p:nvSpPr>
        <p:spPr>
          <a:xfrm>
            <a:off x="4744925" y="2910200"/>
            <a:ext cx="3415800" cy="44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1">
                <a:highlight>
                  <a:schemeClr val="accent5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40" name="Google Shape;440;p5"/>
          <p:cNvSpPr/>
          <p:nvPr/>
        </p:nvSpPr>
        <p:spPr>
          <a:xfrm rot="-5400000">
            <a:off x="-283100" y="288450"/>
            <a:ext cx="489600" cy="1901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441" name="Google Shape;441;p5"/>
          <p:cNvGrpSpPr/>
          <p:nvPr/>
        </p:nvGrpSpPr>
        <p:grpSpPr>
          <a:xfrm rot="-2716568">
            <a:off x="-891209" y="5195793"/>
            <a:ext cx="1720200" cy="1277671"/>
            <a:chOff x="468200" y="1667900"/>
            <a:chExt cx="1085575" cy="1075075"/>
          </a:xfrm>
        </p:grpSpPr>
        <p:sp>
          <p:nvSpPr>
            <p:cNvPr id="442" name="Google Shape;442;p5"/>
            <p:cNvSpPr/>
            <p:nvPr/>
          </p:nvSpPr>
          <p:spPr>
            <a:xfrm>
              <a:off x="989100" y="1667900"/>
              <a:ext cx="52125" cy="49725"/>
            </a:xfrm>
            <a:custGeom>
              <a:avLst/>
              <a:gdLst/>
              <a:ahLst/>
              <a:cxnLst/>
              <a:rect l="l" t="t" r="r" b="b"/>
              <a:pathLst>
                <a:path w="2085" h="1989" extrusionOk="0">
                  <a:moveTo>
                    <a:pt x="997" y="1"/>
                  </a:moveTo>
                  <a:cubicBezTo>
                    <a:pt x="489" y="1"/>
                    <a:pt x="0" y="398"/>
                    <a:pt x="0" y="1000"/>
                  </a:cubicBezTo>
                  <a:cubicBezTo>
                    <a:pt x="0" y="1595"/>
                    <a:pt x="488" y="1988"/>
                    <a:pt x="995" y="1988"/>
                  </a:cubicBezTo>
                  <a:cubicBezTo>
                    <a:pt x="1240" y="1988"/>
                    <a:pt x="1490" y="1896"/>
                    <a:pt x="1691" y="1691"/>
                  </a:cubicBezTo>
                  <a:cubicBezTo>
                    <a:pt x="2084" y="1310"/>
                    <a:pt x="2084" y="679"/>
                    <a:pt x="1691" y="298"/>
                  </a:cubicBezTo>
                  <a:cubicBezTo>
                    <a:pt x="1490" y="93"/>
                    <a:pt x="1241" y="1"/>
                    <a:pt x="9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43" name="Google Shape;443;p5"/>
            <p:cNvSpPr/>
            <p:nvPr/>
          </p:nvSpPr>
          <p:spPr>
            <a:xfrm>
              <a:off x="1062325" y="1741025"/>
              <a:ext cx="51825" cy="49750"/>
            </a:xfrm>
            <a:custGeom>
              <a:avLst/>
              <a:gdLst/>
              <a:ahLst/>
              <a:cxnLst/>
              <a:rect l="l" t="t" r="r" b="b"/>
              <a:pathLst>
                <a:path w="2073" h="1990" extrusionOk="0">
                  <a:moveTo>
                    <a:pt x="997" y="1"/>
                  </a:moveTo>
                  <a:cubicBezTo>
                    <a:pt x="487" y="1"/>
                    <a:pt x="0" y="396"/>
                    <a:pt x="0" y="992"/>
                  </a:cubicBezTo>
                  <a:cubicBezTo>
                    <a:pt x="0" y="1589"/>
                    <a:pt x="487" y="1989"/>
                    <a:pt x="996" y="1989"/>
                  </a:cubicBezTo>
                  <a:cubicBezTo>
                    <a:pt x="1239" y="1989"/>
                    <a:pt x="1487" y="1899"/>
                    <a:pt x="1691" y="1695"/>
                  </a:cubicBezTo>
                  <a:cubicBezTo>
                    <a:pt x="2072" y="1314"/>
                    <a:pt x="2072" y="683"/>
                    <a:pt x="1691" y="290"/>
                  </a:cubicBezTo>
                  <a:cubicBezTo>
                    <a:pt x="1488" y="90"/>
                    <a:pt x="1239" y="1"/>
                    <a:pt x="9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44" name="Google Shape;444;p5"/>
            <p:cNvSpPr/>
            <p:nvPr/>
          </p:nvSpPr>
          <p:spPr>
            <a:xfrm>
              <a:off x="907550" y="1741125"/>
              <a:ext cx="66400" cy="49650"/>
            </a:xfrm>
            <a:custGeom>
              <a:avLst/>
              <a:gdLst/>
              <a:ahLst/>
              <a:cxnLst/>
              <a:rect l="l" t="t" r="r" b="b"/>
              <a:pathLst>
                <a:path w="2656" h="1986" extrusionOk="0">
                  <a:moveTo>
                    <a:pt x="1334" y="0"/>
                  </a:moveTo>
                  <a:cubicBezTo>
                    <a:pt x="453" y="0"/>
                    <a:pt x="0" y="1072"/>
                    <a:pt x="631" y="1691"/>
                  </a:cubicBezTo>
                  <a:cubicBezTo>
                    <a:pt x="822" y="1887"/>
                    <a:pt x="1075" y="1986"/>
                    <a:pt x="1328" y="1986"/>
                  </a:cubicBezTo>
                  <a:cubicBezTo>
                    <a:pt x="1581" y="1986"/>
                    <a:pt x="1834" y="1887"/>
                    <a:pt x="2024" y="1691"/>
                  </a:cubicBezTo>
                  <a:cubicBezTo>
                    <a:pt x="2655" y="1072"/>
                    <a:pt x="2215" y="0"/>
                    <a:pt x="13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45" name="Google Shape;445;p5"/>
            <p:cNvSpPr/>
            <p:nvPr/>
          </p:nvSpPr>
          <p:spPr>
            <a:xfrm>
              <a:off x="1135850" y="1814550"/>
              <a:ext cx="52100" cy="49600"/>
            </a:xfrm>
            <a:custGeom>
              <a:avLst/>
              <a:gdLst/>
              <a:ahLst/>
              <a:cxnLst/>
              <a:rect l="l" t="t" r="r" b="b"/>
              <a:pathLst>
                <a:path w="2084" h="1984" extrusionOk="0">
                  <a:moveTo>
                    <a:pt x="1002" y="1"/>
                  </a:moveTo>
                  <a:cubicBezTo>
                    <a:pt x="492" y="1"/>
                    <a:pt x="0" y="395"/>
                    <a:pt x="0" y="992"/>
                  </a:cubicBezTo>
                  <a:cubicBezTo>
                    <a:pt x="0" y="1589"/>
                    <a:pt x="492" y="1984"/>
                    <a:pt x="1002" y="1984"/>
                  </a:cubicBezTo>
                  <a:cubicBezTo>
                    <a:pt x="1245" y="1984"/>
                    <a:pt x="1491" y="1894"/>
                    <a:pt x="1691" y="1695"/>
                  </a:cubicBezTo>
                  <a:cubicBezTo>
                    <a:pt x="2084" y="1314"/>
                    <a:pt x="2084" y="683"/>
                    <a:pt x="1691" y="290"/>
                  </a:cubicBezTo>
                  <a:cubicBezTo>
                    <a:pt x="1491" y="90"/>
                    <a:pt x="1245" y="1"/>
                    <a:pt x="10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46" name="Google Shape;446;p5"/>
            <p:cNvSpPr/>
            <p:nvPr/>
          </p:nvSpPr>
          <p:spPr>
            <a:xfrm>
              <a:off x="1209075" y="1887775"/>
              <a:ext cx="51800" cy="49600"/>
            </a:xfrm>
            <a:custGeom>
              <a:avLst/>
              <a:gdLst/>
              <a:ahLst/>
              <a:cxnLst/>
              <a:rect l="l" t="t" r="r" b="b"/>
              <a:pathLst>
                <a:path w="2072" h="1984" extrusionOk="0">
                  <a:moveTo>
                    <a:pt x="996" y="1"/>
                  </a:moveTo>
                  <a:cubicBezTo>
                    <a:pt x="487" y="1"/>
                    <a:pt x="0" y="395"/>
                    <a:pt x="0" y="992"/>
                  </a:cubicBezTo>
                  <a:cubicBezTo>
                    <a:pt x="0" y="1589"/>
                    <a:pt x="487" y="1984"/>
                    <a:pt x="996" y="1984"/>
                  </a:cubicBezTo>
                  <a:cubicBezTo>
                    <a:pt x="1239" y="1984"/>
                    <a:pt x="1487" y="1894"/>
                    <a:pt x="1691" y="1695"/>
                  </a:cubicBezTo>
                  <a:cubicBezTo>
                    <a:pt x="2072" y="1302"/>
                    <a:pt x="2072" y="683"/>
                    <a:pt x="1691" y="290"/>
                  </a:cubicBezTo>
                  <a:cubicBezTo>
                    <a:pt x="1487" y="90"/>
                    <a:pt x="1239" y="1"/>
                    <a:pt x="9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47" name="Google Shape;447;p5"/>
            <p:cNvSpPr/>
            <p:nvPr/>
          </p:nvSpPr>
          <p:spPr>
            <a:xfrm>
              <a:off x="1282300" y="1960875"/>
              <a:ext cx="51800" cy="49725"/>
            </a:xfrm>
            <a:custGeom>
              <a:avLst/>
              <a:gdLst/>
              <a:ahLst/>
              <a:cxnLst/>
              <a:rect l="l" t="t" r="r" b="b"/>
              <a:pathLst>
                <a:path w="2072" h="1989" extrusionOk="0">
                  <a:moveTo>
                    <a:pt x="1001" y="0"/>
                  </a:moveTo>
                  <a:cubicBezTo>
                    <a:pt x="492" y="0"/>
                    <a:pt x="0" y="400"/>
                    <a:pt x="0" y="997"/>
                  </a:cubicBezTo>
                  <a:cubicBezTo>
                    <a:pt x="0" y="1594"/>
                    <a:pt x="492" y="1989"/>
                    <a:pt x="1002" y="1989"/>
                  </a:cubicBezTo>
                  <a:cubicBezTo>
                    <a:pt x="1244" y="1989"/>
                    <a:pt x="1491" y="1899"/>
                    <a:pt x="1691" y="1700"/>
                  </a:cubicBezTo>
                  <a:cubicBezTo>
                    <a:pt x="2072" y="1307"/>
                    <a:pt x="2072" y="676"/>
                    <a:pt x="1691" y="295"/>
                  </a:cubicBezTo>
                  <a:cubicBezTo>
                    <a:pt x="1491" y="91"/>
                    <a:pt x="1244" y="0"/>
                    <a:pt x="10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48" name="Google Shape;448;p5"/>
            <p:cNvSpPr/>
            <p:nvPr/>
          </p:nvSpPr>
          <p:spPr>
            <a:xfrm>
              <a:off x="1355225" y="2034025"/>
              <a:ext cx="52100" cy="49700"/>
            </a:xfrm>
            <a:custGeom>
              <a:avLst/>
              <a:gdLst/>
              <a:ahLst/>
              <a:cxnLst/>
              <a:rect l="l" t="t" r="r" b="b"/>
              <a:pathLst>
                <a:path w="2084" h="1988" extrusionOk="0">
                  <a:moveTo>
                    <a:pt x="996" y="1"/>
                  </a:moveTo>
                  <a:cubicBezTo>
                    <a:pt x="488" y="1"/>
                    <a:pt x="0" y="397"/>
                    <a:pt x="0" y="1000"/>
                  </a:cubicBezTo>
                  <a:cubicBezTo>
                    <a:pt x="0" y="1594"/>
                    <a:pt x="487" y="1988"/>
                    <a:pt x="995" y="1988"/>
                  </a:cubicBezTo>
                  <a:cubicBezTo>
                    <a:pt x="1240" y="1988"/>
                    <a:pt x="1489" y="1896"/>
                    <a:pt x="1691" y="1691"/>
                  </a:cubicBezTo>
                  <a:cubicBezTo>
                    <a:pt x="2084" y="1310"/>
                    <a:pt x="2084" y="679"/>
                    <a:pt x="1691" y="298"/>
                  </a:cubicBezTo>
                  <a:cubicBezTo>
                    <a:pt x="1490" y="93"/>
                    <a:pt x="1241" y="1"/>
                    <a:pt x="9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49" name="Google Shape;449;p5"/>
            <p:cNvSpPr/>
            <p:nvPr/>
          </p:nvSpPr>
          <p:spPr>
            <a:xfrm>
              <a:off x="1428750" y="2107550"/>
              <a:ext cx="52100" cy="49800"/>
            </a:xfrm>
            <a:custGeom>
              <a:avLst/>
              <a:gdLst/>
              <a:ahLst/>
              <a:cxnLst/>
              <a:rect l="l" t="t" r="r" b="b"/>
              <a:pathLst>
                <a:path w="2084" h="1992" extrusionOk="0">
                  <a:moveTo>
                    <a:pt x="996" y="0"/>
                  </a:moveTo>
                  <a:cubicBezTo>
                    <a:pt x="488" y="0"/>
                    <a:pt x="0" y="397"/>
                    <a:pt x="0" y="1000"/>
                  </a:cubicBezTo>
                  <a:cubicBezTo>
                    <a:pt x="0" y="1597"/>
                    <a:pt x="492" y="1991"/>
                    <a:pt x="1002" y="1991"/>
                  </a:cubicBezTo>
                  <a:cubicBezTo>
                    <a:pt x="1244" y="1991"/>
                    <a:pt x="1491" y="1902"/>
                    <a:pt x="1691" y="1702"/>
                  </a:cubicBezTo>
                  <a:cubicBezTo>
                    <a:pt x="2084" y="1309"/>
                    <a:pt x="2084" y="678"/>
                    <a:pt x="1691" y="297"/>
                  </a:cubicBezTo>
                  <a:cubicBezTo>
                    <a:pt x="1490" y="92"/>
                    <a:pt x="1241" y="0"/>
                    <a:pt x="9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50" name="Google Shape;450;p5"/>
            <p:cNvSpPr/>
            <p:nvPr/>
          </p:nvSpPr>
          <p:spPr>
            <a:xfrm>
              <a:off x="1501950" y="2180750"/>
              <a:ext cx="51825" cy="49650"/>
            </a:xfrm>
            <a:custGeom>
              <a:avLst/>
              <a:gdLst/>
              <a:ahLst/>
              <a:cxnLst/>
              <a:rect l="l" t="t" r="r" b="b"/>
              <a:pathLst>
                <a:path w="2073" h="1986" extrusionOk="0">
                  <a:moveTo>
                    <a:pt x="990" y="1"/>
                  </a:moveTo>
                  <a:cubicBezTo>
                    <a:pt x="483" y="1"/>
                    <a:pt x="1" y="395"/>
                    <a:pt x="1" y="989"/>
                  </a:cubicBezTo>
                  <a:cubicBezTo>
                    <a:pt x="1" y="1586"/>
                    <a:pt x="487" y="1986"/>
                    <a:pt x="997" y="1986"/>
                  </a:cubicBezTo>
                  <a:cubicBezTo>
                    <a:pt x="1240" y="1986"/>
                    <a:pt x="1488" y="1895"/>
                    <a:pt x="1692" y="1691"/>
                  </a:cubicBezTo>
                  <a:cubicBezTo>
                    <a:pt x="2073" y="1310"/>
                    <a:pt x="2073" y="679"/>
                    <a:pt x="1692" y="298"/>
                  </a:cubicBezTo>
                  <a:cubicBezTo>
                    <a:pt x="1486" y="93"/>
                    <a:pt x="1235" y="1"/>
                    <a:pt x="9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51" name="Google Shape;451;p5"/>
            <p:cNvSpPr/>
            <p:nvPr/>
          </p:nvSpPr>
          <p:spPr>
            <a:xfrm>
              <a:off x="989100" y="1814250"/>
              <a:ext cx="52125" cy="49600"/>
            </a:xfrm>
            <a:custGeom>
              <a:avLst/>
              <a:gdLst/>
              <a:ahLst/>
              <a:cxnLst/>
              <a:rect l="l" t="t" r="r" b="b"/>
              <a:pathLst>
                <a:path w="2085" h="1984" extrusionOk="0">
                  <a:moveTo>
                    <a:pt x="1002" y="1"/>
                  </a:moveTo>
                  <a:cubicBezTo>
                    <a:pt x="492" y="1"/>
                    <a:pt x="0" y="395"/>
                    <a:pt x="0" y="992"/>
                  </a:cubicBezTo>
                  <a:cubicBezTo>
                    <a:pt x="0" y="1589"/>
                    <a:pt x="492" y="1984"/>
                    <a:pt x="1002" y="1984"/>
                  </a:cubicBezTo>
                  <a:cubicBezTo>
                    <a:pt x="1245" y="1984"/>
                    <a:pt x="1491" y="1895"/>
                    <a:pt x="1691" y="1695"/>
                  </a:cubicBezTo>
                  <a:cubicBezTo>
                    <a:pt x="2084" y="1302"/>
                    <a:pt x="2084" y="683"/>
                    <a:pt x="1691" y="290"/>
                  </a:cubicBezTo>
                  <a:cubicBezTo>
                    <a:pt x="1491" y="90"/>
                    <a:pt x="1245" y="1"/>
                    <a:pt x="10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52" name="Google Shape;452;p5"/>
            <p:cNvSpPr/>
            <p:nvPr/>
          </p:nvSpPr>
          <p:spPr>
            <a:xfrm>
              <a:off x="1062925" y="1887775"/>
              <a:ext cx="51800" cy="49600"/>
            </a:xfrm>
            <a:custGeom>
              <a:avLst/>
              <a:gdLst/>
              <a:ahLst/>
              <a:cxnLst/>
              <a:rect l="l" t="t" r="r" b="b"/>
              <a:pathLst>
                <a:path w="2072" h="1984" extrusionOk="0">
                  <a:moveTo>
                    <a:pt x="997" y="1"/>
                  </a:moveTo>
                  <a:cubicBezTo>
                    <a:pt x="487" y="1"/>
                    <a:pt x="0" y="395"/>
                    <a:pt x="0" y="992"/>
                  </a:cubicBezTo>
                  <a:cubicBezTo>
                    <a:pt x="0" y="1589"/>
                    <a:pt x="487" y="1984"/>
                    <a:pt x="997" y="1984"/>
                  </a:cubicBezTo>
                  <a:cubicBezTo>
                    <a:pt x="1239" y="1984"/>
                    <a:pt x="1487" y="1894"/>
                    <a:pt x="1691" y="1695"/>
                  </a:cubicBezTo>
                  <a:cubicBezTo>
                    <a:pt x="2072" y="1302"/>
                    <a:pt x="2072" y="683"/>
                    <a:pt x="1691" y="290"/>
                  </a:cubicBezTo>
                  <a:cubicBezTo>
                    <a:pt x="1487" y="90"/>
                    <a:pt x="1239" y="1"/>
                    <a:pt x="9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53" name="Google Shape;453;p5"/>
            <p:cNvSpPr/>
            <p:nvPr/>
          </p:nvSpPr>
          <p:spPr>
            <a:xfrm>
              <a:off x="1135850" y="1961000"/>
              <a:ext cx="52100" cy="49600"/>
            </a:xfrm>
            <a:custGeom>
              <a:avLst/>
              <a:gdLst/>
              <a:ahLst/>
              <a:cxnLst/>
              <a:rect l="l" t="t" r="r" b="b"/>
              <a:pathLst>
                <a:path w="2084" h="1984" extrusionOk="0">
                  <a:moveTo>
                    <a:pt x="1002" y="1"/>
                  </a:moveTo>
                  <a:cubicBezTo>
                    <a:pt x="492" y="1"/>
                    <a:pt x="0" y="395"/>
                    <a:pt x="0" y="992"/>
                  </a:cubicBezTo>
                  <a:cubicBezTo>
                    <a:pt x="0" y="1589"/>
                    <a:pt x="492" y="1984"/>
                    <a:pt x="1002" y="1984"/>
                  </a:cubicBezTo>
                  <a:cubicBezTo>
                    <a:pt x="1245" y="1984"/>
                    <a:pt x="1491" y="1894"/>
                    <a:pt x="1691" y="1695"/>
                  </a:cubicBezTo>
                  <a:cubicBezTo>
                    <a:pt x="2084" y="1302"/>
                    <a:pt x="2084" y="671"/>
                    <a:pt x="1691" y="290"/>
                  </a:cubicBezTo>
                  <a:cubicBezTo>
                    <a:pt x="1491" y="90"/>
                    <a:pt x="1245" y="1"/>
                    <a:pt x="10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54" name="Google Shape;454;p5"/>
            <p:cNvSpPr/>
            <p:nvPr/>
          </p:nvSpPr>
          <p:spPr>
            <a:xfrm>
              <a:off x="1209075" y="2034025"/>
              <a:ext cx="51800" cy="49700"/>
            </a:xfrm>
            <a:custGeom>
              <a:avLst/>
              <a:gdLst/>
              <a:ahLst/>
              <a:cxnLst/>
              <a:rect l="l" t="t" r="r" b="b"/>
              <a:pathLst>
                <a:path w="2072" h="1988" extrusionOk="0">
                  <a:moveTo>
                    <a:pt x="991" y="1"/>
                  </a:moveTo>
                  <a:cubicBezTo>
                    <a:pt x="483" y="1"/>
                    <a:pt x="0" y="397"/>
                    <a:pt x="0" y="1000"/>
                  </a:cubicBezTo>
                  <a:cubicBezTo>
                    <a:pt x="0" y="1594"/>
                    <a:pt x="482" y="1988"/>
                    <a:pt x="989" y="1988"/>
                  </a:cubicBezTo>
                  <a:cubicBezTo>
                    <a:pt x="1234" y="1988"/>
                    <a:pt x="1485" y="1896"/>
                    <a:pt x="1691" y="1691"/>
                  </a:cubicBezTo>
                  <a:cubicBezTo>
                    <a:pt x="2072" y="1310"/>
                    <a:pt x="2072" y="679"/>
                    <a:pt x="1691" y="298"/>
                  </a:cubicBezTo>
                  <a:cubicBezTo>
                    <a:pt x="1486" y="93"/>
                    <a:pt x="1236" y="1"/>
                    <a:pt x="9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55" name="Google Shape;455;p5"/>
            <p:cNvSpPr/>
            <p:nvPr/>
          </p:nvSpPr>
          <p:spPr>
            <a:xfrm>
              <a:off x="1282300" y="2107250"/>
              <a:ext cx="51800" cy="49700"/>
            </a:xfrm>
            <a:custGeom>
              <a:avLst/>
              <a:gdLst/>
              <a:ahLst/>
              <a:cxnLst/>
              <a:rect l="l" t="t" r="r" b="b"/>
              <a:pathLst>
                <a:path w="2072" h="1988" extrusionOk="0">
                  <a:moveTo>
                    <a:pt x="995" y="0"/>
                  </a:moveTo>
                  <a:cubicBezTo>
                    <a:pt x="487" y="0"/>
                    <a:pt x="0" y="394"/>
                    <a:pt x="0" y="988"/>
                  </a:cubicBezTo>
                  <a:cubicBezTo>
                    <a:pt x="0" y="1591"/>
                    <a:pt x="488" y="1988"/>
                    <a:pt x="996" y="1988"/>
                  </a:cubicBezTo>
                  <a:cubicBezTo>
                    <a:pt x="1241" y="1988"/>
                    <a:pt x="1490" y="1896"/>
                    <a:pt x="1691" y="1691"/>
                  </a:cubicBezTo>
                  <a:cubicBezTo>
                    <a:pt x="2072" y="1310"/>
                    <a:pt x="2072" y="679"/>
                    <a:pt x="1691" y="298"/>
                  </a:cubicBezTo>
                  <a:cubicBezTo>
                    <a:pt x="1489" y="92"/>
                    <a:pt x="1240" y="0"/>
                    <a:pt x="9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56" name="Google Shape;456;p5"/>
            <p:cNvSpPr/>
            <p:nvPr/>
          </p:nvSpPr>
          <p:spPr>
            <a:xfrm>
              <a:off x="1355525" y="2180750"/>
              <a:ext cx="52100" cy="49725"/>
            </a:xfrm>
            <a:custGeom>
              <a:avLst/>
              <a:gdLst/>
              <a:ahLst/>
              <a:cxnLst/>
              <a:rect l="l" t="t" r="r" b="b"/>
              <a:pathLst>
                <a:path w="2084" h="1989" extrusionOk="0">
                  <a:moveTo>
                    <a:pt x="998" y="1"/>
                  </a:moveTo>
                  <a:cubicBezTo>
                    <a:pt x="487" y="1"/>
                    <a:pt x="0" y="395"/>
                    <a:pt x="0" y="989"/>
                  </a:cubicBezTo>
                  <a:cubicBezTo>
                    <a:pt x="0" y="1592"/>
                    <a:pt x="488" y="1988"/>
                    <a:pt x="1000" y="1988"/>
                  </a:cubicBezTo>
                  <a:cubicBezTo>
                    <a:pt x="1246" y="1988"/>
                    <a:pt x="1498" y="1896"/>
                    <a:pt x="1703" y="1691"/>
                  </a:cubicBezTo>
                  <a:cubicBezTo>
                    <a:pt x="2084" y="1310"/>
                    <a:pt x="2084" y="679"/>
                    <a:pt x="1703" y="298"/>
                  </a:cubicBezTo>
                  <a:cubicBezTo>
                    <a:pt x="1497" y="93"/>
                    <a:pt x="1245" y="1"/>
                    <a:pt x="9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57" name="Google Shape;457;p5"/>
            <p:cNvSpPr/>
            <p:nvPr/>
          </p:nvSpPr>
          <p:spPr>
            <a:xfrm>
              <a:off x="1428750" y="2253900"/>
              <a:ext cx="52100" cy="49600"/>
            </a:xfrm>
            <a:custGeom>
              <a:avLst/>
              <a:gdLst/>
              <a:ahLst/>
              <a:cxnLst/>
              <a:rect l="l" t="t" r="r" b="b"/>
              <a:pathLst>
                <a:path w="2084" h="1984" extrusionOk="0">
                  <a:moveTo>
                    <a:pt x="1002" y="0"/>
                  </a:moveTo>
                  <a:cubicBezTo>
                    <a:pt x="492" y="0"/>
                    <a:pt x="0" y="395"/>
                    <a:pt x="0" y="992"/>
                  </a:cubicBezTo>
                  <a:cubicBezTo>
                    <a:pt x="0" y="1589"/>
                    <a:pt x="492" y="1983"/>
                    <a:pt x="1002" y="1983"/>
                  </a:cubicBezTo>
                  <a:cubicBezTo>
                    <a:pt x="1244" y="1983"/>
                    <a:pt x="1491" y="1894"/>
                    <a:pt x="1691" y="1694"/>
                  </a:cubicBezTo>
                  <a:cubicBezTo>
                    <a:pt x="2084" y="1301"/>
                    <a:pt x="2084" y="682"/>
                    <a:pt x="1691" y="289"/>
                  </a:cubicBezTo>
                  <a:cubicBezTo>
                    <a:pt x="1491" y="90"/>
                    <a:pt x="1244" y="0"/>
                    <a:pt x="10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58" name="Google Shape;458;p5"/>
            <p:cNvSpPr/>
            <p:nvPr/>
          </p:nvSpPr>
          <p:spPr>
            <a:xfrm>
              <a:off x="842650" y="1814550"/>
              <a:ext cx="51825" cy="49600"/>
            </a:xfrm>
            <a:custGeom>
              <a:avLst/>
              <a:gdLst/>
              <a:ahLst/>
              <a:cxnLst/>
              <a:rect l="l" t="t" r="r" b="b"/>
              <a:pathLst>
                <a:path w="2073" h="1984" extrusionOk="0">
                  <a:moveTo>
                    <a:pt x="997" y="1"/>
                  </a:moveTo>
                  <a:cubicBezTo>
                    <a:pt x="487" y="1"/>
                    <a:pt x="1" y="395"/>
                    <a:pt x="1" y="992"/>
                  </a:cubicBezTo>
                  <a:cubicBezTo>
                    <a:pt x="1" y="1589"/>
                    <a:pt x="487" y="1984"/>
                    <a:pt x="997" y="1984"/>
                  </a:cubicBezTo>
                  <a:cubicBezTo>
                    <a:pt x="1240" y="1984"/>
                    <a:pt x="1488" y="1894"/>
                    <a:pt x="1691" y="1695"/>
                  </a:cubicBezTo>
                  <a:cubicBezTo>
                    <a:pt x="2072" y="1302"/>
                    <a:pt x="2072" y="671"/>
                    <a:pt x="1691" y="290"/>
                  </a:cubicBezTo>
                  <a:cubicBezTo>
                    <a:pt x="1488" y="90"/>
                    <a:pt x="1240" y="1"/>
                    <a:pt x="9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59" name="Google Shape;459;p5"/>
            <p:cNvSpPr/>
            <p:nvPr/>
          </p:nvSpPr>
          <p:spPr>
            <a:xfrm>
              <a:off x="915575" y="1887575"/>
              <a:ext cx="49725" cy="49725"/>
            </a:xfrm>
            <a:custGeom>
              <a:avLst/>
              <a:gdLst/>
              <a:ahLst/>
              <a:cxnLst/>
              <a:rect l="l" t="t" r="r" b="b"/>
              <a:pathLst>
                <a:path w="1989" h="1989" extrusionOk="0">
                  <a:moveTo>
                    <a:pt x="1001" y="0"/>
                  </a:moveTo>
                  <a:cubicBezTo>
                    <a:pt x="453" y="0"/>
                    <a:pt x="1" y="453"/>
                    <a:pt x="1" y="1000"/>
                  </a:cubicBezTo>
                  <a:cubicBezTo>
                    <a:pt x="1" y="1536"/>
                    <a:pt x="453" y="1988"/>
                    <a:pt x="1001" y="1988"/>
                  </a:cubicBezTo>
                  <a:cubicBezTo>
                    <a:pt x="1548" y="1988"/>
                    <a:pt x="1989" y="1536"/>
                    <a:pt x="1989" y="1000"/>
                  </a:cubicBezTo>
                  <a:cubicBezTo>
                    <a:pt x="1989" y="453"/>
                    <a:pt x="1548" y="0"/>
                    <a:pt x="10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60" name="Google Shape;460;p5"/>
            <p:cNvSpPr/>
            <p:nvPr/>
          </p:nvSpPr>
          <p:spPr>
            <a:xfrm>
              <a:off x="761100" y="1887575"/>
              <a:ext cx="66400" cy="49650"/>
            </a:xfrm>
            <a:custGeom>
              <a:avLst/>
              <a:gdLst/>
              <a:ahLst/>
              <a:cxnLst/>
              <a:rect l="l" t="t" r="r" b="b"/>
              <a:pathLst>
                <a:path w="2656" h="1986" extrusionOk="0">
                  <a:moveTo>
                    <a:pt x="1322" y="0"/>
                  </a:moveTo>
                  <a:cubicBezTo>
                    <a:pt x="441" y="0"/>
                    <a:pt x="0" y="1072"/>
                    <a:pt x="619" y="1691"/>
                  </a:cubicBezTo>
                  <a:cubicBezTo>
                    <a:pt x="816" y="1887"/>
                    <a:pt x="1072" y="1985"/>
                    <a:pt x="1326" y="1985"/>
                  </a:cubicBezTo>
                  <a:cubicBezTo>
                    <a:pt x="1581" y="1985"/>
                    <a:pt x="1834" y="1887"/>
                    <a:pt x="2024" y="1691"/>
                  </a:cubicBezTo>
                  <a:cubicBezTo>
                    <a:pt x="2655" y="1072"/>
                    <a:pt x="2203" y="0"/>
                    <a:pt x="13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61" name="Google Shape;461;p5"/>
            <p:cNvSpPr/>
            <p:nvPr/>
          </p:nvSpPr>
          <p:spPr>
            <a:xfrm>
              <a:off x="989400" y="1961300"/>
              <a:ext cx="51825" cy="49600"/>
            </a:xfrm>
            <a:custGeom>
              <a:avLst/>
              <a:gdLst/>
              <a:ahLst/>
              <a:cxnLst/>
              <a:rect l="l" t="t" r="r" b="b"/>
              <a:pathLst>
                <a:path w="2073" h="1984" extrusionOk="0">
                  <a:moveTo>
                    <a:pt x="997" y="0"/>
                  </a:moveTo>
                  <a:cubicBezTo>
                    <a:pt x="487" y="0"/>
                    <a:pt x="0" y="395"/>
                    <a:pt x="0" y="992"/>
                  </a:cubicBezTo>
                  <a:cubicBezTo>
                    <a:pt x="0" y="1589"/>
                    <a:pt x="487" y="1984"/>
                    <a:pt x="997" y="1984"/>
                  </a:cubicBezTo>
                  <a:cubicBezTo>
                    <a:pt x="1239" y="1984"/>
                    <a:pt x="1488" y="1894"/>
                    <a:pt x="1691" y="1694"/>
                  </a:cubicBezTo>
                  <a:cubicBezTo>
                    <a:pt x="2072" y="1302"/>
                    <a:pt x="2072" y="671"/>
                    <a:pt x="1691" y="290"/>
                  </a:cubicBezTo>
                  <a:cubicBezTo>
                    <a:pt x="1488" y="90"/>
                    <a:pt x="1239" y="0"/>
                    <a:pt x="9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62" name="Google Shape;462;p5"/>
            <p:cNvSpPr/>
            <p:nvPr/>
          </p:nvSpPr>
          <p:spPr>
            <a:xfrm>
              <a:off x="1062625" y="2034325"/>
              <a:ext cx="51800" cy="49625"/>
            </a:xfrm>
            <a:custGeom>
              <a:avLst/>
              <a:gdLst/>
              <a:ahLst/>
              <a:cxnLst/>
              <a:rect l="l" t="t" r="r" b="b"/>
              <a:pathLst>
                <a:path w="2072" h="1985" extrusionOk="0">
                  <a:moveTo>
                    <a:pt x="986" y="0"/>
                  </a:moveTo>
                  <a:cubicBezTo>
                    <a:pt x="482" y="0"/>
                    <a:pt x="0" y="394"/>
                    <a:pt x="0" y="988"/>
                  </a:cubicBezTo>
                  <a:cubicBezTo>
                    <a:pt x="0" y="1585"/>
                    <a:pt x="486" y="1985"/>
                    <a:pt x="993" y="1985"/>
                  </a:cubicBezTo>
                  <a:cubicBezTo>
                    <a:pt x="1234" y="1985"/>
                    <a:pt x="1479" y="1894"/>
                    <a:pt x="1679" y="1691"/>
                  </a:cubicBezTo>
                  <a:cubicBezTo>
                    <a:pt x="2072" y="1310"/>
                    <a:pt x="2072" y="678"/>
                    <a:pt x="1679" y="297"/>
                  </a:cubicBezTo>
                  <a:cubicBezTo>
                    <a:pt x="1477" y="92"/>
                    <a:pt x="1229" y="0"/>
                    <a:pt x="9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63" name="Google Shape;463;p5"/>
            <p:cNvSpPr/>
            <p:nvPr/>
          </p:nvSpPr>
          <p:spPr>
            <a:xfrm>
              <a:off x="1135550" y="2107450"/>
              <a:ext cx="52100" cy="49600"/>
            </a:xfrm>
            <a:custGeom>
              <a:avLst/>
              <a:gdLst/>
              <a:ahLst/>
              <a:cxnLst/>
              <a:rect l="l" t="t" r="r" b="b"/>
              <a:pathLst>
                <a:path w="2084" h="1984" extrusionOk="0">
                  <a:moveTo>
                    <a:pt x="1002" y="0"/>
                  </a:moveTo>
                  <a:cubicBezTo>
                    <a:pt x="492" y="0"/>
                    <a:pt x="0" y="395"/>
                    <a:pt x="0" y="992"/>
                  </a:cubicBezTo>
                  <a:cubicBezTo>
                    <a:pt x="0" y="1589"/>
                    <a:pt x="492" y="1984"/>
                    <a:pt x="1002" y="1984"/>
                  </a:cubicBezTo>
                  <a:cubicBezTo>
                    <a:pt x="1245" y="1984"/>
                    <a:pt x="1491" y="1894"/>
                    <a:pt x="1691" y="1694"/>
                  </a:cubicBezTo>
                  <a:cubicBezTo>
                    <a:pt x="2084" y="1313"/>
                    <a:pt x="2084" y="682"/>
                    <a:pt x="1691" y="290"/>
                  </a:cubicBezTo>
                  <a:cubicBezTo>
                    <a:pt x="1491" y="90"/>
                    <a:pt x="1245" y="0"/>
                    <a:pt x="10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64" name="Google Shape;464;p5"/>
            <p:cNvSpPr/>
            <p:nvPr/>
          </p:nvSpPr>
          <p:spPr>
            <a:xfrm>
              <a:off x="1208775" y="2180675"/>
              <a:ext cx="51800" cy="49600"/>
            </a:xfrm>
            <a:custGeom>
              <a:avLst/>
              <a:gdLst/>
              <a:ahLst/>
              <a:cxnLst/>
              <a:rect l="l" t="t" r="r" b="b"/>
              <a:pathLst>
                <a:path w="2072" h="1984" extrusionOk="0">
                  <a:moveTo>
                    <a:pt x="997" y="0"/>
                  </a:moveTo>
                  <a:cubicBezTo>
                    <a:pt x="487" y="0"/>
                    <a:pt x="0" y="395"/>
                    <a:pt x="0" y="992"/>
                  </a:cubicBezTo>
                  <a:cubicBezTo>
                    <a:pt x="0" y="1589"/>
                    <a:pt x="487" y="1984"/>
                    <a:pt x="997" y="1984"/>
                  </a:cubicBezTo>
                  <a:cubicBezTo>
                    <a:pt x="1239" y="1984"/>
                    <a:pt x="1487" y="1894"/>
                    <a:pt x="1691" y="1694"/>
                  </a:cubicBezTo>
                  <a:cubicBezTo>
                    <a:pt x="2072" y="1301"/>
                    <a:pt x="2072" y="682"/>
                    <a:pt x="1691" y="289"/>
                  </a:cubicBezTo>
                  <a:cubicBezTo>
                    <a:pt x="1487" y="90"/>
                    <a:pt x="1239" y="0"/>
                    <a:pt x="9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65" name="Google Shape;465;p5"/>
            <p:cNvSpPr/>
            <p:nvPr/>
          </p:nvSpPr>
          <p:spPr>
            <a:xfrm>
              <a:off x="1282300" y="2254200"/>
              <a:ext cx="52100" cy="49600"/>
            </a:xfrm>
            <a:custGeom>
              <a:avLst/>
              <a:gdLst/>
              <a:ahLst/>
              <a:cxnLst/>
              <a:rect l="l" t="t" r="r" b="b"/>
              <a:pathLst>
                <a:path w="2084" h="1984" extrusionOk="0">
                  <a:moveTo>
                    <a:pt x="1002" y="0"/>
                  </a:moveTo>
                  <a:cubicBezTo>
                    <a:pt x="492" y="0"/>
                    <a:pt x="0" y="395"/>
                    <a:pt x="0" y="992"/>
                  </a:cubicBezTo>
                  <a:cubicBezTo>
                    <a:pt x="0" y="1589"/>
                    <a:pt x="492" y="1983"/>
                    <a:pt x="1002" y="1983"/>
                  </a:cubicBezTo>
                  <a:cubicBezTo>
                    <a:pt x="1244" y="1983"/>
                    <a:pt x="1491" y="1894"/>
                    <a:pt x="1691" y="1694"/>
                  </a:cubicBezTo>
                  <a:cubicBezTo>
                    <a:pt x="2084" y="1301"/>
                    <a:pt x="2084" y="682"/>
                    <a:pt x="1691" y="289"/>
                  </a:cubicBezTo>
                  <a:cubicBezTo>
                    <a:pt x="1491" y="90"/>
                    <a:pt x="1244" y="0"/>
                    <a:pt x="10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66" name="Google Shape;466;p5"/>
            <p:cNvSpPr/>
            <p:nvPr/>
          </p:nvSpPr>
          <p:spPr>
            <a:xfrm>
              <a:off x="1355525" y="2327275"/>
              <a:ext cx="51800" cy="49750"/>
            </a:xfrm>
            <a:custGeom>
              <a:avLst/>
              <a:gdLst/>
              <a:ahLst/>
              <a:cxnLst/>
              <a:rect l="l" t="t" r="r" b="b"/>
              <a:pathLst>
                <a:path w="2072" h="1990" extrusionOk="0">
                  <a:moveTo>
                    <a:pt x="996" y="1"/>
                  </a:moveTo>
                  <a:cubicBezTo>
                    <a:pt x="486" y="1"/>
                    <a:pt x="0" y="401"/>
                    <a:pt x="0" y="998"/>
                  </a:cubicBezTo>
                  <a:cubicBezTo>
                    <a:pt x="0" y="1595"/>
                    <a:pt x="486" y="1989"/>
                    <a:pt x="996" y="1989"/>
                  </a:cubicBezTo>
                  <a:cubicBezTo>
                    <a:pt x="1239" y="1989"/>
                    <a:pt x="1487" y="1900"/>
                    <a:pt x="1691" y="1700"/>
                  </a:cubicBezTo>
                  <a:cubicBezTo>
                    <a:pt x="2072" y="1307"/>
                    <a:pt x="2072" y="676"/>
                    <a:pt x="1691" y="295"/>
                  </a:cubicBezTo>
                  <a:cubicBezTo>
                    <a:pt x="1487" y="92"/>
                    <a:pt x="1239" y="1"/>
                    <a:pt x="9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67" name="Google Shape;467;p5"/>
            <p:cNvSpPr/>
            <p:nvPr/>
          </p:nvSpPr>
          <p:spPr>
            <a:xfrm>
              <a:off x="842650" y="1960700"/>
              <a:ext cx="51825" cy="49600"/>
            </a:xfrm>
            <a:custGeom>
              <a:avLst/>
              <a:gdLst/>
              <a:ahLst/>
              <a:cxnLst/>
              <a:rect l="l" t="t" r="r" b="b"/>
              <a:pathLst>
                <a:path w="2073" h="1984" extrusionOk="0">
                  <a:moveTo>
                    <a:pt x="997" y="1"/>
                  </a:moveTo>
                  <a:cubicBezTo>
                    <a:pt x="487" y="1"/>
                    <a:pt x="1" y="395"/>
                    <a:pt x="1" y="992"/>
                  </a:cubicBezTo>
                  <a:cubicBezTo>
                    <a:pt x="1" y="1589"/>
                    <a:pt x="487" y="1984"/>
                    <a:pt x="997" y="1984"/>
                  </a:cubicBezTo>
                  <a:cubicBezTo>
                    <a:pt x="1240" y="1984"/>
                    <a:pt x="1488" y="1894"/>
                    <a:pt x="1691" y="1695"/>
                  </a:cubicBezTo>
                  <a:cubicBezTo>
                    <a:pt x="2072" y="1314"/>
                    <a:pt x="2072" y="683"/>
                    <a:pt x="1691" y="290"/>
                  </a:cubicBezTo>
                  <a:cubicBezTo>
                    <a:pt x="1488" y="90"/>
                    <a:pt x="1240" y="1"/>
                    <a:pt x="9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68" name="Google Shape;468;p5"/>
            <p:cNvSpPr/>
            <p:nvPr/>
          </p:nvSpPr>
          <p:spPr>
            <a:xfrm>
              <a:off x="916175" y="2034325"/>
              <a:ext cx="51825" cy="49625"/>
            </a:xfrm>
            <a:custGeom>
              <a:avLst/>
              <a:gdLst/>
              <a:ahLst/>
              <a:cxnLst/>
              <a:rect l="l" t="t" r="r" b="b"/>
              <a:pathLst>
                <a:path w="2073" h="1985" extrusionOk="0">
                  <a:moveTo>
                    <a:pt x="990" y="0"/>
                  </a:moveTo>
                  <a:cubicBezTo>
                    <a:pt x="482" y="0"/>
                    <a:pt x="0" y="394"/>
                    <a:pt x="0" y="988"/>
                  </a:cubicBezTo>
                  <a:cubicBezTo>
                    <a:pt x="0" y="1585"/>
                    <a:pt x="487" y="1985"/>
                    <a:pt x="996" y="1985"/>
                  </a:cubicBezTo>
                  <a:cubicBezTo>
                    <a:pt x="1239" y="1985"/>
                    <a:pt x="1488" y="1894"/>
                    <a:pt x="1691" y="1691"/>
                  </a:cubicBezTo>
                  <a:cubicBezTo>
                    <a:pt x="2072" y="1310"/>
                    <a:pt x="2072" y="678"/>
                    <a:pt x="1691" y="297"/>
                  </a:cubicBezTo>
                  <a:cubicBezTo>
                    <a:pt x="1486" y="92"/>
                    <a:pt x="1235" y="0"/>
                    <a:pt x="9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69" name="Google Shape;469;p5"/>
            <p:cNvSpPr/>
            <p:nvPr/>
          </p:nvSpPr>
          <p:spPr>
            <a:xfrm>
              <a:off x="989400" y="2107450"/>
              <a:ext cx="51825" cy="49600"/>
            </a:xfrm>
            <a:custGeom>
              <a:avLst/>
              <a:gdLst/>
              <a:ahLst/>
              <a:cxnLst/>
              <a:rect l="l" t="t" r="r" b="b"/>
              <a:pathLst>
                <a:path w="2073" h="1984" extrusionOk="0">
                  <a:moveTo>
                    <a:pt x="997" y="0"/>
                  </a:moveTo>
                  <a:cubicBezTo>
                    <a:pt x="487" y="0"/>
                    <a:pt x="0" y="395"/>
                    <a:pt x="0" y="992"/>
                  </a:cubicBezTo>
                  <a:cubicBezTo>
                    <a:pt x="0" y="1589"/>
                    <a:pt x="487" y="1984"/>
                    <a:pt x="997" y="1984"/>
                  </a:cubicBezTo>
                  <a:cubicBezTo>
                    <a:pt x="1239" y="1984"/>
                    <a:pt x="1488" y="1894"/>
                    <a:pt x="1691" y="1694"/>
                  </a:cubicBezTo>
                  <a:cubicBezTo>
                    <a:pt x="2072" y="1313"/>
                    <a:pt x="2072" y="682"/>
                    <a:pt x="1691" y="290"/>
                  </a:cubicBezTo>
                  <a:cubicBezTo>
                    <a:pt x="1488" y="90"/>
                    <a:pt x="1239" y="0"/>
                    <a:pt x="9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70" name="Google Shape;470;p5"/>
            <p:cNvSpPr/>
            <p:nvPr/>
          </p:nvSpPr>
          <p:spPr>
            <a:xfrm>
              <a:off x="1062325" y="2180675"/>
              <a:ext cx="52100" cy="49600"/>
            </a:xfrm>
            <a:custGeom>
              <a:avLst/>
              <a:gdLst/>
              <a:ahLst/>
              <a:cxnLst/>
              <a:rect l="l" t="t" r="r" b="b"/>
              <a:pathLst>
                <a:path w="2084" h="1984" extrusionOk="0">
                  <a:moveTo>
                    <a:pt x="1002" y="0"/>
                  </a:moveTo>
                  <a:cubicBezTo>
                    <a:pt x="492" y="0"/>
                    <a:pt x="0" y="395"/>
                    <a:pt x="0" y="992"/>
                  </a:cubicBezTo>
                  <a:cubicBezTo>
                    <a:pt x="0" y="1589"/>
                    <a:pt x="492" y="1984"/>
                    <a:pt x="1002" y="1984"/>
                  </a:cubicBezTo>
                  <a:cubicBezTo>
                    <a:pt x="1245" y="1984"/>
                    <a:pt x="1491" y="1894"/>
                    <a:pt x="1691" y="1694"/>
                  </a:cubicBezTo>
                  <a:cubicBezTo>
                    <a:pt x="2084" y="1301"/>
                    <a:pt x="2084" y="670"/>
                    <a:pt x="1691" y="289"/>
                  </a:cubicBezTo>
                  <a:cubicBezTo>
                    <a:pt x="1491" y="90"/>
                    <a:pt x="1245" y="0"/>
                    <a:pt x="10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71" name="Google Shape;471;p5"/>
            <p:cNvSpPr/>
            <p:nvPr/>
          </p:nvSpPr>
          <p:spPr>
            <a:xfrm>
              <a:off x="1135550" y="2253700"/>
              <a:ext cx="52100" cy="49800"/>
            </a:xfrm>
            <a:custGeom>
              <a:avLst/>
              <a:gdLst/>
              <a:ahLst/>
              <a:cxnLst/>
              <a:rect l="l" t="t" r="r" b="b"/>
              <a:pathLst>
                <a:path w="2084" h="1992" extrusionOk="0">
                  <a:moveTo>
                    <a:pt x="996" y="0"/>
                  </a:moveTo>
                  <a:cubicBezTo>
                    <a:pt x="489" y="0"/>
                    <a:pt x="0" y="397"/>
                    <a:pt x="0" y="1000"/>
                  </a:cubicBezTo>
                  <a:cubicBezTo>
                    <a:pt x="0" y="1597"/>
                    <a:pt x="492" y="1991"/>
                    <a:pt x="1002" y="1991"/>
                  </a:cubicBezTo>
                  <a:cubicBezTo>
                    <a:pt x="1245" y="1991"/>
                    <a:pt x="1491" y="1902"/>
                    <a:pt x="1691" y="1702"/>
                  </a:cubicBezTo>
                  <a:cubicBezTo>
                    <a:pt x="2084" y="1309"/>
                    <a:pt x="2084" y="678"/>
                    <a:pt x="1691" y="297"/>
                  </a:cubicBezTo>
                  <a:cubicBezTo>
                    <a:pt x="1490" y="92"/>
                    <a:pt x="1241" y="0"/>
                    <a:pt x="9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72" name="Google Shape;472;p5"/>
            <p:cNvSpPr/>
            <p:nvPr/>
          </p:nvSpPr>
          <p:spPr>
            <a:xfrm>
              <a:off x="1209075" y="2327275"/>
              <a:ext cx="52100" cy="49750"/>
            </a:xfrm>
            <a:custGeom>
              <a:avLst/>
              <a:gdLst/>
              <a:ahLst/>
              <a:cxnLst/>
              <a:rect l="l" t="t" r="r" b="b"/>
              <a:pathLst>
                <a:path w="2084" h="1990" extrusionOk="0">
                  <a:moveTo>
                    <a:pt x="1001" y="1"/>
                  </a:moveTo>
                  <a:cubicBezTo>
                    <a:pt x="492" y="1"/>
                    <a:pt x="0" y="401"/>
                    <a:pt x="0" y="998"/>
                  </a:cubicBezTo>
                  <a:cubicBezTo>
                    <a:pt x="0" y="1595"/>
                    <a:pt x="492" y="1989"/>
                    <a:pt x="1002" y="1989"/>
                  </a:cubicBezTo>
                  <a:cubicBezTo>
                    <a:pt x="1244" y="1989"/>
                    <a:pt x="1491" y="1900"/>
                    <a:pt x="1691" y="1700"/>
                  </a:cubicBezTo>
                  <a:cubicBezTo>
                    <a:pt x="2084" y="1307"/>
                    <a:pt x="2084" y="676"/>
                    <a:pt x="1691" y="295"/>
                  </a:cubicBezTo>
                  <a:cubicBezTo>
                    <a:pt x="1491" y="92"/>
                    <a:pt x="1244" y="1"/>
                    <a:pt x="10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73" name="Google Shape;473;p5"/>
            <p:cNvSpPr/>
            <p:nvPr/>
          </p:nvSpPr>
          <p:spPr>
            <a:xfrm>
              <a:off x="1282300" y="2400450"/>
              <a:ext cx="51800" cy="49800"/>
            </a:xfrm>
            <a:custGeom>
              <a:avLst/>
              <a:gdLst/>
              <a:ahLst/>
              <a:cxnLst/>
              <a:rect l="l" t="t" r="r" b="b"/>
              <a:pathLst>
                <a:path w="2072" h="1992" extrusionOk="0">
                  <a:moveTo>
                    <a:pt x="996" y="0"/>
                  </a:moveTo>
                  <a:cubicBezTo>
                    <a:pt x="488" y="0"/>
                    <a:pt x="0" y="397"/>
                    <a:pt x="0" y="1000"/>
                  </a:cubicBezTo>
                  <a:cubicBezTo>
                    <a:pt x="0" y="1597"/>
                    <a:pt x="492" y="1991"/>
                    <a:pt x="1002" y="1991"/>
                  </a:cubicBezTo>
                  <a:cubicBezTo>
                    <a:pt x="1244" y="1991"/>
                    <a:pt x="1491" y="1902"/>
                    <a:pt x="1691" y="1702"/>
                  </a:cubicBezTo>
                  <a:cubicBezTo>
                    <a:pt x="2072" y="1309"/>
                    <a:pt x="2072" y="678"/>
                    <a:pt x="1691" y="297"/>
                  </a:cubicBezTo>
                  <a:cubicBezTo>
                    <a:pt x="1490" y="92"/>
                    <a:pt x="1241" y="0"/>
                    <a:pt x="9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74" name="Google Shape;474;p5"/>
            <p:cNvSpPr/>
            <p:nvPr/>
          </p:nvSpPr>
          <p:spPr>
            <a:xfrm>
              <a:off x="696200" y="1960700"/>
              <a:ext cx="52125" cy="49800"/>
            </a:xfrm>
            <a:custGeom>
              <a:avLst/>
              <a:gdLst/>
              <a:ahLst/>
              <a:cxnLst/>
              <a:rect l="l" t="t" r="r" b="b"/>
              <a:pathLst>
                <a:path w="2085" h="1992" extrusionOk="0">
                  <a:moveTo>
                    <a:pt x="1002" y="1"/>
                  </a:moveTo>
                  <a:cubicBezTo>
                    <a:pt x="493" y="1"/>
                    <a:pt x="1" y="395"/>
                    <a:pt x="1" y="992"/>
                  </a:cubicBezTo>
                  <a:cubicBezTo>
                    <a:pt x="1" y="1595"/>
                    <a:pt x="489" y="1992"/>
                    <a:pt x="997" y="1992"/>
                  </a:cubicBezTo>
                  <a:cubicBezTo>
                    <a:pt x="1241" y="1992"/>
                    <a:pt x="1490" y="1900"/>
                    <a:pt x="1691" y="1695"/>
                  </a:cubicBezTo>
                  <a:cubicBezTo>
                    <a:pt x="2084" y="1314"/>
                    <a:pt x="2084" y="683"/>
                    <a:pt x="1691" y="290"/>
                  </a:cubicBezTo>
                  <a:cubicBezTo>
                    <a:pt x="1492" y="90"/>
                    <a:pt x="1245" y="1"/>
                    <a:pt x="10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75" name="Google Shape;475;p5"/>
            <p:cNvSpPr/>
            <p:nvPr/>
          </p:nvSpPr>
          <p:spPr>
            <a:xfrm>
              <a:off x="769425" y="2033925"/>
              <a:ext cx="52125" cy="49600"/>
            </a:xfrm>
            <a:custGeom>
              <a:avLst/>
              <a:gdLst/>
              <a:ahLst/>
              <a:cxnLst/>
              <a:rect l="l" t="t" r="r" b="b"/>
              <a:pathLst>
                <a:path w="2085" h="1984" extrusionOk="0">
                  <a:moveTo>
                    <a:pt x="1002" y="1"/>
                  </a:moveTo>
                  <a:cubicBezTo>
                    <a:pt x="492" y="1"/>
                    <a:pt x="1" y="395"/>
                    <a:pt x="1" y="992"/>
                  </a:cubicBezTo>
                  <a:cubicBezTo>
                    <a:pt x="1" y="1589"/>
                    <a:pt x="492" y="1984"/>
                    <a:pt x="1002" y="1984"/>
                  </a:cubicBezTo>
                  <a:cubicBezTo>
                    <a:pt x="1245" y="1984"/>
                    <a:pt x="1492" y="1894"/>
                    <a:pt x="1691" y="1695"/>
                  </a:cubicBezTo>
                  <a:cubicBezTo>
                    <a:pt x="2084" y="1302"/>
                    <a:pt x="2084" y="683"/>
                    <a:pt x="1691" y="290"/>
                  </a:cubicBezTo>
                  <a:cubicBezTo>
                    <a:pt x="1492" y="90"/>
                    <a:pt x="1245" y="1"/>
                    <a:pt x="10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76" name="Google Shape;476;p5"/>
            <p:cNvSpPr/>
            <p:nvPr/>
          </p:nvSpPr>
          <p:spPr>
            <a:xfrm>
              <a:off x="614650" y="2034000"/>
              <a:ext cx="66400" cy="49450"/>
            </a:xfrm>
            <a:custGeom>
              <a:avLst/>
              <a:gdLst/>
              <a:ahLst/>
              <a:cxnLst/>
              <a:rect l="l" t="t" r="r" b="b"/>
              <a:pathLst>
                <a:path w="2656" h="1978" extrusionOk="0">
                  <a:moveTo>
                    <a:pt x="1334" y="1"/>
                  </a:moveTo>
                  <a:cubicBezTo>
                    <a:pt x="453" y="1"/>
                    <a:pt x="0" y="1061"/>
                    <a:pt x="631" y="1692"/>
                  </a:cubicBezTo>
                  <a:cubicBezTo>
                    <a:pt x="822" y="1882"/>
                    <a:pt x="1075" y="1977"/>
                    <a:pt x="1329" y="1977"/>
                  </a:cubicBezTo>
                  <a:cubicBezTo>
                    <a:pt x="1584" y="1977"/>
                    <a:pt x="1840" y="1882"/>
                    <a:pt x="2036" y="1692"/>
                  </a:cubicBezTo>
                  <a:cubicBezTo>
                    <a:pt x="2656" y="1061"/>
                    <a:pt x="2215" y="1"/>
                    <a:pt x="1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77" name="Google Shape;477;p5"/>
            <p:cNvSpPr/>
            <p:nvPr/>
          </p:nvSpPr>
          <p:spPr>
            <a:xfrm>
              <a:off x="842950" y="2107450"/>
              <a:ext cx="52125" cy="49600"/>
            </a:xfrm>
            <a:custGeom>
              <a:avLst/>
              <a:gdLst/>
              <a:ahLst/>
              <a:cxnLst/>
              <a:rect l="l" t="t" r="r" b="b"/>
              <a:pathLst>
                <a:path w="2085" h="1984" extrusionOk="0">
                  <a:moveTo>
                    <a:pt x="1002" y="0"/>
                  </a:moveTo>
                  <a:cubicBezTo>
                    <a:pt x="492" y="0"/>
                    <a:pt x="1" y="395"/>
                    <a:pt x="1" y="992"/>
                  </a:cubicBezTo>
                  <a:cubicBezTo>
                    <a:pt x="1" y="1589"/>
                    <a:pt x="492" y="1984"/>
                    <a:pt x="1002" y="1984"/>
                  </a:cubicBezTo>
                  <a:cubicBezTo>
                    <a:pt x="1245" y="1984"/>
                    <a:pt x="1492" y="1894"/>
                    <a:pt x="1691" y="1694"/>
                  </a:cubicBezTo>
                  <a:cubicBezTo>
                    <a:pt x="2084" y="1302"/>
                    <a:pt x="2084" y="682"/>
                    <a:pt x="1691" y="290"/>
                  </a:cubicBezTo>
                  <a:cubicBezTo>
                    <a:pt x="1492" y="90"/>
                    <a:pt x="1245" y="0"/>
                    <a:pt x="10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78" name="Google Shape;478;p5"/>
            <p:cNvSpPr/>
            <p:nvPr/>
          </p:nvSpPr>
          <p:spPr>
            <a:xfrm>
              <a:off x="916175" y="2180675"/>
              <a:ext cx="51825" cy="49600"/>
            </a:xfrm>
            <a:custGeom>
              <a:avLst/>
              <a:gdLst/>
              <a:ahLst/>
              <a:cxnLst/>
              <a:rect l="l" t="t" r="r" b="b"/>
              <a:pathLst>
                <a:path w="2073" h="1984" extrusionOk="0">
                  <a:moveTo>
                    <a:pt x="997" y="0"/>
                  </a:moveTo>
                  <a:cubicBezTo>
                    <a:pt x="487" y="0"/>
                    <a:pt x="0" y="395"/>
                    <a:pt x="0" y="992"/>
                  </a:cubicBezTo>
                  <a:cubicBezTo>
                    <a:pt x="0" y="1589"/>
                    <a:pt x="487" y="1984"/>
                    <a:pt x="997" y="1984"/>
                  </a:cubicBezTo>
                  <a:cubicBezTo>
                    <a:pt x="1239" y="1984"/>
                    <a:pt x="1488" y="1894"/>
                    <a:pt x="1691" y="1694"/>
                  </a:cubicBezTo>
                  <a:cubicBezTo>
                    <a:pt x="2072" y="1301"/>
                    <a:pt x="2072" y="670"/>
                    <a:pt x="1691" y="289"/>
                  </a:cubicBezTo>
                  <a:cubicBezTo>
                    <a:pt x="1488" y="90"/>
                    <a:pt x="1239" y="0"/>
                    <a:pt x="9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79" name="Google Shape;479;p5"/>
            <p:cNvSpPr/>
            <p:nvPr/>
          </p:nvSpPr>
          <p:spPr>
            <a:xfrm>
              <a:off x="989400" y="2253700"/>
              <a:ext cx="51825" cy="49800"/>
            </a:xfrm>
            <a:custGeom>
              <a:avLst/>
              <a:gdLst/>
              <a:ahLst/>
              <a:cxnLst/>
              <a:rect l="l" t="t" r="r" b="b"/>
              <a:pathLst>
                <a:path w="2073" h="1992" extrusionOk="0">
                  <a:moveTo>
                    <a:pt x="991" y="0"/>
                  </a:moveTo>
                  <a:cubicBezTo>
                    <a:pt x="483" y="0"/>
                    <a:pt x="0" y="397"/>
                    <a:pt x="0" y="1000"/>
                  </a:cubicBezTo>
                  <a:cubicBezTo>
                    <a:pt x="0" y="1597"/>
                    <a:pt x="487" y="1991"/>
                    <a:pt x="997" y="1991"/>
                  </a:cubicBezTo>
                  <a:cubicBezTo>
                    <a:pt x="1239" y="1991"/>
                    <a:pt x="1488" y="1902"/>
                    <a:pt x="1691" y="1702"/>
                  </a:cubicBezTo>
                  <a:cubicBezTo>
                    <a:pt x="2072" y="1309"/>
                    <a:pt x="2072" y="678"/>
                    <a:pt x="1691" y="297"/>
                  </a:cubicBezTo>
                  <a:cubicBezTo>
                    <a:pt x="1486" y="92"/>
                    <a:pt x="1236" y="0"/>
                    <a:pt x="9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80" name="Google Shape;480;p5"/>
            <p:cNvSpPr/>
            <p:nvPr/>
          </p:nvSpPr>
          <p:spPr>
            <a:xfrm>
              <a:off x="1062625" y="2326825"/>
              <a:ext cx="51800" cy="49600"/>
            </a:xfrm>
            <a:custGeom>
              <a:avLst/>
              <a:gdLst/>
              <a:ahLst/>
              <a:cxnLst/>
              <a:rect l="l" t="t" r="r" b="b"/>
              <a:pathLst>
                <a:path w="2072" h="1984" extrusionOk="0">
                  <a:moveTo>
                    <a:pt x="993" y="0"/>
                  </a:moveTo>
                  <a:cubicBezTo>
                    <a:pt x="487" y="0"/>
                    <a:pt x="0" y="395"/>
                    <a:pt x="0" y="992"/>
                  </a:cubicBezTo>
                  <a:cubicBezTo>
                    <a:pt x="0" y="1589"/>
                    <a:pt x="487" y="1983"/>
                    <a:pt x="993" y="1983"/>
                  </a:cubicBezTo>
                  <a:cubicBezTo>
                    <a:pt x="1234" y="1983"/>
                    <a:pt x="1479" y="1894"/>
                    <a:pt x="1679" y="1694"/>
                  </a:cubicBezTo>
                  <a:cubicBezTo>
                    <a:pt x="2072" y="1313"/>
                    <a:pt x="2072" y="682"/>
                    <a:pt x="1679" y="289"/>
                  </a:cubicBezTo>
                  <a:cubicBezTo>
                    <a:pt x="1479" y="90"/>
                    <a:pt x="1234" y="0"/>
                    <a:pt x="9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81" name="Google Shape;481;p5"/>
            <p:cNvSpPr/>
            <p:nvPr/>
          </p:nvSpPr>
          <p:spPr>
            <a:xfrm>
              <a:off x="1135850" y="2400450"/>
              <a:ext cx="52100" cy="49800"/>
            </a:xfrm>
            <a:custGeom>
              <a:avLst/>
              <a:gdLst/>
              <a:ahLst/>
              <a:cxnLst/>
              <a:rect l="l" t="t" r="r" b="b"/>
              <a:pathLst>
                <a:path w="2084" h="1992" extrusionOk="0">
                  <a:moveTo>
                    <a:pt x="1000" y="0"/>
                  </a:moveTo>
                  <a:cubicBezTo>
                    <a:pt x="489" y="0"/>
                    <a:pt x="0" y="397"/>
                    <a:pt x="0" y="1000"/>
                  </a:cubicBezTo>
                  <a:cubicBezTo>
                    <a:pt x="0" y="1597"/>
                    <a:pt x="492" y="1991"/>
                    <a:pt x="1006" y="1991"/>
                  </a:cubicBezTo>
                  <a:cubicBezTo>
                    <a:pt x="1250" y="1991"/>
                    <a:pt x="1499" y="1902"/>
                    <a:pt x="1703" y="1702"/>
                  </a:cubicBezTo>
                  <a:cubicBezTo>
                    <a:pt x="2084" y="1309"/>
                    <a:pt x="2084" y="678"/>
                    <a:pt x="1703" y="297"/>
                  </a:cubicBezTo>
                  <a:cubicBezTo>
                    <a:pt x="1498" y="92"/>
                    <a:pt x="1246" y="0"/>
                    <a:pt x="10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82" name="Google Shape;482;p5"/>
            <p:cNvSpPr/>
            <p:nvPr/>
          </p:nvSpPr>
          <p:spPr>
            <a:xfrm>
              <a:off x="1209075" y="2473575"/>
              <a:ext cx="52100" cy="49600"/>
            </a:xfrm>
            <a:custGeom>
              <a:avLst/>
              <a:gdLst/>
              <a:ahLst/>
              <a:cxnLst/>
              <a:rect l="l" t="t" r="r" b="b"/>
              <a:pathLst>
                <a:path w="2084" h="1984" extrusionOk="0">
                  <a:moveTo>
                    <a:pt x="1002" y="0"/>
                  </a:moveTo>
                  <a:cubicBezTo>
                    <a:pt x="492" y="0"/>
                    <a:pt x="0" y="395"/>
                    <a:pt x="0" y="992"/>
                  </a:cubicBezTo>
                  <a:cubicBezTo>
                    <a:pt x="0" y="1589"/>
                    <a:pt x="492" y="1983"/>
                    <a:pt x="1002" y="1983"/>
                  </a:cubicBezTo>
                  <a:cubicBezTo>
                    <a:pt x="1244" y="1983"/>
                    <a:pt x="1491" y="1894"/>
                    <a:pt x="1691" y="1694"/>
                  </a:cubicBezTo>
                  <a:cubicBezTo>
                    <a:pt x="2084" y="1313"/>
                    <a:pt x="2084" y="682"/>
                    <a:pt x="1691" y="289"/>
                  </a:cubicBezTo>
                  <a:cubicBezTo>
                    <a:pt x="1491" y="89"/>
                    <a:pt x="1244" y="0"/>
                    <a:pt x="10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83" name="Google Shape;483;p5"/>
            <p:cNvSpPr/>
            <p:nvPr/>
          </p:nvSpPr>
          <p:spPr>
            <a:xfrm>
              <a:off x="696200" y="2107025"/>
              <a:ext cx="52125" cy="49725"/>
            </a:xfrm>
            <a:custGeom>
              <a:avLst/>
              <a:gdLst/>
              <a:ahLst/>
              <a:cxnLst/>
              <a:rect l="l" t="t" r="r" b="b"/>
              <a:pathLst>
                <a:path w="2085" h="1989" extrusionOk="0">
                  <a:moveTo>
                    <a:pt x="1002" y="0"/>
                  </a:moveTo>
                  <a:cubicBezTo>
                    <a:pt x="492" y="0"/>
                    <a:pt x="1" y="400"/>
                    <a:pt x="1" y="997"/>
                  </a:cubicBezTo>
                  <a:cubicBezTo>
                    <a:pt x="1" y="1594"/>
                    <a:pt x="493" y="1989"/>
                    <a:pt x="1002" y="1989"/>
                  </a:cubicBezTo>
                  <a:cubicBezTo>
                    <a:pt x="1245" y="1989"/>
                    <a:pt x="1492" y="1899"/>
                    <a:pt x="1691" y="1700"/>
                  </a:cubicBezTo>
                  <a:cubicBezTo>
                    <a:pt x="2084" y="1307"/>
                    <a:pt x="2084" y="676"/>
                    <a:pt x="1691" y="295"/>
                  </a:cubicBezTo>
                  <a:cubicBezTo>
                    <a:pt x="1492" y="91"/>
                    <a:pt x="1245" y="0"/>
                    <a:pt x="10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84" name="Google Shape;484;p5"/>
            <p:cNvSpPr/>
            <p:nvPr/>
          </p:nvSpPr>
          <p:spPr>
            <a:xfrm>
              <a:off x="769725" y="2180675"/>
              <a:ext cx="52125" cy="49600"/>
            </a:xfrm>
            <a:custGeom>
              <a:avLst/>
              <a:gdLst/>
              <a:ahLst/>
              <a:cxnLst/>
              <a:rect l="l" t="t" r="r" b="b"/>
              <a:pathLst>
                <a:path w="2085" h="1984" extrusionOk="0">
                  <a:moveTo>
                    <a:pt x="1006" y="0"/>
                  </a:moveTo>
                  <a:cubicBezTo>
                    <a:pt x="492" y="0"/>
                    <a:pt x="1" y="395"/>
                    <a:pt x="1" y="992"/>
                  </a:cubicBezTo>
                  <a:cubicBezTo>
                    <a:pt x="1" y="1589"/>
                    <a:pt x="492" y="1984"/>
                    <a:pt x="1006" y="1984"/>
                  </a:cubicBezTo>
                  <a:cubicBezTo>
                    <a:pt x="1250" y="1984"/>
                    <a:pt x="1500" y="1894"/>
                    <a:pt x="1703" y="1694"/>
                  </a:cubicBezTo>
                  <a:cubicBezTo>
                    <a:pt x="2084" y="1301"/>
                    <a:pt x="2084" y="682"/>
                    <a:pt x="1703" y="289"/>
                  </a:cubicBezTo>
                  <a:cubicBezTo>
                    <a:pt x="1500" y="90"/>
                    <a:pt x="1250" y="0"/>
                    <a:pt x="10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85" name="Google Shape;485;p5"/>
            <p:cNvSpPr/>
            <p:nvPr/>
          </p:nvSpPr>
          <p:spPr>
            <a:xfrm>
              <a:off x="842950" y="2253700"/>
              <a:ext cx="52125" cy="49800"/>
            </a:xfrm>
            <a:custGeom>
              <a:avLst/>
              <a:gdLst/>
              <a:ahLst/>
              <a:cxnLst/>
              <a:rect l="l" t="t" r="r" b="b"/>
              <a:pathLst>
                <a:path w="2085" h="1992" extrusionOk="0">
                  <a:moveTo>
                    <a:pt x="997" y="0"/>
                  </a:moveTo>
                  <a:cubicBezTo>
                    <a:pt x="489" y="0"/>
                    <a:pt x="1" y="397"/>
                    <a:pt x="1" y="1000"/>
                  </a:cubicBezTo>
                  <a:cubicBezTo>
                    <a:pt x="1" y="1597"/>
                    <a:pt x="492" y="1991"/>
                    <a:pt x="1002" y="1991"/>
                  </a:cubicBezTo>
                  <a:cubicBezTo>
                    <a:pt x="1245" y="1991"/>
                    <a:pt x="1492" y="1902"/>
                    <a:pt x="1691" y="1702"/>
                  </a:cubicBezTo>
                  <a:cubicBezTo>
                    <a:pt x="2084" y="1309"/>
                    <a:pt x="2084" y="678"/>
                    <a:pt x="1691" y="297"/>
                  </a:cubicBezTo>
                  <a:cubicBezTo>
                    <a:pt x="1490" y="92"/>
                    <a:pt x="1241" y="0"/>
                    <a:pt x="9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86" name="Google Shape;486;p5"/>
            <p:cNvSpPr/>
            <p:nvPr/>
          </p:nvSpPr>
          <p:spPr>
            <a:xfrm>
              <a:off x="916175" y="2326825"/>
              <a:ext cx="51825" cy="49600"/>
            </a:xfrm>
            <a:custGeom>
              <a:avLst/>
              <a:gdLst/>
              <a:ahLst/>
              <a:cxnLst/>
              <a:rect l="l" t="t" r="r" b="b"/>
              <a:pathLst>
                <a:path w="2073" h="1984" extrusionOk="0">
                  <a:moveTo>
                    <a:pt x="997" y="0"/>
                  </a:moveTo>
                  <a:cubicBezTo>
                    <a:pt x="487" y="0"/>
                    <a:pt x="0" y="395"/>
                    <a:pt x="0" y="992"/>
                  </a:cubicBezTo>
                  <a:cubicBezTo>
                    <a:pt x="0" y="1589"/>
                    <a:pt x="487" y="1983"/>
                    <a:pt x="997" y="1983"/>
                  </a:cubicBezTo>
                  <a:cubicBezTo>
                    <a:pt x="1239" y="1983"/>
                    <a:pt x="1488" y="1894"/>
                    <a:pt x="1691" y="1694"/>
                  </a:cubicBezTo>
                  <a:cubicBezTo>
                    <a:pt x="2072" y="1313"/>
                    <a:pt x="2072" y="682"/>
                    <a:pt x="1691" y="289"/>
                  </a:cubicBezTo>
                  <a:cubicBezTo>
                    <a:pt x="1488" y="90"/>
                    <a:pt x="1239" y="0"/>
                    <a:pt x="9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87" name="Google Shape;487;p5"/>
            <p:cNvSpPr/>
            <p:nvPr/>
          </p:nvSpPr>
          <p:spPr>
            <a:xfrm>
              <a:off x="989400" y="2400050"/>
              <a:ext cx="51825" cy="49600"/>
            </a:xfrm>
            <a:custGeom>
              <a:avLst/>
              <a:gdLst/>
              <a:ahLst/>
              <a:cxnLst/>
              <a:rect l="l" t="t" r="r" b="b"/>
              <a:pathLst>
                <a:path w="2073" h="1984" extrusionOk="0">
                  <a:moveTo>
                    <a:pt x="997" y="0"/>
                  </a:moveTo>
                  <a:cubicBezTo>
                    <a:pt x="487" y="0"/>
                    <a:pt x="0" y="395"/>
                    <a:pt x="0" y="992"/>
                  </a:cubicBezTo>
                  <a:cubicBezTo>
                    <a:pt x="0" y="1589"/>
                    <a:pt x="487" y="1983"/>
                    <a:pt x="997" y="1983"/>
                  </a:cubicBezTo>
                  <a:cubicBezTo>
                    <a:pt x="1239" y="1983"/>
                    <a:pt x="1488" y="1894"/>
                    <a:pt x="1691" y="1694"/>
                  </a:cubicBezTo>
                  <a:cubicBezTo>
                    <a:pt x="2072" y="1301"/>
                    <a:pt x="2072" y="682"/>
                    <a:pt x="1691" y="289"/>
                  </a:cubicBezTo>
                  <a:cubicBezTo>
                    <a:pt x="1488" y="90"/>
                    <a:pt x="1239" y="0"/>
                    <a:pt x="9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88" name="Google Shape;488;p5"/>
            <p:cNvSpPr/>
            <p:nvPr/>
          </p:nvSpPr>
          <p:spPr>
            <a:xfrm>
              <a:off x="1062925" y="2473575"/>
              <a:ext cx="51800" cy="49600"/>
            </a:xfrm>
            <a:custGeom>
              <a:avLst/>
              <a:gdLst/>
              <a:ahLst/>
              <a:cxnLst/>
              <a:rect l="l" t="t" r="r" b="b"/>
              <a:pathLst>
                <a:path w="2072" h="1984" extrusionOk="0">
                  <a:moveTo>
                    <a:pt x="997" y="0"/>
                  </a:moveTo>
                  <a:cubicBezTo>
                    <a:pt x="487" y="0"/>
                    <a:pt x="0" y="395"/>
                    <a:pt x="0" y="992"/>
                  </a:cubicBezTo>
                  <a:cubicBezTo>
                    <a:pt x="0" y="1589"/>
                    <a:pt x="487" y="1983"/>
                    <a:pt x="997" y="1983"/>
                  </a:cubicBezTo>
                  <a:cubicBezTo>
                    <a:pt x="1239" y="1983"/>
                    <a:pt x="1487" y="1894"/>
                    <a:pt x="1691" y="1694"/>
                  </a:cubicBezTo>
                  <a:cubicBezTo>
                    <a:pt x="2072" y="1313"/>
                    <a:pt x="2072" y="682"/>
                    <a:pt x="1691" y="289"/>
                  </a:cubicBezTo>
                  <a:cubicBezTo>
                    <a:pt x="1487" y="89"/>
                    <a:pt x="1239" y="0"/>
                    <a:pt x="9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89" name="Google Shape;489;p5"/>
            <p:cNvSpPr/>
            <p:nvPr/>
          </p:nvSpPr>
          <p:spPr>
            <a:xfrm>
              <a:off x="1136150" y="2546775"/>
              <a:ext cx="51800" cy="49625"/>
            </a:xfrm>
            <a:custGeom>
              <a:avLst/>
              <a:gdLst/>
              <a:ahLst/>
              <a:cxnLst/>
              <a:rect l="l" t="t" r="r" b="b"/>
              <a:pathLst>
                <a:path w="2072" h="1985" extrusionOk="0">
                  <a:moveTo>
                    <a:pt x="996" y="1"/>
                  </a:moveTo>
                  <a:cubicBezTo>
                    <a:pt x="487" y="1"/>
                    <a:pt x="0" y="396"/>
                    <a:pt x="0" y="993"/>
                  </a:cubicBezTo>
                  <a:cubicBezTo>
                    <a:pt x="0" y="1589"/>
                    <a:pt x="487" y="1984"/>
                    <a:pt x="996" y="1984"/>
                  </a:cubicBezTo>
                  <a:cubicBezTo>
                    <a:pt x="1239" y="1984"/>
                    <a:pt x="1487" y="1895"/>
                    <a:pt x="1691" y="1695"/>
                  </a:cubicBezTo>
                  <a:cubicBezTo>
                    <a:pt x="2072" y="1302"/>
                    <a:pt x="2072" y="683"/>
                    <a:pt x="1691" y="290"/>
                  </a:cubicBezTo>
                  <a:cubicBezTo>
                    <a:pt x="1487" y="90"/>
                    <a:pt x="1239" y="1"/>
                    <a:pt x="9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90" name="Google Shape;490;p5"/>
            <p:cNvSpPr/>
            <p:nvPr/>
          </p:nvSpPr>
          <p:spPr>
            <a:xfrm>
              <a:off x="549750" y="2107250"/>
              <a:ext cx="52125" cy="49800"/>
            </a:xfrm>
            <a:custGeom>
              <a:avLst/>
              <a:gdLst/>
              <a:ahLst/>
              <a:cxnLst/>
              <a:rect l="l" t="t" r="r" b="b"/>
              <a:pathLst>
                <a:path w="2085" h="1992" extrusionOk="0">
                  <a:moveTo>
                    <a:pt x="997" y="1"/>
                  </a:moveTo>
                  <a:cubicBezTo>
                    <a:pt x="489" y="1"/>
                    <a:pt x="1" y="397"/>
                    <a:pt x="1" y="1000"/>
                  </a:cubicBezTo>
                  <a:cubicBezTo>
                    <a:pt x="1" y="1597"/>
                    <a:pt x="493" y="1992"/>
                    <a:pt x="1002" y="1992"/>
                  </a:cubicBezTo>
                  <a:cubicBezTo>
                    <a:pt x="1245" y="1992"/>
                    <a:pt x="1492" y="1902"/>
                    <a:pt x="1692" y="1702"/>
                  </a:cubicBezTo>
                  <a:cubicBezTo>
                    <a:pt x="2084" y="1310"/>
                    <a:pt x="2084" y="679"/>
                    <a:pt x="1692" y="298"/>
                  </a:cubicBezTo>
                  <a:cubicBezTo>
                    <a:pt x="1490" y="92"/>
                    <a:pt x="1241" y="1"/>
                    <a:pt x="9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91" name="Google Shape;491;p5"/>
            <p:cNvSpPr/>
            <p:nvPr/>
          </p:nvSpPr>
          <p:spPr>
            <a:xfrm>
              <a:off x="622975" y="2180475"/>
              <a:ext cx="51825" cy="49700"/>
            </a:xfrm>
            <a:custGeom>
              <a:avLst/>
              <a:gdLst/>
              <a:ahLst/>
              <a:cxnLst/>
              <a:rect l="l" t="t" r="r" b="b"/>
              <a:pathLst>
                <a:path w="2073" h="1988" extrusionOk="0">
                  <a:moveTo>
                    <a:pt x="990" y="0"/>
                  </a:moveTo>
                  <a:cubicBezTo>
                    <a:pt x="483" y="0"/>
                    <a:pt x="1" y="394"/>
                    <a:pt x="1" y="988"/>
                  </a:cubicBezTo>
                  <a:cubicBezTo>
                    <a:pt x="1" y="1591"/>
                    <a:pt x="484" y="1987"/>
                    <a:pt x="992" y="1987"/>
                  </a:cubicBezTo>
                  <a:cubicBezTo>
                    <a:pt x="1236" y="1987"/>
                    <a:pt x="1486" y="1896"/>
                    <a:pt x="1691" y="1690"/>
                  </a:cubicBezTo>
                  <a:cubicBezTo>
                    <a:pt x="2072" y="1309"/>
                    <a:pt x="2072" y="678"/>
                    <a:pt x="1691" y="297"/>
                  </a:cubicBezTo>
                  <a:cubicBezTo>
                    <a:pt x="1486" y="92"/>
                    <a:pt x="1235" y="0"/>
                    <a:pt x="9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92" name="Google Shape;492;p5"/>
            <p:cNvSpPr/>
            <p:nvPr/>
          </p:nvSpPr>
          <p:spPr>
            <a:xfrm>
              <a:off x="468200" y="2180450"/>
              <a:ext cx="66400" cy="49675"/>
            </a:xfrm>
            <a:custGeom>
              <a:avLst/>
              <a:gdLst/>
              <a:ahLst/>
              <a:cxnLst/>
              <a:rect l="l" t="t" r="r" b="b"/>
              <a:pathLst>
                <a:path w="2656" h="1987" extrusionOk="0">
                  <a:moveTo>
                    <a:pt x="1322" y="1"/>
                  </a:moveTo>
                  <a:cubicBezTo>
                    <a:pt x="441" y="1"/>
                    <a:pt x="1" y="1072"/>
                    <a:pt x="632" y="1691"/>
                  </a:cubicBezTo>
                  <a:cubicBezTo>
                    <a:pt x="822" y="1888"/>
                    <a:pt x="1075" y="1986"/>
                    <a:pt x="1328" y="1986"/>
                  </a:cubicBezTo>
                  <a:cubicBezTo>
                    <a:pt x="1581" y="1986"/>
                    <a:pt x="1834" y="1888"/>
                    <a:pt x="2025" y="1691"/>
                  </a:cubicBezTo>
                  <a:cubicBezTo>
                    <a:pt x="2656" y="1072"/>
                    <a:pt x="2203" y="1"/>
                    <a:pt x="13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93" name="Google Shape;493;p5"/>
            <p:cNvSpPr/>
            <p:nvPr/>
          </p:nvSpPr>
          <p:spPr>
            <a:xfrm>
              <a:off x="696500" y="2253975"/>
              <a:ext cx="51825" cy="49725"/>
            </a:xfrm>
            <a:custGeom>
              <a:avLst/>
              <a:gdLst/>
              <a:ahLst/>
              <a:cxnLst/>
              <a:rect l="l" t="t" r="r" b="b"/>
              <a:pathLst>
                <a:path w="2073" h="1989" extrusionOk="0">
                  <a:moveTo>
                    <a:pt x="990" y="1"/>
                  </a:moveTo>
                  <a:cubicBezTo>
                    <a:pt x="482" y="1"/>
                    <a:pt x="1" y="395"/>
                    <a:pt x="1" y="989"/>
                  </a:cubicBezTo>
                  <a:cubicBezTo>
                    <a:pt x="1" y="1592"/>
                    <a:pt x="484" y="1988"/>
                    <a:pt x="991" y="1988"/>
                  </a:cubicBezTo>
                  <a:cubicBezTo>
                    <a:pt x="1236" y="1988"/>
                    <a:pt x="1486" y="1896"/>
                    <a:pt x="1691" y="1691"/>
                  </a:cubicBezTo>
                  <a:cubicBezTo>
                    <a:pt x="2072" y="1310"/>
                    <a:pt x="2072" y="679"/>
                    <a:pt x="1691" y="298"/>
                  </a:cubicBezTo>
                  <a:cubicBezTo>
                    <a:pt x="1486" y="93"/>
                    <a:pt x="1235" y="1"/>
                    <a:pt x="9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94" name="Google Shape;494;p5"/>
            <p:cNvSpPr/>
            <p:nvPr/>
          </p:nvSpPr>
          <p:spPr>
            <a:xfrm>
              <a:off x="769425" y="2327125"/>
              <a:ext cx="52125" cy="49725"/>
            </a:xfrm>
            <a:custGeom>
              <a:avLst/>
              <a:gdLst/>
              <a:ahLst/>
              <a:cxnLst/>
              <a:rect l="l" t="t" r="r" b="b"/>
              <a:pathLst>
                <a:path w="2085" h="1989" extrusionOk="0">
                  <a:moveTo>
                    <a:pt x="1006" y="0"/>
                  </a:moveTo>
                  <a:cubicBezTo>
                    <a:pt x="492" y="0"/>
                    <a:pt x="1" y="395"/>
                    <a:pt x="1" y="992"/>
                  </a:cubicBezTo>
                  <a:cubicBezTo>
                    <a:pt x="1" y="1589"/>
                    <a:pt x="492" y="1989"/>
                    <a:pt x="1006" y="1989"/>
                  </a:cubicBezTo>
                  <a:cubicBezTo>
                    <a:pt x="1250" y="1989"/>
                    <a:pt x="1500" y="1898"/>
                    <a:pt x="1703" y="1694"/>
                  </a:cubicBezTo>
                  <a:cubicBezTo>
                    <a:pt x="2084" y="1313"/>
                    <a:pt x="2084" y="682"/>
                    <a:pt x="1703" y="289"/>
                  </a:cubicBezTo>
                  <a:cubicBezTo>
                    <a:pt x="1500" y="90"/>
                    <a:pt x="1250" y="0"/>
                    <a:pt x="10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95" name="Google Shape;495;p5"/>
            <p:cNvSpPr/>
            <p:nvPr/>
          </p:nvSpPr>
          <p:spPr>
            <a:xfrm>
              <a:off x="842650" y="2400350"/>
              <a:ext cx="52125" cy="49600"/>
            </a:xfrm>
            <a:custGeom>
              <a:avLst/>
              <a:gdLst/>
              <a:ahLst/>
              <a:cxnLst/>
              <a:rect l="l" t="t" r="r" b="b"/>
              <a:pathLst>
                <a:path w="2085" h="1984" extrusionOk="0">
                  <a:moveTo>
                    <a:pt x="1002" y="0"/>
                  </a:moveTo>
                  <a:cubicBezTo>
                    <a:pt x="492" y="0"/>
                    <a:pt x="1" y="395"/>
                    <a:pt x="1" y="992"/>
                  </a:cubicBezTo>
                  <a:cubicBezTo>
                    <a:pt x="1" y="1589"/>
                    <a:pt x="492" y="1983"/>
                    <a:pt x="1002" y="1983"/>
                  </a:cubicBezTo>
                  <a:cubicBezTo>
                    <a:pt x="1245" y="1983"/>
                    <a:pt x="1492" y="1894"/>
                    <a:pt x="1691" y="1694"/>
                  </a:cubicBezTo>
                  <a:cubicBezTo>
                    <a:pt x="2084" y="1301"/>
                    <a:pt x="2084" y="682"/>
                    <a:pt x="1691" y="289"/>
                  </a:cubicBezTo>
                  <a:cubicBezTo>
                    <a:pt x="1492" y="90"/>
                    <a:pt x="1245" y="0"/>
                    <a:pt x="10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96" name="Google Shape;496;p5"/>
            <p:cNvSpPr/>
            <p:nvPr/>
          </p:nvSpPr>
          <p:spPr>
            <a:xfrm>
              <a:off x="915875" y="2473575"/>
              <a:ext cx="52125" cy="49600"/>
            </a:xfrm>
            <a:custGeom>
              <a:avLst/>
              <a:gdLst/>
              <a:ahLst/>
              <a:cxnLst/>
              <a:rect l="l" t="t" r="r" b="b"/>
              <a:pathLst>
                <a:path w="2085" h="1984" extrusionOk="0">
                  <a:moveTo>
                    <a:pt x="1002" y="0"/>
                  </a:moveTo>
                  <a:cubicBezTo>
                    <a:pt x="492" y="0"/>
                    <a:pt x="1" y="395"/>
                    <a:pt x="1" y="992"/>
                  </a:cubicBezTo>
                  <a:cubicBezTo>
                    <a:pt x="1" y="1589"/>
                    <a:pt x="492" y="1983"/>
                    <a:pt x="1002" y="1983"/>
                  </a:cubicBezTo>
                  <a:cubicBezTo>
                    <a:pt x="1245" y="1983"/>
                    <a:pt x="1492" y="1894"/>
                    <a:pt x="1691" y="1694"/>
                  </a:cubicBezTo>
                  <a:cubicBezTo>
                    <a:pt x="2084" y="1301"/>
                    <a:pt x="2084" y="670"/>
                    <a:pt x="1691" y="289"/>
                  </a:cubicBezTo>
                  <a:cubicBezTo>
                    <a:pt x="1492" y="89"/>
                    <a:pt x="1245" y="0"/>
                    <a:pt x="10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97" name="Google Shape;497;p5"/>
            <p:cNvSpPr/>
            <p:nvPr/>
          </p:nvSpPr>
          <p:spPr>
            <a:xfrm>
              <a:off x="989400" y="2546950"/>
              <a:ext cx="52100" cy="49750"/>
            </a:xfrm>
            <a:custGeom>
              <a:avLst/>
              <a:gdLst/>
              <a:ahLst/>
              <a:cxnLst/>
              <a:rect l="l" t="t" r="r" b="b"/>
              <a:pathLst>
                <a:path w="2084" h="1990" extrusionOk="0">
                  <a:moveTo>
                    <a:pt x="1002" y="1"/>
                  </a:moveTo>
                  <a:cubicBezTo>
                    <a:pt x="492" y="1"/>
                    <a:pt x="0" y="401"/>
                    <a:pt x="0" y="997"/>
                  </a:cubicBezTo>
                  <a:cubicBezTo>
                    <a:pt x="0" y="1594"/>
                    <a:pt x="492" y="1989"/>
                    <a:pt x="1002" y="1989"/>
                  </a:cubicBezTo>
                  <a:cubicBezTo>
                    <a:pt x="1245" y="1989"/>
                    <a:pt x="1491" y="1900"/>
                    <a:pt x="1691" y="1700"/>
                  </a:cubicBezTo>
                  <a:cubicBezTo>
                    <a:pt x="2084" y="1307"/>
                    <a:pt x="2084" y="676"/>
                    <a:pt x="1691" y="295"/>
                  </a:cubicBezTo>
                  <a:cubicBezTo>
                    <a:pt x="1491" y="91"/>
                    <a:pt x="1244" y="1"/>
                    <a:pt x="10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98" name="Google Shape;498;p5"/>
            <p:cNvSpPr/>
            <p:nvPr/>
          </p:nvSpPr>
          <p:spPr>
            <a:xfrm>
              <a:off x="1062925" y="2620000"/>
              <a:ext cx="51800" cy="49625"/>
            </a:xfrm>
            <a:custGeom>
              <a:avLst/>
              <a:gdLst/>
              <a:ahLst/>
              <a:cxnLst/>
              <a:rect l="l" t="t" r="r" b="b"/>
              <a:pathLst>
                <a:path w="2072" h="1985" extrusionOk="0">
                  <a:moveTo>
                    <a:pt x="997" y="1"/>
                  </a:moveTo>
                  <a:cubicBezTo>
                    <a:pt x="487" y="1"/>
                    <a:pt x="0" y="396"/>
                    <a:pt x="0" y="993"/>
                  </a:cubicBezTo>
                  <a:cubicBezTo>
                    <a:pt x="0" y="1589"/>
                    <a:pt x="487" y="1984"/>
                    <a:pt x="997" y="1984"/>
                  </a:cubicBezTo>
                  <a:cubicBezTo>
                    <a:pt x="1239" y="1984"/>
                    <a:pt x="1487" y="1895"/>
                    <a:pt x="1691" y="1695"/>
                  </a:cubicBezTo>
                  <a:cubicBezTo>
                    <a:pt x="2072" y="1314"/>
                    <a:pt x="2072" y="683"/>
                    <a:pt x="1691" y="290"/>
                  </a:cubicBezTo>
                  <a:cubicBezTo>
                    <a:pt x="1487" y="90"/>
                    <a:pt x="1239" y="1"/>
                    <a:pt x="9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99" name="Google Shape;499;p5"/>
            <p:cNvSpPr/>
            <p:nvPr/>
          </p:nvSpPr>
          <p:spPr>
            <a:xfrm>
              <a:off x="549750" y="2253600"/>
              <a:ext cx="52125" cy="49600"/>
            </a:xfrm>
            <a:custGeom>
              <a:avLst/>
              <a:gdLst/>
              <a:ahLst/>
              <a:cxnLst/>
              <a:rect l="l" t="t" r="r" b="b"/>
              <a:pathLst>
                <a:path w="2085" h="1984" extrusionOk="0">
                  <a:moveTo>
                    <a:pt x="1002" y="0"/>
                  </a:moveTo>
                  <a:cubicBezTo>
                    <a:pt x="493" y="0"/>
                    <a:pt x="1" y="395"/>
                    <a:pt x="1" y="992"/>
                  </a:cubicBezTo>
                  <a:cubicBezTo>
                    <a:pt x="1" y="1589"/>
                    <a:pt x="493" y="1984"/>
                    <a:pt x="1002" y="1984"/>
                  </a:cubicBezTo>
                  <a:cubicBezTo>
                    <a:pt x="1245" y="1984"/>
                    <a:pt x="1492" y="1894"/>
                    <a:pt x="1692" y="1694"/>
                  </a:cubicBezTo>
                  <a:cubicBezTo>
                    <a:pt x="2084" y="1302"/>
                    <a:pt x="2084" y="682"/>
                    <a:pt x="1692" y="289"/>
                  </a:cubicBezTo>
                  <a:cubicBezTo>
                    <a:pt x="1492" y="90"/>
                    <a:pt x="1245" y="0"/>
                    <a:pt x="10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00" name="Google Shape;500;p5"/>
            <p:cNvSpPr/>
            <p:nvPr/>
          </p:nvSpPr>
          <p:spPr>
            <a:xfrm>
              <a:off x="623275" y="2327125"/>
              <a:ext cx="52125" cy="49600"/>
            </a:xfrm>
            <a:custGeom>
              <a:avLst/>
              <a:gdLst/>
              <a:ahLst/>
              <a:cxnLst/>
              <a:rect l="l" t="t" r="r" b="b"/>
              <a:pathLst>
                <a:path w="2085" h="1984" extrusionOk="0">
                  <a:moveTo>
                    <a:pt x="1002" y="0"/>
                  </a:moveTo>
                  <a:cubicBezTo>
                    <a:pt x="493" y="0"/>
                    <a:pt x="1" y="395"/>
                    <a:pt x="1" y="992"/>
                  </a:cubicBezTo>
                  <a:cubicBezTo>
                    <a:pt x="1" y="1589"/>
                    <a:pt x="493" y="1983"/>
                    <a:pt x="1002" y="1983"/>
                  </a:cubicBezTo>
                  <a:cubicBezTo>
                    <a:pt x="1245" y="1983"/>
                    <a:pt x="1492" y="1894"/>
                    <a:pt x="1691" y="1694"/>
                  </a:cubicBezTo>
                  <a:cubicBezTo>
                    <a:pt x="2084" y="1313"/>
                    <a:pt x="2084" y="682"/>
                    <a:pt x="1691" y="289"/>
                  </a:cubicBezTo>
                  <a:cubicBezTo>
                    <a:pt x="1492" y="90"/>
                    <a:pt x="1245" y="0"/>
                    <a:pt x="10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01" name="Google Shape;501;p5"/>
            <p:cNvSpPr/>
            <p:nvPr/>
          </p:nvSpPr>
          <p:spPr>
            <a:xfrm>
              <a:off x="696500" y="2400350"/>
              <a:ext cx="51825" cy="49600"/>
            </a:xfrm>
            <a:custGeom>
              <a:avLst/>
              <a:gdLst/>
              <a:ahLst/>
              <a:cxnLst/>
              <a:rect l="l" t="t" r="r" b="b"/>
              <a:pathLst>
                <a:path w="2073" h="1984" extrusionOk="0">
                  <a:moveTo>
                    <a:pt x="997" y="0"/>
                  </a:moveTo>
                  <a:cubicBezTo>
                    <a:pt x="487" y="0"/>
                    <a:pt x="1" y="395"/>
                    <a:pt x="1" y="992"/>
                  </a:cubicBezTo>
                  <a:cubicBezTo>
                    <a:pt x="1" y="1589"/>
                    <a:pt x="487" y="1983"/>
                    <a:pt x="997" y="1983"/>
                  </a:cubicBezTo>
                  <a:cubicBezTo>
                    <a:pt x="1240" y="1983"/>
                    <a:pt x="1488" y="1894"/>
                    <a:pt x="1691" y="1694"/>
                  </a:cubicBezTo>
                  <a:cubicBezTo>
                    <a:pt x="2072" y="1301"/>
                    <a:pt x="2072" y="682"/>
                    <a:pt x="1691" y="289"/>
                  </a:cubicBezTo>
                  <a:cubicBezTo>
                    <a:pt x="1488" y="90"/>
                    <a:pt x="1240" y="0"/>
                    <a:pt x="9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02" name="Google Shape;502;p5"/>
            <p:cNvSpPr/>
            <p:nvPr/>
          </p:nvSpPr>
          <p:spPr>
            <a:xfrm>
              <a:off x="769425" y="2473375"/>
              <a:ext cx="52125" cy="49800"/>
            </a:xfrm>
            <a:custGeom>
              <a:avLst/>
              <a:gdLst/>
              <a:ahLst/>
              <a:cxnLst/>
              <a:rect l="l" t="t" r="r" b="b"/>
              <a:pathLst>
                <a:path w="2085" h="1992" extrusionOk="0">
                  <a:moveTo>
                    <a:pt x="1000" y="0"/>
                  </a:moveTo>
                  <a:cubicBezTo>
                    <a:pt x="489" y="0"/>
                    <a:pt x="1" y="397"/>
                    <a:pt x="1" y="1000"/>
                  </a:cubicBezTo>
                  <a:cubicBezTo>
                    <a:pt x="1" y="1597"/>
                    <a:pt x="492" y="1991"/>
                    <a:pt x="1006" y="1991"/>
                  </a:cubicBezTo>
                  <a:cubicBezTo>
                    <a:pt x="1250" y="1991"/>
                    <a:pt x="1500" y="1902"/>
                    <a:pt x="1703" y="1702"/>
                  </a:cubicBezTo>
                  <a:cubicBezTo>
                    <a:pt x="2084" y="1309"/>
                    <a:pt x="2084" y="678"/>
                    <a:pt x="1703" y="297"/>
                  </a:cubicBezTo>
                  <a:cubicBezTo>
                    <a:pt x="1498" y="92"/>
                    <a:pt x="1247" y="0"/>
                    <a:pt x="10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03" name="Google Shape;503;p5"/>
            <p:cNvSpPr/>
            <p:nvPr/>
          </p:nvSpPr>
          <p:spPr>
            <a:xfrm>
              <a:off x="842650" y="2546575"/>
              <a:ext cx="52125" cy="49725"/>
            </a:xfrm>
            <a:custGeom>
              <a:avLst/>
              <a:gdLst/>
              <a:ahLst/>
              <a:cxnLst/>
              <a:rect l="l" t="t" r="r" b="b"/>
              <a:pathLst>
                <a:path w="2085" h="1989" extrusionOk="0">
                  <a:moveTo>
                    <a:pt x="995" y="1"/>
                  </a:moveTo>
                  <a:cubicBezTo>
                    <a:pt x="488" y="1"/>
                    <a:pt x="1" y="395"/>
                    <a:pt x="1" y="989"/>
                  </a:cubicBezTo>
                  <a:cubicBezTo>
                    <a:pt x="1" y="1591"/>
                    <a:pt x="489" y="1988"/>
                    <a:pt x="997" y="1988"/>
                  </a:cubicBezTo>
                  <a:cubicBezTo>
                    <a:pt x="1241" y="1988"/>
                    <a:pt x="1490" y="1896"/>
                    <a:pt x="1691" y="1691"/>
                  </a:cubicBezTo>
                  <a:cubicBezTo>
                    <a:pt x="2084" y="1310"/>
                    <a:pt x="2084" y="679"/>
                    <a:pt x="1691" y="298"/>
                  </a:cubicBezTo>
                  <a:cubicBezTo>
                    <a:pt x="1490" y="93"/>
                    <a:pt x="1240" y="1"/>
                    <a:pt x="9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04" name="Google Shape;504;p5"/>
            <p:cNvSpPr/>
            <p:nvPr/>
          </p:nvSpPr>
          <p:spPr>
            <a:xfrm>
              <a:off x="916175" y="2620000"/>
              <a:ext cx="52125" cy="49750"/>
            </a:xfrm>
            <a:custGeom>
              <a:avLst/>
              <a:gdLst/>
              <a:ahLst/>
              <a:cxnLst/>
              <a:rect l="l" t="t" r="r" b="b"/>
              <a:pathLst>
                <a:path w="2085" h="1990" extrusionOk="0">
                  <a:moveTo>
                    <a:pt x="1006" y="1"/>
                  </a:moveTo>
                  <a:cubicBezTo>
                    <a:pt x="492" y="1"/>
                    <a:pt x="0" y="396"/>
                    <a:pt x="0" y="993"/>
                  </a:cubicBezTo>
                  <a:cubicBezTo>
                    <a:pt x="0" y="1589"/>
                    <a:pt x="492" y="1989"/>
                    <a:pt x="1005" y="1989"/>
                  </a:cubicBezTo>
                  <a:cubicBezTo>
                    <a:pt x="1250" y="1989"/>
                    <a:pt x="1499" y="1899"/>
                    <a:pt x="1703" y="1695"/>
                  </a:cubicBezTo>
                  <a:cubicBezTo>
                    <a:pt x="2084" y="1314"/>
                    <a:pt x="2084" y="683"/>
                    <a:pt x="1703" y="290"/>
                  </a:cubicBezTo>
                  <a:cubicBezTo>
                    <a:pt x="1500" y="90"/>
                    <a:pt x="1250" y="1"/>
                    <a:pt x="10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05" name="Google Shape;505;p5"/>
            <p:cNvSpPr/>
            <p:nvPr/>
          </p:nvSpPr>
          <p:spPr>
            <a:xfrm>
              <a:off x="989400" y="2693225"/>
              <a:ext cx="52100" cy="49750"/>
            </a:xfrm>
            <a:custGeom>
              <a:avLst/>
              <a:gdLst/>
              <a:ahLst/>
              <a:cxnLst/>
              <a:rect l="l" t="t" r="r" b="b"/>
              <a:pathLst>
                <a:path w="2084" h="1990" extrusionOk="0">
                  <a:moveTo>
                    <a:pt x="1002" y="1"/>
                  </a:moveTo>
                  <a:cubicBezTo>
                    <a:pt x="492" y="1"/>
                    <a:pt x="0" y="396"/>
                    <a:pt x="0" y="992"/>
                  </a:cubicBezTo>
                  <a:cubicBezTo>
                    <a:pt x="0" y="1589"/>
                    <a:pt x="492" y="1989"/>
                    <a:pt x="1002" y="1989"/>
                  </a:cubicBezTo>
                  <a:cubicBezTo>
                    <a:pt x="1244" y="1989"/>
                    <a:pt x="1491" y="1899"/>
                    <a:pt x="1691" y="1695"/>
                  </a:cubicBezTo>
                  <a:cubicBezTo>
                    <a:pt x="2084" y="1314"/>
                    <a:pt x="2084" y="683"/>
                    <a:pt x="1691" y="290"/>
                  </a:cubicBezTo>
                  <a:cubicBezTo>
                    <a:pt x="1491" y="90"/>
                    <a:pt x="1245" y="1"/>
                    <a:pt x="10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394520029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body slide with infographic 1">
  <p:cSld name="Title &amp; body slide with infographic 1"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2"/>
          <p:cNvSpPr txBox="1">
            <a:spLocks noGrp="1"/>
          </p:cNvSpPr>
          <p:nvPr>
            <p:ph type="title"/>
          </p:nvPr>
        </p:nvSpPr>
        <p:spPr>
          <a:xfrm>
            <a:off x="1048350" y="692333"/>
            <a:ext cx="7047300" cy="6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b="0">
                <a:solidFill>
                  <a:srgbClr val="43434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07" name="Google Shape;207;p12"/>
          <p:cNvSpPr/>
          <p:nvPr/>
        </p:nvSpPr>
        <p:spPr>
          <a:xfrm>
            <a:off x="7591361" y="4486759"/>
            <a:ext cx="2048163" cy="2383936"/>
          </a:xfrm>
          <a:custGeom>
            <a:avLst/>
            <a:gdLst/>
            <a:ahLst/>
            <a:cxnLst/>
            <a:rect l="l" t="t" r="r" b="b"/>
            <a:pathLst>
              <a:path w="34462" h="30085" extrusionOk="0">
                <a:moveTo>
                  <a:pt x="26373" y="1"/>
                </a:moveTo>
                <a:cubicBezTo>
                  <a:pt x="26416" y="502"/>
                  <a:pt x="26427" y="1003"/>
                  <a:pt x="26362" y="1500"/>
                </a:cubicBezTo>
                <a:cubicBezTo>
                  <a:pt x="26173" y="3000"/>
                  <a:pt x="25257" y="4389"/>
                  <a:pt x="23950" y="5154"/>
                </a:cubicBezTo>
                <a:cubicBezTo>
                  <a:pt x="20815" y="6997"/>
                  <a:pt x="16195" y="5201"/>
                  <a:pt x="13543" y="7688"/>
                </a:cubicBezTo>
                <a:cubicBezTo>
                  <a:pt x="12111" y="9027"/>
                  <a:pt x="11814" y="11188"/>
                  <a:pt x="11943" y="13146"/>
                </a:cubicBezTo>
                <a:cubicBezTo>
                  <a:pt x="12076" y="15100"/>
                  <a:pt x="12541" y="17058"/>
                  <a:pt x="12290" y="19004"/>
                </a:cubicBezTo>
                <a:cubicBezTo>
                  <a:pt x="12011" y="21220"/>
                  <a:pt x="10755" y="23296"/>
                  <a:pt x="8923" y="24573"/>
                </a:cubicBezTo>
                <a:cubicBezTo>
                  <a:pt x="6654" y="26159"/>
                  <a:pt x="3927" y="26849"/>
                  <a:pt x="1686" y="28539"/>
                </a:cubicBezTo>
                <a:cubicBezTo>
                  <a:pt x="988" y="29068"/>
                  <a:pt x="430" y="29584"/>
                  <a:pt x="1" y="30085"/>
                </a:cubicBezTo>
                <a:lnTo>
                  <a:pt x="34461" y="30085"/>
                </a:lnTo>
                <a:lnTo>
                  <a:pt x="3446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208" name="Google Shape;208;p12"/>
          <p:cNvSpPr/>
          <p:nvPr/>
        </p:nvSpPr>
        <p:spPr>
          <a:xfrm>
            <a:off x="8418341" y="5013707"/>
            <a:ext cx="1221160" cy="1856989"/>
          </a:xfrm>
          <a:custGeom>
            <a:avLst/>
            <a:gdLst/>
            <a:ahLst/>
            <a:cxnLst/>
            <a:rect l="l" t="t" r="r" b="b"/>
            <a:pathLst>
              <a:path w="20547" h="23435" extrusionOk="0">
                <a:moveTo>
                  <a:pt x="20546" y="0"/>
                </a:moveTo>
                <a:cubicBezTo>
                  <a:pt x="17408" y="1564"/>
                  <a:pt x="13933" y="2717"/>
                  <a:pt x="11563" y="5286"/>
                </a:cubicBezTo>
                <a:cubicBezTo>
                  <a:pt x="8579" y="8525"/>
                  <a:pt x="8020" y="13274"/>
                  <a:pt x="5938" y="17154"/>
                </a:cubicBezTo>
                <a:cubicBezTo>
                  <a:pt x="4560" y="19723"/>
                  <a:pt x="2484" y="21914"/>
                  <a:pt x="0" y="23435"/>
                </a:cubicBezTo>
                <a:lnTo>
                  <a:pt x="20546" y="23435"/>
                </a:lnTo>
                <a:lnTo>
                  <a:pt x="20546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209" name="Google Shape;209;p12"/>
          <p:cNvSpPr/>
          <p:nvPr/>
        </p:nvSpPr>
        <p:spPr>
          <a:xfrm>
            <a:off x="8722539" y="6281393"/>
            <a:ext cx="688347" cy="589308"/>
          </a:xfrm>
          <a:custGeom>
            <a:avLst/>
            <a:gdLst/>
            <a:ahLst/>
            <a:cxnLst/>
            <a:rect l="l" t="t" r="r" b="b"/>
            <a:pathLst>
              <a:path w="11582" h="7437" extrusionOk="0">
                <a:moveTo>
                  <a:pt x="10748" y="0"/>
                </a:moveTo>
                <a:cubicBezTo>
                  <a:pt x="10295" y="0"/>
                  <a:pt x="9840" y="41"/>
                  <a:pt x="9402" y="107"/>
                </a:cubicBezTo>
                <a:cubicBezTo>
                  <a:pt x="5454" y="690"/>
                  <a:pt x="970" y="3296"/>
                  <a:pt x="0" y="7437"/>
                </a:cubicBezTo>
                <a:lnTo>
                  <a:pt x="11581" y="7437"/>
                </a:lnTo>
                <a:lnTo>
                  <a:pt x="11581" y="50"/>
                </a:lnTo>
                <a:cubicBezTo>
                  <a:pt x="11307" y="16"/>
                  <a:pt x="11028" y="0"/>
                  <a:pt x="1074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210" name="Google Shape;210;p12"/>
          <p:cNvSpPr/>
          <p:nvPr/>
        </p:nvSpPr>
        <p:spPr>
          <a:xfrm>
            <a:off x="8094621" y="6079410"/>
            <a:ext cx="68526" cy="91364"/>
          </a:xfrm>
          <a:custGeom>
            <a:avLst/>
            <a:gdLst/>
            <a:ahLst/>
            <a:cxnLst/>
            <a:rect l="l" t="t" r="r" b="b"/>
            <a:pathLst>
              <a:path w="1153" h="1153" extrusionOk="0">
                <a:moveTo>
                  <a:pt x="576" y="1"/>
                </a:moveTo>
                <a:cubicBezTo>
                  <a:pt x="258" y="1"/>
                  <a:pt x="0" y="258"/>
                  <a:pt x="0" y="577"/>
                </a:cubicBezTo>
                <a:cubicBezTo>
                  <a:pt x="0" y="895"/>
                  <a:pt x="258" y="1153"/>
                  <a:pt x="576" y="1153"/>
                </a:cubicBezTo>
                <a:cubicBezTo>
                  <a:pt x="895" y="1153"/>
                  <a:pt x="1153" y="895"/>
                  <a:pt x="1153" y="577"/>
                </a:cubicBezTo>
                <a:cubicBezTo>
                  <a:pt x="1153" y="258"/>
                  <a:pt x="895" y="1"/>
                  <a:pt x="57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211" name="Google Shape;211;p12"/>
          <p:cNvSpPr/>
          <p:nvPr/>
        </p:nvSpPr>
        <p:spPr>
          <a:xfrm>
            <a:off x="8234343" y="4915607"/>
            <a:ext cx="68526" cy="91047"/>
          </a:xfrm>
          <a:custGeom>
            <a:avLst/>
            <a:gdLst/>
            <a:ahLst/>
            <a:cxnLst/>
            <a:rect l="l" t="t" r="r" b="b"/>
            <a:pathLst>
              <a:path w="1153" h="1149" extrusionOk="0">
                <a:moveTo>
                  <a:pt x="577" y="0"/>
                </a:moveTo>
                <a:cubicBezTo>
                  <a:pt x="258" y="0"/>
                  <a:pt x="1" y="258"/>
                  <a:pt x="1" y="573"/>
                </a:cubicBezTo>
                <a:cubicBezTo>
                  <a:pt x="1" y="891"/>
                  <a:pt x="258" y="1149"/>
                  <a:pt x="577" y="1149"/>
                </a:cubicBezTo>
                <a:cubicBezTo>
                  <a:pt x="895" y="1149"/>
                  <a:pt x="1153" y="891"/>
                  <a:pt x="1153" y="573"/>
                </a:cubicBezTo>
                <a:cubicBezTo>
                  <a:pt x="1153" y="258"/>
                  <a:pt x="895" y="0"/>
                  <a:pt x="57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212" name="Google Shape;212;p12"/>
          <p:cNvSpPr/>
          <p:nvPr/>
        </p:nvSpPr>
        <p:spPr>
          <a:xfrm>
            <a:off x="8377691" y="4940489"/>
            <a:ext cx="47071" cy="62759"/>
          </a:xfrm>
          <a:custGeom>
            <a:avLst/>
            <a:gdLst/>
            <a:ahLst/>
            <a:cxnLst/>
            <a:rect l="l" t="t" r="r" b="b"/>
            <a:pathLst>
              <a:path w="792" h="792" extrusionOk="0">
                <a:moveTo>
                  <a:pt x="398" y="1"/>
                </a:moveTo>
                <a:cubicBezTo>
                  <a:pt x="180" y="1"/>
                  <a:pt x="1" y="176"/>
                  <a:pt x="1" y="395"/>
                </a:cubicBezTo>
                <a:cubicBezTo>
                  <a:pt x="1" y="613"/>
                  <a:pt x="180" y="792"/>
                  <a:pt x="398" y="792"/>
                </a:cubicBezTo>
                <a:cubicBezTo>
                  <a:pt x="616" y="792"/>
                  <a:pt x="792" y="613"/>
                  <a:pt x="792" y="395"/>
                </a:cubicBezTo>
                <a:cubicBezTo>
                  <a:pt x="792" y="176"/>
                  <a:pt x="616" y="1"/>
                  <a:pt x="39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213" name="Google Shape;213;p12"/>
          <p:cNvSpPr/>
          <p:nvPr/>
        </p:nvSpPr>
        <p:spPr>
          <a:xfrm>
            <a:off x="8836913" y="4827650"/>
            <a:ext cx="46833" cy="62759"/>
          </a:xfrm>
          <a:custGeom>
            <a:avLst/>
            <a:gdLst/>
            <a:ahLst/>
            <a:cxnLst/>
            <a:rect l="l" t="t" r="r" b="b"/>
            <a:pathLst>
              <a:path w="788" h="792" extrusionOk="0">
                <a:moveTo>
                  <a:pt x="394" y="1"/>
                </a:moveTo>
                <a:cubicBezTo>
                  <a:pt x="176" y="1"/>
                  <a:pt x="0" y="180"/>
                  <a:pt x="0" y="398"/>
                </a:cubicBezTo>
                <a:cubicBezTo>
                  <a:pt x="0" y="616"/>
                  <a:pt x="176" y="792"/>
                  <a:pt x="394" y="792"/>
                </a:cubicBezTo>
                <a:cubicBezTo>
                  <a:pt x="612" y="792"/>
                  <a:pt x="788" y="616"/>
                  <a:pt x="788" y="398"/>
                </a:cubicBezTo>
                <a:cubicBezTo>
                  <a:pt x="788" y="180"/>
                  <a:pt x="612" y="1"/>
                  <a:pt x="3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214" name="Google Shape;214;p12"/>
          <p:cNvSpPr/>
          <p:nvPr/>
        </p:nvSpPr>
        <p:spPr>
          <a:xfrm>
            <a:off x="8094624" y="6530309"/>
            <a:ext cx="68526" cy="91443"/>
          </a:xfrm>
          <a:custGeom>
            <a:avLst/>
            <a:gdLst/>
            <a:ahLst/>
            <a:cxnLst/>
            <a:rect l="l" t="t" r="r" b="b"/>
            <a:pathLst>
              <a:path w="1153" h="1154" extrusionOk="0">
                <a:moveTo>
                  <a:pt x="577" y="1"/>
                </a:moveTo>
                <a:cubicBezTo>
                  <a:pt x="258" y="1"/>
                  <a:pt x="1" y="258"/>
                  <a:pt x="1" y="577"/>
                </a:cubicBezTo>
                <a:cubicBezTo>
                  <a:pt x="1" y="895"/>
                  <a:pt x="258" y="1153"/>
                  <a:pt x="577" y="1153"/>
                </a:cubicBezTo>
                <a:cubicBezTo>
                  <a:pt x="895" y="1153"/>
                  <a:pt x="1153" y="895"/>
                  <a:pt x="1153" y="577"/>
                </a:cubicBezTo>
                <a:cubicBezTo>
                  <a:pt x="1153" y="258"/>
                  <a:pt x="895" y="1"/>
                  <a:pt x="57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215" name="Google Shape;215;p12"/>
          <p:cNvSpPr/>
          <p:nvPr/>
        </p:nvSpPr>
        <p:spPr>
          <a:xfrm>
            <a:off x="8475751" y="5240016"/>
            <a:ext cx="68526" cy="91125"/>
          </a:xfrm>
          <a:custGeom>
            <a:avLst/>
            <a:gdLst/>
            <a:ahLst/>
            <a:cxnLst/>
            <a:rect l="l" t="t" r="r" b="b"/>
            <a:pathLst>
              <a:path w="1153" h="1150" extrusionOk="0">
                <a:moveTo>
                  <a:pt x="577" y="0"/>
                </a:moveTo>
                <a:cubicBezTo>
                  <a:pt x="258" y="0"/>
                  <a:pt x="0" y="258"/>
                  <a:pt x="0" y="576"/>
                </a:cubicBezTo>
                <a:cubicBezTo>
                  <a:pt x="0" y="891"/>
                  <a:pt x="258" y="1149"/>
                  <a:pt x="577" y="1149"/>
                </a:cubicBezTo>
                <a:cubicBezTo>
                  <a:pt x="895" y="1149"/>
                  <a:pt x="1153" y="891"/>
                  <a:pt x="1153" y="576"/>
                </a:cubicBezTo>
                <a:cubicBezTo>
                  <a:pt x="1153" y="258"/>
                  <a:pt x="895" y="0"/>
                  <a:pt x="57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216" name="Google Shape;216;p12"/>
          <p:cNvSpPr/>
          <p:nvPr/>
        </p:nvSpPr>
        <p:spPr>
          <a:xfrm>
            <a:off x="7961178" y="6293419"/>
            <a:ext cx="125105" cy="151824"/>
          </a:xfrm>
          <a:custGeom>
            <a:avLst/>
            <a:gdLst/>
            <a:ahLst/>
            <a:cxnLst/>
            <a:rect l="l" t="t" r="r" b="b"/>
            <a:pathLst>
              <a:path w="2105" h="1916" extrusionOk="0">
                <a:moveTo>
                  <a:pt x="1054" y="0"/>
                </a:moveTo>
                <a:cubicBezTo>
                  <a:pt x="809" y="0"/>
                  <a:pt x="564" y="93"/>
                  <a:pt x="376" y="280"/>
                </a:cubicBezTo>
                <a:cubicBezTo>
                  <a:pt x="0" y="655"/>
                  <a:pt x="0" y="1260"/>
                  <a:pt x="376" y="1636"/>
                </a:cubicBezTo>
                <a:cubicBezTo>
                  <a:pt x="564" y="1822"/>
                  <a:pt x="809" y="1915"/>
                  <a:pt x="1054" y="1915"/>
                </a:cubicBezTo>
                <a:cubicBezTo>
                  <a:pt x="1299" y="1915"/>
                  <a:pt x="1543" y="1822"/>
                  <a:pt x="1729" y="1636"/>
                </a:cubicBezTo>
                <a:cubicBezTo>
                  <a:pt x="2105" y="1260"/>
                  <a:pt x="2105" y="655"/>
                  <a:pt x="1729" y="280"/>
                </a:cubicBezTo>
                <a:cubicBezTo>
                  <a:pt x="1543" y="93"/>
                  <a:pt x="1299" y="0"/>
                  <a:pt x="105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217" name="Google Shape;217;p12"/>
          <p:cNvSpPr/>
          <p:nvPr/>
        </p:nvSpPr>
        <p:spPr>
          <a:xfrm>
            <a:off x="8372818" y="6398273"/>
            <a:ext cx="125105" cy="151665"/>
          </a:xfrm>
          <a:custGeom>
            <a:avLst/>
            <a:gdLst/>
            <a:ahLst/>
            <a:cxnLst/>
            <a:rect l="l" t="t" r="r" b="b"/>
            <a:pathLst>
              <a:path w="2105" h="1914" extrusionOk="0">
                <a:moveTo>
                  <a:pt x="1054" y="0"/>
                </a:moveTo>
                <a:cubicBezTo>
                  <a:pt x="809" y="0"/>
                  <a:pt x="564" y="94"/>
                  <a:pt x="376" y="282"/>
                </a:cubicBezTo>
                <a:cubicBezTo>
                  <a:pt x="0" y="654"/>
                  <a:pt x="0" y="1259"/>
                  <a:pt x="376" y="1635"/>
                </a:cubicBezTo>
                <a:cubicBezTo>
                  <a:pt x="564" y="1821"/>
                  <a:pt x="809" y="1914"/>
                  <a:pt x="1054" y="1914"/>
                </a:cubicBezTo>
                <a:cubicBezTo>
                  <a:pt x="1299" y="1914"/>
                  <a:pt x="1543" y="1821"/>
                  <a:pt x="1729" y="1635"/>
                </a:cubicBezTo>
                <a:cubicBezTo>
                  <a:pt x="2105" y="1259"/>
                  <a:pt x="2105" y="654"/>
                  <a:pt x="1729" y="282"/>
                </a:cubicBezTo>
                <a:cubicBezTo>
                  <a:pt x="1543" y="94"/>
                  <a:pt x="1299" y="0"/>
                  <a:pt x="1054" y="0"/>
                </a:cubicBezTo>
                <a:close/>
              </a:path>
            </a:pathLst>
          </a:custGeom>
          <a:solidFill>
            <a:srgbClr val="F145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218" name="Google Shape;218;p12"/>
          <p:cNvSpPr/>
          <p:nvPr/>
        </p:nvSpPr>
        <p:spPr>
          <a:xfrm>
            <a:off x="8372818" y="6398273"/>
            <a:ext cx="125105" cy="151665"/>
          </a:xfrm>
          <a:custGeom>
            <a:avLst/>
            <a:gdLst/>
            <a:ahLst/>
            <a:cxnLst/>
            <a:rect l="l" t="t" r="r" b="b"/>
            <a:pathLst>
              <a:path w="2105" h="1914" extrusionOk="0">
                <a:moveTo>
                  <a:pt x="1054" y="0"/>
                </a:moveTo>
                <a:cubicBezTo>
                  <a:pt x="809" y="0"/>
                  <a:pt x="564" y="94"/>
                  <a:pt x="376" y="282"/>
                </a:cubicBezTo>
                <a:cubicBezTo>
                  <a:pt x="0" y="654"/>
                  <a:pt x="0" y="1259"/>
                  <a:pt x="376" y="1635"/>
                </a:cubicBezTo>
                <a:cubicBezTo>
                  <a:pt x="564" y="1821"/>
                  <a:pt x="809" y="1914"/>
                  <a:pt x="1054" y="1914"/>
                </a:cubicBezTo>
                <a:cubicBezTo>
                  <a:pt x="1299" y="1914"/>
                  <a:pt x="1543" y="1821"/>
                  <a:pt x="1729" y="1635"/>
                </a:cubicBezTo>
                <a:cubicBezTo>
                  <a:pt x="2105" y="1259"/>
                  <a:pt x="2105" y="654"/>
                  <a:pt x="1729" y="282"/>
                </a:cubicBezTo>
                <a:cubicBezTo>
                  <a:pt x="1543" y="94"/>
                  <a:pt x="1299" y="0"/>
                  <a:pt x="105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219" name="Google Shape;219;p12"/>
          <p:cNvSpPr txBox="1">
            <a:spLocks noGrp="1"/>
          </p:cNvSpPr>
          <p:nvPr>
            <p:ph type="sldNum" idx="12"/>
          </p:nvPr>
        </p:nvSpPr>
        <p:spPr>
          <a:xfrm rot="10800000">
            <a:off x="-171446" y="-558797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1000">
                <a:solidFill>
                  <a:srgbClr val="314256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rtl="0">
              <a:buNone/>
              <a:defRPr sz="1000">
                <a:solidFill>
                  <a:srgbClr val="314256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rtl="0">
              <a:buNone/>
              <a:defRPr sz="1000">
                <a:solidFill>
                  <a:srgbClr val="314256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rtl="0">
              <a:buNone/>
              <a:defRPr sz="1000">
                <a:solidFill>
                  <a:srgbClr val="314256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rtl="0">
              <a:buNone/>
              <a:defRPr sz="1000">
                <a:solidFill>
                  <a:srgbClr val="314256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rtl="0">
              <a:buNone/>
              <a:defRPr sz="1000">
                <a:solidFill>
                  <a:srgbClr val="314256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rtl="0">
              <a:buNone/>
              <a:defRPr sz="1000">
                <a:solidFill>
                  <a:srgbClr val="314256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rtl="0">
              <a:buNone/>
              <a:defRPr sz="1000">
                <a:solidFill>
                  <a:srgbClr val="314256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rtl="0">
              <a:buNone/>
              <a:defRPr sz="1000">
                <a:solidFill>
                  <a:srgbClr val="314256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fld id="{9464FBA1-C909-4021-AA6E-363A76369515}" type="slidenum">
              <a:rPr lang="es-ES" altLang="en-US" smtClean="0"/>
              <a:pPr/>
              <a:t>‹#›</a:t>
            </a:fld>
            <a:endParaRPr lang="es-ES" altLang="en-US"/>
          </a:p>
        </p:txBody>
      </p:sp>
      <p:sp>
        <p:nvSpPr>
          <p:cNvPr id="220" name="Google Shape;220;p12"/>
          <p:cNvSpPr/>
          <p:nvPr/>
        </p:nvSpPr>
        <p:spPr>
          <a:xfrm>
            <a:off x="-19043" y="-762013"/>
            <a:ext cx="2253996" cy="2268829"/>
          </a:xfrm>
          <a:custGeom>
            <a:avLst/>
            <a:gdLst/>
            <a:ahLst/>
            <a:cxnLst/>
            <a:rect l="l" t="t" r="r" b="b"/>
            <a:pathLst>
              <a:path w="23349" h="17627" extrusionOk="0">
                <a:moveTo>
                  <a:pt x="23344" y="1"/>
                </a:moveTo>
                <a:cubicBezTo>
                  <a:pt x="23343" y="1"/>
                  <a:pt x="23341" y="1"/>
                  <a:pt x="23339" y="1"/>
                </a:cubicBezTo>
                <a:lnTo>
                  <a:pt x="23349" y="1"/>
                </a:lnTo>
                <a:cubicBezTo>
                  <a:pt x="23349" y="1"/>
                  <a:pt x="23347" y="1"/>
                  <a:pt x="23344" y="1"/>
                </a:cubicBezTo>
                <a:close/>
                <a:moveTo>
                  <a:pt x="0" y="1"/>
                </a:moveTo>
                <a:lnTo>
                  <a:pt x="0" y="17627"/>
                </a:lnTo>
                <a:cubicBezTo>
                  <a:pt x="1118" y="15583"/>
                  <a:pt x="2757" y="15256"/>
                  <a:pt x="4412" y="15256"/>
                </a:cubicBezTo>
                <a:cubicBezTo>
                  <a:pt x="5193" y="15256"/>
                  <a:pt x="5976" y="15329"/>
                  <a:pt x="6711" y="15329"/>
                </a:cubicBezTo>
                <a:cubicBezTo>
                  <a:pt x="7154" y="15329"/>
                  <a:pt x="7579" y="15302"/>
                  <a:pt x="7974" y="15218"/>
                </a:cubicBezTo>
                <a:cubicBezTo>
                  <a:pt x="11989" y="14355"/>
                  <a:pt x="9946" y="10472"/>
                  <a:pt x="15822" y="10415"/>
                </a:cubicBezTo>
                <a:cubicBezTo>
                  <a:pt x="20657" y="10372"/>
                  <a:pt x="22035" y="8407"/>
                  <a:pt x="20461" y="3680"/>
                </a:cubicBezTo>
                <a:cubicBezTo>
                  <a:pt x="19257" y="70"/>
                  <a:pt x="23119" y="2"/>
                  <a:pt x="2333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/>
              <a:t>V</a:t>
            </a:r>
            <a:endParaRPr sz="1400"/>
          </a:p>
        </p:txBody>
      </p:sp>
      <p:sp>
        <p:nvSpPr>
          <p:cNvPr id="221" name="Google Shape;221;p12"/>
          <p:cNvSpPr/>
          <p:nvPr/>
        </p:nvSpPr>
        <p:spPr>
          <a:xfrm>
            <a:off x="-85718" y="-698513"/>
            <a:ext cx="2112379" cy="1976780"/>
          </a:xfrm>
          <a:custGeom>
            <a:avLst/>
            <a:gdLst/>
            <a:ahLst/>
            <a:cxnLst/>
            <a:rect l="l" t="t" r="r" b="b"/>
            <a:pathLst>
              <a:path w="21882" h="15358" extrusionOk="0">
                <a:moveTo>
                  <a:pt x="0" y="1"/>
                </a:moveTo>
                <a:lnTo>
                  <a:pt x="0" y="15358"/>
                </a:lnTo>
                <a:cubicBezTo>
                  <a:pt x="923" y="13978"/>
                  <a:pt x="2017" y="13639"/>
                  <a:pt x="3150" y="13639"/>
                </a:cubicBezTo>
                <a:cubicBezTo>
                  <a:pt x="4249" y="13639"/>
                  <a:pt x="5385" y="13958"/>
                  <a:pt x="6435" y="13958"/>
                </a:cubicBezTo>
                <a:cubicBezTo>
                  <a:pt x="6712" y="13958"/>
                  <a:pt x="6984" y="13936"/>
                  <a:pt x="7247" y="13879"/>
                </a:cubicBezTo>
                <a:cubicBezTo>
                  <a:pt x="11016" y="13074"/>
                  <a:pt x="9320" y="9478"/>
                  <a:pt x="14827" y="9427"/>
                </a:cubicBezTo>
                <a:cubicBezTo>
                  <a:pt x="19358" y="9384"/>
                  <a:pt x="20597" y="7262"/>
                  <a:pt x="19215" y="3862"/>
                </a:cubicBezTo>
                <a:cubicBezTo>
                  <a:pt x="17805" y="380"/>
                  <a:pt x="21881" y="1"/>
                  <a:pt x="2188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222" name="Google Shape;222;p12"/>
          <p:cNvSpPr/>
          <p:nvPr/>
        </p:nvSpPr>
        <p:spPr>
          <a:xfrm>
            <a:off x="-171443" y="-508013"/>
            <a:ext cx="1622275" cy="1518383"/>
          </a:xfrm>
          <a:custGeom>
            <a:avLst/>
            <a:gdLst/>
            <a:ahLst/>
            <a:cxnLst/>
            <a:rect l="l" t="t" r="r" b="b"/>
            <a:pathLst>
              <a:path w="19996" h="14037" extrusionOk="0">
                <a:moveTo>
                  <a:pt x="0" y="1"/>
                </a:moveTo>
                <a:lnTo>
                  <a:pt x="0" y="14037"/>
                </a:lnTo>
                <a:cubicBezTo>
                  <a:pt x="711" y="12974"/>
                  <a:pt x="1665" y="12656"/>
                  <a:pt x="2691" y="12656"/>
                </a:cubicBezTo>
                <a:cubicBezTo>
                  <a:pt x="4211" y="12656"/>
                  <a:pt x="5890" y="13353"/>
                  <a:pt x="7171" y="13353"/>
                </a:cubicBezTo>
                <a:cubicBezTo>
                  <a:pt x="7306" y="13353"/>
                  <a:pt x="7437" y="13346"/>
                  <a:pt x="7562" y="13328"/>
                </a:cubicBezTo>
                <a:cubicBezTo>
                  <a:pt x="11531" y="12788"/>
                  <a:pt x="9939" y="8662"/>
                  <a:pt x="14971" y="8615"/>
                </a:cubicBezTo>
                <a:cubicBezTo>
                  <a:pt x="19111" y="8576"/>
                  <a:pt x="18829" y="6625"/>
                  <a:pt x="17773" y="3444"/>
                </a:cubicBezTo>
                <a:cubicBezTo>
                  <a:pt x="16713" y="262"/>
                  <a:pt x="19995" y="1"/>
                  <a:pt x="1999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223" name="Google Shape;223;p12"/>
          <p:cNvSpPr/>
          <p:nvPr/>
        </p:nvSpPr>
        <p:spPr>
          <a:xfrm rot="10800000">
            <a:off x="1365892" y="779427"/>
            <a:ext cx="84943" cy="113068"/>
          </a:xfrm>
          <a:custGeom>
            <a:avLst/>
            <a:gdLst/>
            <a:ahLst/>
            <a:cxnLst/>
            <a:rect l="l" t="t" r="r" b="b"/>
            <a:pathLst>
              <a:path w="599" h="598" extrusionOk="0">
                <a:moveTo>
                  <a:pt x="298" y="0"/>
                </a:moveTo>
                <a:cubicBezTo>
                  <a:pt x="133" y="0"/>
                  <a:pt x="1" y="136"/>
                  <a:pt x="1" y="301"/>
                </a:cubicBezTo>
                <a:cubicBezTo>
                  <a:pt x="1" y="466"/>
                  <a:pt x="133" y="598"/>
                  <a:pt x="298" y="598"/>
                </a:cubicBezTo>
                <a:cubicBezTo>
                  <a:pt x="462" y="598"/>
                  <a:pt x="598" y="466"/>
                  <a:pt x="598" y="301"/>
                </a:cubicBezTo>
                <a:cubicBezTo>
                  <a:pt x="598" y="136"/>
                  <a:pt x="462" y="0"/>
                  <a:pt x="29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224" name="Google Shape;224;p12"/>
          <p:cNvSpPr/>
          <p:nvPr/>
        </p:nvSpPr>
        <p:spPr>
          <a:xfrm rot="10800000">
            <a:off x="168175" y="1404401"/>
            <a:ext cx="84943" cy="113068"/>
          </a:xfrm>
          <a:custGeom>
            <a:avLst/>
            <a:gdLst/>
            <a:ahLst/>
            <a:cxnLst/>
            <a:rect l="l" t="t" r="r" b="b"/>
            <a:pathLst>
              <a:path w="599" h="598" extrusionOk="0">
                <a:moveTo>
                  <a:pt x="301" y="0"/>
                </a:moveTo>
                <a:cubicBezTo>
                  <a:pt x="137" y="0"/>
                  <a:pt x="1" y="133"/>
                  <a:pt x="1" y="297"/>
                </a:cubicBezTo>
                <a:cubicBezTo>
                  <a:pt x="1" y="462"/>
                  <a:pt x="137" y="598"/>
                  <a:pt x="301" y="598"/>
                </a:cubicBezTo>
                <a:cubicBezTo>
                  <a:pt x="466" y="598"/>
                  <a:pt x="599" y="462"/>
                  <a:pt x="599" y="297"/>
                </a:cubicBezTo>
                <a:cubicBezTo>
                  <a:pt x="599" y="133"/>
                  <a:pt x="466" y="0"/>
                  <a:pt x="30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225" name="Google Shape;225;p12"/>
          <p:cNvSpPr/>
          <p:nvPr/>
        </p:nvSpPr>
        <p:spPr>
          <a:xfrm rot="10800000">
            <a:off x="1450836" y="106420"/>
            <a:ext cx="84801" cy="113257"/>
          </a:xfrm>
          <a:custGeom>
            <a:avLst/>
            <a:gdLst/>
            <a:ahLst/>
            <a:cxnLst/>
            <a:rect l="l" t="t" r="r" b="b"/>
            <a:pathLst>
              <a:path w="598" h="599" extrusionOk="0">
                <a:moveTo>
                  <a:pt x="301" y="0"/>
                </a:moveTo>
                <a:cubicBezTo>
                  <a:pt x="136" y="0"/>
                  <a:pt x="0" y="136"/>
                  <a:pt x="0" y="301"/>
                </a:cubicBezTo>
                <a:cubicBezTo>
                  <a:pt x="0" y="466"/>
                  <a:pt x="136" y="598"/>
                  <a:pt x="301" y="598"/>
                </a:cubicBezTo>
                <a:cubicBezTo>
                  <a:pt x="465" y="598"/>
                  <a:pt x="598" y="466"/>
                  <a:pt x="598" y="301"/>
                </a:cubicBezTo>
                <a:cubicBezTo>
                  <a:pt x="598" y="136"/>
                  <a:pt x="465" y="0"/>
                  <a:pt x="30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226" name="Google Shape;226;p12"/>
          <p:cNvSpPr/>
          <p:nvPr/>
        </p:nvSpPr>
        <p:spPr>
          <a:xfrm rot="10800000">
            <a:off x="243147" y="1278255"/>
            <a:ext cx="55589" cy="73173"/>
          </a:xfrm>
          <a:custGeom>
            <a:avLst/>
            <a:gdLst/>
            <a:ahLst/>
            <a:cxnLst/>
            <a:rect l="l" t="t" r="r" b="b"/>
            <a:pathLst>
              <a:path w="392" h="387" extrusionOk="0">
                <a:moveTo>
                  <a:pt x="198" y="0"/>
                </a:moveTo>
                <a:cubicBezTo>
                  <a:pt x="90" y="0"/>
                  <a:pt x="1" y="86"/>
                  <a:pt x="1" y="193"/>
                </a:cubicBezTo>
                <a:cubicBezTo>
                  <a:pt x="1" y="301"/>
                  <a:pt x="90" y="387"/>
                  <a:pt x="198" y="387"/>
                </a:cubicBezTo>
                <a:cubicBezTo>
                  <a:pt x="305" y="387"/>
                  <a:pt x="391" y="301"/>
                  <a:pt x="391" y="193"/>
                </a:cubicBezTo>
                <a:cubicBezTo>
                  <a:pt x="391" y="86"/>
                  <a:pt x="305" y="0"/>
                  <a:pt x="19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227" name="Google Shape;227;p12"/>
          <p:cNvSpPr/>
          <p:nvPr/>
        </p:nvSpPr>
        <p:spPr>
          <a:xfrm rot="10800000">
            <a:off x="1235691" y="742648"/>
            <a:ext cx="55447" cy="73929"/>
          </a:xfrm>
          <a:custGeom>
            <a:avLst/>
            <a:gdLst/>
            <a:ahLst/>
            <a:cxnLst/>
            <a:rect l="l" t="t" r="r" b="b"/>
            <a:pathLst>
              <a:path w="391" h="391" extrusionOk="0">
                <a:moveTo>
                  <a:pt x="194" y="0"/>
                </a:moveTo>
                <a:cubicBezTo>
                  <a:pt x="86" y="0"/>
                  <a:pt x="1" y="90"/>
                  <a:pt x="1" y="197"/>
                </a:cubicBezTo>
                <a:cubicBezTo>
                  <a:pt x="1" y="305"/>
                  <a:pt x="86" y="390"/>
                  <a:pt x="194" y="390"/>
                </a:cubicBezTo>
                <a:cubicBezTo>
                  <a:pt x="301" y="390"/>
                  <a:pt x="391" y="305"/>
                  <a:pt x="391" y="197"/>
                </a:cubicBezTo>
                <a:cubicBezTo>
                  <a:pt x="391" y="90"/>
                  <a:pt x="301" y="0"/>
                  <a:pt x="19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228" name="Google Shape;228;p12"/>
          <p:cNvSpPr/>
          <p:nvPr/>
        </p:nvSpPr>
        <p:spPr>
          <a:xfrm rot="10800000">
            <a:off x="428836" y="485586"/>
            <a:ext cx="147735" cy="151833"/>
          </a:xfrm>
          <a:custGeom>
            <a:avLst/>
            <a:gdLst/>
            <a:ahLst/>
            <a:cxnLst/>
            <a:rect l="l" t="t" r="r" b="b"/>
            <a:pathLst>
              <a:path w="541" h="417" extrusionOk="0">
                <a:moveTo>
                  <a:pt x="272" y="1"/>
                </a:moveTo>
                <a:cubicBezTo>
                  <a:pt x="4" y="1"/>
                  <a:pt x="0" y="416"/>
                  <a:pt x="272" y="416"/>
                </a:cubicBezTo>
                <a:cubicBezTo>
                  <a:pt x="541" y="416"/>
                  <a:pt x="541" y="1"/>
                  <a:pt x="27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229" name="Google Shape;229;p12"/>
          <p:cNvSpPr/>
          <p:nvPr/>
        </p:nvSpPr>
        <p:spPr>
          <a:xfrm rot="10800000">
            <a:off x="879751" y="496699"/>
            <a:ext cx="120395" cy="124035"/>
          </a:xfrm>
          <a:custGeom>
            <a:avLst/>
            <a:gdLst/>
            <a:ahLst/>
            <a:cxnLst/>
            <a:rect l="l" t="t" r="r" b="b"/>
            <a:pathLst>
              <a:path w="849" h="656" extrusionOk="0">
                <a:moveTo>
                  <a:pt x="423" y="1"/>
                </a:moveTo>
                <a:cubicBezTo>
                  <a:pt x="4" y="1"/>
                  <a:pt x="1" y="656"/>
                  <a:pt x="423" y="656"/>
                </a:cubicBezTo>
                <a:cubicBezTo>
                  <a:pt x="849" y="656"/>
                  <a:pt x="849" y="1"/>
                  <a:pt x="42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230" name="Google Shape;230;p12"/>
          <p:cNvSpPr/>
          <p:nvPr/>
        </p:nvSpPr>
        <p:spPr>
          <a:xfrm rot="10800000">
            <a:off x="168184" y="379495"/>
            <a:ext cx="260650" cy="269461"/>
          </a:xfrm>
          <a:custGeom>
            <a:avLst/>
            <a:gdLst/>
            <a:ahLst/>
            <a:cxnLst/>
            <a:rect l="l" t="t" r="r" b="b"/>
            <a:pathLst>
              <a:path w="846" h="656" extrusionOk="0">
                <a:moveTo>
                  <a:pt x="423" y="0"/>
                </a:moveTo>
                <a:cubicBezTo>
                  <a:pt x="1" y="0"/>
                  <a:pt x="1" y="655"/>
                  <a:pt x="423" y="655"/>
                </a:cubicBezTo>
                <a:cubicBezTo>
                  <a:pt x="846" y="655"/>
                  <a:pt x="846" y="0"/>
                  <a:pt x="4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</p:spTree>
    <p:extLst>
      <p:ext uri="{BB962C8B-B14F-4D97-AF65-F5344CB8AC3E}">
        <p14:creationId xmlns:p14="http://schemas.microsoft.com/office/powerpoint/2010/main" val="98904889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3 column slide">
  <p:cSld name="Title &amp; 3 column slide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3"/>
          <p:cNvSpPr/>
          <p:nvPr/>
        </p:nvSpPr>
        <p:spPr>
          <a:xfrm>
            <a:off x="6150221" y="2844900"/>
            <a:ext cx="2447700" cy="2187200"/>
          </a:xfrm>
          <a:prstGeom prst="roundRect">
            <a:avLst>
              <a:gd name="adj" fmla="val 11302"/>
            </a:avLst>
          </a:prstGeom>
          <a:noFill/>
          <a:ln w="19050" cap="rnd" cmpd="sng">
            <a:solidFill>
              <a:srgbClr val="F145A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233" name="Google Shape;233;p13"/>
          <p:cNvSpPr txBox="1">
            <a:spLocks noGrp="1"/>
          </p:cNvSpPr>
          <p:nvPr>
            <p:ph type="title"/>
          </p:nvPr>
        </p:nvSpPr>
        <p:spPr>
          <a:xfrm>
            <a:off x="1235925" y="1173367"/>
            <a:ext cx="66843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Open Sans Light"/>
              <a:buNone/>
              <a:defRPr b="0"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34" name="Google Shape;234;p13"/>
          <p:cNvSpPr txBox="1">
            <a:spLocks noGrp="1"/>
          </p:cNvSpPr>
          <p:nvPr>
            <p:ph type="sldNum" idx="12"/>
          </p:nvPr>
        </p:nvSpPr>
        <p:spPr>
          <a:xfrm rot="10800000">
            <a:off x="-171446" y="-558797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1000">
                <a:solidFill>
                  <a:srgbClr val="314256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rtl="0">
              <a:buNone/>
              <a:defRPr sz="1000">
                <a:solidFill>
                  <a:srgbClr val="314256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rtl="0">
              <a:buNone/>
              <a:defRPr sz="1000">
                <a:solidFill>
                  <a:srgbClr val="314256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rtl="0">
              <a:buNone/>
              <a:defRPr sz="1000">
                <a:solidFill>
                  <a:srgbClr val="314256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rtl="0">
              <a:buNone/>
              <a:defRPr sz="1000">
                <a:solidFill>
                  <a:srgbClr val="314256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rtl="0">
              <a:buNone/>
              <a:defRPr sz="1000">
                <a:solidFill>
                  <a:srgbClr val="314256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rtl="0">
              <a:buNone/>
              <a:defRPr sz="1000">
                <a:solidFill>
                  <a:srgbClr val="314256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rtl="0">
              <a:buNone/>
              <a:defRPr sz="1000">
                <a:solidFill>
                  <a:srgbClr val="314256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rtl="0">
              <a:buNone/>
              <a:defRPr sz="1000">
                <a:solidFill>
                  <a:srgbClr val="314256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fld id="{00000000-1234-1234-1234-123412341234}" type="slidenum">
              <a:rPr lang="es" smtClean="0"/>
              <a:pPr/>
              <a:t>‹#›</a:t>
            </a:fld>
            <a:endParaRPr lang="es"/>
          </a:p>
        </p:txBody>
      </p:sp>
      <p:sp>
        <p:nvSpPr>
          <p:cNvPr id="235" name="Google Shape;235;p13"/>
          <p:cNvSpPr/>
          <p:nvPr/>
        </p:nvSpPr>
        <p:spPr>
          <a:xfrm>
            <a:off x="546071" y="2844900"/>
            <a:ext cx="2447700" cy="2187200"/>
          </a:xfrm>
          <a:prstGeom prst="roundRect">
            <a:avLst>
              <a:gd name="adj" fmla="val 11302"/>
            </a:avLst>
          </a:prstGeom>
          <a:noFill/>
          <a:ln w="19050" cap="rnd" cmpd="sng">
            <a:solidFill>
              <a:srgbClr val="4D43A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236" name="Google Shape;236;p13"/>
          <p:cNvSpPr/>
          <p:nvPr/>
        </p:nvSpPr>
        <p:spPr>
          <a:xfrm>
            <a:off x="3348146" y="2844900"/>
            <a:ext cx="2447700" cy="2187200"/>
          </a:xfrm>
          <a:prstGeom prst="roundRect">
            <a:avLst>
              <a:gd name="adj" fmla="val 11302"/>
            </a:avLst>
          </a:prstGeom>
          <a:noFill/>
          <a:ln w="19050" cap="rnd" cmpd="sng">
            <a:solidFill>
              <a:srgbClr val="D5309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237" name="Google Shape;237;p13"/>
          <p:cNvSpPr txBox="1">
            <a:spLocks noGrp="1"/>
          </p:cNvSpPr>
          <p:nvPr>
            <p:ph type="subTitle" idx="1"/>
          </p:nvPr>
        </p:nvSpPr>
        <p:spPr>
          <a:xfrm>
            <a:off x="4392725" y="2531267"/>
            <a:ext cx="1145700" cy="59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38" name="Google Shape;238;p13"/>
          <p:cNvSpPr txBox="1">
            <a:spLocks noGrp="1"/>
          </p:cNvSpPr>
          <p:nvPr>
            <p:ph type="subTitle" idx="2"/>
          </p:nvPr>
        </p:nvSpPr>
        <p:spPr>
          <a:xfrm>
            <a:off x="3605700" y="3553100"/>
            <a:ext cx="1932600" cy="77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39" name="Google Shape;239;p13"/>
          <p:cNvSpPr txBox="1">
            <a:spLocks noGrp="1"/>
          </p:cNvSpPr>
          <p:nvPr>
            <p:ph type="subTitle" idx="3"/>
          </p:nvPr>
        </p:nvSpPr>
        <p:spPr>
          <a:xfrm>
            <a:off x="7194738" y="2531267"/>
            <a:ext cx="1145700" cy="59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40" name="Google Shape;240;p13"/>
          <p:cNvSpPr txBox="1">
            <a:spLocks noGrp="1"/>
          </p:cNvSpPr>
          <p:nvPr>
            <p:ph type="subTitle" idx="4"/>
          </p:nvPr>
        </p:nvSpPr>
        <p:spPr>
          <a:xfrm>
            <a:off x="6407713" y="3553100"/>
            <a:ext cx="1932600" cy="77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41" name="Google Shape;241;p13"/>
          <p:cNvSpPr txBox="1">
            <a:spLocks noGrp="1"/>
          </p:cNvSpPr>
          <p:nvPr>
            <p:ph type="subTitle" idx="5"/>
          </p:nvPr>
        </p:nvSpPr>
        <p:spPr>
          <a:xfrm>
            <a:off x="1590563" y="2531267"/>
            <a:ext cx="1145700" cy="59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42" name="Google Shape;242;p13"/>
          <p:cNvSpPr txBox="1">
            <a:spLocks noGrp="1"/>
          </p:cNvSpPr>
          <p:nvPr>
            <p:ph type="subTitle" idx="6"/>
          </p:nvPr>
        </p:nvSpPr>
        <p:spPr>
          <a:xfrm>
            <a:off x="803538" y="3553100"/>
            <a:ext cx="1932600" cy="77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43" name="Google Shape;243;p13"/>
          <p:cNvSpPr txBox="1">
            <a:spLocks noGrp="1"/>
          </p:cNvSpPr>
          <p:nvPr>
            <p:ph type="sldNum" idx="7"/>
          </p:nvPr>
        </p:nvSpPr>
        <p:spPr>
          <a:xfrm rot="10800000">
            <a:off x="-171446" y="-558797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1000">
                <a:solidFill>
                  <a:srgbClr val="314256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rtl="0">
              <a:buNone/>
              <a:defRPr sz="1000">
                <a:solidFill>
                  <a:srgbClr val="314256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rtl="0">
              <a:buNone/>
              <a:defRPr sz="1000">
                <a:solidFill>
                  <a:srgbClr val="314256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rtl="0">
              <a:buNone/>
              <a:defRPr sz="1000">
                <a:solidFill>
                  <a:srgbClr val="314256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rtl="0">
              <a:buNone/>
              <a:defRPr sz="1000">
                <a:solidFill>
                  <a:srgbClr val="314256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rtl="0">
              <a:buNone/>
              <a:defRPr sz="1000">
                <a:solidFill>
                  <a:srgbClr val="314256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rtl="0">
              <a:buNone/>
              <a:defRPr sz="1000">
                <a:solidFill>
                  <a:srgbClr val="314256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rtl="0">
              <a:buNone/>
              <a:defRPr sz="1000">
                <a:solidFill>
                  <a:srgbClr val="314256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rtl="0">
              <a:buNone/>
              <a:defRPr sz="1000">
                <a:solidFill>
                  <a:srgbClr val="314256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fld id="{9464FBA1-C909-4021-AA6E-363A76369515}" type="slidenum">
              <a:rPr lang="es-ES" altLang="en-US" smtClean="0"/>
              <a:pPr/>
              <a:t>‹#›</a:t>
            </a:fld>
            <a:endParaRPr lang="es-ES" altLang="en-US"/>
          </a:p>
        </p:txBody>
      </p:sp>
      <p:sp>
        <p:nvSpPr>
          <p:cNvPr id="244" name="Google Shape;244;p13"/>
          <p:cNvSpPr/>
          <p:nvPr/>
        </p:nvSpPr>
        <p:spPr>
          <a:xfrm>
            <a:off x="-19043" y="-762013"/>
            <a:ext cx="2253996" cy="2268829"/>
          </a:xfrm>
          <a:custGeom>
            <a:avLst/>
            <a:gdLst/>
            <a:ahLst/>
            <a:cxnLst/>
            <a:rect l="l" t="t" r="r" b="b"/>
            <a:pathLst>
              <a:path w="23349" h="17627" extrusionOk="0">
                <a:moveTo>
                  <a:pt x="23344" y="1"/>
                </a:moveTo>
                <a:cubicBezTo>
                  <a:pt x="23343" y="1"/>
                  <a:pt x="23341" y="1"/>
                  <a:pt x="23339" y="1"/>
                </a:cubicBezTo>
                <a:lnTo>
                  <a:pt x="23349" y="1"/>
                </a:lnTo>
                <a:cubicBezTo>
                  <a:pt x="23349" y="1"/>
                  <a:pt x="23347" y="1"/>
                  <a:pt x="23344" y="1"/>
                </a:cubicBezTo>
                <a:close/>
                <a:moveTo>
                  <a:pt x="0" y="1"/>
                </a:moveTo>
                <a:lnTo>
                  <a:pt x="0" y="17627"/>
                </a:lnTo>
                <a:cubicBezTo>
                  <a:pt x="1118" y="15583"/>
                  <a:pt x="2757" y="15256"/>
                  <a:pt x="4412" y="15256"/>
                </a:cubicBezTo>
                <a:cubicBezTo>
                  <a:pt x="5193" y="15256"/>
                  <a:pt x="5976" y="15329"/>
                  <a:pt x="6711" y="15329"/>
                </a:cubicBezTo>
                <a:cubicBezTo>
                  <a:pt x="7154" y="15329"/>
                  <a:pt x="7579" y="15302"/>
                  <a:pt x="7974" y="15218"/>
                </a:cubicBezTo>
                <a:cubicBezTo>
                  <a:pt x="11989" y="14355"/>
                  <a:pt x="9946" y="10472"/>
                  <a:pt x="15822" y="10415"/>
                </a:cubicBezTo>
                <a:cubicBezTo>
                  <a:pt x="20657" y="10372"/>
                  <a:pt x="22035" y="8407"/>
                  <a:pt x="20461" y="3680"/>
                </a:cubicBezTo>
                <a:cubicBezTo>
                  <a:pt x="19257" y="70"/>
                  <a:pt x="23119" y="2"/>
                  <a:pt x="2333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/>
              <a:t>V</a:t>
            </a:r>
            <a:endParaRPr sz="1400"/>
          </a:p>
        </p:txBody>
      </p:sp>
      <p:sp>
        <p:nvSpPr>
          <p:cNvPr id="245" name="Google Shape;245;p13"/>
          <p:cNvSpPr/>
          <p:nvPr/>
        </p:nvSpPr>
        <p:spPr>
          <a:xfrm>
            <a:off x="-85718" y="-698513"/>
            <a:ext cx="2112379" cy="1976780"/>
          </a:xfrm>
          <a:custGeom>
            <a:avLst/>
            <a:gdLst/>
            <a:ahLst/>
            <a:cxnLst/>
            <a:rect l="l" t="t" r="r" b="b"/>
            <a:pathLst>
              <a:path w="21882" h="15358" extrusionOk="0">
                <a:moveTo>
                  <a:pt x="0" y="1"/>
                </a:moveTo>
                <a:lnTo>
                  <a:pt x="0" y="15358"/>
                </a:lnTo>
                <a:cubicBezTo>
                  <a:pt x="923" y="13978"/>
                  <a:pt x="2017" y="13639"/>
                  <a:pt x="3150" y="13639"/>
                </a:cubicBezTo>
                <a:cubicBezTo>
                  <a:pt x="4249" y="13639"/>
                  <a:pt x="5385" y="13958"/>
                  <a:pt x="6435" y="13958"/>
                </a:cubicBezTo>
                <a:cubicBezTo>
                  <a:pt x="6712" y="13958"/>
                  <a:pt x="6984" y="13936"/>
                  <a:pt x="7247" y="13879"/>
                </a:cubicBezTo>
                <a:cubicBezTo>
                  <a:pt x="11016" y="13074"/>
                  <a:pt x="9320" y="9478"/>
                  <a:pt x="14827" y="9427"/>
                </a:cubicBezTo>
                <a:cubicBezTo>
                  <a:pt x="19358" y="9384"/>
                  <a:pt x="20597" y="7262"/>
                  <a:pt x="19215" y="3862"/>
                </a:cubicBezTo>
                <a:cubicBezTo>
                  <a:pt x="17805" y="380"/>
                  <a:pt x="21881" y="1"/>
                  <a:pt x="2188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246" name="Google Shape;246;p13"/>
          <p:cNvSpPr/>
          <p:nvPr/>
        </p:nvSpPr>
        <p:spPr>
          <a:xfrm>
            <a:off x="-171443" y="-508013"/>
            <a:ext cx="1622275" cy="1518383"/>
          </a:xfrm>
          <a:custGeom>
            <a:avLst/>
            <a:gdLst/>
            <a:ahLst/>
            <a:cxnLst/>
            <a:rect l="l" t="t" r="r" b="b"/>
            <a:pathLst>
              <a:path w="19996" h="14037" extrusionOk="0">
                <a:moveTo>
                  <a:pt x="0" y="1"/>
                </a:moveTo>
                <a:lnTo>
                  <a:pt x="0" y="14037"/>
                </a:lnTo>
                <a:cubicBezTo>
                  <a:pt x="711" y="12974"/>
                  <a:pt x="1665" y="12656"/>
                  <a:pt x="2691" y="12656"/>
                </a:cubicBezTo>
                <a:cubicBezTo>
                  <a:pt x="4211" y="12656"/>
                  <a:pt x="5890" y="13353"/>
                  <a:pt x="7171" y="13353"/>
                </a:cubicBezTo>
                <a:cubicBezTo>
                  <a:pt x="7306" y="13353"/>
                  <a:pt x="7437" y="13346"/>
                  <a:pt x="7562" y="13328"/>
                </a:cubicBezTo>
                <a:cubicBezTo>
                  <a:pt x="11531" y="12788"/>
                  <a:pt x="9939" y="8662"/>
                  <a:pt x="14971" y="8615"/>
                </a:cubicBezTo>
                <a:cubicBezTo>
                  <a:pt x="19111" y="8576"/>
                  <a:pt x="18829" y="6625"/>
                  <a:pt x="17773" y="3444"/>
                </a:cubicBezTo>
                <a:cubicBezTo>
                  <a:pt x="16713" y="262"/>
                  <a:pt x="19995" y="1"/>
                  <a:pt x="1999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247" name="Google Shape;247;p13"/>
          <p:cNvSpPr/>
          <p:nvPr/>
        </p:nvSpPr>
        <p:spPr>
          <a:xfrm rot="10800000">
            <a:off x="1365892" y="779427"/>
            <a:ext cx="84943" cy="113068"/>
          </a:xfrm>
          <a:custGeom>
            <a:avLst/>
            <a:gdLst/>
            <a:ahLst/>
            <a:cxnLst/>
            <a:rect l="l" t="t" r="r" b="b"/>
            <a:pathLst>
              <a:path w="599" h="598" extrusionOk="0">
                <a:moveTo>
                  <a:pt x="298" y="0"/>
                </a:moveTo>
                <a:cubicBezTo>
                  <a:pt x="133" y="0"/>
                  <a:pt x="1" y="136"/>
                  <a:pt x="1" y="301"/>
                </a:cubicBezTo>
                <a:cubicBezTo>
                  <a:pt x="1" y="466"/>
                  <a:pt x="133" y="598"/>
                  <a:pt x="298" y="598"/>
                </a:cubicBezTo>
                <a:cubicBezTo>
                  <a:pt x="462" y="598"/>
                  <a:pt x="598" y="466"/>
                  <a:pt x="598" y="301"/>
                </a:cubicBezTo>
                <a:cubicBezTo>
                  <a:pt x="598" y="136"/>
                  <a:pt x="462" y="0"/>
                  <a:pt x="29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248" name="Google Shape;248;p13"/>
          <p:cNvSpPr/>
          <p:nvPr/>
        </p:nvSpPr>
        <p:spPr>
          <a:xfrm rot="10800000">
            <a:off x="1450836" y="106420"/>
            <a:ext cx="84801" cy="113257"/>
          </a:xfrm>
          <a:custGeom>
            <a:avLst/>
            <a:gdLst/>
            <a:ahLst/>
            <a:cxnLst/>
            <a:rect l="l" t="t" r="r" b="b"/>
            <a:pathLst>
              <a:path w="598" h="599" extrusionOk="0">
                <a:moveTo>
                  <a:pt x="301" y="0"/>
                </a:moveTo>
                <a:cubicBezTo>
                  <a:pt x="136" y="0"/>
                  <a:pt x="0" y="136"/>
                  <a:pt x="0" y="301"/>
                </a:cubicBezTo>
                <a:cubicBezTo>
                  <a:pt x="0" y="466"/>
                  <a:pt x="136" y="598"/>
                  <a:pt x="301" y="598"/>
                </a:cubicBezTo>
                <a:cubicBezTo>
                  <a:pt x="465" y="598"/>
                  <a:pt x="598" y="466"/>
                  <a:pt x="598" y="301"/>
                </a:cubicBezTo>
                <a:cubicBezTo>
                  <a:pt x="598" y="136"/>
                  <a:pt x="465" y="0"/>
                  <a:pt x="30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249" name="Google Shape;249;p13"/>
          <p:cNvSpPr/>
          <p:nvPr/>
        </p:nvSpPr>
        <p:spPr>
          <a:xfrm rot="10800000">
            <a:off x="243147" y="1278255"/>
            <a:ext cx="55589" cy="73173"/>
          </a:xfrm>
          <a:custGeom>
            <a:avLst/>
            <a:gdLst/>
            <a:ahLst/>
            <a:cxnLst/>
            <a:rect l="l" t="t" r="r" b="b"/>
            <a:pathLst>
              <a:path w="392" h="387" extrusionOk="0">
                <a:moveTo>
                  <a:pt x="198" y="0"/>
                </a:moveTo>
                <a:cubicBezTo>
                  <a:pt x="90" y="0"/>
                  <a:pt x="1" y="86"/>
                  <a:pt x="1" y="193"/>
                </a:cubicBezTo>
                <a:cubicBezTo>
                  <a:pt x="1" y="301"/>
                  <a:pt x="90" y="387"/>
                  <a:pt x="198" y="387"/>
                </a:cubicBezTo>
                <a:cubicBezTo>
                  <a:pt x="305" y="387"/>
                  <a:pt x="391" y="301"/>
                  <a:pt x="391" y="193"/>
                </a:cubicBezTo>
                <a:cubicBezTo>
                  <a:pt x="391" y="86"/>
                  <a:pt x="305" y="0"/>
                  <a:pt x="19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250" name="Google Shape;250;p13"/>
          <p:cNvSpPr/>
          <p:nvPr/>
        </p:nvSpPr>
        <p:spPr>
          <a:xfrm rot="10800000">
            <a:off x="1235691" y="742648"/>
            <a:ext cx="55447" cy="73929"/>
          </a:xfrm>
          <a:custGeom>
            <a:avLst/>
            <a:gdLst/>
            <a:ahLst/>
            <a:cxnLst/>
            <a:rect l="l" t="t" r="r" b="b"/>
            <a:pathLst>
              <a:path w="391" h="391" extrusionOk="0">
                <a:moveTo>
                  <a:pt x="194" y="0"/>
                </a:moveTo>
                <a:cubicBezTo>
                  <a:pt x="86" y="0"/>
                  <a:pt x="1" y="90"/>
                  <a:pt x="1" y="197"/>
                </a:cubicBezTo>
                <a:cubicBezTo>
                  <a:pt x="1" y="305"/>
                  <a:pt x="86" y="390"/>
                  <a:pt x="194" y="390"/>
                </a:cubicBezTo>
                <a:cubicBezTo>
                  <a:pt x="301" y="390"/>
                  <a:pt x="391" y="305"/>
                  <a:pt x="391" y="197"/>
                </a:cubicBezTo>
                <a:cubicBezTo>
                  <a:pt x="391" y="90"/>
                  <a:pt x="301" y="0"/>
                  <a:pt x="19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251" name="Google Shape;251;p13"/>
          <p:cNvSpPr/>
          <p:nvPr/>
        </p:nvSpPr>
        <p:spPr>
          <a:xfrm rot="10800000">
            <a:off x="428836" y="485586"/>
            <a:ext cx="147735" cy="151833"/>
          </a:xfrm>
          <a:custGeom>
            <a:avLst/>
            <a:gdLst/>
            <a:ahLst/>
            <a:cxnLst/>
            <a:rect l="l" t="t" r="r" b="b"/>
            <a:pathLst>
              <a:path w="541" h="417" extrusionOk="0">
                <a:moveTo>
                  <a:pt x="272" y="1"/>
                </a:moveTo>
                <a:cubicBezTo>
                  <a:pt x="4" y="1"/>
                  <a:pt x="0" y="416"/>
                  <a:pt x="272" y="416"/>
                </a:cubicBezTo>
                <a:cubicBezTo>
                  <a:pt x="541" y="416"/>
                  <a:pt x="541" y="1"/>
                  <a:pt x="27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252" name="Google Shape;252;p13"/>
          <p:cNvSpPr/>
          <p:nvPr/>
        </p:nvSpPr>
        <p:spPr>
          <a:xfrm rot="10800000">
            <a:off x="879751" y="496699"/>
            <a:ext cx="120395" cy="124035"/>
          </a:xfrm>
          <a:custGeom>
            <a:avLst/>
            <a:gdLst/>
            <a:ahLst/>
            <a:cxnLst/>
            <a:rect l="l" t="t" r="r" b="b"/>
            <a:pathLst>
              <a:path w="849" h="656" extrusionOk="0">
                <a:moveTo>
                  <a:pt x="423" y="1"/>
                </a:moveTo>
                <a:cubicBezTo>
                  <a:pt x="4" y="1"/>
                  <a:pt x="1" y="656"/>
                  <a:pt x="423" y="656"/>
                </a:cubicBezTo>
                <a:cubicBezTo>
                  <a:pt x="849" y="656"/>
                  <a:pt x="849" y="1"/>
                  <a:pt x="42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253" name="Google Shape;253;p13"/>
          <p:cNvSpPr/>
          <p:nvPr/>
        </p:nvSpPr>
        <p:spPr>
          <a:xfrm rot="10800000">
            <a:off x="168184" y="379495"/>
            <a:ext cx="260650" cy="269461"/>
          </a:xfrm>
          <a:custGeom>
            <a:avLst/>
            <a:gdLst/>
            <a:ahLst/>
            <a:cxnLst/>
            <a:rect l="l" t="t" r="r" b="b"/>
            <a:pathLst>
              <a:path w="846" h="656" extrusionOk="0">
                <a:moveTo>
                  <a:pt x="423" y="0"/>
                </a:moveTo>
                <a:cubicBezTo>
                  <a:pt x="1" y="0"/>
                  <a:pt x="1" y="655"/>
                  <a:pt x="423" y="655"/>
                </a:cubicBezTo>
                <a:cubicBezTo>
                  <a:pt x="846" y="655"/>
                  <a:pt x="846" y="0"/>
                  <a:pt x="4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254" name="Google Shape;254;p13"/>
          <p:cNvSpPr/>
          <p:nvPr/>
        </p:nvSpPr>
        <p:spPr>
          <a:xfrm>
            <a:off x="7591361" y="4486759"/>
            <a:ext cx="2048163" cy="2383936"/>
          </a:xfrm>
          <a:custGeom>
            <a:avLst/>
            <a:gdLst/>
            <a:ahLst/>
            <a:cxnLst/>
            <a:rect l="l" t="t" r="r" b="b"/>
            <a:pathLst>
              <a:path w="34462" h="30085" extrusionOk="0">
                <a:moveTo>
                  <a:pt x="26373" y="1"/>
                </a:moveTo>
                <a:cubicBezTo>
                  <a:pt x="26416" y="502"/>
                  <a:pt x="26427" y="1003"/>
                  <a:pt x="26362" y="1500"/>
                </a:cubicBezTo>
                <a:cubicBezTo>
                  <a:pt x="26173" y="3000"/>
                  <a:pt x="25257" y="4389"/>
                  <a:pt x="23950" y="5154"/>
                </a:cubicBezTo>
                <a:cubicBezTo>
                  <a:pt x="20815" y="6997"/>
                  <a:pt x="16195" y="5201"/>
                  <a:pt x="13543" y="7688"/>
                </a:cubicBezTo>
                <a:cubicBezTo>
                  <a:pt x="12111" y="9027"/>
                  <a:pt x="11814" y="11188"/>
                  <a:pt x="11943" y="13146"/>
                </a:cubicBezTo>
                <a:cubicBezTo>
                  <a:pt x="12076" y="15100"/>
                  <a:pt x="12541" y="17058"/>
                  <a:pt x="12290" y="19004"/>
                </a:cubicBezTo>
                <a:cubicBezTo>
                  <a:pt x="12011" y="21220"/>
                  <a:pt x="10755" y="23296"/>
                  <a:pt x="8923" y="24573"/>
                </a:cubicBezTo>
                <a:cubicBezTo>
                  <a:pt x="6654" y="26159"/>
                  <a:pt x="3927" y="26849"/>
                  <a:pt x="1686" y="28539"/>
                </a:cubicBezTo>
                <a:cubicBezTo>
                  <a:pt x="988" y="29068"/>
                  <a:pt x="430" y="29584"/>
                  <a:pt x="1" y="30085"/>
                </a:cubicBezTo>
                <a:lnTo>
                  <a:pt x="34461" y="30085"/>
                </a:lnTo>
                <a:lnTo>
                  <a:pt x="3446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255" name="Google Shape;255;p13"/>
          <p:cNvSpPr/>
          <p:nvPr/>
        </p:nvSpPr>
        <p:spPr>
          <a:xfrm>
            <a:off x="8418341" y="5013707"/>
            <a:ext cx="1221160" cy="1856989"/>
          </a:xfrm>
          <a:custGeom>
            <a:avLst/>
            <a:gdLst/>
            <a:ahLst/>
            <a:cxnLst/>
            <a:rect l="l" t="t" r="r" b="b"/>
            <a:pathLst>
              <a:path w="20547" h="23435" extrusionOk="0">
                <a:moveTo>
                  <a:pt x="20546" y="0"/>
                </a:moveTo>
                <a:cubicBezTo>
                  <a:pt x="17408" y="1564"/>
                  <a:pt x="13933" y="2717"/>
                  <a:pt x="11563" y="5286"/>
                </a:cubicBezTo>
                <a:cubicBezTo>
                  <a:pt x="8579" y="8525"/>
                  <a:pt x="8020" y="13274"/>
                  <a:pt x="5938" y="17154"/>
                </a:cubicBezTo>
                <a:cubicBezTo>
                  <a:pt x="4560" y="19723"/>
                  <a:pt x="2484" y="21914"/>
                  <a:pt x="0" y="23435"/>
                </a:cubicBezTo>
                <a:lnTo>
                  <a:pt x="20546" y="23435"/>
                </a:lnTo>
                <a:lnTo>
                  <a:pt x="20546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256" name="Google Shape;256;p13"/>
          <p:cNvSpPr/>
          <p:nvPr/>
        </p:nvSpPr>
        <p:spPr>
          <a:xfrm>
            <a:off x="8722539" y="6281393"/>
            <a:ext cx="688347" cy="589308"/>
          </a:xfrm>
          <a:custGeom>
            <a:avLst/>
            <a:gdLst/>
            <a:ahLst/>
            <a:cxnLst/>
            <a:rect l="l" t="t" r="r" b="b"/>
            <a:pathLst>
              <a:path w="11582" h="7437" extrusionOk="0">
                <a:moveTo>
                  <a:pt x="10748" y="0"/>
                </a:moveTo>
                <a:cubicBezTo>
                  <a:pt x="10295" y="0"/>
                  <a:pt x="9840" y="41"/>
                  <a:pt x="9402" y="107"/>
                </a:cubicBezTo>
                <a:cubicBezTo>
                  <a:pt x="5454" y="690"/>
                  <a:pt x="970" y="3296"/>
                  <a:pt x="0" y="7437"/>
                </a:cubicBezTo>
                <a:lnTo>
                  <a:pt x="11581" y="7437"/>
                </a:lnTo>
                <a:lnTo>
                  <a:pt x="11581" y="50"/>
                </a:lnTo>
                <a:cubicBezTo>
                  <a:pt x="11307" y="16"/>
                  <a:pt x="11028" y="0"/>
                  <a:pt x="1074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257" name="Google Shape;257;p13"/>
          <p:cNvSpPr/>
          <p:nvPr/>
        </p:nvSpPr>
        <p:spPr>
          <a:xfrm>
            <a:off x="8094621" y="6079410"/>
            <a:ext cx="68526" cy="91364"/>
          </a:xfrm>
          <a:custGeom>
            <a:avLst/>
            <a:gdLst/>
            <a:ahLst/>
            <a:cxnLst/>
            <a:rect l="l" t="t" r="r" b="b"/>
            <a:pathLst>
              <a:path w="1153" h="1153" extrusionOk="0">
                <a:moveTo>
                  <a:pt x="576" y="1"/>
                </a:moveTo>
                <a:cubicBezTo>
                  <a:pt x="258" y="1"/>
                  <a:pt x="0" y="258"/>
                  <a:pt x="0" y="577"/>
                </a:cubicBezTo>
                <a:cubicBezTo>
                  <a:pt x="0" y="895"/>
                  <a:pt x="258" y="1153"/>
                  <a:pt x="576" y="1153"/>
                </a:cubicBezTo>
                <a:cubicBezTo>
                  <a:pt x="895" y="1153"/>
                  <a:pt x="1153" y="895"/>
                  <a:pt x="1153" y="577"/>
                </a:cubicBezTo>
                <a:cubicBezTo>
                  <a:pt x="1153" y="258"/>
                  <a:pt x="895" y="1"/>
                  <a:pt x="57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258" name="Google Shape;258;p13"/>
          <p:cNvSpPr/>
          <p:nvPr/>
        </p:nvSpPr>
        <p:spPr>
          <a:xfrm>
            <a:off x="8234343" y="4915607"/>
            <a:ext cx="68526" cy="91047"/>
          </a:xfrm>
          <a:custGeom>
            <a:avLst/>
            <a:gdLst/>
            <a:ahLst/>
            <a:cxnLst/>
            <a:rect l="l" t="t" r="r" b="b"/>
            <a:pathLst>
              <a:path w="1153" h="1149" extrusionOk="0">
                <a:moveTo>
                  <a:pt x="577" y="0"/>
                </a:moveTo>
                <a:cubicBezTo>
                  <a:pt x="258" y="0"/>
                  <a:pt x="1" y="258"/>
                  <a:pt x="1" y="573"/>
                </a:cubicBezTo>
                <a:cubicBezTo>
                  <a:pt x="1" y="891"/>
                  <a:pt x="258" y="1149"/>
                  <a:pt x="577" y="1149"/>
                </a:cubicBezTo>
                <a:cubicBezTo>
                  <a:pt x="895" y="1149"/>
                  <a:pt x="1153" y="891"/>
                  <a:pt x="1153" y="573"/>
                </a:cubicBezTo>
                <a:cubicBezTo>
                  <a:pt x="1153" y="258"/>
                  <a:pt x="895" y="0"/>
                  <a:pt x="57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259" name="Google Shape;259;p13"/>
          <p:cNvSpPr/>
          <p:nvPr/>
        </p:nvSpPr>
        <p:spPr>
          <a:xfrm>
            <a:off x="8377691" y="4940489"/>
            <a:ext cx="47071" cy="62759"/>
          </a:xfrm>
          <a:custGeom>
            <a:avLst/>
            <a:gdLst/>
            <a:ahLst/>
            <a:cxnLst/>
            <a:rect l="l" t="t" r="r" b="b"/>
            <a:pathLst>
              <a:path w="792" h="792" extrusionOk="0">
                <a:moveTo>
                  <a:pt x="398" y="1"/>
                </a:moveTo>
                <a:cubicBezTo>
                  <a:pt x="180" y="1"/>
                  <a:pt x="1" y="176"/>
                  <a:pt x="1" y="395"/>
                </a:cubicBezTo>
                <a:cubicBezTo>
                  <a:pt x="1" y="613"/>
                  <a:pt x="180" y="792"/>
                  <a:pt x="398" y="792"/>
                </a:cubicBezTo>
                <a:cubicBezTo>
                  <a:pt x="616" y="792"/>
                  <a:pt x="792" y="613"/>
                  <a:pt x="792" y="395"/>
                </a:cubicBezTo>
                <a:cubicBezTo>
                  <a:pt x="792" y="176"/>
                  <a:pt x="616" y="1"/>
                  <a:pt x="39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260" name="Google Shape;260;p13"/>
          <p:cNvSpPr/>
          <p:nvPr/>
        </p:nvSpPr>
        <p:spPr>
          <a:xfrm>
            <a:off x="8836913" y="4827650"/>
            <a:ext cx="46833" cy="62759"/>
          </a:xfrm>
          <a:custGeom>
            <a:avLst/>
            <a:gdLst/>
            <a:ahLst/>
            <a:cxnLst/>
            <a:rect l="l" t="t" r="r" b="b"/>
            <a:pathLst>
              <a:path w="788" h="792" extrusionOk="0">
                <a:moveTo>
                  <a:pt x="394" y="1"/>
                </a:moveTo>
                <a:cubicBezTo>
                  <a:pt x="176" y="1"/>
                  <a:pt x="0" y="180"/>
                  <a:pt x="0" y="398"/>
                </a:cubicBezTo>
                <a:cubicBezTo>
                  <a:pt x="0" y="616"/>
                  <a:pt x="176" y="792"/>
                  <a:pt x="394" y="792"/>
                </a:cubicBezTo>
                <a:cubicBezTo>
                  <a:pt x="612" y="792"/>
                  <a:pt x="788" y="616"/>
                  <a:pt x="788" y="398"/>
                </a:cubicBezTo>
                <a:cubicBezTo>
                  <a:pt x="788" y="180"/>
                  <a:pt x="612" y="1"/>
                  <a:pt x="3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261" name="Google Shape;261;p13"/>
          <p:cNvSpPr/>
          <p:nvPr/>
        </p:nvSpPr>
        <p:spPr>
          <a:xfrm>
            <a:off x="8094624" y="6530309"/>
            <a:ext cx="68526" cy="91443"/>
          </a:xfrm>
          <a:custGeom>
            <a:avLst/>
            <a:gdLst/>
            <a:ahLst/>
            <a:cxnLst/>
            <a:rect l="l" t="t" r="r" b="b"/>
            <a:pathLst>
              <a:path w="1153" h="1154" extrusionOk="0">
                <a:moveTo>
                  <a:pt x="577" y="1"/>
                </a:moveTo>
                <a:cubicBezTo>
                  <a:pt x="258" y="1"/>
                  <a:pt x="1" y="258"/>
                  <a:pt x="1" y="577"/>
                </a:cubicBezTo>
                <a:cubicBezTo>
                  <a:pt x="1" y="895"/>
                  <a:pt x="258" y="1153"/>
                  <a:pt x="577" y="1153"/>
                </a:cubicBezTo>
                <a:cubicBezTo>
                  <a:pt x="895" y="1153"/>
                  <a:pt x="1153" y="895"/>
                  <a:pt x="1153" y="577"/>
                </a:cubicBezTo>
                <a:cubicBezTo>
                  <a:pt x="1153" y="258"/>
                  <a:pt x="895" y="1"/>
                  <a:pt x="57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262" name="Google Shape;262;p13"/>
          <p:cNvSpPr/>
          <p:nvPr/>
        </p:nvSpPr>
        <p:spPr>
          <a:xfrm>
            <a:off x="8475751" y="5240016"/>
            <a:ext cx="68526" cy="91125"/>
          </a:xfrm>
          <a:custGeom>
            <a:avLst/>
            <a:gdLst/>
            <a:ahLst/>
            <a:cxnLst/>
            <a:rect l="l" t="t" r="r" b="b"/>
            <a:pathLst>
              <a:path w="1153" h="1150" extrusionOk="0">
                <a:moveTo>
                  <a:pt x="577" y="0"/>
                </a:moveTo>
                <a:cubicBezTo>
                  <a:pt x="258" y="0"/>
                  <a:pt x="0" y="258"/>
                  <a:pt x="0" y="576"/>
                </a:cubicBezTo>
                <a:cubicBezTo>
                  <a:pt x="0" y="891"/>
                  <a:pt x="258" y="1149"/>
                  <a:pt x="577" y="1149"/>
                </a:cubicBezTo>
                <a:cubicBezTo>
                  <a:pt x="895" y="1149"/>
                  <a:pt x="1153" y="891"/>
                  <a:pt x="1153" y="576"/>
                </a:cubicBezTo>
                <a:cubicBezTo>
                  <a:pt x="1153" y="258"/>
                  <a:pt x="895" y="0"/>
                  <a:pt x="57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263" name="Google Shape;263;p13"/>
          <p:cNvSpPr/>
          <p:nvPr/>
        </p:nvSpPr>
        <p:spPr>
          <a:xfrm>
            <a:off x="7961178" y="6293419"/>
            <a:ext cx="125105" cy="151824"/>
          </a:xfrm>
          <a:custGeom>
            <a:avLst/>
            <a:gdLst/>
            <a:ahLst/>
            <a:cxnLst/>
            <a:rect l="l" t="t" r="r" b="b"/>
            <a:pathLst>
              <a:path w="2105" h="1916" extrusionOk="0">
                <a:moveTo>
                  <a:pt x="1054" y="0"/>
                </a:moveTo>
                <a:cubicBezTo>
                  <a:pt x="809" y="0"/>
                  <a:pt x="564" y="93"/>
                  <a:pt x="376" y="280"/>
                </a:cubicBezTo>
                <a:cubicBezTo>
                  <a:pt x="0" y="655"/>
                  <a:pt x="0" y="1260"/>
                  <a:pt x="376" y="1636"/>
                </a:cubicBezTo>
                <a:cubicBezTo>
                  <a:pt x="564" y="1822"/>
                  <a:pt x="809" y="1915"/>
                  <a:pt x="1054" y="1915"/>
                </a:cubicBezTo>
                <a:cubicBezTo>
                  <a:pt x="1299" y="1915"/>
                  <a:pt x="1543" y="1822"/>
                  <a:pt x="1729" y="1636"/>
                </a:cubicBezTo>
                <a:cubicBezTo>
                  <a:pt x="2105" y="1260"/>
                  <a:pt x="2105" y="655"/>
                  <a:pt x="1729" y="280"/>
                </a:cubicBezTo>
                <a:cubicBezTo>
                  <a:pt x="1543" y="93"/>
                  <a:pt x="1299" y="0"/>
                  <a:pt x="105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264" name="Google Shape;264;p13"/>
          <p:cNvSpPr/>
          <p:nvPr/>
        </p:nvSpPr>
        <p:spPr>
          <a:xfrm>
            <a:off x="8372818" y="6398273"/>
            <a:ext cx="125105" cy="151665"/>
          </a:xfrm>
          <a:custGeom>
            <a:avLst/>
            <a:gdLst/>
            <a:ahLst/>
            <a:cxnLst/>
            <a:rect l="l" t="t" r="r" b="b"/>
            <a:pathLst>
              <a:path w="2105" h="1914" extrusionOk="0">
                <a:moveTo>
                  <a:pt x="1054" y="0"/>
                </a:moveTo>
                <a:cubicBezTo>
                  <a:pt x="809" y="0"/>
                  <a:pt x="564" y="94"/>
                  <a:pt x="376" y="282"/>
                </a:cubicBezTo>
                <a:cubicBezTo>
                  <a:pt x="0" y="654"/>
                  <a:pt x="0" y="1259"/>
                  <a:pt x="376" y="1635"/>
                </a:cubicBezTo>
                <a:cubicBezTo>
                  <a:pt x="564" y="1821"/>
                  <a:pt x="809" y="1914"/>
                  <a:pt x="1054" y="1914"/>
                </a:cubicBezTo>
                <a:cubicBezTo>
                  <a:pt x="1299" y="1914"/>
                  <a:pt x="1543" y="1821"/>
                  <a:pt x="1729" y="1635"/>
                </a:cubicBezTo>
                <a:cubicBezTo>
                  <a:pt x="2105" y="1259"/>
                  <a:pt x="2105" y="654"/>
                  <a:pt x="1729" y="282"/>
                </a:cubicBezTo>
                <a:cubicBezTo>
                  <a:pt x="1543" y="94"/>
                  <a:pt x="1299" y="0"/>
                  <a:pt x="1054" y="0"/>
                </a:cubicBezTo>
                <a:close/>
              </a:path>
            </a:pathLst>
          </a:custGeom>
          <a:solidFill>
            <a:srgbClr val="F145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265" name="Google Shape;265;p13"/>
          <p:cNvSpPr/>
          <p:nvPr/>
        </p:nvSpPr>
        <p:spPr>
          <a:xfrm>
            <a:off x="8372818" y="6398273"/>
            <a:ext cx="125105" cy="151665"/>
          </a:xfrm>
          <a:custGeom>
            <a:avLst/>
            <a:gdLst/>
            <a:ahLst/>
            <a:cxnLst/>
            <a:rect l="l" t="t" r="r" b="b"/>
            <a:pathLst>
              <a:path w="2105" h="1914" extrusionOk="0">
                <a:moveTo>
                  <a:pt x="1054" y="0"/>
                </a:moveTo>
                <a:cubicBezTo>
                  <a:pt x="809" y="0"/>
                  <a:pt x="564" y="94"/>
                  <a:pt x="376" y="282"/>
                </a:cubicBezTo>
                <a:cubicBezTo>
                  <a:pt x="0" y="654"/>
                  <a:pt x="0" y="1259"/>
                  <a:pt x="376" y="1635"/>
                </a:cubicBezTo>
                <a:cubicBezTo>
                  <a:pt x="564" y="1821"/>
                  <a:pt x="809" y="1914"/>
                  <a:pt x="1054" y="1914"/>
                </a:cubicBezTo>
                <a:cubicBezTo>
                  <a:pt x="1299" y="1914"/>
                  <a:pt x="1543" y="1821"/>
                  <a:pt x="1729" y="1635"/>
                </a:cubicBezTo>
                <a:cubicBezTo>
                  <a:pt x="2105" y="1259"/>
                  <a:pt x="2105" y="654"/>
                  <a:pt x="1729" y="282"/>
                </a:cubicBezTo>
                <a:cubicBezTo>
                  <a:pt x="1543" y="94"/>
                  <a:pt x="1299" y="0"/>
                  <a:pt x="105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</p:spTree>
    <p:extLst>
      <p:ext uri="{BB962C8B-B14F-4D97-AF65-F5344CB8AC3E}">
        <p14:creationId xmlns:p14="http://schemas.microsoft.com/office/powerpoint/2010/main" val="3817573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body slide with infographic 1 1">
  <p:cSld name="Title &amp; body slide with infographic 1 1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4"/>
          <p:cNvSpPr/>
          <p:nvPr/>
        </p:nvSpPr>
        <p:spPr>
          <a:xfrm rot="10800000">
            <a:off x="-34894" y="-61931"/>
            <a:ext cx="3423781" cy="3045792"/>
          </a:xfrm>
          <a:custGeom>
            <a:avLst/>
            <a:gdLst/>
            <a:ahLst/>
            <a:cxnLst/>
            <a:rect l="l" t="t" r="r" b="b"/>
            <a:pathLst>
              <a:path w="12133" h="8465" extrusionOk="0">
                <a:moveTo>
                  <a:pt x="12133" y="1"/>
                </a:moveTo>
                <a:cubicBezTo>
                  <a:pt x="11686" y="44"/>
                  <a:pt x="11242" y="105"/>
                  <a:pt x="10798" y="183"/>
                </a:cubicBezTo>
                <a:cubicBezTo>
                  <a:pt x="7949" y="699"/>
                  <a:pt x="5211" y="2051"/>
                  <a:pt x="3286" y="4213"/>
                </a:cubicBezTo>
                <a:cubicBezTo>
                  <a:pt x="2144" y="5494"/>
                  <a:pt x="1310" y="7026"/>
                  <a:pt x="162" y="8293"/>
                </a:cubicBezTo>
                <a:cubicBezTo>
                  <a:pt x="108" y="8350"/>
                  <a:pt x="54" y="8407"/>
                  <a:pt x="1" y="8465"/>
                </a:cubicBezTo>
                <a:lnTo>
                  <a:pt x="12133" y="8465"/>
                </a:lnTo>
                <a:lnTo>
                  <a:pt x="12133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268" name="Google Shape;268;p14"/>
          <p:cNvSpPr/>
          <p:nvPr/>
        </p:nvSpPr>
        <p:spPr>
          <a:xfrm>
            <a:off x="-38100" y="-70534"/>
            <a:ext cx="4757000" cy="7009299"/>
          </a:xfrm>
          <a:custGeom>
            <a:avLst/>
            <a:gdLst/>
            <a:ahLst/>
            <a:cxnLst/>
            <a:rect l="l" t="t" r="r" b="b"/>
            <a:pathLst>
              <a:path w="57088" h="63090" extrusionOk="0">
                <a:moveTo>
                  <a:pt x="57087" y="1"/>
                </a:moveTo>
                <a:lnTo>
                  <a:pt x="40053" y="10"/>
                </a:lnTo>
                <a:cubicBezTo>
                  <a:pt x="39662" y="812"/>
                  <a:pt x="39142" y="1558"/>
                  <a:pt x="38514" y="2205"/>
                </a:cubicBezTo>
                <a:cubicBezTo>
                  <a:pt x="33431" y="7406"/>
                  <a:pt x="32912" y="5020"/>
                  <a:pt x="26189" y="9456"/>
                </a:cubicBezTo>
                <a:cubicBezTo>
                  <a:pt x="23056" y="11533"/>
                  <a:pt x="22719" y="18756"/>
                  <a:pt x="18838" y="21143"/>
                </a:cubicBezTo>
                <a:cubicBezTo>
                  <a:pt x="17652" y="21876"/>
                  <a:pt x="16411" y="22087"/>
                  <a:pt x="15066" y="22087"/>
                </a:cubicBezTo>
                <a:cubicBezTo>
                  <a:pt x="13244" y="22087"/>
                  <a:pt x="11232" y="21700"/>
                  <a:pt x="8906" y="21700"/>
                </a:cubicBezTo>
                <a:cubicBezTo>
                  <a:pt x="8044" y="21700"/>
                  <a:pt x="7140" y="21753"/>
                  <a:pt x="6186" y="21899"/>
                </a:cubicBezTo>
                <a:cubicBezTo>
                  <a:pt x="4091" y="22236"/>
                  <a:pt x="2014" y="22746"/>
                  <a:pt x="1" y="23429"/>
                </a:cubicBezTo>
                <a:lnTo>
                  <a:pt x="1" y="63089"/>
                </a:lnTo>
                <a:lnTo>
                  <a:pt x="24914" y="63089"/>
                </a:lnTo>
                <a:cubicBezTo>
                  <a:pt x="27146" y="60384"/>
                  <a:pt x="27975" y="57560"/>
                  <a:pt x="27556" y="54545"/>
                </a:cubicBezTo>
                <a:cubicBezTo>
                  <a:pt x="26991" y="50446"/>
                  <a:pt x="26654" y="43259"/>
                  <a:pt x="27100" y="39634"/>
                </a:cubicBezTo>
                <a:cubicBezTo>
                  <a:pt x="28394" y="29131"/>
                  <a:pt x="33768" y="34451"/>
                  <a:pt x="38031" y="26426"/>
                </a:cubicBezTo>
                <a:cubicBezTo>
                  <a:pt x="39671" y="23338"/>
                  <a:pt x="38186" y="20651"/>
                  <a:pt x="39780" y="17791"/>
                </a:cubicBezTo>
                <a:cubicBezTo>
                  <a:pt x="41802" y="14174"/>
                  <a:pt x="44389" y="14229"/>
                  <a:pt x="47568" y="11906"/>
                </a:cubicBezTo>
                <a:cubicBezTo>
                  <a:pt x="51512" y="9037"/>
                  <a:pt x="53662" y="2724"/>
                  <a:pt x="5708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269" name="Google Shape;269;p14"/>
          <p:cNvSpPr/>
          <p:nvPr/>
        </p:nvSpPr>
        <p:spPr>
          <a:xfrm>
            <a:off x="-38100" y="-70533"/>
            <a:ext cx="4779795" cy="7043999"/>
          </a:xfrm>
          <a:custGeom>
            <a:avLst/>
            <a:gdLst/>
            <a:ahLst/>
            <a:cxnLst/>
            <a:rect l="l" t="t" r="r" b="b"/>
            <a:pathLst>
              <a:path w="57079" h="63090" extrusionOk="0">
                <a:moveTo>
                  <a:pt x="57078" y="1"/>
                </a:moveTo>
                <a:lnTo>
                  <a:pt x="49508" y="10"/>
                </a:lnTo>
                <a:cubicBezTo>
                  <a:pt x="47122" y="7497"/>
                  <a:pt x="39006" y="7388"/>
                  <a:pt x="34879" y="12790"/>
                </a:cubicBezTo>
                <a:cubicBezTo>
                  <a:pt x="29532" y="19813"/>
                  <a:pt x="32812" y="24495"/>
                  <a:pt x="24295" y="29541"/>
                </a:cubicBezTo>
                <a:cubicBezTo>
                  <a:pt x="21425" y="31235"/>
                  <a:pt x="18847" y="30579"/>
                  <a:pt x="16188" y="32756"/>
                </a:cubicBezTo>
                <a:cubicBezTo>
                  <a:pt x="13337" y="35088"/>
                  <a:pt x="12562" y="38850"/>
                  <a:pt x="10285" y="41592"/>
                </a:cubicBezTo>
                <a:cubicBezTo>
                  <a:pt x="7935" y="44416"/>
                  <a:pt x="3663" y="48360"/>
                  <a:pt x="1" y="49116"/>
                </a:cubicBezTo>
                <a:lnTo>
                  <a:pt x="1" y="63089"/>
                </a:lnTo>
                <a:lnTo>
                  <a:pt x="24914" y="63089"/>
                </a:lnTo>
                <a:cubicBezTo>
                  <a:pt x="27146" y="60384"/>
                  <a:pt x="27975" y="57560"/>
                  <a:pt x="27556" y="54545"/>
                </a:cubicBezTo>
                <a:cubicBezTo>
                  <a:pt x="26982" y="50446"/>
                  <a:pt x="26645" y="43259"/>
                  <a:pt x="27100" y="39634"/>
                </a:cubicBezTo>
                <a:cubicBezTo>
                  <a:pt x="28394" y="29131"/>
                  <a:pt x="33768" y="34451"/>
                  <a:pt x="38031" y="26426"/>
                </a:cubicBezTo>
                <a:cubicBezTo>
                  <a:pt x="39662" y="23338"/>
                  <a:pt x="38186" y="20651"/>
                  <a:pt x="39780" y="17791"/>
                </a:cubicBezTo>
                <a:cubicBezTo>
                  <a:pt x="41802" y="14174"/>
                  <a:pt x="44380" y="14229"/>
                  <a:pt x="47568" y="11906"/>
                </a:cubicBezTo>
                <a:cubicBezTo>
                  <a:pt x="51503" y="9037"/>
                  <a:pt x="53653" y="2724"/>
                  <a:pt x="5707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270" name="Google Shape;270;p14"/>
          <p:cNvSpPr/>
          <p:nvPr/>
        </p:nvSpPr>
        <p:spPr>
          <a:xfrm flipH="1">
            <a:off x="1191360" y="6185219"/>
            <a:ext cx="278087" cy="371461"/>
          </a:xfrm>
          <a:custGeom>
            <a:avLst/>
            <a:gdLst/>
            <a:ahLst/>
            <a:cxnLst/>
            <a:rect l="l" t="t" r="r" b="b"/>
            <a:pathLst>
              <a:path w="1626" h="1629" extrusionOk="0">
                <a:moveTo>
                  <a:pt x="813" y="0"/>
                </a:moveTo>
                <a:cubicBezTo>
                  <a:pt x="362" y="0"/>
                  <a:pt x="1" y="365"/>
                  <a:pt x="1" y="816"/>
                </a:cubicBezTo>
                <a:cubicBezTo>
                  <a:pt x="1" y="1264"/>
                  <a:pt x="362" y="1629"/>
                  <a:pt x="813" y="1629"/>
                </a:cubicBezTo>
                <a:cubicBezTo>
                  <a:pt x="1261" y="1629"/>
                  <a:pt x="1626" y="1264"/>
                  <a:pt x="1626" y="816"/>
                </a:cubicBezTo>
                <a:cubicBezTo>
                  <a:pt x="1626" y="365"/>
                  <a:pt x="1261" y="0"/>
                  <a:pt x="81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271" name="Google Shape;271;p14"/>
          <p:cNvSpPr txBox="1">
            <a:spLocks noGrp="1"/>
          </p:cNvSpPr>
          <p:nvPr>
            <p:ph type="title"/>
          </p:nvPr>
        </p:nvSpPr>
        <p:spPr>
          <a:xfrm>
            <a:off x="377250" y="706632"/>
            <a:ext cx="2047800" cy="273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Open Sans Light"/>
              <a:buNone/>
              <a:defRPr b="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Open Sans Light"/>
              <a:buNone/>
              <a:defRPr b="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Open Sans Light"/>
              <a:buNone/>
              <a:defRPr b="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Open Sans Light"/>
              <a:buNone/>
              <a:defRPr b="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Open Sans Light"/>
              <a:buNone/>
              <a:defRPr b="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Open Sans Light"/>
              <a:buNone/>
              <a:defRPr b="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Open Sans Light"/>
              <a:buNone/>
              <a:defRPr b="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Open Sans Light"/>
              <a:buNone/>
              <a:defRPr b="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Open Sans Light"/>
              <a:buNone/>
              <a:defRPr b="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72" name="Google Shape;272;p14"/>
          <p:cNvSpPr/>
          <p:nvPr/>
        </p:nvSpPr>
        <p:spPr>
          <a:xfrm flipH="1">
            <a:off x="1894019" y="6185241"/>
            <a:ext cx="106333" cy="142395"/>
          </a:xfrm>
          <a:custGeom>
            <a:avLst/>
            <a:gdLst/>
            <a:ahLst/>
            <a:cxnLst/>
            <a:rect l="l" t="t" r="r" b="b"/>
            <a:pathLst>
              <a:path w="910" h="914" extrusionOk="0">
                <a:moveTo>
                  <a:pt x="455" y="1"/>
                </a:moveTo>
                <a:cubicBezTo>
                  <a:pt x="204" y="1"/>
                  <a:pt x="0" y="205"/>
                  <a:pt x="0" y="455"/>
                </a:cubicBezTo>
                <a:cubicBezTo>
                  <a:pt x="0" y="709"/>
                  <a:pt x="204" y="913"/>
                  <a:pt x="455" y="913"/>
                </a:cubicBezTo>
                <a:cubicBezTo>
                  <a:pt x="705" y="913"/>
                  <a:pt x="909" y="709"/>
                  <a:pt x="909" y="455"/>
                </a:cubicBezTo>
                <a:cubicBezTo>
                  <a:pt x="909" y="205"/>
                  <a:pt x="705" y="1"/>
                  <a:pt x="4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273" name="Google Shape;273;p14"/>
          <p:cNvSpPr/>
          <p:nvPr/>
        </p:nvSpPr>
        <p:spPr>
          <a:xfrm flipH="1">
            <a:off x="2070602" y="6435876"/>
            <a:ext cx="144777" cy="193651"/>
          </a:xfrm>
          <a:custGeom>
            <a:avLst/>
            <a:gdLst/>
            <a:ahLst/>
            <a:cxnLst/>
            <a:rect l="l" t="t" r="r" b="b"/>
            <a:pathLst>
              <a:path w="1239" h="1243" extrusionOk="0">
                <a:moveTo>
                  <a:pt x="620" y="0"/>
                </a:moveTo>
                <a:cubicBezTo>
                  <a:pt x="276" y="0"/>
                  <a:pt x="1" y="276"/>
                  <a:pt x="1" y="620"/>
                </a:cubicBezTo>
                <a:cubicBezTo>
                  <a:pt x="1" y="963"/>
                  <a:pt x="276" y="1242"/>
                  <a:pt x="620" y="1242"/>
                </a:cubicBezTo>
                <a:cubicBezTo>
                  <a:pt x="963" y="1242"/>
                  <a:pt x="1239" y="963"/>
                  <a:pt x="1239" y="620"/>
                </a:cubicBezTo>
                <a:cubicBezTo>
                  <a:pt x="1239" y="276"/>
                  <a:pt x="963" y="0"/>
                  <a:pt x="62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274" name="Google Shape;274;p14"/>
          <p:cNvSpPr/>
          <p:nvPr/>
        </p:nvSpPr>
        <p:spPr>
          <a:xfrm flipH="1">
            <a:off x="2468053" y="4348888"/>
            <a:ext cx="212584" cy="283441"/>
          </a:xfrm>
          <a:custGeom>
            <a:avLst/>
            <a:gdLst/>
            <a:ahLst/>
            <a:cxnLst/>
            <a:rect l="l" t="t" r="r" b="b"/>
            <a:pathLst>
              <a:path w="1243" h="1243" extrusionOk="0">
                <a:moveTo>
                  <a:pt x="619" y="1"/>
                </a:moveTo>
                <a:cubicBezTo>
                  <a:pt x="276" y="1"/>
                  <a:pt x="0" y="276"/>
                  <a:pt x="0" y="620"/>
                </a:cubicBezTo>
                <a:cubicBezTo>
                  <a:pt x="0" y="964"/>
                  <a:pt x="276" y="1243"/>
                  <a:pt x="619" y="1243"/>
                </a:cubicBezTo>
                <a:cubicBezTo>
                  <a:pt x="963" y="1243"/>
                  <a:pt x="1242" y="964"/>
                  <a:pt x="1242" y="620"/>
                </a:cubicBezTo>
                <a:cubicBezTo>
                  <a:pt x="1242" y="276"/>
                  <a:pt x="963" y="1"/>
                  <a:pt x="61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275" name="Google Shape;275;p14"/>
          <p:cNvSpPr/>
          <p:nvPr/>
        </p:nvSpPr>
        <p:spPr>
          <a:xfrm flipH="1">
            <a:off x="2478486" y="3962147"/>
            <a:ext cx="150844" cy="200211"/>
          </a:xfrm>
          <a:custGeom>
            <a:avLst/>
            <a:gdLst/>
            <a:ahLst/>
            <a:cxnLst/>
            <a:rect l="l" t="t" r="r" b="b"/>
            <a:pathLst>
              <a:path w="882" h="878" extrusionOk="0">
                <a:moveTo>
                  <a:pt x="441" y="1"/>
                </a:moveTo>
                <a:cubicBezTo>
                  <a:pt x="198" y="1"/>
                  <a:pt x="1" y="197"/>
                  <a:pt x="1" y="437"/>
                </a:cubicBezTo>
                <a:cubicBezTo>
                  <a:pt x="1" y="681"/>
                  <a:pt x="198" y="877"/>
                  <a:pt x="441" y="877"/>
                </a:cubicBezTo>
                <a:cubicBezTo>
                  <a:pt x="684" y="877"/>
                  <a:pt x="881" y="681"/>
                  <a:pt x="881" y="437"/>
                </a:cubicBezTo>
                <a:cubicBezTo>
                  <a:pt x="881" y="197"/>
                  <a:pt x="684" y="1"/>
                  <a:pt x="44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276" name="Google Shape;276;p14"/>
          <p:cNvSpPr/>
          <p:nvPr/>
        </p:nvSpPr>
        <p:spPr>
          <a:xfrm flipH="1">
            <a:off x="1150999" y="5096600"/>
            <a:ext cx="199073" cy="264515"/>
          </a:xfrm>
          <a:custGeom>
            <a:avLst/>
            <a:gdLst/>
            <a:ahLst/>
            <a:cxnLst/>
            <a:rect l="l" t="t" r="r" b="b"/>
            <a:pathLst>
              <a:path w="1164" h="1160" extrusionOk="0">
                <a:moveTo>
                  <a:pt x="584" y="0"/>
                </a:moveTo>
                <a:cubicBezTo>
                  <a:pt x="262" y="0"/>
                  <a:pt x="1" y="258"/>
                  <a:pt x="1" y="580"/>
                </a:cubicBezTo>
                <a:cubicBezTo>
                  <a:pt x="1" y="902"/>
                  <a:pt x="262" y="1160"/>
                  <a:pt x="584" y="1160"/>
                </a:cubicBezTo>
                <a:cubicBezTo>
                  <a:pt x="906" y="1160"/>
                  <a:pt x="1164" y="902"/>
                  <a:pt x="1164" y="580"/>
                </a:cubicBezTo>
                <a:cubicBezTo>
                  <a:pt x="1164" y="258"/>
                  <a:pt x="906" y="0"/>
                  <a:pt x="58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277" name="Google Shape;277;p14"/>
          <p:cNvSpPr txBox="1">
            <a:spLocks noGrp="1"/>
          </p:cNvSpPr>
          <p:nvPr>
            <p:ph type="sldNum" idx="12"/>
          </p:nvPr>
        </p:nvSpPr>
        <p:spPr>
          <a:xfrm rot="10800000">
            <a:off x="-171446" y="-558797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1000">
                <a:solidFill>
                  <a:srgbClr val="314256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rtl="0">
              <a:buNone/>
              <a:defRPr sz="1000">
                <a:solidFill>
                  <a:srgbClr val="314256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rtl="0">
              <a:buNone/>
              <a:defRPr sz="1000">
                <a:solidFill>
                  <a:srgbClr val="314256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rtl="0">
              <a:buNone/>
              <a:defRPr sz="1000">
                <a:solidFill>
                  <a:srgbClr val="314256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rtl="0">
              <a:buNone/>
              <a:defRPr sz="1000">
                <a:solidFill>
                  <a:srgbClr val="314256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rtl="0">
              <a:buNone/>
              <a:defRPr sz="1000">
                <a:solidFill>
                  <a:srgbClr val="314256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rtl="0">
              <a:buNone/>
              <a:defRPr sz="1000">
                <a:solidFill>
                  <a:srgbClr val="314256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rtl="0">
              <a:buNone/>
              <a:defRPr sz="1000">
                <a:solidFill>
                  <a:srgbClr val="314256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rtl="0">
              <a:buNone/>
              <a:defRPr sz="1000">
                <a:solidFill>
                  <a:srgbClr val="314256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fld id="{9464FBA1-C909-4021-AA6E-363A76369515}" type="slidenum">
              <a:rPr lang="es-ES" altLang="en-US" smtClean="0"/>
              <a:pPr/>
              <a:t>‹#›</a:t>
            </a:fld>
            <a:endParaRPr lang="es-ES" altLang="en-US"/>
          </a:p>
        </p:txBody>
      </p:sp>
      <p:sp>
        <p:nvSpPr>
          <p:cNvPr id="278" name="Google Shape;278;p14"/>
          <p:cNvSpPr/>
          <p:nvPr/>
        </p:nvSpPr>
        <p:spPr>
          <a:xfrm flipH="1">
            <a:off x="-1531171" y="4618191"/>
            <a:ext cx="155633" cy="208420"/>
          </a:xfrm>
          <a:custGeom>
            <a:avLst/>
            <a:gdLst/>
            <a:ahLst/>
            <a:cxnLst/>
            <a:rect l="l" t="t" r="r" b="b"/>
            <a:pathLst>
              <a:path w="910" h="914" extrusionOk="0">
                <a:moveTo>
                  <a:pt x="455" y="1"/>
                </a:moveTo>
                <a:cubicBezTo>
                  <a:pt x="201" y="1"/>
                  <a:pt x="0" y="205"/>
                  <a:pt x="0" y="455"/>
                </a:cubicBezTo>
                <a:cubicBezTo>
                  <a:pt x="0" y="710"/>
                  <a:pt x="201" y="914"/>
                  <a:pt x="455" y="914"/>
                </a:cubicBezTo>
                <a:cubicBezTo>
                  <a:pt x="705" y="914"/>
                  <a:pt x="909" y="710"/>
                  <a:pt x="909" y="455"/>
                </a:cubicBezTo>
                <a:cubicBezTo>
                  <a:pt x="909" y="205"/>
                  <a:pt x="705" y="1"/>
                  <a:pt x="455" y="1"/>
                </a:cubicBezTo>
                <a:close/>
              </a:path>
            </a:pathLst>
          </a:custGeom>
          <a:solidFill>
            <a:srgbClr val="423A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279" name="Google Shape;279;p14"/>
          <p:cNvSpPr/>
          <p:nvPr/>
        </p:nvSpPr>
        <p:spPr>
          <a:xfrm flipH="1">
            <a:off x="1539051" y="1238773"/>
            <a:ext cx="156146" cy="207507"/>
          </a:xfrm>
          <a:custGeom>
            <a:avLst/>
            <a:gdLst/>
            <a:ahLst/>
            <a:cxnLst/>
            <a:rect l="l" t="t" r="r" b="b"/>
            <a:pathLst>
              <a:path w="913" h="910" extrusionOk="0">
                <a:moveTo>
                  <a:pt x="458" y="1"/>
                </a:moveTo>
                <a:cubicBezTo>
                  <a:pt x="204" y="1"/>
                  <a:pt x="0" y="205"/>
                  <a:pt x="0" y="455"/>
                </a:cubicBezTo>
                <a:cubicBezTo>
                  <a:pt x="0" y="706"/>
                  <a:pt x="204" y="910"/>
                  <a:pt x="458" y="910"/>
                </a:cubicBezTo>
                <a:cubicBezTo>
                  <a:pt x="709" y="910"/>
                  <a:pt x="913" y="706"/>
                  <a:pt x="913" y="455"/>
                </a:cubicBezTo>
                <a:cubicBezTo>
                  <a:pt x="913" y="205"/>
                  <a:pt x="709" y="1"/>
                  <a:pt x="45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280" name="Google Shape;280;p14"/>
          <p:cNvSpPr/>
          <p:nvPr/>
        </p:nvSpPr>
        <p:spPr>
          <a:xfrm flipH="1">
            <a:off x="-1444292" y="4233048"/>
            <a:ext cx="212584" cy="283441"/>
          </a:xfrm>
          <a:custGeom>
            <a:avLst/>
            <a:gdLst/>
            <a:ahLst/>
            <a:cxnLst/>
            <a:rect l="l" t="t" r="r" b="b"/>
            <a:pathLst>
              <a:path w="1243" h="1243" extrusionOk="0">
                <a:moveTo>
                  <a:pt x="623" y="1"/>
                </a:moveTo>
                <a:cubicBezTo>
                  <a:pt x="279" y="1"/>
                  <a:pt x="0" y="280"/>
                  <a:pt x="0" y="620"/>
                </a:cubicBezTo>
                <a:cubicBezTo>
                  <a:pt x="0" y="963"/>
                  <a:pt x="279" y="1243"/>
                  <a:pt x="623" y="1243"/>
                </a:cubicBezTo>
                <a:cubicBezTo>
                  <a:pt x="963" y="1243"/>
                  <a:pt x="1242" y="963"/>
                  <a:pt x="1242" y="620"/>
                </a:cubicBezTo>
                <a:cubicBezTo>
                  <a:pt x="1242" y="280"/>
                  <a:pt x="963" y="1"/>
                  <a:pt x="623" y="1"/>
                </a:cubicBezTo>
                <a:close/>
              </a:path>
            </a:pathLst>
          </a:custGeom>
          <a:solidFill>
            <a:srgbClr val="423A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281" name="Google Shape;281;p14"/>
          <p:cNvSpPr/>
          <p:nvPr/>
        </p:nvSpPr>
        <p:spPr>
          <a:xfrm flipH="1">
            <a:off x="-1471826" y="3257076"/>
            <a:ext cx="212071" cy="283441"/>
          </a:xfrm>
          <a:custGeom>
            <a:avLst/>
            <a:gdLst/>
            <a:ahLst/>
            <a:cxnLst/>
            <a:rect l="l" t="t" r="r" b="b"/>
            <a:pathLst>
              <a:path w="1240" h="1243" extrusionOk="0">
                <a:moveTo>
                  <a:pt x="620" y="0"/>
                </a:moveTo>
                <a:cubicBezTo>
                  <a:pt x="276" y="0"/>
                  <a:pt x="1" y="280"/>
                  <a:pt x="1" y="623"/>
                </a:cubicBezTo>
                <a:cubicBezTo>
                  <a:pt x="1" y="967"/>
                  <a:pt x="276" y="1242"/>
                  <a:pt x="620" y="1242"/>
                </a:cubicBezTo>
                <a:cubicBezTo>
                  <a:pt x="964" y="1242"/>
                  <a:pt x="1239" y="967"/>
                  <a:pt x="1239" y="623"/>
                </a:cubicBezTo>
                <a:cubicBezTo>
                  <a:pt x="1239" y="280"/>
                  <a:pt x="964" y="0"/>
                  <a:pt x="620" y="0"/>
                </a:cubicBezTo>
                <a:close/>
              </a:path>
            </a:pathLst>
          </a:custGeom>
          <a:solidFill>
            <a:srgbClr val="423A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282" name="Google Shape;282;p14"/>
          <p:cNvSpPr/>
          <p:nvPr/>
        </p:nvSpPr>
        <p:spPr>
          <a:xfrm flipH="1">
            <a:off x="-296549" y="3437446"/>
            <a:ext cx="199073" cy="265427"/>
          </a:xfrm>
          <a:custGeom>
            <a:avLst/>
            <a:gdLst/>
            <a:ahLst/>
            <a:cxnLst/>
            <a:rect l="l" t="t" r="r" b="b"/>
            <a:pathLst>
              <a:path w="1164" h="1164" extrusionOk="0">
                <a:moveTo>
                  <a:pt x="580" y="0"/>
                </a:moveTo>
                <a:cubicBezTo>
                  <a:pt x="258" y="0"/>
                  <a:pt x="1" y="262"/>
                  <a:pt x="1" y="580"/>
                </a:cubicBezTo>
                <a:cubicBezTo>
                  <a:pt x="1" y="902"/>
                  <a:pt x="258" y="1163"/>
                  <a:pt x="580" y="1163"/>
                </a:cubicBezTo>
                <a:cubicBezTo>
                  <a:pt x="903" y="1163"/>
                  <a:pt x="1164" y="902"/>
                  <a:pt x="1164" y="580"/>
                </a:cubicBezTo>
                <a:cubicBezTo>
                  <a:pt x="1164" y="262"/>
                  <a:pt x="903" y="0"/>
                  <a:pt x="580" y="0"/>
                </a:cubicBezTo>
                <a:close/>
              </a:path>
            </a:pathLst>
          </a:custGeom>
          <a:solidFill>
            <a:srgbClr val="423A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</p:spTree>
    <p:extLst>
      <p:ext uri="{BB962C8B-B14F-4D97-AF65-F5344CB8AC3E}">
        <p14:creationId xmlns:p14="http://schemas.microsoft.com/office/powerpoint/2010/main" val="1073624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9AD4C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&amp; Image slide">
  <p:cSld name="Text &amp; Image slide"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5"/>
          <p:cNvSpPr/>
          <p:nvPr/>
        </p:nvSpPr>
        <p:spPr>
          <a:xfrm flipH="1">
            <a:off x="-76216" y="-81333"/>
            <a:ext cx="5395241" cy="7015488"/>
          </a:xfrm>
          <a:custGeom>
            <a:avLst/>
            <a:gdLst/>
            <a:ahLst/>
            <a:cxnLst/>
            <a:rect l="l" t="t" r="r" b="b"/>
            <a:pathLst>
              <a:path w="16034" h="15637" extrusionOk="0">
                <a:moveTo>
                  <a:pt x="813" y="1"/>
                </a:moveTo>
                <a:cubicBezTo>
                  <a:pt x="1260" y="416"/>
                  <a:pt x="1529" y="1042"/>
                  <a:pt x="1393" y="1629"/>
                </a:cubicBezTo>
                <a:cubicBezTo>
                  <a:pt x="1171" y="2574"/>
                  <a:pt x="0" y="3251"/>
                  <a:pt x="183" y="4202"/>
                </a:cubicBezTo>
                <a:cubicBezTo>
                  <a:pt x="276" y="4675"/>
                  <a:pt x="702" y="5022"/>
                  <a:pt x="1156" y="5180"/>
                </a:cubicBezTo>
                <a:cubicBezTo>
                  <a:pt x="1607" y="5341"/>
                  <a:pt x="2098" y="5351"/>
                  <a:pt x="2577" y="5398"/>
                </a:cubicBezTo>
                <a:cubicBezTo>
                  <a:pt x="3211" y="5462"/>
                  <a:pt x="3858" y="5605"/>
                  <a:pt x="4363" y="5995"/>
                </a:cubicBezTo>
                <a:cubicBezTo>
                  <a:pt x="4864" y="6386"/>
                  <a:pt x="5183" y="7069"/>
                  <a:pt x="4986" y="7674"/>
                </a:cubicBezTo>
                <a:cubicBezTo>
                  <a:pt x="4800" y="8239"/>
                  <a:pt x="4202" y="8783"/>
                  <a:pt x="4474" y="9317"/>
                </a:cubicBezTo>
                <a:cubicBezTo>
                  <a:pt x="4619" y="9605"/>
                  <a:pt x="4881" y="9701"/>
                  <a:pt x="5181" y="9701"/>
                </a:cubicBezTo>
                <a:cubicBezTo>
                  <a:pt x="5686" y="9701"/>
                  <a:pt x="6301" y="9427"/>
                  <a:pt x="6661" y="9331"/>
                </a:cubicBezTo>
                <a:cubicBezTo>
                  <a:pt x="6850" y="9281"/>
                  <a:pt x="7054" y="9233"/>
                  <a:pt x="7248" y="9233"/>
                </a:cubicBezTo>
                <a:cubicBezTo>
                  <a:pt x="7414" y="9233"/>
                  <a:pt x="7572" y="9268"/>
                  <a:pt x="7706" y="9367"/>
                </a:cubicBezTo>
                <a:cubicBezTo>
                  <a:pt x="7988" y="9578"/>
                  <a:pt x="8035" y="9979"/>
                  <a:pt x="7999" y="10329"/>
                </a:cubicBezTo>
                <a:cubicBezTo>
                  <a:pt x="7963" y="10677"/>
                  <a:pt x="7870" y="11034"/>
                  <a:pt x="7967" y="11371"/>
                </a:cubicBezTo>
                <a:cubicBezTo>
                  <a:pt x="8071" y="11736"/>
                  <a:pt x="8382" y="12012"/>
                  <a:pt x="8733" y="12158"/>
                </a:cubicBezTo>
                <a:cubicBezTo>
                  <a:pt x="9534" y="12491"/>
                  <a:pt x="10483" y="12334"/>
                  <a:pt x="11327" y="12609"/>
                </a:cubicBezTo>
                <a:cubicBezTo>
                  <a:pt x="12097" y="12860"/>
                  <a:pt x="12834" y="13300"/>
                  <a:pt x="13249" y="14019"/>
                </a:cubicBezTo>
                <a:cubicBezTo>
                  <a:pt x="13536" y="14513"/>
                  <a:pt x="13632" y="15071"/>
                  <a:pt x="13596" y="15637"/>
                </a:cubicBezTo>
                <a:lnTo>
                  <a:pt x="16034" y="15637"/>
                </a:lnTo>
                <a:lnTo>
                  <a:pt x="16034" y="7219"/>
                </a:lnTo>
                <a:cubicBezTo>
                  <a:pt x="15447" y="6933"/>
                  <a:pt x="14831" y="7287"/>
                  <a:pt x="14484" y="6124"/>
                </a:cubicBezTo>
                <a:cubicBezTo>
                  <a:pt x="14352" y="5684"/>
                  <a:pt x="13951" y="5373"/>
                  <a:pt x="13493" y="5373"/>
                </a:cubicBezTo>
                <a:lnTo>
                  <a:pt x="13482" y="5373"/>
                </a:lnTo>
                <a:cubicBezTo>
                  <a:pt x="13429" y="5370"/>
                  <a:pt x="13377" y="5369"/>
                  <a:pt x="13324" y="5369"/>
                </a:cubicBezTo>
                <a:cubicBezTo>
                  <a:pt x="12418" y="5369"/>
                  <a:pt x="11511" y="5698"/>
                  <a:pt x="10603" y="5698"/>
                </a:cubicBezTo>
                <a:cubicBezTo>
                  <a:pt x="10191" y="5698"/>
                  <a:pt x="9779" y="5630"/>
                  <a:pt x="9366" y="5434"/>
                </a:cubicBezTo>
                <a:cubicBezTo>
                  <a:pt x="8235" y="4836"/>
                  <a:pt x="9130" y="3465"/>
                  <a:pt x="8414" y="2628"/>
                </a:cubicBezTo>
                <a:cubicBezTo>
                  <a:pt x="8099" y="2255"/>
                  <a:pt x="7732" y="2134"/>
                  <a:pt x="7336" y="2134"/>
                </a:cubicBezTo>
                <a:cubicBezTo>
                  <a:pt x="6620" y="2134"/>
                  <a:pt x="5811" y="2528"/>
                  <a:pt x="5049" y="2528"/>
                </a:cubicBezTo>
                <a:cubicBezTo>
                  <a:pt x="4957" y="2528"/>
                  <a:pt x="4865" y="2523"/>
                  <a:pt x="4775" y="2510"/>
                </a:cubicBezTo>
                <a:cubicBezTo>
                  <a:pt x="3554" y="2349"/>
                  <a:pt x="3372" y="1007"/>
                  <a:pt x="368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285" name="Google Shape;285;p15"/>
          <p:cNvSpPr/>
          <p:nvPr/>
        </p:nvSpPr>
        <p:spPr>
          <a:xfrm flipH="1">
            <a:off x="-76216" y="-81333"/>
            <a:ext cx="5395241" cy="7015488"/>
          </a:xfrm>
          <a:custGeom>
            <a:avLst/>
            <a:gdLst/>
            <a:ahLst/>
            <a:cxnLst/>
            <a:rect l="l" t="t" r="r" b="b"/>
            <a:pathLst>
              <a:path w="16034" h="15637" extrusionOk="0">
                <a:moveTo>
                  <a:pt x="813" y="1"/>
                </a:moveTo>
                <a:cubicBezTo>
                  <a:pt x="1260" y="416"/>
                  <a:pt x="1529" y="1042"/>
                  <a:pt x="1393" y="1629"/>
                </a:cubicBezTo>
                <a:cubicBezTo>
                  <a:pt x="1171" y="2574"/>
                  <a:pt x="0" y="3251"/>
                  <a:pt x="183" y="4202"/>
                </a:cubicBezTo>
                <a:cubicBezTo>
                  <a:pt x="276" y="4675"/>
                  <a:pt x="702" y="5022"/>
                  <a:pt x="1156" y="5180"/>
                </a:cubicBezTo>
                <a:cubicBezTo>
                  <a:pt x="1607" y="5341"/>
                  <a:pt x="2098" y="5351"/>
                  <a:pt x="2577" y="5398"/>
                </a:cubicBezTo>
                <a:cubicBezTo>
                  <a:pt x="3211" y="5462"/>
                  <a:pt x="3858" y="5605"/>
                  <a:pt x="4363" y="5995"/>
                </a:cubicBezTo>
                <a:cubicBezTo>
                  <a:pt x="4864" y="6386"/>
                  <a:pt x="5183" y="7069"/>
                  <a:pt x="4986" y="7674"/>
                </a:cubicBezTo>
                <a:cubicBezTo>
                  <a:pt x="4800" y="8239"/>
                  <a:pt x="4202" y="8783"/>
                  <a:pt x="4474" y="9317"/>
                </a:cubicBezTo>
                <a:cubicBezTo>
                  <a:pt x="4619" y="9605"/>
                  <a:pt x="4881" y="9701"/>
                  <a:pt x="5181" y="9701"/>
                </a:cubicBezTo>
                <a:cubicBezTo>
                  <a:pt x="5686" y="9701"/>
                  <a:pt x="6301" y="9427"/>
                  <a:pt x="6661" y="9331"/>
                </a:cubicBezTo>
                <a:cubicBezTo>
                  <a:pt x="6850" y="9281"/>
                  <a:pt x="7054" y="9233"/>
                  <a:pt x="7248" y="9233"/>
                </a:cubicBezTo>
                <a:cubicBezTo>
                  <a:pt x="7414" y="9233"/>
                  <a:pt x="7572" y="9268"/>
                  <a:pt x="7706" y="9367"/>
                </a:cubicBezTo>
                <a:cubicBezTo>
                  <a:pt x="7988" y="9578"/>
                  <a:pt x="8035" y="9979"/>
                  <a:pt x="7999" y="10329"/>
                </a:cubicBezTo>
                <a:cubicBezTo>
                  <a:pt x="7963" y="10677"/>
                  <a:pt x="7870" y="11034"/>
                  <a:pt x="7967" y="11371"/>
                </a:cubicBezTo>
                <a:cubicBezTo>
                  <a:pt x="8071" y="11736"/>
                  <a:pt x="8382" y="12012"/>
                  <a:pt x="8733" y="12158"/>
                </a:cubicBezTo>
                <a:cubicBezTo>
                  <a:pt x="9534" y="12491"/>
                  <a:pt x="10483" y="12334"/>
                  <a:pt x="11327" y="12609"/>
                </a:cubicBezTo>
                <a:cubicBezTo>
                  <a:pt x="12097" y="12860"/>
                  <a:pt x="12834" y="13300"/>
                  <a:pt x="13249" y="14019"/>
                </a:cubicBezTo>
                <a:cubicBezTo>
                  <a:pt x="13536" y="14513"/>
                  <a:pt x="13632" y="15071"/>
                  <a:pt x="13596" y="15637"/>
                </a:cubicBezTo>
                <a:lnTo>
                  <a:pt x="16034" y="15637"/>
                </a:lnTo>
                <a:lnTo>
                  <a:pt x="16034" y="11983"/>
                </a:lnTo>
                <a:cubicBezTo>
                  <a:pt x="15808" y="11944"/>
                  <a:pt x="15583" y="11908"/>
                  <a:pt x="15361" y="11854"/>
                </a:cubicBezTo>
                <a:cubicBezTo>
                  <a:pt x="14799" y="11718"/>
                  <a:pt x="14216" y="11428"/>
                  <a:pt x="13983" y="10898"/>
                </a:cubicBezTo>
                <a:cubicBezTo>
                  <a:pt x="13861" y="10612"/>
                  <a:pt x="13851" y="10287"/>
                  <a:pt x="13725" y="10004"/>
                </a:cubicBezTo>
                <a:cubicBezTo>
                  <a:pt x="13443" y="9367"/>
                  <a:pt x="12663" y="9116"/>
                  <a:pt x="11959" y="9116"/>
                </a:cubicBezTo>
                <a:cubicBezTo>
                  <a:pt x="11939" y="9116"/>
                  <a:pt x="11920" y="9116"/>
                  <a:pt x="11900" y="9116"/>
                </a:cubicBezTo>
                <a:cubicBezTo>
                  <a:pt x="10969" y="9134"/>
                  <a:pt x="10059" y="9453"/>
                  <a:pt x="9129" y="9453"/>
                </a:cubicBezTo>
                <a:cubicBezTo>
                  <a:pt x="9104" y="9453"/>
                  <a:pt x="9080" y="9453"/>
                  <a:pt x="9055" y="9453"/>
                </a:cubicBezTo>
                <a:cubicBezTo>
                  <a:pt x="8099" y="9435"/>
                  <a:pt x="7022" y="8876"/>
                  <a:pt x="6925" y="7924"/>
                </a:cubicBezTo>
                <a:cubicBezTo>
                  <a:pt x="6822" y="6933"/>
                  <a:pt x="7817" y="5942"/>
                  <a:pt x="7387" y="5044"/>
                </a:cubicBezTo>
                <a:cubicBezTo>
                  <a:pt x="7133" y="4517"/>
                  <a:pt x="6485" y="4306"/>
                  <a:pt x="5902" y="4306"/>
                </a:cubicBezTo>
                <a:cubicBezTo>
                  <a:pt x="5165" y="4306"/>
                  <a:pt x="4442" y="4553"/>
                  <a:pt x="3701" y="4557"/>
                </a:cubicBezTo>
                <a:cubicBezTo>
                  <a:pt x="3697" y="4557"/>
                  <a:pt x="3694" y="4557"/>
                  <a:pt x="3690" y="4557"/>
                </a:cubicBezTo>
                <a:cubicBezTo>
                  <a:pt x="2952" y="4557"/>
                  <a:pt x="2118" y="4199"/>
                  <a:pt x="1940" y="3487"/>
                </a:cubicBezTo>
                <a:cubicBezTo>
                  <a:pt x="1783" y="2846"/>
                  <a:pt x="2201" y="2220"/>
                  <a:pt x="2373" y="1583"/>
                </a:cubicBezTo>
                <a:cubicBezTo>
                  <a:pt x="2466" y="1236"/>
                  <a:pt x="2506" y="595"/>
                  <a:pt x="24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286" name="Google Shape;286;p15"/>
          <p:cNvSpPr/>
          <p:nvPr/>
        </p:nvSpPr>
        <p:spPr>
          <a:xfrm flipH="1">
            <a:off x="1950423" y="1351208"/>
            <a:ext cx="235205" cy="314949"/>
          </a:xfrm>
          <a:custGeom>
            <a:avLst/>
            <a:gdLst/>
            <a:ahLst/>
            <a:cxnLst/>
            <a:rect l="l" t="t" r="r" b="b"/>
            <a:pathLst>
              <a:path w="699" h="702" extrusionOk="0">
                <a:moveTo>
                  <a:pt x="348" y="0"/>
                </a:moveTo>
                <a:cubicBezTo>
                  <a:pt x="154" y="0"/>
                  <a:pt x="1" y="158"/>
                  <a:pt x="1" y="351"/>
                </a:cubicBezTo>
                <a:cubicBezTo>
                  <a:pt x="1" y="544"/>
                  <a:pt x="154" y="702"/>
                  <a:pt x="348" y="702"/>
                </a:cubicBezTo>
                <a:cubicBezTo>
                  <a:pt x="541" y="702"/>
                  <a:pt x="698" y="544"/>
                  <a:pt x="698" y="351"/>
                </a:cubicBezTo>
                <a:cubicBezTo>
                  <a:pt x="698" y="158"/>
                  <a:pt x="541" y="0"/>
                  <a:pt x="34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287" name="Google Shape;287;p15"/>
          <p:cNvSpPr/>
          <p:nvPr/>
        </p:nvSpPr>
        <p:spPr>
          <a:xfrm flipH="1">
            <a:off x="1374688" y="5885274"/>
            <a:ext cx="236551" cy="315399"/>
          </a:xfrm>
          <a:custGeom>
            <a:avLst/>
            <a:gdLst/>
            <a:ahLst/>
            <a:cxnLst/>
            <a:rect l="l" t="t" r="r" b="b"/>
            <a:pathLst>
              <a:path w="703" h="703" extrusionOk="0">
                <a:moveTo>
                  <a:pt x="351" y="1"/>
                </a:moveTo>
                <a:cubicBezTo>
                  <a:pt x="158" y="1"/>
                  <a:pt x="1" y="158"/>
                  <a:pt x="1" y="352"/>
                </a:cubicBezTo>
                <a:cubicBezTo>
                  <a:pt x="1" y="545"/>
                  <a:pt x="158" y="702"/>
                  <a:pt x="351" y="702"/>
                </a:cubicBezTo>
                <a:cubicBezTo>
                  <a:pt x="545" y="702"/>
                  <a:pt x="702" y="545"/>
                  <a:pt x="702" y="352"/>
                </a:cubicBezTo>
                <a:cubicBezTo>
                  <a:pt x="702" y="158"/>
                  <a:pt x="545" y="1"/>
                  <a:pt x="35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288" name="Google Shape;288;p15"/>
          <p:cNvSpPr/>
          <p:nvPr/>
        </p:nvSpPr>
        <p:spPr>
          <a:xfrm flipH="1">
            <a:off x="2147941" y="1076635"/>
            <a:ext cx="146036" cy="194712"/>
          </a:xfrm>
          <a:custGeom>
            <a:avLst/>
            <a:gdLst/>
            <a:ahLst/>
            <a:cxnLst/>
            <a:rect l="l" t="t" r="r" b="b"/>
            <a:pathLst>
              <a:path w="434" h="434" extrusionOk="0">
                <a:moveTo>
                  <a:pt x="219" y="0"/>
                </a:moveTo>
                <a:cubicBezTo>
                  <a:pt x="97" y="0"/>
                  <a:pt x="0" y="97"/>
                  <a:pt x="0" y="219"/>
                </a:cubicBezTo>
                <a:cubicBezTo>
                  <a:pt x="0" y="337"/>
                  <a:pt x="97" y="433"/>
                  <a:pt x="219" y="433"/>
                </a:cubicBezTo>
                <a:cubicBezTo>
                  <a:pt x="337" y="433"/>
                  <a:pt x="433" y="337"/>
                  <a:pt x="433" y="219"/>
                </a:cubicBezTo>
                <a:cubicBezTo>
                  <a:pt x="433" y="97"/>
                  <a:pt x="337" y="0"/>
                  <a:pt x="21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289" name="Google Shape;289;p15"/>
          <p:cNvSpPr/>
          <p:nvPr/>
        </p:nvSpPr>
        <p:spPr>
          <a:xfrm flipH="1">
            <a:off x="1680556" y="5702223"/>
            <a:ext cx="145026" cy="193367"/>
          </a:xfrm>
          <a:custGeom>
            <a:avLst/>
            <a:gdLst/>
            <a:ahLst/>
            <a:cxnLst/>
            <a:rect l="l" t="t" r="r" b="b"/>
            <a:pathLst>
              <a:path w="431" h="431" extrusionOk="0">
                <a:moveTo>
                  <a:pt x="215" y="1"/>
                </a:moveTo>
                <a:cubicBezTo>
                  <a:pt x="97" y="1"/>
                  <a:pt x="1" y="98"/>
                  <a:pt x="1" y="216"/>
                </a:cubicBezTo>
                <a:cubicBezTo>
                  <a:pt x="1" y="334"/>
                  <a:pt x="97" y="430"/>
                  <a:pt x="215" y="430"/>
                </a:cubicBezTo>
                <a:cubicBezTo>
                  <a:pt x="333" y="430"/>
                  <a:pt x="430" y="334"/>
                  <a:pt x="430" y="216"/>
                </a:cubicBezTo>
                <a:cubicBezTo>
                  <a:pt x="430" y="98"/>
                  <a:pt x="333" y="1"/>
                  <a:pt x="21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cxnSp>
        <p:nvCxnSpPr>
          <p:cNvPr id="290" name="Google Shape;290;p15"/>
          <p:cNvCxnSpPr/>
          <p:nvPr/>
        </p:nvCxnSpPr>
        <p:spPr>
          <a:xfrm>
            <a:off x="5337069" y="4009756"/>
            <a:ext cx="1214400" cy="0"/>
          </a:xfrm>
          <a:prstGeom prst="straightConnector1">
            <a:avLst/>
          </a:prstGeom>
          <a:noFill/>
          <a:ln w="19050" cap="rnd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1" name="Google Shape;291;p15"/>
          <p:cNvSpPr txBox="1">
            <a:spLocks noGrp="1"/>
          </p:cNvSpPr>
          <p:nvPr>
            <p:ph type="subTitle" idx="1"/>
          </p:nvPr>
        </p:nvSpPr>
        <p:spPr>
          <a:xfrm>
            <a:off x="5246600" y="3023967"/>
            <a:ext cx="3285900" cy="59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314256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23A9C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23A9C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23A9C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23A9C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23A9C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23A9C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23A9C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23A9C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92" name="Google Shape;292;p15"/>
          <p:cNvSpPr txBox="1">
            <a:spLocks noGrp="1"/>
          </p:cNvSpPr>
          <p:nvPr>
            <p:ph type="subTitle" idx="2"/>
          </p:nvPr>
        </p:nvSpPr>
        <p:spPr>
          <a:xfrm>
            <a:off x="5246601" y="4079100"/>
            <a:ext cx="2293200" cy="7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6609651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&amp; Image slide 1">
  <p:cSld name="Text &amp; Image slide 1"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6"/>
          <p:cNvSpPr txBox="1">
            <a:spLocks noGrp="1"/>
          </p:cNvSpPr>
          <p:nvPr>
            <p:ph type="subTitle" idx="1"/>
          </p:nvPr>
        </p:nvSpPr>
        <p:spPr>
          <a:xfrm>
            <a:off x="5170397" y="3382700"/>
            <a:ext cx="1332000" cy="59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95" name="Google Shape;295;p16"/>
          <p:cNvSpPr txBox="1">
            <a:spLocks noGrp="1"/>
          </p:cNvSpPr>
          <p:nvPr>
            <p:ph type="subTitle" idx="2"/>
          </p:nvPr>
        </p:nvSpPr>
        <p:spPr>
          <a:xfrm>
            <a:off x="5170401" y="3977500"/>
            <a:ext cx="2293200" cy="7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96" name="Google Shape;296;p16"/>
          <p:cNvSpPr/>
          <p:nvPr/>
        </p:nvSpPr>
        <p:spPr>
          <a:xfrm flipH="1">
            <a:off x="-76216" y="-81333"/>
            <a:ext cx="5395241" cy="7015488"/>
          </a:xfrm>
          <a:custGeom>
            <a:avLst/>
            <a:gdLst/>
            <a:ahLst/>
            <a:cxnLst/>
            <a:rect l="l" t="t" r="r" b="b"/>
            <a:pathLst>
              <a:path w="16034" h="15637" extrusionOk="0">
                <a:moveTo>
                  <a:pt x="813" y="1"/>
                </a:moveTo>
                <a:cubicBezTo>
                  <a:pt x="1260" y="416"/>
                  <a:pt x="1529" y="1042"/>
                  <a:pt x="1393" y="1629"/>
                </a:cubicBezTo>
                <a:cubicBezTo>
                  <a:pt x="1171" y="2574"/>
                  <a:pt x="0" y="3251"/>
                  <a:pt x="183" y="4202"/>
                </a:cubicBezTo>
                <a:cubicBezTo>
                  <a:pt x="276" y="4675"/>
                  <a:pt x="702" y="5022"/>
                  <a:pt x="1156" y="5180"/>
                </a:cubicBezTo>
                <a:cubicBezTo>
                  <a:pt x="1607" y="5341"/>
                  <a:pt x="2098" y="5351"/>
                  <a:pt x="2577" y="5398"/>
                </a:cubicBezTo>
                <a:cubicBezTo>
                  <a:pt x="3211" y="5462"/>
                  <a:pt x="3858" y="5605"/>
                  <a:pt x="4363" y="5995"/>
                </a:cubicBezTo>
                <a:cubicBezTo>
                  <a:pt x="4864" y="6386"/>
                  <a:pt x="5183" y="7069"/>
                  <a:pt x="4986" y="7674"/>
                </a:cubicBezTo>
                <a:cubicBezTo>
                  <a:pt x="4800" y="8239"/>
                  <a:pt x="4202" y="8783"/>
                  <a:pt x="4474" y="9317"/>
                </a:cubicBezTo>
                <a:cubicBezTo>
                  <a:pt x="4619" y="9605"/>
                  <a:pt x="4881" y="9701"/>
                  <a:pt x="5181" y="9701"/>
                </a:cubicBezTo>
                <a:cubicBezTo>
                  <a:pt x="5686" y="9701"/>
                  <a:pt x="6301" y="9427"/>
                  <a:pt x="6661" y="9331"/>
                </a:cubicBezTo>
                <a:cubicBezTo>
                  <a:pt x="6850" y="9281"/>
                  <a:pt x="7054" y="9233"/>
                  <a:pt x="7248" y="9233"/>
                </a:cubicBezTo>
                <a:cubicBezTo>
                  <a:pt x="7414" y="9233"/>
                  <a:pt x="7572" y="9268"/>
                  <a:pt x="7706" y="9367"/>
                </a:cubicBezTo>
                <a:cubicBezTo>
                  <a:pt x="7988" y="9578"/>
                  <a:pt x="8035" y="9979"/>
                  <a:pt x="7999" y="10329"/>
                </a:cubicBezTo>
                <a:cubicBezTo>
                  <a:pt x="7963" y="10677"/>
                  <a:pt x="7870" y="11034"/>
                  <a:pt x="7967" y="11371"/>
                </a:cubicBezTo>
                <a:cubicBezTo>
                  <a:pt x="8071" y="11736"/>
                  <a:pt x="8382" y="12012"/>
                  <a:pt x="8733" y="12158"/>
                </a:cubicBezTo>
                <a:cubicBezTo>
                  <a:pt x="9534" y="12491"/>
                  <a:pt x="10483" y="12334"/>
                  <a:pt x="11327" y="12609"/>
                </a:cubicBezTo>
                <a:cubicBezTo>
                  <a:pt x="12097" y="12860"/>
                  <a:pt x="12834" y="13300"/>
                  <a:pt x="13249" y="14019"/>
                </a:cubicBezTo>
                <a:cubicBezTo>
                  <a:pt x="13536" y="14513"/>
                  <a:pt x="13632" y="15071"/>
                  <a:pt x="13596" y="15637"/>
                </a:cubicBezTo>
                <a:lnTo>
                  <a:pt x="16034" y="15637"/>
                </a:lnTo>
                <a:lnTo>
                  <a:pt x="16034" y="7219"/>
                </a:lnTo>
                <a:cubicBezTo>
                  <a:pt x="15447" y="6933"/>
                  <a:pt x="14831" y="7287"/>
                  <a:pt x="14484" y="6124"/>
                </a:cubicBezTo>
                <a:cubicBezTo>
                  <a:pt x="14352" y="5684"/>
                  <a:pt x="13951" y="5373"/>
                  <a:pt x="13493" y="5373"/>
                </a:cubicBezTo>
                <a:lnTo>
                  <a:pt x="13482" y="5373"/>
                </a:lnTo>
                <a:cubicBezTo>
                  <a:pt x="13429" y="5370"/>
                  <a:pt x="13377" y="5369"/>
                  <a:pt x="13324" y="5369"/>
                </a:cubicBezTo>
                <a:cubicBezTo>
                  <a:pt x="12418" y="5369"/>
                  <a:pt x="11511" y="5698"/>
                  <a:pt x="10603" y="5698"/>
                </a:cubicBezTo>
                <a:cubicBezTo>
                  <a:pt x="10191" y="5698"/>
                  <a:pt x="9779" y="5630"/>
                  <a:pt x="9366" y="5434"/>
                </a:cubicBezTo>
                <a:cubicBezTo>
                  <a:pt x="8235" y="4836"/>
                  <a:pt x="9130" y="3465"/>
                  <a:pt x="8414" y="2628"/>
                </a:cubicBezTo>
                <a:cubicBezTo>
                  <a:pt x="8099" y="2255"/>
                  <a:pt x="7732" y="2134"/>
                  <a:pt x="7336" y="2134"/>
                </a:cubicBezTo>
                <a:cubicBezTo>
                  <a:pt x="6620" y="2134"/>
                  <a:pt x="5811" y="2528"/>
                  <a:pt x="5049" y="2528"/>
                </a:cubicBezTo>
                <a:cubicBezTo>
                  <a:pt x="4957" y="2528"/>
                  <a:pt x="4865" y="2523"/>
                  <a:pt x="4775" y="2510"/>
                </a:cubicBezTo>
                <a:cubicBezTo>
                  <a:pt x="3554" y="2349"/>
                  <a:pt x="3372" y="1007"/>
                  <a:pt x="368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297" name="Google Shape;297;p16"/>
          <p:cNvSpPr/>
          <p:nvPr/>
        </p:nvSpPr>
        <p:spPr>
          <a:xfrm flipH="1">
            <a:off x="-76216" y="-81333"/>
            <a:ext cx="5395241" cy="7015488"/>
          </a:xfrm>
          <a:custGeom>
            <a:avLst/>
            <a:gdLst/>
            <a:ahLst/>
            <a:cxnLst/>
            <a:rect l="l" t="t" r="r" b="b"/>
            <a:pathLst>
              <a:path w="16034" h="15637" extrusionOk="0">
                <a:moveTo>
                  <a:pt x="813" y="1"/>
                </a:moveTo>
                <a:cubicBezTo>
                  <a:pt x="1260" y="416"/>
                  <a:pt x="1529" y="1042"/>
                  <a:pt x="1393" y="1629"/>
                </a:cubicBezTo>
                <a:cubicBezTo>
                  <a:pt x="1171" y="2574"/>
                  <a:pt x="0" y="3251"/>
                  <a:pt x="183" y="4202"/>
                </a:cubicBezTo>
                <a:cubicBezTo>
                  <a:pt x="276" y="4675"/>
                  <a:pt x="702" y="5022"/>
                  <a:pt x="1156" y="5180"/>
                </a:cubicBezTo>
                <a:cubicBezTo>
                  <a:pt x="1607" y="5341"/>
                  <a:pt x="2098" y="5351"/>
                  <a:pt x="2577" y="5398"/>
                </a:cubicBezTo>
                <a:cubicBezTo>
                  <a:pt x="3211" y="5462"/>
                  <a:pt x="3858" y="5605"/>
                  <a:pt x="4363" y="5995"/>
                </a:cubicBezTo>
                <a:cubicBezTo>
                  <a:pt x="4864" y="6386"/>
                  <a:pt x="5183" y="7069"/>
                  <a:pt x="4986" y="7674"/>
                </a:cubicBezTo>
                <a:cubicBezTo>
                  <a:pt x="4800" y="8239"/>
                  <a:pt x="4202" y="8783"/>
                  <a:pt x="4474" y="9317"/>
                </a:cubicBezTo>
                <a:cubicBezTo>
                  <a:pt x="4619" y="9605"/>
                  <a:pt x="4881" y="9701"/>
                  <a:pt x="5181" y="9701"/>
                </a:cubicBezTo>
                <a:cubicBezTo>
                  <a:pt x="5686" y="9701"/>
                  <a:pt x="6301" y="9427"/>
                  <a:pt x="6661" y="9331"/>
                </a:cubicBezTo>
                <a:cubicBezTo>
                  <a:pt x="6850" y="9281"/>
                  <a:pt x="7054" y="9233"/>
                  <a:pt x="7248" y="9233"/>
                </a:cubicBezTo>
                <a:cubicBezTo>
                  <a:pt x="7414" y="9233"/>
                  <a:pt x="7572" y="9268"/>
                  <a:pt x="7706" y="9367"/>
                </a:cubicBezTo>
                <a:cubicBezTo>
                  <a:pt x="7988" y="9578"/>
                  <a:pt x="8035" y="9979"/>
                  <a:pt x="7999" y="10329"/>
                </a:cubicBezTo>
                <a:cubicBezTo>
                  <a:pt x="7963" y="10677"/>
                  <a:pt x="7870" y="11034"/>
                  <a:pt x="7967" y="11371"/>
                </a:cubicBezTo>
                <a:cubicBezTo>
                  <a:pt x="8071" y="11736"/>
                  <a:pt x="8382" y="12012"/>
                  <a:pt x="8733" y="12158"/>
                </a:cubicBezTo>
                <a:cubicBezTo>
                  <a:pt x="9534" y="12491"/>
                  <a:pt x="10483" y="12334"/>
                  <a:pt x="11327" y="12609"/>
                </a:cubicBezTo>
                <a:cubicBezTo>
                  <a:pt x="12097" y="12860"/>
                  <a:pt x="12834" y="13300"/>
                  <a:pt x="13249" y="14019"/>
                </a:cubicBezTo>
                <a:cubicBezTo>
                  <a:pt x="13536" y="14513"/>
                  <a:pt x="13632" y="15071"/>
                  <a:pt x="13596" y="15637"/>
                </a:cubicBezTo>
                <a:lnTo>
                  <a:pt x="16034" y="15637"/>
                </a:lnTo>
                <a:lnTo>
                  <a:pt x="16034" y="11983"/>
                </a:lnTo>
                <a:cubicBezTo>
                  <a:pt x="15808" y="11944"/>
                  <a:pt x="15583" y="11908"/>
                  <a:pt x="15361" y="11854"/>
                </a:cubicBezTo>
                <a:cubicBezTo>
                  <a:pt x="14799" y="11718"/>
                  <a:pt x="14216" y="11428"/>
                  <a:pt x="13983" y="10898"/>
                </a:cubicBezTo>
                <a:cubicBezTo>
                  <a:pt x="13861" y="10612"/>
                  <a:pt x="13851" y="10287"/>
                  <a:pt x="13725" y="10004"/>
                </a:cubicBezTo>
                <a:cubicBezTo>
                  <a:pt x="13443" y="9367"/>
                  <a:pt x="12663" y="9116"/>
                  <a:pt x="11959" y="9116"/>
                </a:cubicBezTo>
                <a:cubicBezTo>
                  <a:pt x="11939" y="9116"/>
                  <a:pt x="11920" y="9116"/>
                  <a:pt x="11900" y="9116"/>
                </a:cubicBezTo>
                <a:cubicBezTo>
                  <a:pt x="10969" y="9134"/>
                  <a:pt x="10059" y="9453"/>
                  <a:pt x="9129" y="9453"/>
                </a:cubicBezTo>
                <a:cubicBezTo>
                  <a:pt x="9104" y="9453"/>
                  <a:pt x="9080" y="9453"/>
                  <a:pt x="9055" y="9453"/>
                </a:cubicBezTo>
                <a:cubicBezTo>
                  <a:pt x="8099" y="9435"/>
                  <a:pt x="7022" y="8876"/>
                  <a:pt x="6925" y="7924"/>
                </a:cubicBezTo>
                <a:cubicBezTo>
                  <a:pt x="6822" y="6933"/>
                  <a:pt x="7817" y="5942"/>
                  <a:pt x="7387" y="5044"/>
                </a:cubicBezTo>
                <a:cubicBezTo>
                  <a:pt x="7133" y="4517"/>
                  <a:pt x="6485" y="4306"/>
                  <a:pt x="5902" y="4306"/>
                </a:cubicBezTo>
                <a:cubicBezTo>
                  <a:pt x="5165" y="4306"/>
                  <a:pt x="4442" y="4553"/>
                  <a:pt x="3701" y="4557"/>
                </a:cubicBezTo>
                <a:cubicBezTo>
                  <a:pt x="3697" y="4557"/>
                  <a:pt x="3694" y="4557"/>
                  <a:pt x="3690" y="4557"/>
                </a:cubicBezTo>
                <a:cubicBezTo>
                  <a:pt x="2952" y="4557"/>
                  <a:pt x="2118" y="4199"/>
                  <a:pt x="1940" y="3487"/>
                </a:cubicBezTo>
                <a:cubicBezTo>
                  <a:pt x="1783" y="2846"/>
                  <a:pt x="2201" y="2220"/>
                  <a:pt x="2373" y="1583"/>
                </a:cubicBezTo>
                <a:cubicBezTo>
                  <a:pt x="2466" y="1236"/>
                  <a:pt x="2506" y="595"/>
                  <a:pt x="24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298" name="Google Shape;298;p16"/>
          <p:cNvSpPr/>
          <p:nvPr/>
        </p:nvSpPr>
        <p:spPr>
          <a:xfrm flipH="1">
            <a:off x="1950423" y="1351208"/>
            <a:ext cx="235205" cy="314949"/>
          </a:xfrm>
          <a:custGeom>
            <a:avLst/>
            <a:gdLst/>
            <a:ahLst/>
            <a:cxnLst/>
            <a:rect l="l" t="t" r="r" b="b"/>
            <a:pathLst>
              <a:path w="699" h="702" extrusionOk="0">
                <a:moveTo>
                  <a:pt x="348" y="0"/>
                </a:moveTo>
                <a:cubicBezTo>
                  <a:pt x="154" y="0"/>
                  <a:pt x="1" y="158"/>
                  <a:pt x="1" y="351"/>
                </a:cubicBezTo>
                <a:cubicBezTo>
                  <a:pt x="1" y="544"/>
                  <a:pt x="154" y="702"/>
                  <a:pt x="348" y="702"/>
                </a:cubicBezTo>
                <a:cubicBezTo>
                  <a:pt x="541" y="702"/>
                  <a:pt x="698" y="544"/>
                  <a:pt x="698" y="351"/>
                </a:cubicBezTo>
                <a:cubicBezTo>
                  <a:pt x="698" y="158"/>
                  <a:pt x="541" y="0"/>
                  <a:pt x="34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299" name="Google Shape;299;p16"/>
          <p:cNvSpPr/>
          <p:nvPr/>
        </p:nvSpPr>
        <p:spPr>
          <a:xfrm flipH="1">
            <a:off x="1374688" y="5885274"/>
            <a:ext cx="236551" cy="315399"/>
          </a:xfrm>
          <a:custGeom>
            <a:avLst/>
            <a:gdLst/>
            <a:ahLst/>
            <a:cxnLst/>
            <a:rect l="l" t="t" r="r" b="b"/>
            <a:pathLst>
              <a:path w="703" h="703" extrusionOk="0">
                <a:moveTo>
                  <a:pt x="351" y="1"/>
                </a:moveTo>
                <a:cubicBezTo>
                  <a:pt x="158" y="1"/>
                  <a:pt x="1" y="158"/>
                  <a:pt x="1" y="352"/>
                </a:cubicBezTo>
                <a:cubicBezTo>
                  <a:pt x="1" y="545"/>
                  <a:pt x="158" y="702"/>
                  <a:pt x="351" y="702"/>
                </a:cubicBezTo>
                <a:cubicBezTo>
                  <a:pt x="545" y="702"/>
                  <a:pt x="702" y="545"/>
                  <a:pt x="702" y="352"/>
                </a:cubicBezTo>
                <a:cubicBezTo>
                  <a:pt x="702" y="158"/>
                  <a:pt x="545" y="1"/>
                  <a:pt x="35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300" name="Google Shape;300;p16"/>
          <p:cNvSpPr/>
          <p:nvPr/>
        </p:nvSpPr>
        <p:spPr>
          <a:xfrm flipH="1">
            <a:off x="1680556" y="5702223"/>
            <a:ext cx="145026" cy="193367"/>
          </a:xfrm>
          <a:custGeom>
            <a:avLst/>
            <a:gdLst/>
            <a:ahLst/>
            <a:cxnLst/>
            <a:rect l="l" t="t" r="r" b="b"/>
            <a:pathLst>
              <a:path w="431" h="431" extrusionOk="0">
                <a:moveTo>
                  <a:pt x="215" y="1"/>
                </a:moveTo>
                <a:cubicBezTo>
                  <a:pt x="97" y="1"/>
                  <a:pt x="1" y="98"/>
                  <a:pt x="1" y="216"/>
                </a:cubicBezTo>
                <a:cubicBezTo>
                  <a:pt x="1" y="334"/>
                  <a:pt x="97" y="430"/>
                  <a:pt x="215" y="430"/>
                </a:cubicBezTo>
                <a:cubicBezTo>
                  <a:pt x="333" y="430"/>
                  <a:pt x="430" y="334"/>
                  <a:pt x="430" y="216"/>
                </a:cubicBezTo>
                <a:cubicBezTo>
                  <a:pt x="430" y="98"/>
                  <a:pt x="333" y="1"/>
                  <a:pt x="21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</p:spTree>
    <p:extLst>
      <p:ext uri="{BB962C8B-B14F-4D97-AF65-F5344CB8AC3E}">
        <p14:creationId xmlns:p14="http://schemas.microsoft.com/office/powerpoint/2010/main" val="370624950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2 columns slide">
  <p:cSld name="Title &amp; 2 columns slide"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7"/>
          <p:cNvSpPr txBox="1">
            <a:spLocks noGrp="1"/>
          </p:cNvSpPr>
          <p:nvPr>
            <p:ph type="title"/>
          </p:nvPr>
        </p:nvSpPr>
        <p:spPr>
          <a:xfrm>
            <a:off x="1229850" y="885800"/>
            <a:ext cx="6684300" cy="6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b="0">
                <a:solidFill>
                  <a:srgbClr val="43434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b="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b="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b="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b="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b="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b="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b="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b="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03" name="Google Shape;303;p17"/>
          <p:cNvSpPr txBox="1">
            <a:spLocks noGrp="1"/>
          </p:cNvSpPr>
          <p:nvPr>
            <p:ph type="sldNum" idx="12"/>
          </p:nvPr>
        </p:nvSpPr>
        <p:spPr>
          <a:xfrm rot="10800000">
            <a:off x="-171446" y="-558797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1000">
                <a:solidFill>
                  <a:srgbClr val="314256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rtl="0">
              <a:buNone/>
              <a:defRPr sz="1000">
                <a:solidFill>
                  <a:srgbClr val="314256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rtl="0">
              <a:buNone/>
              <a:defRPr sz="1000">
                <a:solidFill>
                  <a:srgbClr val="314256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rtl="0">
              <a:buNone/>
              <a:defRPr sz="1000">
                <a:solidFill>
                  <a:srgbClr val="314256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rtl="0">
              <a:buNone/>
              <a:defRPr sz="1000">
                <a:solidFill>
                  <a:srgbClr val="314256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rtl="0">
              <a:buNone/>
              <a:defRPr sz="1000">
                <a:solidFill>
                  <a:srgbClr val="314256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rtl="0">
              <a:buNone/>
              <a:defRPr sz="1000">
                <a:solidFill>
                  <a:srgbClr val="314256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rtl="0">
              <a:buNone/>
              <a:defRPr sz="1000">
                <a:solidFill>
                  <a:srgbClr val="314256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rtl="0">
              <a:buNone/>
              <a:defRPr sz="1000">
                <a:solidFill>
                  <a:srgbClr val="314256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fld id="{9464FBA1-C909-4021-AA6E-363A76369515}" type="slidenum">
              <a:rPr lang="es-ES" altLang="en-US" smtClean="0"/>
              <a:pPr/>
              <a:t>‹#›</a:t>
            </a:fld>
            <a:endParaRPr lang="es-ES" altLang="en-US"/>
          </a:p>
        </p:txBody>
      </p:sp>
      <p:sp>
        <p:nvSpPr>
          <p:cNvPr id="304" name="Google Shape;304;p17"/>
          <p:cNvSpPr/>
          <p:nvPr/>
        </p:nvSpPr>
        <p:spPr>
          <a:xfrm>
            <a:off x="-19043" y="-762013"/>
            <a:ext cx="2253996" cy="2268829"/>
          </a:xfrm>
          <a:custGeom>
            <a:avLst/>
            <a:gdLst/>
            <a:ahLst/>
            <a:cxnLst/>
            <a:rect l="l" t="t" r="r" b="b"/>
            <a:pathLst>
              <a:path w="23349" h="17627" extrusionOk="0">
                <a:moveTo>
                  <a:pt x="23344" y="1"/>
                </a:moveTo>
                <a:cubicBezTo>
                  <a:pt x="23343" y="1"/>
                  <a:pt x="23341" y="1"/>
                  <a:pt x="23339" y="1"/>
                </a:cubicBezTo>
                <a:lnTo>
                  <a:pt x="23349" y="1"/>
                </a:lnTo>
                <a:cubicBezTo>
                  <a:pt x="23349" y="1"/>
                  <a:pt x="23347" y="1"/>
                  <a:pt x="23344" y="1"/>
                </a:cubicBezTo>
                <a:close/>
                <a:moveTo>
                  <a:pt x="0" y="1"/>
                </a:moveTo>
                <a:lnTo>
                  <a:pt x="0" y="17627"/>
                </a:lnTo>
                <a:cubicBezTo>
                  <a:pt x="1118" y="15583"/>
                  <a:pt x="2757" y="15256"/>
                  <a:pt x="4412" y="15256"/>
                </a:cubicBezTo>
                <a:cubicBezTo>
                  <a:pt x="5193" y="15256"/>
                  <a:pt x="5976" y="15329"/>
                  <a:pt x="6711" y="15329"/>
                </a:cubicBezTo>
                <a:cubicBezTo>
                  <a:pt x="7154" y="15329"/>
                  <a:pt x="7579" y="15302"/>
                  <a:pt x="7974" y="15218"/>
                </a:cubicBezTo>
                <a:cubicBezTo>
                  <a:pt x="11989" y="14355"/>
                  <a:pt x="9946" y="10472"/>
                  <a:pt x="15822" y="10415"/>
                </a:cubicBezTo>
                <a:cubicBezTo>
                  <a:pt x="20657" y="10372"/>
                  <a:pt x="22035" y="8407"/>
                  <a:pt x="20461" y="3680"/>
                </a:cubicBezTo>
                <a:cubicBezTo>
                  <a:pt x="19257" y="70"/>
                  <a:pt x="23119" y="2"/>
                  <a:pt x="2333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/>
              <a:t>V</a:t>
            </a:r>
            <a:endParaRPr sz="1400"/>
          </a:p>
        </p:txBody>
      </p:sp>
      <p:sp>
        <p:nvSpPr>
          <p:cNvPr id="305" name="Google Shape;305;p17"/>
          <p:cNvSpPr/>
          <p:nvPr/>
        </p:nvSpPr>
        <p:spPr>
          <a:xfrm>
            <a:off x="-85718" y="-698513"/>
            <a:ext cx="2112379" cy="1976780"/>
          </a:xfrm>
          <a:custGeom>
            <a:avLst/>
            <a:gdLst/>
            <a:ahLst/>
            <a:cxnLst/>
            <a:rect l="l" t="t" r="r" b="b"/>
            <a:pathLst>
              <a:path w="21882" h="15358" extrusionOk="0">
                <a:moveTo>
                  <a:pt x="0" y="1"/>
                </a:moveTo>
                <a:lnTo>
                  <a:pt x="0" y="15358"/>
                </a:lnTo>
                <a:cubicBezTo>
                  <a:pt x="923" y="13978"/>
                  <a:pt x="2017" y="13639"/>
                  <a:pt x="3150" y="13639"/>
                </a:cubicBezTo>
                <a:cubicBezTo>
                  <a:pt x="4249" y="13639"/>
                  <a:pt x="5385" y="13958"/>
                  <a:pt x="6435" y="13958"/>
                </a:cubicBezTo>
                <a:cubicBezTo>
                  <a:pt x="6712" y="13958"/>
                  <a:pt x="6984" y="13936"/>
                  <a:pt x="7247" y="13879"/>
                </a:cubicBezTo>
                <a:cubicBezTo>
                  <a:pt x="11016" y="13074"/>
                  <a:pt x="9320" y="9478"/>
                  <a:pt x="14827" y="9427"/>
                </a:cubicBezTo>
                <a:cubicBezTo>
                  <a:pt x="19358" y="9384"/>
                  <a:pt x="20597" y="7262"/>
                  <a:pt x="19215" y="3862"/>
                </a:cubicBezTo>
                <a:cubicBezTo>
                  <a:pt x="17805" y="380"/>
                  <a:pt x="21881" y="1"/>
                  <a:pt x="2188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306" name="Google Shape;306;p17"/>
          <p:cNvSpPr/>
          <p:nvPr/>
        </p:nvSpPr>
        <p:spPr>
          <a:xfrm>
            <a:off x="-171443" y="-508013"/>
            <a:ext cx="1622275" cy="1518383"/>
          </a:xfrm>
          <a:custGeom>
            <a:avLst/>
            <a:gdLst/>
            <a:ahLst/>
            <a:cxnLst/>
            <a:rect l="l" t="t" r="r" b="b"/>
            <a:pathLst>
              <a:path w="19996" h="14037" extrusionOk="0">
                <a:moveTo>
                  <a:pt x="0" y="1"/>
                </a:moveTo>
                <a:lnTo>
                  <a:pt x="0" y="14037"/>
                </a:lnTo>
                <a:cubicBezTo>
                  <a:pt x="711" y="12974"/>
                  <a:pt x="1665" y="12656"/>
                  <a:pt x="2691" y="12656"/>
                </a:cubicBezTo>
                <a:cubicBezTo>
                  <a:pt x="4211" y="12656"/>
                  <a:pt x="5890" y="13353"/>
                  <a:pt x="7171" y="13353"/>
                </a:cubicBezTo>
                <a:cubicBezTo>
                  <a:pt x="7306" y="13353"/>
                  <a:pt x="7437" y="13346"/>
                  <a:pt x="7562" y="13328"/>
                </a:cubicBezTo>
                <a:cubicBezTo>
                  <a:pt x="11531" y="12788"/>
                  <a:pt x="9939" y="8662"/>
                  <a:pt x="14971" y="8615"/>
                </a:cubicBezTo>
                <a:cubicBezTo>
                  <a:pt x="19111" y="8576"/>
                  <a:pt x="18829" y="6625"/>
                  <a:pt x="17773" y="3444"/>
                </a:cubicBezTo>
                <a:cubicBezTo>
                  <a:pt x="16713" y="262"/>
                  <a:pt x="19995" y="1"/>
                  <a:pt x="1999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307" name="Google Shape;307;p17"/>
          <p:cNvSpPr/>
          <p:nvPr/>
        </p:nvSpPr>
        <p:spPr>
          <a:xfrm rot="10800000">
            <a:off x="1365892" y="779427"/>
            <a:ext cx="84943" cy="113068"/>
          </a:xfrm>
          <a:custGeom>
            <a:avLst/>
            <a:gdLst/>
            <a:ahLst/>
            <a:cxnLst/>
            <a:rect l="l" t="t" r="r" b="b"/>
            <a:pathLst>
              <a:path w="599" h="598" extrusionOk="0">
                <a:moveTo>
                  <a:pt x="298" y="0"/>
                </a:moveTo>
                <a:cubicBezTo>
                  <a:pt x="133" y="0"/>
                  <a:pt x="1" y="136"/>
                  <a:pt x="1" y="301"/>
                </a:cubicBezTo>
                <a:cubicBezTo>
                  <a:pt x="1" y="466"/>
                  <a:pt x="133" y="598"/>
                  <a:pt x="298" y="598"/>
                </a:cubicBezTo>
                <a:cubicBezTo>
                  <a:pt x="462" y="598"/>
                  <a:pt x="598" y="466"/>
                  <a:pt x="598" y="301"/>
                </a:cubicBezTo>
                <a:cubicBezTo>
                  <a:pt x="598" y="136"/>
                  <a:pt x="462" y="0"/>
                  <a:pt x="29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308" name="Google Shape;308;p17"/>
          <p:cNvSpPr/>
          <p:nvPr/>
        </p:nvSpPr>
        <p:spPr>
          <a:xfrm rot="10800000">
            <a:off x="168175" y="1404401"/>
            <a:ext cx="84943" cy="113068"/>
          </a:xfrm>
          <a:custGeom>
            <a:avLst/>
            <a:gdLst/>
            <a:ahLst/>
            <a:cxnLst/>
            <a:rect l="l" t="t" r="r" b="b"/>
            <a:pathLst>
              <a:path w="599" h="598" extrusionOk="0">
                <a:moveTo>
                  <a:pt x="301" y="0"/>
                </a:moveTo>
                <a:cubicBezTo>
                  <a:pt x="137" y="0"/>
                  <a:pt x="1" y="133"/>
                  <a:pt x="1" y="297"/>
                </a:cubicBezTo>
                <a:cubicBezTo>
                  <a:pt x="1" y="462"/>
                  <a:pt x="137" y="598"/>
                  <a:pt x="301" y="598"/>
                </a:cubicBezTo>
                <a:cubicBezTo>
                  <a:pt x="466" y="598"/>
                  <a:pt x="599" y="462"/>
                  <a:pt x="599" y="297"/>
                </a:cubicBezTo>
                <a:cubicBezTo>
                  <a:pt x="599" y="133"/>
                  <a:pt x="466" y="0"/>
                  <a:pt x="30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309" name="Google Shape;309;p17"/>
          <p:cNvSpPr/>
          <p:nvPr/>
        </p:nvSpPr>
        <p:spPr>
          <a:xfrm rot="10800000">
            <a:off x="1450836" y="106420"/>
            <a:ext cx="84801" cy="113257"/>
          </a:xfrm>
          <a:custGeom>
            <a:avLst/>
            <a:gdLst/>
            <a:ahLst/>
            <a:cxnLst/>
            <a:rect l="l" t="t" r="r" b="b"/>
            <a:pathLst>
              <a:path w="598" h="599" extrusionOk="0">
                <a:moveTo>
                  <a:pt x="301" y="0"/>
                </a:moveTo>
                <a:cubicBezTo>
                  <a:pt x="136" y="0"/>
                  <a:pt x="0" y="136"/>
                  <a:pt x="0" y="301"/>
                </a:cubicBezTo>
                <a:cubicBezTo>
                  <a:pt x="0" y="466"/>
                  <a:pt x="136" y="598"/>
                  <a:pt x="301" y="598"/>
                </a:cubicBezTo>
                <a:cubicBezTo>
                  <a:pt x="465" y="598"/>
                  <a:pt x="598" y="466"/>
                  <a:pt x="598" y="301"/>
                </a:cubicBezTo>
                <a:cubicBezTo>
                  <a:pt x="598" y="136"/>
                  <a:pt x="465" y="0"/>
                  <a:pt x="30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310" name="Google Shape;310;p17"/>
          <p:cNvSpPr/>
          <p:nvPr/>
        </p:nvSpPr>
        <p:spPr>
          <a:xfrm rot="10800000">
            <a:off x="243147" y="1278255"/>
            <a:ext cx="55589" cy="73173"/>
          </a:xfrm>
          <a:custGeom>
            <a:avLst/>
            <a:gdLst/>
            <a:ahLst/>
            <a:cxnLst/>
            <a:rect l="l" t="t" r="r" b="b"/>
            <a:pathLst>
              <a:path w="392" h="387" extrusionOk="0">
                <a:moveTo>
                  <a:pt x="198" y="0"/>
                </a:moveTo>
                <a:cubicBezTo>
                  <a:pt x="90" y="0"/>
                  <a:pt x="1" y="86"/>
                  <a:pt x="1" y="193"/>
                </a:cubicBezTo>
                <a:cubicBezTo>
                  <a:pt x="1" y="301"/>
                  <a:pt x="90" y="387"/>
                  <a:pt x="198" y="387"/>
                </a:cubicBezTo>
                <a:cubicBezTo>
                  <a:pt x="305" y="387"/>
                  <a:pt x="391" y="301"/>
                  <a:pt x="391" y="193"/>
                </a:cubicBezTo>
                <a:cubicBezTo>
                  <a:pt x="391" y="86"/>
                  <a:pt x="305" y="0"/>
                  <a:pt x="19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311" name="Google Shape;311;p17"/>
          <p:cNvSpPr/>
          <p:nvPr/>
        </p:nvSpPr>
        <p:spPr>
          <a:xfrm rot="10800000">
            <a:off x="1235691" y="742648"/>
            <a:ext cx="55447" cy="73929"/>
          </a:xfrm>
          <a:custGeom>
            <a:avLst/>
            <a:gdLst/>
            <a:ahLst/>
            <a:cxnLst/>
            <a:rect l="l" t="t" r="r" b="b"/>
            <a:pathLst>
              <a:path w="391" h="391" extrusionOk="0">
                <a:moveTo>
                  <a:pt x="194" y="0"/>
                </a:moveTo>
                <a:cubicBezTo>
                  <a:pt x="86" y="0"/>
                  <a:pt x="1" y="90"/>
                  <a:pt x="1" y="197"/>
                </a:cubicBezTo>
                <a:cubicBezTo>
                  <a:pt x="1" y="305"/>
                  <a:pt x="86" y="390"/>
                  <a:pt x="194" y="390"/>
                </a:cubicBezTo>
                <a:cubicBezTo>
                  <a:pt x="301" y="390"/>
                  <a:pt x="391" y="305"/>
                  <a:pt x="391" y="197"/>
                </a:cubicBezTo>
                <a:cubicBezTo>
                  <a:pt x="391" y="90"/>
                  <a:pt x="301" y="0"/>
                  <a:pt x="19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312" name="Google Shape;312;p17"/>
          <p:cNvSpPr/>
          <p:nvPr/>
        </p:nvSpPr>
        <p:spPr>
          <a:xfrm rot="10800000">
            <a:off x="428836" y="485586"/>
            <a:ext cx="147735" cy="151833"/>
          </a:xfrm>
          <a:custGeom>
            <a:avLst/>
            <a:gdLst/>
            <a:ahLst/>
            <a:cxnLst/>
            <a:rect l="l" t="t" r="r" b="b"/>
            <a:pathLst>
              <a:path w="541" h="417" extrusionOk="0">
                <a:moveTo>
                  <a:pt x="272" y="1"/>
                </a:moveTo>
                <a:cubicBezTo>
                  <a:pt x="4" y="1"/>
                  <a:pt x="0" y="416"/>
                  <a:pt x="272" y="416"/>
                </a:cubicBezTo>
                <a:cubicBezTo>
                  <a:pt x="541" y="416"/>
                  <a:pt x="541" y="1"/>
                  <a:pt x="27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313" name="Google Shape;313;p17"/>
          <p:cNvSpPr/>
          <p:nvPr/>
        </p:nvSpPr>
        <p:spPr>
          <a:xfrm rot="10800000">
            <a:off x="879751" y="496699"/>
            <a:ext cx="120395" cy="124035"/>
          </a:xfrm>
          <a:custGeom>
            <a:avLst/>
            <a:gdLst/>
            <a:ahLst/>
            <a:cxnLst/>
            <a:rect l="l" t="t" r="r" b="b"/>
            <a:pathLst>
              <a:path w="849" h="656" extrusionOk="0">
                <a:moveTo>
                  <a:pt x="423" y="1"/>
                </a:moveTo>
                <a:cubicBezTo>
                  <a:pt x="4" y="1"/>
                  <a:pt x="1" y="656"/>
                  <a:pt x="423" y="656"/>
                </a:cubicBezTo>
                <a:cubicBezTo>
                  <a:pt x="849" y="656"/>
                  <a:pt x="849" y="1"/>
                  <a:pt x="42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314" name="Google Shape;314;p17"/>
          <p:cNvSpPr/>
          <p:nvPr/>
        </p:nvSpPr>
        <p:spPr>
          <a:xfrm rot="10800000">
            <a:off x="168184" y="379495"/>
            <a:ext cx="260650" cy="269461"/>
          </a:xfrm>
          <a:custGeom>
            <a:avLst/>
            <a:gdLst/>
            <a:ahLst/>
            <a:cxnLst/>
            <a:rect l="l" t="t" r="r" b="b"/>
            <a:pathLst>
              <a:path w="846" h="656" extrusionOk="0">
                <a:moveTo>
                  <a:pt x="423" y="0"/>
                </a:moveTo>
                <a:cubicBezTo>
                  <a:pt x="1" y="0"/>
                  <a:pt x="1" y="655"/>
                  <a:pt x="423" y="655"/>
                </a:cubicBezTo>
                <a:cubicBezTo>
                  <a:pt x="846" y="655"/>
                  <a:pt x="846" y="0"/>
                  <a:pt x="4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315" name="Google Shape;315;p17"/>
          <p:cNvSpPr/>
          <p:nvPr/>
        </p:nvSpPr>
        <p:spPr>
          <a:xfrm>
            <a:off x="7591361" y="4486759"/>
            <a:ext cx="2048163" cy="2383936"/>
          </a:xfrm>
          <a:custGeom>
            <a:avLst/>
            <a:gdLst/>
            <a:ahLst/>
            <a:cxnLst/>
            <a:rect l="l" t="t" r="r" b="b"/>
            <a:pathLst>
              <a:path w="34462" h="30085" extrusionOk="0">
                <a:moveTo>
                  <a:pt x="26373" y="1"/>
                </a:moveTo>
                <a:cubicBezTo>
                  <a:pt x="26416" y="502"/>
                  <a:pt x="26427" y="1003"/>
                  <a:pt x="26362" y="1500"/>
                </a:cubicBezTo>
                <a:cubicBezTo>
                  <a:pt x="26173" y="3000"/>
                  <a:pt x="25257" y="4389"/>
                  <a:pt x="23950" y="5154"/>
                </a:cubicBezTo>
                <a:cubicBezTo>
                  <a:pt x="20815" y="6997"/>
                  <a:pt x="16195" y="5201"/>
                  <a:pt x="13543" y="7688"/>
                </a:cubicBezTo>
                <a:cubicBezTo>
                  <a:pt x="12111" y="9027"/>
                  <a:pt x="11814" y="11188"/>
                  <a:pt x="11943" y="13146"/>
                </a:cubicBezTo>
                <a:cubicBezTo>
                  <a:pt x="12076" y="15100"/>
                  <a:pt x="12541" y="17058"/>
                  <a:pt x="12290" y="19004"/>
                </a:cubicBezTo>
                <a:cubicBezTo>
                  <a:pt x="12011" y="21220"/>
                  <a:pt x="10755" y="23296"/>
                  <a:pt x="8923" y="24573"/>
                </a:cubicBezTo>
                <a:cubicBezTo>
                  <a:pt x="6654" y="26159"/>
                  <a:pt x="3927" y="26849"/>
                  <a:pt x="1686" y="28539"/>
                </a:cubicBezTo>
                <a:cubicBezTo>
                  <a:pt x="988" y="29068"/>
                  <a:pt x="430" y="29584"/>
                  <a:pt x="1" y="30085"/>
                </a:cubicBezTo>
                <a:lnTo>
                  <a:pt x="34461" y="30085"/>
                </a:lnTo>
                <a:lnTo>
                  <a:pt x="3446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316" name="Google Shape;316;p17"/>
          <p:cNvSpPr/>
          <p:nvPr/>
        </p:nvSpPr>
        <p:spPr>
          <a:xfrm>
            <a:off x="8418341" y="5013707"/>
            <a:ext cx="1221160" cy="1856989"/>
          </a:xfrm>
          <a:custGeom>
            <a:avLst/>
            <a:gdLst/>
            <a:ahLst/>
            <a:cxnLst/>
            <a:rect l="l" t="t" r="r" b="b"/>
            <a:pathLst>
              <a:path w="20547" h="23435" extrusionOk="0">
                <a:moveTo>
                  <a:pt x="20546" y="0"/>
                </a:moveTo>
                <a:cubicBezTo>
                  <a:pt x="17408" y="1564"/>
                  <a:pt x="13933" y="2717"/>
                  <a:pt x="11563" y="5286"/>
                </a:cubicBezTo>
                <a:cubicBezTo>
                  <a:pt x="8579" y="8525"/>
                  <a:pt x="8020" y="13274"/>
                  <a:pt x="5938" y="17154"/>
                </a:cubicBezTo>
                <a:cubicBezTo>
                  <a:pt x="4560" y="19723"/>
                  <a:pt x="2484" y="21914"/>
                  <a:pt x="0" y="23435"/>
                </a:cubicBezTo>
                <a:lnTo>
                  <a:pt x="20546" y="23435"/>
                </a:lnTo>
                <a:lnTo>
                  <a:pt x="20546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317" name="Google Shape;317;p17"/>
          <p:cNvSpPr/>
          <p:nvPr/>
        </p:nvSpPr>
        <p:spPr>
          <a:xfrm>
            <a:off x="8722539" y="6281393"/>
            <a:ext cx="688347" cy="589308"/>
          </a:xfrm>
          <a:custGeom>
            <a:avLst/>
            <a:gdLst/>
            <a:ahLst/>
            <a:cxnLst/>
            <a:rect l="l" t="t" r="r" b="b"/>
            <a:pathLst>
              <a:path w="11582" h="7437" extrusionOk="0">
                <a:moveTo>
                  <a:pt x="10748" y="0"/>
                </a:moveTo>
                <a:cubicBezTo>
                  <a:pt x="10295" y="0"/>
                  <a:pt x="9840" y="41"/>
                  <a:pt x="9402" y="107"/>
                </a:cubicBezTo>
                <a:cubicBezTo>
                  <a:pt x="5454" y="690"/>
                  <a:pt x="970" y="3296"/>
                  <a:pt x="0" y="7437"/>
                </a:cubicBezTo>
                <a:lnTo>
                  <a:pt x="11581" y="7437"/>
                </a:lnTo>
                <a:lnTo>
                  <a:pt x="11581" y="50"/>
                </a:lnTo>
                <a:cubicBezTo>
                  <a:pt x="11307" y="16"/>
                  <a:pt x="11028" y="0"/>
                  <a:pt x="1074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318" name="Google Shape;318;p17"/>
          <p:cNvSpPr/>
          <p:nvPr/>
        </p:nvSpPr>
        <p:spPr>
          <a:xfrm>
            <a:off x="8094621" y="6079410"/>
            <a:ext cx="68526" cy="91364"/>
          </a:xfrm>
          <a:custGeom>
            <a:avLst/>
            <a:gdLst/>
            <a:ahLst/>
            <a:cxnLst/>
            <a:rect l="l" t="t" r="r" b="b"/>
            <a:pathLst>
              <a:path w="1153" h="1153" extrusionOk="0">
                <a:moveTo>
                  <a:pt x="576" y="1"/>
                </a:moveTo>
                <a:cubicBezTo>
                  <a:pt x="258" y="1"/>
                  <a:pt x="0" y="258"/>
                  <a:pt x="0" y="577"/>
                </a:cubicBezTo>
                <a:cubicBezTo>
                  <a:pt x="0" y="895"/>
                  <a:pt x="258" y="1153"/>
                  <a:pt x="576" y="1153"/>
                </a:cubicBezTo>
                <a:cubicBezTo>
                  <a:pt x="895" y="1153"/>
                  <a:pt x="1153" y="895"/>
                  <a:pt x="1153" y="577"/>
                </a:cubicBezTo>
                <a:cubicBezTo>
                  <a:pt x="1153" y="258"/>
                  <a:pt x="895" y="1"/>
                  <a:pt x="57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319" name="Google Shape;319;p17"/>
          <p:cNvSpPr/>
          <p:nvPr/>
        </p:nvSpPr>
        <p:spPr>
          <a:xfrm>
            <a:off x="8234343" y="4915607"/>
            <a:ext cx="68526" cy="91047"/>
          </a:xfrm>
          <a:custGeom>
            <a:avLst/>
            <a:gdLst/>
            <a:ahLst/>
            <a:cxnLst/>
            <a:rect l="l" t="t" r="r" b="b"/>
            <a:pathLst>
              <a:path w="1153" h="1149" extrusionOk="0">
                <a:moveTo>
                  <a:pt x="577" y="0"/>
                </a:moveTo>
                <a:cubicBezTo>
                  <a:pt x="258" y="0"/>
                  <a:pt x="1" y="258"/>
                  <a:pt x="1" y="573"/>
                </a:cubicBezTo>
                <a:cubicBezTo>
                  <a:pt x="1" y="891"/>
                  <a:pt x="258" y="1149"/>
                  <a:pt x="577" y="1149"/>
                </a:cubicBezTo>
                <a:cubicBezTo>
                  <a:pt x="895" y="1149"/>
                  <a:pt x="1153" y="891"/>
                  <a:pt x="1153" y="573"/>
                </a:cubicBezTo>
                <a:cubicBezTo>
                  <a:pt x="1153" y="258"/>
                  <a:pt x="895" y="0"/>
                  <a:pt x="57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320" name="Google Shape;320;p17"/>
          <p:cNvSpPr/>
          <p:nvPr/>
        </p:nvSpPr>
        <p:spPr>
          <a:xfrm>
            <a:off x="8377691" y="4940489"/>
            <a:ext cx="47071" cy="62759"/>
          </a:xfrm>
          <a:custGeom>
            <a:avLst/>
            <a:gdLst/>
            <a:ahLst/>
            <a:cxnLst/>
            <a:rect l="l" t="t" r="r" b="b"/>
            <a:pathLst>
              <a:path w="792" h="792" extrusionOk="0">
                <a:moveTo>
                  <a:pt x="398" y="1"/>
                </a:moveTo>
                <a:cubicBezTo>
                  <a:pt x="180" y="1"/>
                  <a:pt x="1" y="176"/>
                  <a:pt x="1" y="395"/>
                </a:cubicBezTo>
                <a:cubicBezTo>
                  <a:pt x="1" y="613"/>
                  <a:pt x="180" y="792"/>
                  <a:pt x="398" y="792"/>
                </a:cubicBezTo>
                <a:cubicBezTo>
                  <a:pt x="616" y="792"/>
                  <a:pt x="792" y="613"/>
                  <a:pt x="792" y="395"/>
                </a:cubicBezTo>
                <a:cubicBezTo>
                  <a:pt x="792" y="176"/>
                  <a:pt x="616" y="1"/>
                  <a:pt x="39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321" name="Google Shape;321;p17"/>
          <p:cNvSpPr/>
          <p:nvPr/>
        </p:nvSpPr>
        <p:spPr>
          <a:xfrm>
            <a:off x="8836913" y="4827650"/>
            <a:ext cx="46833" cy="62759"/>
          </a:xfrm>
          <a:custGeom>
            <a:avLst/>
            <a:gdLst/>
            <a:ahLst/>
            <a:cxnLst/>
            <a:rect l="l" t="t" r="r" b="b"/>
            <a:pathLst>
              <a:path w="788" h="792" extrusionOk="0">
                <a:moveTo>
                  <a:pt x="394" y="1"/>
                </a:moveTo>
                <a:cubicBezTo>
                  <a:pt x="176" y="1"/>
                  <a:pt x="0" y="180"/>
                  <a:pt x="0" y="398"/>
                </a:cubicBezTo>
                <a:cubicBezTo>
                  <a:pt x="0" y="616"/>
                  <a:pt x="176" y="792"/>
                  <a:pt x="394" y="792"/>
                </a:cubicBezTo>
                <a:cubicBezTo>
                  <a:pt x="612" y="792"/>
                  <a:pt x="788" y="616"/>
                  <a:pt x="788" y="398"/>
                </a:cubicBezTo>
                <a:cubicBezTo>
                  <a:pt x="788" y="180"/>
                  <a:pt x="612" y="1"/>
                  <a:pt x="3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322" name="Google Shape;322;p17"/>
          <p:cNvSpPr/>
          <p:nvPr/>
        </p:nvSpPr>
        <p:spPr>
          <a:xfrm>
            <a:off x="8094624" y="6530309"/>
            <a:ext cx="68526" cy="91443"/>
          </a:xfrm>
          <a:custGeom>
            <a:avLst/>
            <a:gdLst/>
            <a:ahLst/>
            <a:cxnLst/>
            <a:rect l="l" t="t" r="r" b="b"/>
            <a:pathLst>
              <a:path w="1153" h="1154" extrusionOk="0">
                <a:moveTo>
                  <a:pt x="577" y="1"/>
                </a:moveTo>
                <a:cubicBezTo>
                  <a:pt x="258" y="1"/>
                  <a:pt x="1" y="258"/>
                  <a:pt x="1" y="577"/>
                </a:cubicBezTo>
                <a:cubicBezTo>
                  <a:pt x="1" y="895"/>
                  <a:pt x="258" y="1153"/>
                  <a:pt x="577" y="1153"/>
                </a:cubicBezTo>
                <a:cubicBezTo>
                  <a:pt x="895" y="1153"/>
                  <a:pt x="1153" y="895"/>
                  <a:pt x="1153" y="577"/>
                </a:cubicBezTo>
                <a:cubicBezTo>
                  <a:pt x="1153" y="258"/>
                  <a:pt x="895" y="1"/>
                  <a:pt x="57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323" name="Google Shape;323;p17"/>
          <p:cNvSpPr/>
          <p:nvPr/>
        </p:nvSpPr>
        <p:spPr>
          <a:xfrm>
            <a:off x="8475751" y="5240016"/>
            <a:ext cx="68526" cy="91125"/>
          </a:xfrm>
          <a:custGeom>
            <a:avLst/>
            <a:gdLst/>
            <a:ahLst/>
            <a:cxnLst/>
            <a:rect l="l" t="t" r="r" b="b"/>
            <a:pathLst>
              <a:path w="1153" h="1150" extrusionOk="0">
                <a:moveTo>
                  <a:pt x="577" y="0"/>
                </a:moveTo>
                <a:cubicBezTo>
                  <a:pt x="258" y="0"/>
                  <a:pt x="0" y="258"/>
                  <a:pt x="0" y="576"/>
                </a:cubicBezTo>
                <a:cubicBezTo>
                  <a:pt x="0" y="891"/>
                  <a:pt x="258" y="1149"/>
                  <a:pt x="577" y="1149"/>
                </a:cubicBezTo>
                <a:cubicBezTo>
                  <a:pt x="895" y="1149"/>
                  <a:pt x="1153" y="891"/>
                  <a:pt x="1153" y="576"/>
                </a:cubicBezTo>
                <a:cubicBezTo>
                  <a:pt x="1153" y="258"/>
                  <a:pt x="895" y="0"/>
                  <a:pt x="57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324" name="Google Shape;324;p17"/>
          <p:cNvSpPr/>
          <p:nvPr/>
        </p:nvSpPr>
        <p:spPr>
          <a:xfrm>
            <a:off x="7961178" y="6293419"/>
            <a:ext cx="125105" cy="151824"/>
          </a:xfrm>
          <a:custGeom>
            <a:avLst/>
            <a:gdLst/>
            <a:ahLst/>
            <a:cxnLst/>
            <a:rect l="l" t="t" r="r" b="b"/>
            <a:pathLst>
              <a:path w="2105" h="1916" extrusionOk="0">
                <a:moveTo>
                  <a:pt x="1054" y="0"/>
                </a:moveTo>
                <a:cubicBezTo>
                  <a:pt x="809" y="0"/>
                  <a:pt x="564" y="93"/>
                  <a:pt x="376" y="280"/>
                </a:cubicBezTo>
                <a:cubicBezTo>
                  <a:pt x="0" y="655"/>
                  <a:pt x="0" y="1260"/>
                  <a:pt x="376" y="1636"/>
                </a:cubicBezTo>
                <a:cubicBezTo>
                  <a:pt x="564" y="1822"/>
                  <a:pt x="809" y="1915"/>
                  <a:pt x="1054" y="1915"/>
                </a:cubicBezTo>
                <a:cubicBezTo>
                  <a:pt x="1299" y="1915"/>
                  <a:pt x="1543" y="1822"/>
                  <a:pt x="1729" y="1636"/>
                </a:cubicBezTo>
                <a:cubicBezTo>
                  <a:pt x="2105" y="1260"/>
                  <a:pt x="2105" y="655"/>
                  <a:pt x="1729" y="280"/>
                </a:cubicBezTo>
                <a:cubicBezTo>
                  <a:pt x="1543" y="93"/>
                  <a:pt x="1299" y="0"/>
                  <a:pt x="105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325" name="Google Shape;325;p17"/>
          <p:cNvSpPr/>
          <p:nvPr/>
        </p:nvSpPr>
        <p:spPr>
          <a:xfrm>
            <a:off x="8372818" y="6398273"/>
            <a:ext cx="125105" cy="151665"/>
          </a:xfrm>
          <a:custGeom>
            <a:avLst/>
            <a:gdLst/>
            <a:ahLst/>
            <a:cxnLst/>
            <a:rect l="l" t="t" r="r" b="b"/>
            <a:pathLst>
              <a:path w="2105" h="1914" extrusionOk="0">
                <a:moveTo>
                  <a:pt x="1054" y="0"/>
                </a:moveTo>
                <a:cubicBezTo>
                  <a:pt x="809" y="0"/>
                  <a:pt x="564" y="94"/>
                  <a:pt x="376" y="282"/>
                </a:cubicBezTo>
                <a:cubicBezTo>
                  <a:pt x="0" y="654"/>
                  <a:pt x="0" y="1259"/>
                  <a:pt x="376" y="1635"/>
                </a:cubicBezTo>
                <a:cubicBezTo>
                  <a:pt x="564" y="1821"/>
                  <a:pt x="809" y="1914"/>
                  <a:pt x="1054" y="1914"/>
                </a:cubicBezTo>
                <a:cubicBezTo>
                  <a:pt x="1299" y="1914"/>
                  <a:pt x="1543" y="1821"/>
                  <a:pt x="1729" y="1635"/>
                </a:cubicBezTo>
                <a:cubicBezTo>
                  <a:pt x="2105" y="1259"/>
                  <a:pt x="2105" y="654"/>
                  <a:pt x="1729" y="282"/>
                </a:cubicBezTo>
                <a:cubicBezTo>
                  <a:pt x="1543" y="94"/>
                  <a:pt x="1299" y="0"/>
                  <a:pt x="1054" y="0"/>
                </a:cubicBezTo>
                <a:close/>
              </a:path>
            </a:pathLst>
          </a:custGeom>
          <a:solidFill>
            <a:srgbClr val="F145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326" name="Google Shape;326;p17"/>
          <p:cNvSpPr/>
          <p:nvPr/>
        </p:nvSpPr>
        <p:spPr>
          <a:xfrm>
            <a:off x="8372818" y="6398273"/>
            <a:ext cx="125105" cy="151665"/>
          </a:xfrm>
          <a:custGeom>
            <a:avLst/>
            <a:gdLst/>
            <a:ahLst/>
            <a:cxnLst/>
            <a:rect l="l" t="t" r="r" b="b"/>
            <a:pathLst>
              <a:path w="2105" h="1914" extrusionOk="0">
                <a:moveTo>
                  <a:pt x="1054" y="0"/>
                </a:moveTo>
                <a:cubicBezTo>
                  <a:pt x="809" y="0"/>
                  <a:pt x="564" y="94"/>
                  <a:pt x="376" y="282"/>
                </a:cubicBezTo>
                <a:cubicBezTo>
                  <a:pt x="0" y="654"/>
                  <a:pt x="0" y="1259"/>
                  <a:pt x="376" y="1635"/>
                </a:cubicBezTo>
                <a:cubicBezTo>
                  <a:pt x="564" y="1821"/>
                  <a:pt x="809" y="1914"/>
                  <a:pt x="1054" y="1914"/>
                </a:cubicBezTo>
                <a:cubicBezTo>
                  <a:pt x="1299" y="1914"/>
                  <a:pt x="1543" y="1821"/>
                  <a:pt x="1729" y="1635"/>
                </a:cubicBezTo>
                <a:cubicBezTo>
                  <a:pt x="2105" y="1259"/>
                  <a:pt x="2105" y="654"/>
                  <a:pt x="1729" y="282"/>
                </a:cubicBezTo>
                <a:cubicBezTo>
                  <a:pt x="1543" y="94"/>
                  <a:pt x="1299" y="0"/>
                  <a:pt x="105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</p:spTree>
    <p:extLst>
      <p:ext uri="{BB962C8B-B14F-4D97-AF65-F5344CB8AC3E}">
        <p14:creationId xmlns:p14="http://schemas.microsoft.com/office/powerpoint/2010/main" val="4739389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9AD4C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2 columns slide 1">
  <p:cSld name="Title &amp; 2 columns slide 1"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18"/>
          <p:cNvSpPr txBox="1">
            <a:spLocks noGrp="1"/>
          </p:cNvSpPr>
          <p:nvPr>
            <p:ph type="title"/>
          </p:nvPr>
        </p:nvSpPr>
        <p:spPr>
          <a:xfrm>
            <a:off x="1229850" y="885800"/>
            <a:ext cx="6684300" cy="6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b="0">
                <a:solidFill>
                  <a:srgbClr val="43434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b="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b="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b="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b="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b="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b="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b="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b="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29" name="Google Shape;329;p18"/>
          <p:cNvSpPr/>
          <p:nvPr/>
        </p:nvSpPr>
        <p:spPr>
          <a:xfrm>
            <a:off x="978614" y="2713187"/>
            <a:ext cx="3350700" cy="2994400"/>
          </a:xfrm>
          <a:prstGeom prst="roundRect">
            <a:avLst>
              <a:gd name="adj" fmla="val 11302"/>
            </a:avLst>
          </a:prstGeom>
          <a:noFill/>
          <a:ln w="19050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330" name="Google Shape;330;p18"/>
          <p:cNvSpPr/>
          <p:nvPr/>
        </p:nvSpPr>
        <p:spPr>
          <a:xfrm>
            <a:off x="4814687" y="2713187"/>
            <a:ext cx="3350700" cy="2994400"/>
          </a:xfrm>
          <a:prstGeom prst="roundRect">
            <a:avLst>
              <a:gd name="adj" fmla="val 11302"/>
            </a:avLst>
          </a:prstGeom>
          <a:noFill/>
          <a:ln w="19050" cap="rnd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331" name="Google Shape;331;p18"/>
          <p:cNvSpPr txBox="1">
            <a:spLocks noGrp="1"/>
          </p:cNvSpPr>
          <p:nvPr>
            <p:ph type="subTitle" idx="1"/>
          </p:nvPr>
        </p:nvSpPr>
        <p:spPr>
          <a:xfrm>
            <a:off x="6663088" y="2399553"/>
            <a:ext cx="1145700" cy="5948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32" name="Google Shape;332;p18"/>
          <p:cNvSpPr txBox="1">
            <a:spLocks noGrp="1"/>
          </p:cNvSpPr>
          <p:nvPr>
            <p:ph type="subTitle" idx="2"/>
          </p:nvPr>
        </p:nvSpPr>
        <p:spPr>
          <a:xfrm>
            <a:off x="5071100" y="3272100"/>
            <a:ext cx="2661300" cy="7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33" name="Google Shape;333;p18"/>
          <p:cNvSpPr txBox="1">
            <a:spLocks noGrp="1"/>
          </p:cNvSpPr>
          <p:nvPr>
            <p:ph type="subTitle" idx="3"/>
          </p:nvPr>
        </p:nvSpPr>
        <p:spPr>
          <a:xfrm>
            <a:off x="2865100" y="2399553"/>
            <a:ext cx="1145700" cy="5948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34" name="Google Shape;334;p18"/>
          <p:cNvSpPr txBox="1">
            <a:spLocks noGrp="1"/>
          </p:cNvSpPr>
          <p:nvPr>
            <p:ph type="subTitle" idx="4"/>
          </p:nvPr>
        </p:nvSpPr>
        <p:spPr>
          <a:xfrm>
            <a:off x="1349500" y="3272100"/>
            <a:ext cx="2661300" cy="7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35" name="Google Shape;335;p18"/>
          <p:cNvSpPr/>
          <p:nvPr/>
        </p:nvSpPr>
        <p:spPr>
          <a:xfrm>
            <a:off x="7591361" y="4486759"/>
            <a:ext cx="2048163" cy="2383936"/>
          </a:xfrm>
          <a:custGeom>
            <a:avLst/>
            <a:gdLst/>
            <a:ahLst/>
            <a:cxnLst/>
            <a:rect l="l" t="t" r="r" b="b"/>
            <a:pathLst>
              <a:path w="34462" h="30085" extrusionOk="0">
                <a:moveTo>
                  <a:pt x="26373" y="1"/>
                </a:moveTo>
                <a:cubicBezTo>
                  <a:pt x="26416" y="502"/>
                  <a:pt x="26427" y="1003"/>
                  <a:pt x="26362" y="1500"/>
                </a:cubicBezTo>
                <a:cubicBezTo>
                  <a:pt x="26173" y="3000"/>
                  <a:pt x="25257" y="4389"/>
                  <a:pt x="23950" y="5154"/>
                </a:cubicBezTo>
                <a:cubicBezTo>
                  <a:pt x="20815" y="6997"/>
                  <a:pt x="16195" y="5201"/>
                  <a:pt x="13543" y="7688"/>
                </a:cubicBezTo>
                <a:cubicBezTo>
                  <a:pt x="12111" y="9027"/>
                  <a:pt x="11814" y="11188"/>
                  <a:pt x="11943" y="13146"/>
                </a:cubicBezTo>
                <a:cubicBezTo>
                  <a:pt x="12076" y="15100"/>
                  <a:pt x="12541" y="17058"/>
                  <a:pt x="12290" y="19004"/>
                </a:cubicBezTo>
                <a:cubicBezTo>
                  <a:pt x="12011" y="21220"/>
                  <a:pt x="10755" y="23296"/>
                  <a:pt x="8923" y="24573"/>
                </a:cubicBezTo>
                <a:cubicBezTo>
                  <a:pt x="6654" y="26159"/>
                  <a:pt x="3927" y="26849"/>
                  <a:pt x="1686" y="28539"/>
                </a:cubicBezTo>
                <a:cubicBezTo>
                  <a:pt x="988" y="29068"/>
                  <a:pt x="430" y="29584"/>
                  <a:pt x="1" y="30085"/>
                </a:cubicBezTo>
                <a:lnTo>
                  <a:pt x="34461" y="30085"/>
                </a:lnTo>
                <a:lnTo>
                  <a:pt x="3446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336" name="Google Shape;336;p18"/>
          <p:cNvSpPr/>
          <p:nvPr/>
        </p:nvSpPr>
        <p:spPr>
          <a:xfrm>
            <a:off x="8418341" y="5013707"/>
            <a:ext cx="1221160" cy="1856989"/>
          </a:xfrm>
          <a:custGeom>
            <a:avLst/>
            <a:gdLst/>
            <a:ahLst/>
            <a:cxnLst/>
            <a:rect l="l" t="t" r="r" b="b"/>
            <a:pathLst>
              <a:path w="20547" h="23435" extrusionOk="0">
                <a:moveTo>
                  <a:pt x="20546" y="0"/>
                </a:moveTo>
                <a:cubicBezTo>
                  <a:pt x="17408" y="1564"/>
                  <a:pt x="13933" y="2717"/>
                  <a:pt x="11563" y="5286"/>
                </a:cubicBezTo>
                <a:cubicBezTo>
                  <a:pt x="8579" y="8525"/>
                  <a:pt x="8020" y="13274"/>
                  <a:pt x="5938" y="17154"/>
                </a:cubicBezTo>
                <a:cubicBezTo>
                  <a:pt x="4560" y="19723"/>
                  <a:pt x="2484" y="21914"/>
                  <a:pt x="0" y="23435"/>
                </a:cubicBezTo>
                <a:lnTo>
                  <a:pt x="20546" y="23435"/>
                </a:lnTo>
                <a:lnTo>
                  <a:pt x="20546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337" name="Google Shape;337;p18"/>
          <p:cNvSpPr/>
          <p:nvPr/>
        </p:nvSpPr>
        <p:spPr>
          <a:xfrm>
            <a:off x="8722539" y="6281393"/>
            <a:ext cx="688347" cy="589308"/>
          </a:xfrm>
          <a:custGeom>
            <a:avLst/>
            <a:gdLst/>
            <a:ahLst/>
            <a:cxnLst/>
            <a:rect l="l" t="t" r="r" b="b"/>
            <a:pathLst>
              <a:path w="11582" h="7437" extrusionOk="0">
                <a:moveTo>
                  <a:pt x="10748" y="0"/>
                </a:moveTo>
                <a:cubicBezTo>
                  <a:pt x="10295" y="0"/>
                  <a:pt x="9840" y="41"/>
                  <a:pt x="9402" y="107"/>
                </a:cubicBezTo>
                <a:cubicBezTo>
                  <a:pt x="5454" y="690"/>
                  <a:pt x="970" y="3296"/>
                  <a:pt x="0" y="7437"/>
                </a:cubicBezTo>
                <a:lnTo>
                  <a:pt x="11581" y="7437"/>
                </a:lnTo>
                <a:lnTo>
                  <a:pt x="11581" y="50"/>
                </a:lnTo>
                <a:cubicBezTo>
                  <a:pt x="11307" y="16"/>
                  <a:pt x="11028" y="0"/>
                  <a:pt x="1074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338" name="Google Shape;338;p18"/>
          <p:cNvSpPr/>
          <p:nvPr/>
        </p:nvSpPr>
        <p:spPr>
          <a:xfrm>
            <a:off x="8094621" y="6079410"/>
            <a:ext cx="68526" cy="91364"/>
          </a:xfrm>
          <a:custGeom>
            <a:avLst/>
            <a:gdLst/>
            <a:ahLst/>
            <a:cxnLst/>
            <a:rect l="l" t="t" r="r" b="b"/>
            <a:pathLst>
              <a:path w="1153" h="1153" extrusionOk="0">
                <a:moveTo>
                  <a:pt x="576" y="1"/>
                </a:moveTo>
                <a:cubicBezTo>
                  <a:pt x="258" y="1"/>
                  <a:pt x="0" y="258"/>
                  <a:pt x="0" y="577"/>
                </a:cubicBezTo>
                <a:cubicBezTo>
                  <a:pt x="0" y="895"/>
                  <a:pt x="258" y="1153"/>
                  <a:pt x="576" y="1153"/>
                </a:cubicBezTo>
                <a:cubicBezTo>
                  <a:pt x="895" y="1153"/>
                  <a:pt x="1153" y="895"/>
                  <a:pt x="1153" y="577"/>
                </a:cubicBezTo>
                <a:cubicBezTo>
                  <a:pt x="1153" y="258"/>
                  <a:pt x="895" y="1"/>
                  <a:pt x="57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339" name="Google Shape;339;p18"/>
          <p:cNvSpPr/>
          <p:nvPr/>
        </p:nvSpPr>
        <p:spPr>
          <a:xfrm>
            <a:off x="8234343" y="4915607"/>
            <a:ext cx="68526" cy="91047"/>
          </a:xfrm>
          <a:custGeom>
            <a:avLst/>
            <a:gdLst/>
            <a:ahLst/>
            <a:cxnLst/>
            <a:rect l="l" t="t" r="r" b="b"/>
            <a:pathLst>
              <a:path w="1153" h="1149" extrusionOk="0">
                <a:moveTo>
                  <a:pt x="577" y="0"/>
                </a:moveTo>
                <a:cubicBezTo>
                  <a:pt x="258" y="0"/>
                  <a:pt x="1" y="258"/>
                  <a:pt x="1" y="573"/>
                </a:cubicBezTo>
                <a:cubicBezTo>
                  <a:pt x="1" y="891"/>
                  <a:pt x="258" y="1149"/>
                  <a:pt x="577" y="1149"/>
                </a:cubicBezTo>
                <a:cubicBezTo>
                  <a:pt x="895" y="1149"/>
                  <a:pt x="1153" y="891"/>
                  <a:pt x="1153" y="573"/>
                </a:cubicBezTo>
                <a:cubicBezTo>
                  <a:pt x="1153" y="258"/>
                  <a:pt x="895" y="0"/>
                  <a:pt x="57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340" name="Google Shape;340;p18"/>
          <p:cNvSpPr/>
          <p:nvPr/>
        </p:nvSpPr>
        <p:spPr>
          <a:xfrm>
            <a:off x="8377691" y="4940489"/>
            <a:ext cx="47071" cy="62759"/>
          </a:xfrm>
          <a:custGeom>
            <a:avLst/>
            <a:gdLst/>
            <a:ahLst/>
            <a:cxnLst/>
            <a:rect l="l" t="t" r="r" b="b"/>
            <a:pathLst>
              <a:path w="792" h="792" extrusionOk="0">
                <a:moveTo>
                  <a:pt x="398" y="1"/>
                </a:moveTo>
                <a:cubicBezTo>
                  <a:pt x="180" y="1"/>
                  <a:pt x="1" y="176"/>
                  <a:pt x="1" y="395"/>
                </a:cubicBezTo>
                <a:cubicBezTo>
                  <a:pt x="1" y="613"/>
                  <a:pt x="180" y="792"/>
                  <a:pt x="398" y="792"/>
                </a:cubicBezTo>
                <a:cubicBezTo>
                  <a:pt x="616" y="792"/>
                  <a:pt x="792" y="613"/>
                  <a:pt x="792" y="395"/>
                </a:cubicBezTo>
                <a:cubicBezTo>
                  <a:pt x="792" y="176"/>
                  <a:pt x="616" y="1"/>
                  <a:pt x="39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341" name="Google Shape;341;p18"/>
          <p:cNvSpPr/>
          <p:nvPr/>
        </p:nvSpPr>
        <p:spPr>
          <a:xfrm>
            <a:off x="8836913" y="4827650"/>
            <a:ext cx="46833" cy="62759"/>
          </a:xfrm>
          <a:custGeom>
            <a:avLst/>
            <a:gdLst/>
            <a:ahLst/>
            <a:cxnLst/>
            <a:rect l="l" t="t" r="r" b="b"/>
            <a:pathLst>
              <a:path w="788" h="792" extrusionOk="0">
                <a:moveTo>
                  <a:pt x="394" y="1"/>
                </a:moveTo>
                <a:cubicBezTo>
                  <a:pt x="176" y="1"/>
                  <a:pt x="0" y="180"/>
                  <a:pt x="0" y="398"/>
                </a:cubicBezTo>
                <a:cubicBezTo>
                  <a:pt x="0" y="616"/>
                  <a:pt x="176" y="792"/>
                  <a:pt x="394" y="792"/>
                </a:cubicBezTo>
                <a:cubicBezTo>
                  <a:pt x="612" y="792"/>
                  <a:pt x="788" y="616"/>
                  <a:pt x="788" y="398"/>
                </a:cubicBezTo>
                <a:cubicBezTo>
                  <a:pt x="788" y="180"/>
                  <a:pt x="612" y="1"/>
                  <a:pt x="3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342" name="Google Shape;342;p18"/>
          <p:cNvSpPr/>
          <p:nvPr/>
        </p:nvSpPr>
        <p:spPr>
          <a:xfrm>
            <a:off x="8094624" y="6530309"/>
            <a:ext cx="68526" cy="91443"/>
          </a:xfrm>
          <a:custGeom>
            <a:avLst/>
            <a:gdLst/>
            <a:ahLst/>
            <a:cxnLst/>
            <a:rect l="l" t="t" r="r" b="b"/>
            <a:pathLst>
              <a:path w="1153" h="1154" extrusionOk="0">
                <a:moveTo>
                  <a:pt x="577" y="1"/>
                </a:moveTo>
                <a:cubicBezTo>
                  <a:pt x="258" y="1"/>
                  <a:pt x="1" y="258"/>
                  <a:pt x="1" y="577"/>
                </a:cubicBezTo>
                <a:cubicBezTo>
                  <a:pt x="1" y="895"/>
                  <a:pt x="258" y="1153"/>
                  <a:pt x="577" y="1153"/>
                </a:cubicBezTo>
                <a:cubicBezTo>
                  <a:pt x="895" y="1153"/>
                  <a:pt x="1153" y="895"/>
                  <a:pt x="1153" y="577"/>
                </a:cubicBezTo>
                <a:cubicBezTo>
                  <a:pt x="1153" y="258"/>
                  <a:pt x="895" y="1"/>
                  <a:pt x="57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343" name="Google Shape;343;p18"/>
          <p:cNvSpPr/>
          <p:nvPr/>
        </p:nvSpPr>
        <p:spPr>
          <a:xfrm>
            <a:off x="8475751" y="5240016"/>
            <a:ext cx="68526" cy="91125"/>
          </a:xfrm>
          <a:custGeom>
            <a:avLst/>
            <a:gdLst/>
            <a:ahLst/>
            <a:cxnLst/>
            <a:rect l="l" t="t" r="r" b="b"/>
            <a:pathLst>
              <a:path w="1153" h="1150" extrusionOk="0">
                <a:moveTo>
                  <a:pt x="577" y="0"/>
                </a:moveTo>
                <a:cubicBezTo>
                  <a:pt x="258" y="0"/>
                  <a:pt x="0" y="258"/>
                  <a:pt x="0" y="576"/>
                </a:cubicBezTo>
                <a:cubicBezTo>
                  <a:pt x="0" y="891"/>
                  <a:pt x="258" y="1149"/>
                  <a:pt x="577" y="1149"/>
                </a:cubicBezTo>
                <a:cubicBezTo>
                  <a:pt x="895" y="1149"/>
                  <a:pt x="1153" y="891"/>
                  <a:pt x="1153" y="576"/>
                </a:cubicBezTo>
                <a:cubicBezTo>
                  <a:pt x="1153" y="258"/>
                  <a:pt x="895" y="0"/>
                  <a:pt x="57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344" name="Google Shape;344;p18"/>
          <p:cNvSpPr/>
          <p:nvPr/>
        </p:nvSpPr>
        <p:spPr>
          <a:xfrm>
            <a:off x="7961178" y="6293419"/>
            <a:ext cx="125105" cy="151824"/>
          </a:xfrm>
          <a:custGeom>
            <a:avLst/>
            <a:gdLst/>
            <a:ahLst/>
            <a:cxnLst/>
            <a:rect l="l" t="t" r="r" b="b"/>
            <a:pathLst>
              <a:path w="2105" h="1916" extrusionOk="0">
                <a:moveTo>
                  <a:pt x="1054" y="0"/>
                </a:moveTo>
                <a:cubicBezTo>
                  <a:pt x="809" y="0"/>
                  <a:pt x="564" y="93"/>
                  <a:pt x="376" y="280"/>
                </a:cubicBezTo>
                <a:cubicBezTo>
                  <a:pt x="0" y="655"/>
                  <a:pt x="0" y="1260"/>
                  <a:pt x="376" y="1636"/>
                </a:cubicBezTo>
                <a:cubicBezTo>
                  <a:pt x="564" y="1822"/>
                  <a:pt x="809" y="1915"/>
                  <a:pt x="1054" y="1915"/>
                </a:cubicBezTo>
                <a:cubicBezTo>
                  <a:pt x="1299" y="1915"/>
                  <a:pt x="1543" y="1822"/>
                  <a:pt x="1729" y="1636"/>
                </a:cubicBezTo>
                <a:cubicBezTo>
                  <a:pt x="2105" y="1260"/>
                  <a:pt x="2105" y="655"/>
                  <a:pt x="1729" y="280"/>
                </a:cubicBezTo>
                <a:cubicBezTo>
                  <a:pt x="1543" y="93"/>
                  <a:pt x="1299" y="0"/>
                  <a:pt x="105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345" name="Google Shape;345;p18"/>
          <p:cNvSpPr/>
          <p:nvPr/>
        </p:nvSpPr>
        <p:spPr>
          <a:xfrm>
            <a:off x="8372818" y="6398273"/>
            <a:ext cx="125105" cy="151665"/>
          </a:xfrm>
          <a:custGeom>
            <a:avLst/>
            <a:gdLst/>
            <a:ahLst/>
            <a:cxnLst/>
            <a:rect l="l" t="t" r="r" b="b"/>
            <a:pathLst>
              <a:path w="2105" h="1914" extrusionOk="0">
                <a:moveTo>
                  <a:pt x="1054" y="0"/>
                </a:moveTo>
                <a:cubicBezTo>
                  <a:pt x="809" y="0"/>
                  <a:pt x="564" y="94"/>
                  <a:pt x="376" y="282"/>
                </a:cubicBezTo>
                <a:cubicBezTo>
                  <a:pt x="0" y="654"/>
                  <a:pt x="0" y="1259"/>
                  <a:pt x="376" y="1635"/>
                </a:cubicBezTo>
                <a:cubicBezTo>
                  <a:pt x="564" y="1821"/>
                  <a:pt x="809" y="1914"/>
                  <a:pt x="1054" y="1914"/>
                </a:cubicBezTo>
                <a:cubicBezTo>
                  <a:pt x="1299" y="1914"/>
                  <a:pt x="1543" y="1821"/>
                  <a:pt x="1729" y="1635"/>
                </a:cubicBezTo>
                <a:cubicBezTo>
                  <a:pt x="2105" y="1259"/>
                  <a:pt x="2105" y="654"/>
                  <a:pt x="1729" y="282"/>
                </a:cubicBezTo>
                <a:cubicBezTo>
                  <a:pt x="1543" y="94"/>
                  <a:pt x="1299" y="0"/>
                  <a:pt x="1054" y="0"/>
                </a:cubicBezTo>
                <a:close/>
              </a:path>
            </a:pathLst>
          </a:custGeom>
          <a:solidFill>
            <a:srgbClr val="F145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346" name="Google Shape;346;p18"/>
          <p:cNvSpPr/>
          <p:nvPr/>
        </p:nvSpPr>
        <p:spPr>
          <a:xfrm>
            <a:off x="8372818" y="6398273"/>
            <a:ext cx="125105" cy="151665"/>
          </a:xfrm>
          <a:custGeom>
            <a:avLst/>
            <a:gdLst/>
            <a:ahLst/>
            <a:cxnLst/>
            <a:rect l="l" t="t" r="r" b="b"/>
            <a:pathLst>
              <a:path w="2105" h="1914" extrusionOk="0">
                <a:moveTo>
                  <a:pt x="1054" y="0"/>
                </a:moveTo>
                <a:cubicBezTo>
                  <a:pt x="809" y="0"/>
                  <a:pt x="564" y="94"/>
                  <a:pt x="376" y="282"/>
                </a:cubicBezTo>
                <a:cubicBezTo>
                  <a:pt x="0" y="654"/>
                  <a:pt x="0" y="1259"/>
                  <a:pt x="376" y="1635"/>
                </a:cubicBezTo>
                <a:cubicBezTo>
                  <a:pt x="564" y="1821"/>
                  <a:pt x="809" y="1914"/>
                  <a:pt x="1054" y="1914"/>
                </a:cubicBezTo>
                <a:cubicBezTo>
                  <a:pt x="1299" y="1914"/>
                  <a:pt x="1543" y="1821"/>
                  <a:pt x="1729" y="1635"/>
                </a:cubicBezTo>
                <a:cubicBezTo>
                  <a:pt x="2105" y="1259"/>
                  <a:pt x="2105" y="654"/>
                  <a:pt x="1729" y="282"/>
                </a:cubicBezTo>
                <a:cubicBezTo>
                  <a:pt x="1543" y="94"/>
                  <a:pt x="1299" y="0"/>
                  <a:pt x="105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347" name="Google Shape;347;p18"/>
          <p:cNvSpPr txBox="1">
            <a:spLocks noGrp="1"/>
          </p:cNvSpPr>
          <p:nvPr>
            <p:ph type="sldNum" idx="12"/>
          </p:nvPr>
        </p:nvSpPr>
        <p:spPr>
          <a:xfrm rot="10800000">
            <a:off x="-171446" y="-558797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1000">
                <a:solidFill>
                  <a:srgbClr val="314256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rtl="0">
              <a:buNone/>
              <a:defRPr sz="1000">
                <a:solidFill>
                  <a:srgbClr val="314256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rtl="0">
              <a:buNone/>
              <a:defRPr sz="1000">
                <a:solidFill>
                  <a:srgbClr val="314256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rtl="0">
              <a:buNone/>
              <a:defRPr sz="1000">
                <a:solidFill>
                  <a:srgbClr val="314256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rtl="0">
              <a:buNone/>
              <a:defRPr sz="1000">
                <a:solidFill>
                  <a:srgbClr val="314256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rtl="0">
              <a:buNone/>
              <a:defRPr sz="1000">
                <a:solidFill>
                  <a:srgbClr val="314256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rtl="0">
              <a:buNone/>
              <a:defRPr sz="1000">
                <a:solidFill>
                  <a:srgbClr val="314256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rtl="0">
              <a:buNone/>
              <a:defRPr sz="1000">
                <a:solidFill>
                  <a:srgbClr val="314256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rtl="0">
              <a:buNone/>
              <a:defRPr sz="1000">
                <a:solidFill>
                  <a:srgbClr val="314256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fld id="{9464FBA1-C909-4021-AA6E-363A76369515}" type="slidenum">
              <a:rPr lang="es-ES" altLang="en-US" smtClean="0"/>
              <a:pPr/>
              <a:t>‹#›</a:t>
            </a:fld>
            <a:endParaRPr lang="es-ES" altLang="en-US"/>
          </a:p>
        </p:txBody>
      </p:sp>
      <p:sp>
        <p:nvSpPr>
          <p:cNvPr id="348" name="Google Shape;348;p18"/>
          <p:cNvSpPr/>
          <p:nvPr/>
        </p:nvSpPr>
        <p:spPr>
          <a:xfrm>
            <a:off x="-19043" y="-762013"/>
            <a:ext cx="2253996" cy="2268829"/>
          </a:xfrm>
          <a:custGeom>
            <a:avLst/>
            <a:gdLst/>
            <a:ahLst/>
            <a:cxnLst/>
            <a:rect l="l" t="t" r="r" b="b"/>
            <a:pathLst>
              <a:path w="23349" h="17627" extrusionOk="0">
                <a:moveTo>
                  <a:pt x="23344" y="1"/>
                </a:moveTo>
                <a:cubicBezTo>
                  <a:pt x="23343" y="1"/>
                  <a:pt x="23341" y="1"/>
                  <a:pt x="23339" y="1"/>
                </a:cubicBezTo>
                <a:lnTo>
                  <a:pt x="23349" y="1"/>
                </a:lnTo>
                <a:cubicBezTo>
                  <a:pt x="23349" y="1"/>
                  <a:pt x="23347" y="1"/>
                  <a:pt x="23344" y="1"/>
                </a:cubicBezTo>
                <a:close/>
                <a:moveTo>
                  <a:pt x="0" y="1"/>
                </a:moveTo>
                <a:lnTo>
                  <a:pt x="0" y="17627"/>
                </a:lnTo>
                <a:cubicBezTo>
                  <a:pt x="1118" y="15583"/>
                  <a:pt x="2757" y="15256"/>
                  <a:pt x="4412" y="15256"/>
                </a:cubicBezTo>
                <a:cubicBezTo>
                  <a:pt x="5193" y="15256"/>
                  <a:pt x="5976" y="15329"/>
                  <a:pt x="6711" y="15329"/>
                </a:cubicBezTo>
                <a:cubicBezTo>
                  <a:pt x="7154" y="15329"/>
                  <a:pt x="7579" y="15302"/>
                  <a:pt x="7974" y="15218"/>
                </a:cubicBezTo>
                <a:cubicBezTo>
                  <a:pt x="11989" y="14355"/>
                  <a:pt x="9946" y="10472"/>
                  <a:pt x="15822" y="10415"/>
                </a:cubicBezTo>
                <a:cubicBezTo>
                  <a:pt x="20657" y="10372"/>
                  <a:pt x="22035" y="8407"/>
                  <a:pt x="20461" y="3680"/>
                </a:cubicBezTo>
                <a:cubicBezTo>
                  <a:pt x="19257" y="70"/>
                  <a:pt x="23119" y="2"/>
                  <a:pt x="2333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/>
              <a:t>V</a:t>
            </a:r>
            <a:endParaRPr sz="1400"/>
          </a:p>
        </p:txBody>
      </p:sp>
      <p:sp>
        <p:nvSpPr>
          <p:cNvPr id="349" name="Google Shape;349;p18"/>
          <p:cNvSpPr/>
          <p:nvPr/>
        </p:nvSpPr>
        <p:spPr>
          <a:xfrm>
            <a:off x="-85718" y="-698513"/>
            <a:ext cx="2112379" cy="1976780"/>
          </a:xfrm>
          <a:custGeom>
            <a:avLst/>
            <a:gdLst/>
            <a:ahLst/>
            <a:cxnLst/>
            <a:rect l="l" t="t" r="r" b="b"/>
            <a:pathLst>
              <a:path w="21882" h="15358" extrusionOk="0">
                <a:moveTo>
                  <a:pt x="0" y="1"/>
                </a:moveTo>
                <a:lnTo>
                  <a:pt x="0" y="15358"/>
                </a:lnTo>
                <a:cubicBezTo>
                  <a:pt x="923" y="13978"/>
                  <a:pt x="2017" y="13639"/>
                  <a:pt x="3150" y="13639"/>
                </a:cubicBezTo>
                <a:cubicBezTo>
                  <a:pt x="4249" y="13639"/>
                  <a:pt x="5385" y="13958"/>
                  <a:pt x="6435" y="13958"/>
                </a:cubicBezTo>
                <a:cubicBezTo>
                  <a:pt x="6712" y="13958"/>
                  <a:pt x="6984" y="13936"/>
                  <a:pt x="7247" y="13879"/>
                </a:cubicBezTo>
                <a:cubicBezTo>
                  <a:pt x="11016" y="13074"/>
                  <a:pt x="9320" y="9478"/>
                  <a:pt x="14827" y="9427"/>
                </a:cubicBezTo>
                <a:cubicBezTo>
                  <a:pt x="19358" y="9384"/>
                  <a:pt x="20597" y="7262"/>
                  <a:pt x="19215" y="3862"/>
                </a:cubicBezTo>
                <a:cubicBezTo>
                  <a:pt x="17805" y="380"/>
                  <a:pt x="21881" y="1"/>
                  <a:pt x="2188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350" name="Google Shape;350;p18"/>
          <p:cNvSpPr/>
          <p:nvPr/>
        </p:nvSpPr>
        <p:spPr>
          <a:xfrm>
            <a:off x="-171443" y="-508013"/>
            <a:ext cx="1622275" cy="1518383"/>
          </a:xfrm>
          <a:custGeom>
            <a:avLst/>
            <a:gdLst/>
            <a:ahLst/>
            <a:cxnLst/>
            <a:rect l="l" t="t" r="r" b="b"/>
            <a:pathLst>
              <a:path w="19996" h="14037" extrusionOk="0">
                <a:moveTo>
                  <a:pt x="0" y="1"/>
                </a:moveTo>
                <a:lnTo>
                  <a:pt x="0" y="14037"/>
                </a:lnTo>
                <a:cubicBezTo>
                  <a:pt x="711" y="12974"/>
                  <a:pt x="1665" y="12656"/>
                  <a:pt x="2691" y="12656"/>
                </a:cubicBezTo>
                <a:cubicBezTo>
                  <a:pt x="4211" y="12656"/>
                  <a:pt x="5890" y="13353"/>
                  <a:pt x="7171" y="13353"/>
                </a:cubicBezTo>
                <a:cubicBezTo>
                  <a:pt x="7306" y="13353"/>
                  <a:pt x="7437" y="13346"/>
                  <a:pt x="7562" y="13328"/>
                </a:cubicBezTo>
                <a:cubicBezTo>
                  <a:pt x="11531" y="12788"/>
                  <a:pt x="9939" y="8662"/>
                  <a:pt x="14971" y="8615"/>
                </a:cubicBezTo>
                <a:cubicBezTo>
                  <a:pt x="19111" y="8576"/>
                  <a:pt x="18829" y="6625"/>
                  <a:pt x="17773" y="3444"/>
                </a:cubicBezTo>
                <a:cubicBezTo>
                  <a:pt x="16713" y="262"/>
                  <a:pt x="19995" y="1"/>
                  <a:pt x="1999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351" name="Google Shape;351;p18"/>
          <p:cNvSpPr/>
          <p:nvPr/>
        </p:nvSpPr>
        <p:spPr>
          <a:xfrm rot="10800000">
            <a:off x="1365892" y="779427"/>
            <a:ext cx="84943" cy="113068"/>
          </a:xfrm>
          <a:custGeom>
            <a:avLst/>
            <a:gdLst/>
            <a:ahLst/>
            <a:cxnLst/>
            <a:rect l="l" t="t" r="r" b="b"/>
            <a:pathLst>
              <a:path w="599" h="598" extrusionOk="0">
                <a:moveTo>
                  <a:pt x="298" y="0"/>
                </a:moveTo>
                <a:cubicBezTo>
                  <a:pt x="133" y="0"/>
                  <a:pt x="1" y="136"/>
                  <a:pt x="1" y="301"/>
                </a:cubicBezTo>
                <a:cubicBezTo>
                  <a:pt x="1" y="466"/>
                  <a:pt x="133" y="598"/>
                  <a:pt x="298" y="598"/>
                </a:cubicBezTo>
                <a:cubicBezTo>
                  <a:pt x="462" y="598"/>
                  <a:pt x="598" y="466"/>
                  <a:pt x="598" y="301"/>
                </a:cubicBezTo>
                <a:cubicBezTo>
                  <a:pt x="598" y="136"/>
                  <a:pt x="462" y="0"/>
                  <a:pt x="29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352" name="Google Shape;352;p18"/>
          <p:cNvSpPr/>
          <p:nvPr/>
        </p:nvSpPr>
        <p:spPr>
          <a:xfrm rot="10800000">
            <a:off x="168175" y="1404401"/>
            <a:ext cx="84943" cy="113068"/>
          </a:xfrm>
          <a:custGeom>
            <a:avLst/>
            <a:gdLst/>
            <a:ahLst/>
            <a:cxnLst/>
            <a:rect l="l" t="t" r="r" b="b"/>
            <a:pathLst>
              <a:path w="599" h="598" extrusionOk="0">
                <a:moveTo>
                  <a:pt x="301" y="0"/>
                </a:moveTo>
                <a:cubicBezTo>
                  <a:pt x="137" y="0"/>
                  <a:pt x="1" y="133"/>
                  <a:pt x="1" y="297"/>
                </a:cubicBezTo>
                <a:cubicBezTo>
                  <a:pt x="1" y="462"/>
                  <a:pt x="137" y="598"/>
                  <a:pt x="301" y="598"/>
                </a:cubicBezTo>
                <a:cubicBezTo>
                  <a:pt x="466" y="598"/>
                  <a:pt x="599" y="462"/>
                  <a:pt x="599" y="297"/>
                </a:cubicBezTo>
                <a:cubicBezTo>
                  <a:pt x="599" y="133"/>
                  <a:pt x="466" y="0"/>
                  <a:pt x="30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353" name="Google Shape;353;p18"/>
          <p:cNvSpPr/>
          <p:nvPr/>
        </p:nvSpPr>
        <p:spPr>
          <a:xfrm rot="10800000">
            <a:off x="1450836" y="106420"/>
            <a:ext cx="84801" cy="113257"/>
          </a:xfrm>
          <a:custGeom>
            <a:avLst/>
            <a:gdLst/>
            <a:ahLst/>
            <a:cxnLst/>
            <a:rect l="l" t="t" r="r" b="b"/>
            <a:pathLst>
              <a:path w="598" h="599" extrusionOk="0">
                <a:moveTo>
                  <a:pt x="301" y="0"/>
                </a:moveTo>
                <a:cubicBezTo>
                  <a:pt x="136" y="0"/>
                  <a:pt x="0" y="136"/>
                  <a:pt x="0" y="301"/>
                </a:cubicBezTo>
                <a:cubicBezTo>
                  <a:pt x="0" y="466"/>
                  <a:pt x="136" y="598"/>
                  <a:pt x="301" y="598"/>
                </a:cubicBezTo>
                <a:cubicBezTo>
                  <a:pt x="465" y="598"/>
                  <a:pt x="598" y="466"/>
                  <a:pt x="598" y="301"/>
                </a:cubicBezTo>
                <a:cubicBezTo>
                  <a:pt x="598" y="136"/>
                  <a:pt x="465" y="0"/>
                  <a:pt x="30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354" name="Google Shape;354;p18"/>
          <p:cNvSpPr/>
          <p:nvPr/>
        </p:nvSpPr>
        <p:spPr>
          <a:xfrm rot="10800000">
            <a:off x="243147" y="1278255"/>
            <a:ext cx="55589" cy="73173"/>
          </a:xfrm>
          <a:custGeom>
            <a:avLst/>
            <a:gdLst/>
            <a:ahLst/>
            <a:cxnLst/>
            <a:rect l="l" t="t" r="r" b="b"/>
            <a:pathLst>
              <a:path w="392" h="387" extrusionOk="0">
                <a:moveTo>
                  <a:pt x="198" y="0"/>
                </a:moveTo>
                <a:cubicBezTo>
                  <a:pt x="90" y="0"/>
                  <a:pt x="1" y="86"/>
                  <a:pt x="1" y="193"/>
                </a:cubicBezTo>
                <a:cubicBezTo>
                  <a:pt x="1" y="301"/>
                  <a:pt x="90" y="387"/>
                  <a:pt x="198" y="387"/>
                </a:cubicBezTo>
                <a:cubicBezTo>
                  <a:pt x="305" y="387"/>
                  <a:pt x="391" y="301"/>
                  <a:pt x="391" y="193"/>
                </a:cubicBezTo>
                <a:cubicBezTo>
                  <a:pt x="391" y="86"/>
                  <a:pt x="305" y="0"/>
                  <a:pt x="19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355" name="Google Shape;355;p18"/>
          <p:cNvSpPr/>
          <p:nvPr/>
        </p:nvSpPr>
        <p:spPr>
          <a:xfrm rot="10800000">
            <a:off x="1235691" y="742648"/>
            <a:ext cx="55447" cy="73929"/>
          </a:xfrm>
          <a:custGeom>
            <a:avLst/>
            <a:gdLst/>
            <a:ahLst/>
            <a:cxnLst/>
            <a:rect l="l" t="t" r="r" b="b"/>
            <a:pathLst>
              <a:path w="391" h="391" extrusionOk="0">
                <a:moveTo>
                  <a:pt x="194" y="0"/>
                </a:moveTo>
                <a:cubicBezTo>
                  <a:pt x="86" y="0"/>
                  <a:pt x="1" y="90"/>
                  <a:pt x="1" y="197"/>
                </a:cubicBezTo>
                <a:cubicBezTo>
                  <a:pt x="1" y="305"/>
                  <a:pt x="86" y="390"/>
                  <a:pt x="194" y="390"/>
                </a:cubicBezTo>
                <a:cubicBezTo>
                  <a:pt x="301" y="390"/>
                  <a:pt x="391" y="305"/>
                  <a:pt x="391" y="197"/>
                </a:cubicBezTo>
                <a:cubicBezTo>
                  <a:pt x="391" y="90"/>
                  <a:pt x="301" y="0"/>
                  <a:pt x="19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356" name="Google Shape;356;p18"/>
          <p:cNvSpPr/>
          <p:nvPr/>
        </p:nvSpPr>
        <p:spPr>
          <a:xfrm rot="10800000">
            <a:off x="428836" y="485586"/>
            <a:ext cx="147735" cy="151833"/>
          </a:xfrm>
          <a:custGeom>
            <a:avLst/>
            <a:gdLst/>
            <a:ahLst/>
            <a:cxnLst/>
            <a:rect l="l" t="t" r="r" b="b"/>
            <a:pathLst>
              <a:path w="541" h="417" extrusionOk="0">
                <a:moveTo>
                  <a:pt x="272" y="1"/>
                </a:moveTo>
                <a:cubicBezTo>
                  <a:pt x="4" y="1"/>
                  <a:pt x="0" y="416"/>
                  <a:pt x="272" y="416"/>
                </a:cubicBezTo>
                <a:cubicBezTo>
                  <a:pt x="541" y="416"/>
                  <a:pt x="541" y="1"/>
                  <a:pt x="27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357" name="Google Shape;357;p18"/>
          <p:cNvSpPr/>
          <p:nvPr/>
        </p:nvSpPr>
        <p:spPr>
          <a:xfrm rot="10800000">
            <a:off x="879751" y="496699"/>
            <a:ext cx="120395" cy="124035"/>
          </a:xfrm>
          <a:custGeom>
            <a:avLst/>
            <a:gdLst/>
            <a:ahLst/>
            <a:cxnLst/>
            <a:rect l="l" t="t" r="r" b="b"/>
            <a:pathLst>
              <a:path w="849" h="656" extrusionOk="0">
                <a:moveTo>
                  <a:pt x="423" y="1"/>
                </a:moveTo>
                <a:cubicBezTo>
                  <a:pt x="4" y="1"/>
                  <a:pt x="1" y="656"/>
                  <a:pt x="423" y="656"/>
                </a:cubicBezTo>
                <a:cubicBezTo>
                  <a:pt x="849" y="656"/>
                  <a:pt x="849" y="1"/>
                  <a:pt x="42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358" name="Google Shape;358;p18"/>
          <p:cNvSpPr/>
          <p:nvPr/>
        </p:nvSpPr>
        <p:spPr>
          <a:xfrm rot="10800000">
            <a:off x="168184" y="379495"/>
            <a:ext cx="260650" cy="269461"/>
          </a:xfrm>
          <a:custGeom>
            <a:avLst/>
            <a:gdLst/>
            <a:ahLst/>
            <a:cxnLst/>
            <a:rect l="l" t="t" r="r" b="b"/>
            <a:pathLst>
              <a:path w="846" h="656" extrusionOk="0">
                <a:moveTo>
                  <a:pt x="423" y="0"/>
                </a:moveTo>
                <a:cubicBezTo>
                  <a:pt x="1" y="0"/>
                  <a:pt x="1" y="655"/>
                  <a:pt x="423" y="655"/>
                </a:cubicBezTo>
                <a:cubicBezTo>
                  <a:pt x="846" y="655"/>
                  <a:pt x="846" y="0"/>
                  <a:pt x="4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</p:spTree>
    <p:extLst>
      <p:ext uri="{BB962C8B-B14F-4D97-AF65-F5344CB8AC3E}">
        <p14:creationId xmlns:p14="http://schemas.microsoft.com/office/powerpoint/2010/main" val="13803833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9AD4C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2 columns slide 2">
  <p:cSld name="Title &amp; 2 columns slide 2"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19"/>
          <p:cNvSpPr txBox="1">
            <a:spLocks noGrp="1"/>
          </p:cNvSpPr>
          <p:nvPr>
            <p:ph type="title"/>
          </p:nvPr>
        </p:nvSpPr>
        <p:spPr>
          <a:xfrm>
            <a:off x="211650" y="885800"/>
            <a:ext cx="7854900" cy="6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b="0">
                <a:solidFill>
                  <a:srgbClr val="43434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b="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b="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b="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b="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b="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b="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b="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b="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cxnSp>
        <p:nvCxnSpPr>
          <p:cNvPr id="361" name="Google Shape;361;p19"/>
          <p:cNvCxnSpPr/>
          <p:nvPr/>
        </p:nvCxnSpPr>
        <p:spPr>
          <a:xfrm>
            <a:off x="6038277" y="2010500"/>
            <a:ext cx="1939500" cy="0"/>
          </a:xfrm>
          <a:prstGeom prst="straightConnector1">
            <a:avLst/>
          </a:prstGeom>
          <a:noFill/>
          <a:ln w="19050" cap="rnd" cmpd="sng">
            <a:solidFill>
              <a:srgbClr val="F145AB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362" name="Google Shape;362;p19"/>
          <p:cNvSpPr txBox="1">
            <a:spLocks noGrp="1"/>
          </p:cNvSpPr>
          <p:nvPr>
            <p:ph type="sldNum" idx="12"/>
          </p:nvPr>
        </p:nvSpPr>
        <p:spPr>
          <a:xfrm rot="10800000">
            <a:off x="-171446" y="-558797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1000">
                <a:solidFill>
                  <a:srgbClr val="314256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rtl="0">
              <a:buNone/>
              <a:defRPr sz="1000">
                <a:solidFill>
                  <a:srgbClr val="314256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rtl="0">
              <a:buNone/>
              <a:defRPr sz="1000">
                <a:solidFill>
                  <a:srgbClr val="314256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rtl="0">
              <a:buNone/>
              <a:defRPr sz="1000">
                <a:solidFill>
                  <a:srgbClr val="314256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rtl="0">
              <a:buNone/>
              <a:defRPr sz="1000">
                <a:solidFill>
                  <a:srgbClr val="314256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rtl="0">
              <a:buNone/>
              <a:defRPr sz="1000">
                <a:solidFill>
                  <a:srgbClr val="314256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rtl="0">
              <a:buNone/>
              <a:defRPr sz="1000">
                <a:solidFill>
                  <a:srgbClr val="314256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rtl="0">
              <a:buNone/>
              <a:defRPr sz="1000">
                <a:solidFill>
                  <a:srgbClr val="314256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rtl="0">
              <a:buNone/>
              <a:defRPr sz="1000">
                <a:solidFill>
                  <a:srgbClr val="314256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fld id="{9464FBA1-C909-4021-AA6E-363A76369515}" type="slidenum">
              <a:rPr lang="es-ES" altLang="en-US" smtClean="0"/>
              <a:pPr/>
              <a:t>‹#›</a:t>
            </a:fld>
            <a:endParaRPr lang="es-ES" altLang="en-US"/>
          </a:p>
        </p:txBody>
      </p:sp>
      <p:sp>
        <p:nvSpPr>
          <p:cNvPr id="363" name="Google Shape;363;p19"/>
          <p:cNvSpPr/>
          <p:nvPr/>
        </p:nvSpPr>
        <p:spPr>
          <a:xfrm>
            <a:off x="-19043" y="-762013"/>
            <a:ext cx="2253996" cy="2268829"/>
          </a:xfrm>
          <a:custGeom>
            <a:avLst/>
            <a:gdLst/>
            <a:ahLst/>
            <a:cxnLst/>
            <a:rect l="l" t="t" r="r" b="b"/>
            <a:pathLst>
              <a:path w="23349" h="17627" extrusionOk="0">
                <a:moveTo>
                  <a:pt x="23344" y="1"/>
                </a:moveTo>
                <a:cubicBezTo>
                  <a:pt x="23343" y="1"/>
                  <a:pt x="23341" y="1"/>
                  <a:pt x="23339" y="1"/>
                </a:cubicBezTo>
                <a:lnTo>
                  <a:pt x="23349" y="1"/>
                </a:lnTo>
                <a:cubicBezTo>
                  <a:pt x="23349" y="1"/>
                  <a:pt x="23347" y="1"/>
                  <a:pt x="23344" y="1"/>
                </a:cubicBezTo>
                <a:close/>
                <a:moveTo>
                  <a:pt x="0" y="1"/>
                </a:moveTo>
                <a:lnTo>
                  <a:pt x="0" y="17627"/>
                </a:lnTo>
                <a:cubicBezTo>
                  <a:pt x="1118" y="15583"/>
                  <a:pt x="2757" y="15256"/>
                  <a:pt x="4412" y="15256"/>
                </a:cubicBezTo>
                <a:cubicBezTo>
                  <a:pt x="5193" y="15256"/>
                  <a:pt x="5976" y="15329"/>
                  <a:pt x="6711" y="15329"/>
                </a:cubicBezTo>
                <a:cubicBezTo>
                  <a:pt x="7154" y="15329"/>
                  <a:pt x="7579" y="15302"/>
                  <a:pt x="7974" y="15218"/>
                </a:cubicBezTo>
                <a:cubicBezTo>
                  <a:pt x="11989" y="14355"/>
                  <a:pt x="9946" y="10472"/>
                  <a:pt x="15822" y="10415"/>
                </a:cubicBezTo>
                <a:cubicBezTo>
                  <a:pt x="20657" y="10372"/>
                  <a:pt x="22035" y="8407"/>
                  <a:pt x="20461" y="3680"/>
                </a:cubicBezTo>
                <a:cubicBezTo>
                  <a:pt x="19257" y="70"/>
                  <a:pt x="23119" y="2"/>
                  <a:pt x="2333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/>
              <a:t>V</a:t>
            </a:r>
            <a:endParaRPr sz="1400"/>
          </a:p>
        </p:txBody>
      </p:sp>
      <p:sp>
        <p:nvSpPr>
          <p:cNvPr id="364" name="Google Shape;364;p19"/>
          <p:cNvSpPr/>
          <p:nvPr/>
        </p:nvSpPr>
        <p:spPr>
          <a:xfrm>
            <a:off x="-85718" y="-698513"/>
            <a:ext cx="2112379" cy="1976780"/>
          </a:xfrm>
          <a:custGeom>
            <a:avLst/>
            <a:gdLst/>
            <a:ahLst/>
            <a:cxnLst/>
            <a:rect l="l" t="t" r="r" b="b"/>
            <a:pathLst>
              <a:path w="21882" h="15358" extrusionOk="0">
                <a:moveTo>
                  <a:pt x="0" y="1"/>
                </a:moveTo>
                <a:lnTo>
                  <a:pt x="0" y="15358"/>
                </a:lnTo>
                <a:cubicBezTo>
                  <a:pt x="923" y="13978"/>
                  <a:pt x="2017" y="13639"/>
                  <a:pt x="3150" y="13639"/>
                </a:cubicBezTo>
                <a:cubicBezTo>
                  <a:pt x="4249" y="13639"/>
                  <a:pt x="5385" y="13958"/>
                  <a:pt x="6435" y="13958"/>
                </a:cubicBezTo>
                <a:cubicBezTo>
                  <a:pt x="6712" y="13958"/>
                  <a:pt x="6984" y="13936"/>
                  <a:pt x="7247" y="13879"/>
                </a:cubicBezTo>
                <a:cubicBezTo>
                  <a:pt x="11016" y="13074"/>
                  <a:pt x="9320" y="9478"/>
                  <a:pt x="14827" y="9427"/>
                </a:cubicBezTo>
                <a:cubicBezTo>
                  <a:pt x="19358" y="9384"/>
                  <a:pt x="20597" y="7262"/>
                  <a:pt x="19215" y="3862"/>
                </a:cubicBezTo>
                <a:cubicBezTo>
                  <a:pt x="17805" y="380"/>
                  <a:pt x="21881" y="1"/>
                  <a:pt x="2188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365" name="Google Shape;365;p19"/>
          <p:cNvSpPr/>
          <p:nvPr/>
        </p:nvSpPr>
        <p:spPr>
          <a:xfrm>
            <a:off x="-171443" y="-508013"/>
            <a:ext cx="1622275" cy="1518383"/>
          </a:xfrm>
          <a:custGeom>
            <a:avLst/>
            <a:gdLst/>
            <a:ahLst/>
            <a:cxnLst/>
            <a:rect l="l" t="t" r="r" b="b"/>
            <a:pathLst>
              <a:path w="19996" h="14037" extrusionOk="0">
                <a:moveTo>
                  <a:pt x="0" y="1"/>
                </a:moveTo>
                <a:lnTo>
                  <a:pt x="0" y="14037"/>
                </a:lnTo>
                <a:cubicBezTo>
                  <a:pt x="711" y="12974"/>
                  <a:pt x="1665" y="12656"/>
                  <a:pt x="2691" y="12656"/>
                </a:cubicBezTo>
                <a:cubicBezTo>
                  <a:pt x="4211" y="12656"/>
                  <a:pt x="5890" y="13353"/>
                  <a:pt x="7171" y="13353"/>
                </a:cubicBezTo>
                <a:cubicBezTo>
                  <a:pt x="7306" y="13353"/>
                  <a:pt x="7437" y="13346"/>
                  <a:pt x="7562" y="13328"/>
                </a:cubicBezTo>
                <a:cubicBezTo>
                  <a:pt x="11531" y="12788"/>
                  <a:pt x="9939" y="8662"/>
                  <a:pt x="14971" y="8615"/>
                </a:cubicBezTo>
                <a:cubicBezTo>
                  <a:pt x="19111" y="8576"/>
                  <a:pt x="18829" y="6625"/>
                  <a:pt x="17773" y="3444"/>
                </a:cubicBezTo>
                <a:cubicBezTo>
                  <a:pt x="16713" y="262"/>
                  <a:pt x="19995" y="1"/>
                  <a:pt x="1999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366" name="Google Shape;366;p19"/>
          <p:cNvSpPr/>
          <p:nvPr/>
        </p:nvSpPr>
        <p:spPr>
          <a:xfrm rot="10800000">
            <a:off x="1365892" y="779427"/>
            <a:ext cx="84943" cy="113068"/>
          </a:xfrm>
          <a:custGeom>
            <a:avLst/>
            <a:gdLst/>
            <a:ahLst/>
            <a:cxnLst/>
            <a:rect l="l" t="t" r="r" b="b"/>
            <a:pathLst>
              <a:path w="599" h="598" extrusionOk="0">
                <a:moveTo>
                  <a:pt x="298" y="0"/>
                </a:moveTo>
                <a:cubicBezTo>
                  <a:pt x="133" y="0"/>
                  <a:pt x="1" y="136"/>
                  <a:pt x="1" y="301"/>
                </a:cubicBezTo>
                <a:cubicBezTo>
                  <a:pt x="1" y="466"/>
                  <a:pt x="133" y="598"/>
                  <a:pt x="298" y="598"/>
                </a:cubicBezTo>
                <a:cubicBezTo>
                  <a:pt x="462" y="598"/>
                  <a:pt x="598" y="466"/>
                  <a:pt x="598" y="301"/>
                </a:cubicBezTo>
                <a:cubicBezTo>
                  <a:pt x="598" y="136"/>
                  <a:pt x="462" y="0"/>
                  <a:pt x="29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367" name="Google Shape;367;p19"/>
          <p:cNvSpPr/>
          <p:nvPr/>
        </p:nvSpPr>
        <p:spPr>
          <a:xfrm rot="10800000">
            <a:off x="168175" y="1404401"/>
            <a:ext cx="84943" cy="113068"/>
          </a:xfrm>
          <a:custGeom>
            <a:avLst/>
            <a:gdLst/>
            <a:ahLst/>
            <a:cxnLst/>
            <a:rect l="l" t="t" r="r" b="b"/>
            <a:pathLst>
              <a:path w="599" h="598" extrusionOk="0">
                <a:moveTo>
                  <a:pt x="301" y="0"/>
                </a:moveTo>
                <a:cubicBezTo>
                  <a:pt x="137" y="0"/>
                  <a:pt x="1" y="133"/>
                  <a:pt x="1" y="297"/>
                </a:cubicBezTo>
                <a:cubicBezTo>
                  <a:pt x="1" y="462"/>
                  <a:pt x="137" y="598"/>
                  <a:pt x="301" y="598"/>
                </a:cubicBezTo>
                <a:cubicBezTo>
                  <a:pt x="466" y="598"/>
                  <a:pt x="599" y="462"/>
                  <a:pt x="599" y="297"/>
                </a:cubicBezTo>
                <a:cubicBezTo>
                  <a:pt x="599" y="133"/>
                  <a:pt x="466" y="0"/>
                  <a:pt x="30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368" name="Google Shape;368;p19"/>
          <p:cNvSpPr/>
          <p:nvPr/>
        </p:nvSpPr>
        <p:spPr>
          <a:xfrm rot="10800000">
            <a:off x="1450836" y="106420"/>
            <a:ext cx="84801" cy="113257"/>
          </a:xfrm>
          <a:custGeom>
            <a:avLst/>
            <a:gdLst/>
            <a:ahLst/>
            <a:cxnLst/>
            <a:rect l="l" t="t" r="r" b="b"/>
            <a:pathLst>
              <a:path w="598" h="599" extrusionOk="0">
                <a:moveTo>
                  <a:pt x="301" y="0"/>
                </a:moveTo>
                <a:cubicBezTo>
                  <a:pt x="136" y="0"/>
                  <a:pt x="0" y="136"/>
                  <a:pt x="0" y="301"/>
                </a:cubicBezTo>
                <a:cubicBezTo>
                  <a:pt x="0" y="466"/>
                  <a:pt x="136" y="598"/>
                  <a:pt x="301" y="598"/>
                </a:cubicBezTo>
                <a:cubicBezTo>
                  <a:pt x="465" y="598"/>
                  <a:pt x="598" y="466"/>
                  <a:pt x="598" y="301"/>
                </a:cubicBezTo>
                <a:cubicBezTo>
                  <a:pt x="598" y="136"/>
                  <a:pt x="465" y="0"/>
                  <a:pt x="30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369" name="Google Shape;369;p19"/>
          <p:cNvSpPr/>
          <p:nvPr/>
        </p:nvSpPr>
        <p:spPr>
          <a:xfrm rot="10800000">
            <a:off x="243147" y="1278255"/>
            <a:ext cx="55589" cy="73173"/>
          </a:xfrm>
          <a:custGeom>
            <a:avLst/>
            <a:gdLst/>
            <a:ahLst/>
            <a:cxnLst/>
            <a:rect l="l" t="t" r="r" b="b"/>
            <a:pathLst>
              <a:path w="392" h="387" extrusionOk="0">
                <a:moveTo>
                  <a:pt x="198" y="0"/>
                </a:moveTo>
                <a:cubicBezTo>
                  <a:pt x="90" y="0"/>
                  <a:pt x="1" y="86"/>
                  <a:pt x="1" y="193"/>
                </a:cubicBezTo>
                <a:cubicBezTo>
                  <a:pt x="1" y="301"/>
                  <a:pt x="90" y="387"/>
                  <a:pt x="198" y="387"/>
                </a:cubicBezTo>
                <a:cubicBezTo>
                  <a:pt x="305" y="387"/>
                  <a:pt x="391" y="301"/>
                  <a:pt x="391" y="193"/>
                </a:cubicBezTo>
                <a:cubicBezTo>
                  <a:pt x="391" y="86"/>
                  <a:pt x="305" y="0"/>
                  <a:pt x="19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370" name="Google Shape;370;p19"/>
          <p:cNvSpPr/>
          <p:nvPr/>
        </p:nvSpPr>
        <p:spPr>
          <a:xfrm rot="10800000">
            <a:off x="1235691" y="742648"/>
            <a:ext cx="55447" cy="73929"/>
          </a:xfrm>
          <a:custGeom>
            <a:avLst/>
            <a:gdLst/>
            <a:ahLst/>
            <a:cxnLst/>
            <a:rect l="l" t="t" r="r" b="b"/>
            <a:pathLst>
              <a:path w="391" h="391" extrusionOk="0">
                <a:moveTo>
                  <a:pt x="194" y="0"/>
                </a:moveTo>
                <a:cubicBezTo>
                  <a:pt x="86" y="0"/>
                  <a:pt x="1" y="90"/>
                  <a:pt x="1" y="197"/>
                </a:cubicBezTo>
                <a:cubicBezTo>
                  <a:pt x="1" y="305"/>
                  <a:pt x="86" y="390"/>
                  <a:pt x="194" y="390"/>
                </a:cubicBezTo>
                <a:cubicBezTo>
                  <a:pt x="301" y="390"/>
                  <a:pt x="391" y="305"/>
                  <a:pt x="391" y="197"/>
                </a:cubicBezTo>
                <a:cubicBezTo>
                  <a:pt x="391" y="90"/>
                  <a:pt x="301" y="0"/>
                  <a:pt x="19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371" name="Google Shape;371;p19"/>
          <p:cNvSpPr/>
          <p:nvPr/>
        </p:nvSpPr>
        <p:spPr>
          <a:xfrm rot="10800000">
            <a:off x="428836" y="485586"/>
            <a:ext cx="147735" cy="151833"/>
          </a:xfrm>
          <a:custGeom>
            <a:avLst/>
            <a:gdLst/>
            <a:ahLst/>
            <a:cxnLst/>
            <a:rect l="l" t="t" r="r" b="b"/>
            <a:pathLst>
              <a:path w="541" h="417" extrusionOk="0">
                <a:moveTo>
                  <a:pt x="272" y="1"/>
                </a:moveTo>
                <a:cubicBezTo>
                  <a:pt x="4" y="1"/>
                  <a:pt x="0" y="416"/>
                  <a:pt x="272" y="416"/>
                </a:cubicBezTo>
                <a:cubicBezTo>
                  <a:pt x="541" y="416"/>
                  <a:pt x="541" y="1"/>
                  <a:pt x="27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372" name="Google Shape;372;p19"/>
          <p:cNvSpPr/>
          <p:nvPr/>
        </p:nvSpPr>
        <p:spPr>
          <a:xfrm rot="10800000">
            <a:off x="879751" y="496699"/>
            <a:ext cx="120395" cy="124035"/>
          </a:xfrm>
          <a:custGeom>
            <a:avLst/>
            <a:gdLst/>
            <a:ahLst/>
            <a:cxnLst/>
            <a:rect l="l" t="t" r="r" b="b"/>
            <a:pathLst>
              <a:path w="849" h="656" extrusionOk="0">
                <a:moveTo>
                  <a:pt x="423" y="1"/>
                </a:moveTo>
                <a:cubicBezTo>
                  <a:pt x="4" y="1"/>
                  <a:pt x="1" y="656"/>
                  <a:pt x="423" y="656"/>
                </a:cubicBezTo>
                <a:cubicBezTo>
                  <a:pt x="849" y="656"/>
                  <a:pt x="849" y="1"/>
                  <a:pt x="42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373" name="Google Shape;373;p19"/>
          <p:cNvSpPr/>
          <p:nvPr/>
        </p:nvSpPr>
        <p:spPr>
          <a:xfrm rot="10800000">
            <a:off x="168184" y="379495"/>
            <a:ext cx="260650" cy="269461"/>
          </a:xfrm>
          <a:custGeom>
            <a:avLst/>
            <a:gdLst/>
            <a:ahLst/>
            <a:cxnLst/>
            <a:rect l="l" t="t" r="r" b="b"/>
            <a:pathLst>
              <a:path w="846" h="656" extrusionOk="0">
                <a:moveTo>
                  <a:pt x="423" y="0"/>
                </a:moveTo>
                <a:cubicBezTo>
                  <a:pt x="1" y="0"/>
                  <a:pt x="1" y="655"/>
                  <a:pt x="423" y="655"/>
                </a:cubicBezTo>
                <a:cubicBezTo>
                  <a:pt x="846" y="655"/>
                  <a:pt x="846" y="0"/>
                  <a:pt x="4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374" name="Google Shape;374;p19"/>
          <p:cNvSpPr/>
          <p:nvPr/>
        </p:nvSpPr>
        <p:spPr>
          <a:xfrm>
            <a:off x="7591361" y="4486759"/>
            <a:ext cx="2048163" cy="2383936"/>
          </a:xfrm>
          <a:custGeom>
            <a:avLst/>
            <a:gdLst/>
            <a:ahLst/>
            <a:cxnLst/>
            <a:rect l="l" t="t" r="r" b="b"/>
            <a:pathLst>
              <a:path w="34462" h="30085" extrusionOk="0">
                <a:moveTo>
                  <a:pt x="26373" y="1"/>
                </a:moveTo>
                <a:cubicBezTo>
                  <a:pt x="26416" y="502"/>
                  <a:pt x="26427" y="1003"/>
                  <a:pt x="26362" y="1500"/>
                </a:cubicBezTo>
                <a:cubicBezTo>
                  <a:pt x="26173" y="3000"/>
                  <a:pt x="25257" y="4389"/>
                  <a:pt x="23950" y="5154"/>
                </a:cubicBezTo>
                <a:cubicBezTo>
                  <a:pt x="20815" y="6997"/>
                  <a:pt x="16195" y="5201"/>
                  <a:pt x="13543" y="7688"/>
                </a:cubicBezTo>
                <a:cubicBezTo>
                  <a:pt x="12111" y="9027"/>
                  <a:pt x="11814" y="11188"/>
                  <a:pt x="11943" y="13146"/>
                </a:cubicBezTo>
                <a:cubicBezTo>
                  <a:pt x="12076" y="15100"/>
                  <a:pt x="12541" y="17058"/>
                  <a:pt x="12290" y="19004"/>
                </a:cubicBezTo>
                <a:cubicBezTo>
                  <a:pt x="12011" y="21220"/>
                  <a:pt x="10755" y="23296"/>
                  <a:pt x="8923" y="24573"/>
                </a:cubicBezTo>
                <a:cubicBezTo>
                  <a:pt x="6654" y="26159"/>
                  <a:pt x="3927" y="26849"/>
                  <a:pt x="1686" y="28539"/>
                </a:cubicBezTo>
                <a:cubicBezTo>
                  <a:pt x="988" y="29068"/>
                  <a:pt x="430" y="29584"/>
                  <a:pt x="1" y="30085"/>
                </a:cubicBezTo>
                <a:lnTo>
                  <a:pt x="34461" y="30085"/>
                </a:lnTo>
                <a:lnTo>
                  <a:pt x="3446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375" name="Google Shape;375;p19"/>
          <p:cNvSpPr/>
          <p:nvPr/>
        </p:nvSpPr>
        <p:spPr>
          <a:xfrm>
            <a:off x="8418341" y="5013707"/>
            <a:ext cx="1221160" cy="1856989"/>
          </a:xfrm>
          <a:custGeom>
            <a:avLst/>
            <a:gdLst/>
            <a:ahLst/>
            <a:cxnLst/>
            <a:rect l="l" t="t" r="r" b="b"/>
            <a:pathLst>
              <a:path w="20547" h="23435" extrusionOk="0">
                <a:moveTo>
                  <a:pt x="20546" y="0"/>
                </a:moveTo>
                <a:cubicBezTo>
                  <a:pt x="17408" y="1564"/>
                  <a:pt x="13933" y="2717"/>
                  <a:pt x="11563" y="5286"/>
                </a:cubicBezTo>
                <a:cubicBezTo>
                  <a:pt x="8579" y="8525"/>
                  <a:pt x="8020" y="13274"/>
                  <a:pt x="5938" y="17154"/>
                </a:cubicBezTo>
                <a:cubicBezTo>
                  <a:pt x="4560" y="19723"/>
                  <a:pt x="2484" y="21914"/>
                  <a:pt x="0" y="23435"/>
                </a:cubicBezTo>
                <a:lnTo>
                  <a:pt x="20546" y="23435"/>
                </a:lnTo>
                <a:lnTo>
                  <a:pt x="20546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376" name="Google Shape;376;p19"/>
          <p:cNvSpPr/>
          <p:nvPr/>
        </p:nvSpPr>
        <p:spPr>
          <a:xfrm>
            <a:off x="8722539" y="6281393"/>
            <a:ext cx="688347" cy="589308"/>
          </a:xfrm>
          <a:custGeom>
            <a:avLst/>
            <a:gdLst/>
            <a:ahLst/>
            <a:cxnLst/>
            <a:rect l="l" t="t" r="r" b="b"/>
            <a:pathLst>
              <a:path w="11582" h="7437" extrusionOk="0">
                <a:moveTo>
                  <a:pt x="10748" y="0"/>
                </a:moveTo>
                <a:cubicBezTo>
                  <a:pt x="10295" y="0"/>
                  <a:pt x="9840" y="41"/>
                  <a:pt x="9402" y="107"/>
                </a:cubicBezTo>
                <a:cubicBezTo>
                  <a:pt x="5454" y="690"/>
                  <a:pt x="970" y="3296"/>
                  <a:pt x="0" y="7437"/>
                </a:cubicBezTo>
                <a:lnTo>
                  <a:pt x="11581" y="7437"/>
                </a:lnTo>
                <a:lnTo>
                  <a:pt x="11581" y="50"/>
                </a:lnTo>
                <a:cubicBezTo>
                  <a:pt x="11307" y="16"/>
                  <a:pt x="11028" y="0"/>
                  <a:pt x="1074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377" name="Google Shape;377;p19"/>
          <p:cNvSpPr/>
          <p:nvPr/>
        </p:nvSpPr>
        <p:spPr>
          <a:xfrm>
            <a:off x="8094621" y="6079410"/>
            <a:ext cx="68526" cy="91364"/>
          </a:xfrm>
          <a:custGeom>
            <a:avLst/>
            <a:gdLst/>
            <a:ahLst/>
            <a:cxnLst/>
            <a:rect l="l" t="t" r="r" b="b"/>
            <a:pathLst>
              <a:path w="1153" h="1153" extrusionOk="0">
                <a:moveTo>
                  <a:pt x="576" y="1"/>
                </a:moveTo>
                <a:cubicBezTo>
                  <a:pt x="258" y="1"/>
                  <a:pt x="0" y="258"/>
                  <a:pt x="0" y="577"/>
                </a:cubicBezTo>
                <a:cubicBezTo>
                  <a:pt x="0" y="895"/>
                  <a:pt x="258" y="1153"/>
                  <a:pt x="576" y="1153"/>
                </a:cubicBezTo>
                <a:cubicBezTo>
                  <a:pt x="895" y="1153"/>
                  <a:pt x="1153" y="895"/>
                  <a:pt x="1153" y="577"/>
                </a:cubicBezTo>
                <a:cubicBezTo>
                  <a:pt x="1153" y="258"/>
                  <a:pt x="895" y="1"/>
                  <a:pt x="57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378" name="Google Shape;378;p19"/>
          <p:cNvSpPr/>
          <p:nvPr/>
        </p:nvSpPr>
        <p:spPr>
          <a:xfrm>
            <a:off x="8234343" y="4915607"/>
            <a:ext cx="68526" cy="91047"/>
          </a:xfrm>
          <a:custGeom>
            <a:avLst/>
            <a:gdLst/>
            <a:ahLst/>
            <a:cxnLst/>
            <a:rect l="l" t="t" r="r" b="b"/>
            <a:pathLst>
              <a:path w="1153" h="1149" extrusionOk="0">
                <a:moveTo>
                  <a:pt x="577" y="0"/>
                </a:moveTo>
                <a:cubicBezTo>
                  <a:pt x="258" y="0"/>
                  <a:pt x="1" y="258"/>
                  <a:pt x="1" y="573"/>
                </a:cubicBezTo>
                <a:cubicBezTo>
                  <a:pt x="1" y="891"/>
                  <a:pt x="258" y="1149"/>
                  <a:pt x="577" y="1149"/>
                </a:cubicBezTo>
                <a:cubicBezTo>
                  <a:pt x="895" y="1149"/>
                  <a:pt x="1153" y="891"/>
                  <a:pt x="1153" y="573"/>
                </a:cubicBezTo>
                <a:cubicBezTo>
                  <a:pt x="1153" y="258"/>
                  <a:pt x="895" y="0"/>
                  <a:pt x="57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379" name="Google Shape;379;p19"/>
          <p:cNvSpPr/>
          <p:nvPr/>
        </p:nvSpPr>
        <p:spPr>
          <a:xfrm>
            <a:off x="8377691" y="4940489"/>
            <a:ext cx="47071" cy="62759"/>
          </a:xfrm>
          <a:custGeom>
            <a:avLst/>
            <a:gdLst/>
            <a:ahLst/>
            <a:cxnLst/>
            <a:rect l="l" t="t" r="r" b="b"/>
            <a:pathLst>
              <a:path w="792" h="792" extrusionOk="0">
                <a:moveTo>
                  <a:pt x="398" y="1"/>
                </a:moveTo>
                <a:cubicBezTo>
                  <a:pt x="180" y="1"/>
                  <a:pt x="1" y="176"/>
                  <a:pt x="1" y="395"/>
                </a:cubicBezTo>
                <a:cubicBezTo>
                  <a:pt x="1" y="613"/>
                  <a:pt x="180" y="792"/>
                  <a:pt x="398" y="792"/>
                </a:cubicBezTo>
                <a:cubicBezTo>
                  <a:pt x="616" y="792"/>
                  <a:pt x="792" y="613"/>
                  <a:pt x="792" y="395"/>
                </a:cubicBezTo>
                <a:cubicBezTo>
                  <a:pt x="792" y="176"/>
                  <a:pt x="616" y="1"/>
                  <a:pt x="39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380" name="Google Shape;380;p19"/>
          <p:cNvSpPr/>
          <p:nvPr/>
        </p:nvSpPr>
        <p:spPr>
          <a:xfrm>
            <a:off x="8836913" y="4827650"/>
            <a:ext cx="46833" cy="62759"/>
          </a:xfrm>
          <a:custGeom>
            <a:avLst/>
            <a:gdLst/>
            <a:ahLst/>
            <a:cxnLst/>
            <a:rect l="l" t="t" r="r" b="b"/>
            <a:pathLst>
              <a:path w="788" h="792" extrusionOk="0">
                <a:moveTo>
                  <a:pt x="394" y="1"/>
                </a:moveTo>
                <a:cubicBezTo>
                  <a:pt x="176" y="1"/>
                  <a:pt x="0" y="180"/>
                  <a:pt x="0" y="398"/>
                </a:cubicBezTo>
                <a:cubicBezTo>
                  <a:pt x="0" y="616"/>
                  <a:pt x="176" y="792"/>
                  <a:pt x="394" y="792"/>
                </a:cubicBezTo>
                <a:cubicBezTo>
                  <a:pt x="612" y="792"/>
                  <a:pt x="788" y="616"/>
                  <a:pt x="788" y="398"/>
                </a:cubicBezTo>
                <a:cubicBezTo>
                  <a:pt x="788" y="180"/>
                  <a:pt x="612" y="1"/>
                  <a:pt x="3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381" name="Google Shape;381;p19"/>
          <p:cNvSpPr/>
          <p:nvPr/>
        </p:nvSpPr>
        <p:spPr>
          <a:xfrm>
            <a:off x="8094624" y="6530309"/>
            <a:ext cx="68526" cy="91443"/>
          </a:xfrm>
          <a:custGeom>
            <a:avLst/>
            <a:gdLst/>
            <a:ahLst/>
            <a:cxnLst/>
            <a:rect l="l" t="t" r="r" b="b"/>
            <a:pathLst>
              <a:path w="1153" h="1154" extrusionOk="0">
                <a:moveTo>
                  <a:pt x="577" y="1"/>
                </a:moveTo>
                <a:cubicBezTo>
                  <a:pt x="258" y="1"/>
                  <a:pt x="1" y="258"/>
                  <a:pt x="1" y="577"/>
                </a:cubicBezTo>
                <a:cubicBezTo>
                  <a:pt x="1" y="895"/>
                  <a:pt x="258" y="1153"/>
                  <a:pt x="577" y="1153"/>
                </a:cubicBezTo>
                <a:cubicBezTo>
                  <a:pt x="895" y="1153"/>
                  <a:pt x="1153" y="895"/>
                  <a:pt x="1153" y="577"/>
                </a:cubicBezTo>
                <a:cubicBezTo>
                  <a:pt x="1153" y="258"/>
                  <a:pt x="895" y="1"/>
                  <a:pt x="57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382" name="Google Shape;382;p19"/>
          <p:cNvSpPr/>
          <p:nvPr/>
        </p:nvSpPr>
        <p:spPr>
          <a:xfrm>
            <a:off x="8475751" y="5240016"/>
            <a:ext cx="68526" cy="91125"/>
          </a:xfrm>
          <a:custGeom>
            <a:avLst/>
            <a:gdLst/>
            <a:ahLst/>
            <a:cxnLst/>
            <a:rect l="l" t="t" r="r" b="b"/>
            <a:pathLst>
              <a:path w="1153" h="1150" extrusionOk="0">
                <a:moveTo>
                  <a:pt x="577" y="0"/>
                </a:moveTo>
                <a:cubicBezTo>
                  <a:pt x="258" y="0"/>
                  <a:pt x="0" y="258"/>
                  <a:pt x="0" y="576"/>
                </a:cubicBezTo>
                <a:cubicBezTo>
                  <a:pt x="0" y="891"/>
                  <a:pt x="258" y="1149"/>
                  <a:pt x="577" y="1149"/>
                </a:cubicBezTo>
                <a:cubicBezTo>
                  <a:pt x="895" y="1149"/>
                  <a:pt x="1153" y="891"/>
                  <a:pt x="1153" y="576"/>
                </a:cubicBezTo>
                <a:cubicBezTo>
                  <a:pt x="1153" y="258"/>
                  <a:pt x="895" y="0"/>
                  <a:pt x="57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383" name="Google Shape;383;p19"/>
          <p:cNvSpPr/>
          <p:nvPr/>
        </p:nvSpPr>
        <p:spPr>
          <a:xfrm>
            <a:off x="7961178" y="6293419"/>
            <a:ext cx="125105" cy="151824"/>
          </a:xfrm>
          <a:custGeom>
            <a:avLst/>
            <a:gdLst/>
            <a:ahLst/>
            <a:cxnLst/>
            <a:rect l="l" t="t" r="r" b="b"/>
            <a:pathLst>
              <a:path w="2105" h="1916" extrusionOk="0">
                <a:moveTo>
                  <a:pt x="1054" y="0"/>
                </a:moveTo>
                <a:cubicBezTo>
                  <a:pt x="809" y="0"/>
                  <a:pt x="564" y="93"/>
                  <a:pt x="376" y="280"/>
                </a:cubicBezTo>
                <a:cubicBezTo>
                  <a:pt x="0" y="655"/>
                  <a:pt x="0" y="1260"/>
                  <a:pt x="376" y="1636"/>
                </a:cubicBezTo>
                <a:cubicBezTo>
                  <a:pt x="564" y="1822"/>
                  <a:pt x="809" y="1915"/>
                  <a:pt x="1054" y="1915"/>
                </a:cubicBezTo>
                <a:cubicBezTo>
                  <a:pt x="1299" y="1915"/>
                  <a:pt x="1543" y="1822"/>
                  <a:pt x="1729" y="1636"/>
                </a:cubicBezTo>
                <a:cubicBezTo>
                  <a:pt x="2105" y="1260"/>
                  <a:pt x="2105" y="655"/>
                  <a:pt x="1729" y="280"/>
                </a:cubicBezTo>
                <a:cubicBezTo>
                  <a:pt x="1543" y="93"/>
                  <a:pt x="1299" y="0"/>
                  <a:pt x="105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384" name="Google Shape;384;p19"/>
          <p:cNvSpPr/>
          <p:nvPr/>
        </p:nvSpPr>
        <p:spPr>
          <a:xfrm>
            <a:off x="8372818" y="6398273"/>
            <a:ext cx="125105" cy="151665"/>
          </a:xfrm>
          <a:custGeom>
            <a:avLst/>
            <a:gdLst/>
            <a:ahLst/>
            <a:cxnLst/>
            <a:rect l="l" t="t" r="r" b="b"/>
            <a:pathLst>
              <a:path w="2105" h="1914" extrusionOk="0">
                <a:moveTo>
                  <a:pt x="1054" y="0"/>
                </a:moveTo>
                <a:cubicBezTo>
                  <a:pt x="809" y="0"/>
                  <a:pt x="564" y="94"/>
                  <a:pt x="376" y="282"/>
                </a:cubicBezTo>
                <a:cubicBezTo>
                  <a:pt x="0" y="654"/>
                  <a:pt x="0" y="1259"/>
                  <a:pt x="376" y="1635"/>
                </a:cubicBezTo>
                <a:cubicBezTo>
                  <a:pt x="564" y="1821"/>
                  <a:pt x="809" y="1914"/>
                  <a:pt x="1054" y="1914"/>
                </a:cubicBezTo>
                <a:cubicBezTo>
                  <a:pt x="1299" y="1914"/>
                  <a:pt x="1543" y="1821"/>
                  <a:pt x="1729" y="1635"/>
                </a:cubicBezTo>
                <a:cubicBezTo>
                  <a:pt x="2105" y="1259"/>
                  <a:pt x="2105" y="654"/>
                  <a:pt x="1729" y="282"/>
                </a:cubicBezTo>
                <a:cubicBezTo>
                  <a:pt x="1543" y="94"/>
                  <a:pt x="1299" y="0"/>
                  <a:pt x="1054" y="0"/>
                </a:cubicBezTo>
                <a:close/>
              </a:path>
            </a:pathLst>
          </a:custGeom>
          <a:solidFill>
            <a:srgbClr val="F145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385" name="Google Shape;385;p19"/>
          <p:cNvSpPr/>
          <p:nvPr/>
        </p:nvSpPr>
        <p:spPr>
          <a:xfrm>
            <a:off x="8372818" y="6398273"/>
            <a:ext cx="125105" cy="151665"/>
          </a:xfrm>
          <a:custGeom>
            <a:avLst/>
            <a:gdLst/>
            <a:ahLst/>
            <a:cxnLst/>
            <a:rect l="l" t="t" r="r" b="b"/>
            <a:pathLst>
              <a:path w="2105" h="1914" extrusionOk="0">
                <a:moveTo>
                  <a:pt x="1054" y="0"/>
                </a:moveTo>
                <a:cubicBezTo>
                  <a:pt x="809" y="0"/>
                  <a:pt x="564" y="94"/>
                  <a:pt x="376" y="282"/>
                </a:cubicBezTo>
                <a:cubicBezTo>
                  <a:pt x="0" y="654"/>
                  <a:pt x="0" y="1259"/>
                  <a:pt x="376" y="1635"/>
                </a:cubicBezTo>
                <a:cubicBezTo>
                  <a:pt x="564" y="1821"/>
                  <a:pt x="809" y="1914"/>
                  <a:pt x="1054" y="1914"/>
                </a:cubicBezTo>
                <a:cubicBezTo>
                  <a:pt x="1299" y="1914"/>
                  <a:pt x="1543" y="1821"/>
                  <a:pt x="1729" y="1635"/>
                </a:cubicBezTo>
                <a:cubicBezTo>
                  <a:pt x="2105" y="1259"/>
                  <a:pt x="2105" y="654"/>
                  <a:pt x="1729" y="282"/>
                </a:cubicBezTo>
                <a:cubicBezTo>
                  <a:pt x="1543" y="94"/>
                  <a:pt x="1299" y="0"/>
                  <a:pt x="105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</p:spTree>
    <p:extLst>
      <p:ext uri="{BB962C8B-B14F-4D97-AF65-F5344CB8AC3E}">
        <p14:creationId xmlns:p14="http://schemas.microsoft.com/office/powerpoint/2010/main" val="14835378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9AD4C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&amp; 3 columns slide">
  <p:cSld name="Photo &amp; 3 columns slide"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20"/>
          <p:cNvSpPr/>
          <p:nvPr/>
        </p:nvSpPr>
        <p:spPr>
          <a:xfrm>
            <a:off x="8157031" y="5992571"/>
            <a:ext cx="986971" cy="865420"/>
          </a:xfrm>
          <a:custGeom>
            <a:avLst/>
            <a:gdLst/>
            <a:ahLst/>
            <a:cxnLst/>
            <a:rect l="l" t="t" r="r" b="b"/>
            <a:pathLst>
              <a:path w="8611" h="5663" extrusionOk="0">
                <a:moveTo>
                  <a:pt x="8611" y="1"/>
                </a:moveTo>
                <a:cubicBezTo>
                  <a:pt x="5830" y="541"/>
                  <a:pt x="3171" y="1883"/>
                  <a:pt x="1292" y="3995"/>
                </a:cubicBezTo>
                <a:cubicBezTo>
                  <a:pt x="823" y="4521"/>
                  <a:pt x="408" y="5086"/>
                  <a:pt x="0" y="5663"/>
                </a:cubicBezTo>
                <a:lnTo>
                  <a:pt x="8611" y="5663"/>
                </a:lnTo>
                <a:lnTo>
                  <a:pt x="8611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388" name="Google Shape;388;p20"/>
          <p:cNvSpPr txBox="1">
            <a:spLocks noGrp="1"/>
          </p:cNvSpPr>
          <p:nvPr>
            <p:ph type="subTitle" idx="1"/>
          </p:nvPr>
        </p:nvSpPr>
        <p:spPr>
          <a:xfrm>
            <a:off x="872604" y="3900767"/>
            <a:ext cx="1932600" cy="59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89" name="Google Shape;389;p20"/>
          <p:cNvSpPr txBox="1">
            <a:spLocks noGrp="1"/>
          </p:cNvSpPr>
          <p:nvPr>
            <p:ph type="subTitle" idx="2"/>
          </p:nvPr>
        </p:nvSpPr>
        <p:spPr>
          <a:xfrm>
            <a:off x="872604" y="4416567"/>
            <a:ext cx="1932600" cy="7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90" name="Google Shape;390;p20"/>
          <p:cNvSpPr txBox="1">
            <a:spLocks noGrp="1"/>
          </p:cNvSpPr>
          <p:nvPr>
            <p:ph type="subTitle" idx="3"/>
          </p:nvPr>
        </p:nvSpPr>
        <p:spPr>
          <a:xfrm>
            <a:off x="3605700" y="3900767"/>
            <a:ext cx="1932600" cy="59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91" name="Google Shape;391;p20"/>
          <p:cNvSpPr txBox="1">
            <a:spLocks noGrp="1"/>
          </p:cNvSpPr>
          <p:nvPr>
            <p:ph type="subTitle" idx="4"/>
          </p:nvPr>
        </p:nvSpPr>
        <p:spPr>
          <a:xfrm>
            <a:off x="3605700" y="4416567"/>
            <a:ext cx="1932600" cy="7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92" name="Google Shape;392;p20"/>
          <p:cNvSpPr txBox="1">
            <a:spLocks noGrp="1"/>
          </p:cNvSpPr>
          <p:nvPr>
            <p:ph type="subTitle" idx="5"/>
          </p:nvPr>
        </p:nvSpPr>
        <p:spPr>
          <a:xfrm>
            <a:off x="6338800" y="3900767"/>
            <a:ext cx="1932600" cy="59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93" name="Google Shape;393;p20"/>
          <p:cNvSpPr txBox="1">
            <a:spLocks noGrp="1"/>
          </p:cNvSpPr>
          <p:nvPr>
            <p:ph type="subTitle" idx="6"/>
          </p:nvPr>
        </p:nvSpPr>
        <p:spPr>
          <a:xfrm>
            <a:off x="6338800" y="4416567"/>
            <a:ext cx="1932600" cy="7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cxnSp>
        <p:nvCxnSpPr>
          <p:cNvPr id="394" name="Google Shape;394;p20"/>
          <p:cNvCxnSpPr/>
          <p:nvPr/>
        </p:nvCxnSpPr>
        <p:spPr>
          <a:xfrm>
            <a:off x="3214100" y="3441700"/>
            <a:ext cx="0" cy="2614800"/>
          </a:xfrm>
          <a:prstGeom prst="straightConnector1">
            <a:avLst/>
          </a:prstGeom>
          <a:noFill/>
          <a:ln w="19050" cap="rnd" cmpd="sng">
            <a:solidFill>
              <a:schemeClr val="accent2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395" name="Google Shape;395;p20"/>
          <p:cNvCxnSpPr/>
          <p:nvPr/>
        </p:nvCxnSpPr>
        <p:spPr>
          <a:xfrm>
            <a:off x="5912025" y="3448700"/>
            <a:ext cx="0" cy="2600800"/>
          </a:xfrm>
          <a:prstGeom prst="straightConnector1">
            <a:avLst/>
          </a:prstGeom>
          <a:noFill/>
          <a:ln w="19050" cap="rnd" cmpd="sng">
            <a:solidFill>
              <a:schemeClr val="accent2"/>
            </a:solidFill>
            <a:prstDash val="dot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8704106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9AD4C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ext &amp; some text slide 1">
  <p:cSld name="BIG text &amp; some text slide 1">
    <p:bg>
      <p:bgPr>
        <a:solidFill>
          <a:schemeClr val="accent5"/>
        </a:solidFill>
        <a:effectLst/>
      </p:bgPr>
    </p:bg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21"/>
          <p:cNvSpPr/>
          <p:nvPr/>
        </p:nvSpPr>
        <p:spPr>
          <a:xfrm>
            <a:off x="-18757" y="-28516"/>
            <a:ext cx="4954976" cy="6915021"/>
          </a:xfrm>
          <a:custGeom>
            <a:avLst/>
            <a:gdLst/>
            <a:ahLst/>
            <a:cxnLst/>
            <a:rect l="l" t="t" r="r" b="b"/>
            <a:pathLst>
              <a:path w="29007" h="30361" extrusionOk="0">
                <a:moveTo>
                  <a:pt x="0" y="1"/>
                </a:moveTo>
                <a:lnTo>
                  <a:pt x="0" y="30360"/>
                </a:lnTo>
                <a:lnTo>
                  <a:pt x="15547" y="30360"/>
                </a:lnTo>
                <a:cubicBezTo>
                  <a:pt x="15471" y="30274"/>
                  <a:pt x="15393" y="30192"/>
                  <a:pt x="15318" y="30106"/>
                </a:cubicBezTo>
                <a:cubicBezTo>
                  <a:pt x="13861" y="28420"/>
                  <a:pt x="13081" y="26234"/>
                  <a:pt x="12769" y="24029"/>
                </a:cubicBezTo>
                <a:cubicBezTo>
                  <a:pt x="12365" y="21159"/>
                  <a:pt x="12744" y="18110"/>
                  <a:pt x="14230" y="15619"/>
                </a:cubicBezTo>
                <a:cubicBezTo>
                  <a:pt x="15897" y="12827"/>
                  <a:pt x="18746" y="10995"/>
                  <a:pt x="21448" y="9184"/>
                </a:cubicBezTo>
                <a:cubicBezTo>
                  <a:pt x="24154" y="7377"/>
                  <a:pt x="26924" y="5355"/>
                  <a:pt x="28273" y="2399"/>
                </a:cubicBezTo>
                <a:cubicBezTo>
                  <a:pt x="28624" y="1629"/>
                  <a:pt x="28864" y="824"/>
                  <a:pt x="2900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398" name="Google Shape;398;p21"/>
          <p:cNvSpPr/>
          <p:nvPr/>
        </p:nvSpPr>
        <p:spPr>
          <a:xfrm>
            <a:off x="-18757" y="-28516"/>
            <a:ext cx="2617304" cy="1626435"/>
          </a:xfrm>
          <a:custGeom>
            <a:avLst/>
            <a:gdLst/>
            <a:ahLst/>
            <a:cxnLst/>
            <a:rect l="l" t="t" r="r" b="b"/>
            <a:pathLst>
              <a:path w="15322" h="7141" extrusionOk="0">
                <a:moveTo>
                  <a:pt x="0" y="1"/>
                </a:moveTo>
                <a:lnTo>
                  <a:pt x="0" y="7141"/>
                </a:lnTo>
                <a:cubicBezTo>
                  <a:pt x="143" y="7141"/>
                  <a:pt x="290" y="7137"/>
                  <a:pt x="433" y="7133"/>
                </a:cubicBezTo>
                <a:cubicBezTo>
                  <a:pt x="3686" y="7076"/>
                  <a:pt x="6997" y="6579"/>
                  <a:pt x="9903" y="5111"/>
                </a:cubicBezTo>
                <a:cubicBezTo>
                  <a:pt x="12150" y="3977"/>
                  <a:pt x="14140" y="2202"/>
                  <a:pt x="1532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399" name="Google Shape;399;p21"/>
          <p:cNvSpPr/>
          <p:nvPr/>
        </p:nvSpPr>
        <p:spPr>
          <a:xfrm>
            <a:off x="270957" y="4838748"/>
            <a:ext cx="1183099" cy="1577465"/>
          </a:xfrm>
          <a:custGeom>
            <a:avLst/>
            <a:gdLst/>
            <a:ahLst/>
            <a:cxnLst/>
            <a:rect l="l" t="t" r="r" b="b"/>
            <a:pathLst>
              <a:path w="6926" h="6926" extrusionOk="0">
                <a:moveTo>
                  <a:pt x="3461" y="0"/>
                </a:moveTo>
                <a:cubicBezTo>
                  <a:pt x="1550" y="0"/>
                  <a:pt x="0" y="1550"/>
                  <a:pt x="0" y="3461"/>
                </a:cubicBezTo>
                <a:cubicBezTo>
                  <a:pt x="0" y="5375"/>
                  <a:pt x="1550" y="6925"/>
                  <a:pt x="3461" y="6925"/>
                </a:cubicBezTo>
                <a:cubicBezTo>
                  <a:pt x="5372" y="6925"/>
                  <a:pt x="6926" y="5375"/>
                  <a:pt x="6926" y="3461"/>
                </a:cubicBezTo>
                <a:cubicBezTo>
                  <a:pt x="6926" y="1550"/>
                  <a:pt x="5372" y="0"/>
                  <a:pt x="346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400" name="Google Shape;400;p21"/>
          <p:cNvSpPr/>
          <p:nvPr/>
        </p:nvSpPr>
        <p:spPr>
          <a:xfrm>
            <a:off x="7570798" y="5056988"/>
            <a:ext cx="851196" cy="1134928"/>
          </a:xfrm>
          <a:custGeom>
            <a:avLst/>
            <a:gdLst/>
            <a:ahLst/>
            <a:cxnLst/>
            <a:rect l="l" t="t" r="r" b="b"/>
            <a:pathLst>
              <a:path w="4983" h="4983" extrusionOk="0">
                <a:moveTo>
                  <a:pt x="2491" y="1"/>
                </a:moveTo>
                <a:cubicBezTo>
                  <a:pt x="1114" y="1"/>
                  <a:pt x="1" y="1114"/>
                  <a:pt x="1" y="2492"/>
                </a:cubicBezTo>
                <a:cubicBezTo>
                  <a:pt x="1" y="3866"/>
                  <a:pt x="1114" y="4983"/>
                  <a:pt x="2491" y="4983"/>
                </a:cubicBezTo>
                <a:cubicBezTo>
                  <a:pt x="3866" y="4983"/>
                  <a:pt x="4982" y="3866"/>
                  <a:pt x="4982" y="2492"/>
                </a:cubicBezTo>
                <a:cubicBezTo>
                  <a:pt x="4982" y="1114"/>
                  <a:pt x="3866" y="1"/>
                  <a:pt x="249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401" name="Google Shape;401;p21"/>
          <p:cNvSpPr txBox="1">
            <a:spLocks noGrp="1"/>
          </p:cNvSpPr>
          <p:nvPr>
            <p:ph type="subTitle" idx="1"/>
          </p:nvPr>
        </p:nvSpPr>
        <p:spPr>
          <a:xfrm>
            <a:off x="424425" y="1597931"/>
            <a:ext cx="8295300" cy="280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rgbClr val="FFFFFF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02" name="Google Shape;402;p21"/>
          <p:cNvSpPr txBox="1">
            <a:spLocks noGrp="1"/>
          </p:cNvSpPr>
          <p:nvPr>
            <p:ph type="subTitle" idx="2"/>
          </p:nvPr>
        </p:nvSpPr>
        <p:spPr>
          <a:xfrm>
            <a:off x="1952543" y="4356600"/>
            <a:ext cx="5238900" cy="7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cxnSp>
        <p:nvCxnSpPr>
          <p:cNvPr id="403" name="Google Shape;403;p21"/>
          <p:cNvCxnSpPr/>
          <p:nvPr/>
        </p:nvCxnSpPr>
        <p:spPr>
          <a:xfrm>
            <a:off x="3814350" y="4217371"/>
            <a:ext cx="1515300" cy="0"/>
          </a:xfrm>
          <a:prstGeom prst="straightConnector1">
            <a:avLst/>
          </a:prstGeom>
          <a:noFill/>
          <a:ln w="19050" cap="flat" cmpd="sng">
            <a:solidFill>
              <a:srgbClr val="F3F3F3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016897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6"/>
          <p:cNvSpPr txBox="1">
            <a:spLocks noGrp="1"/>
          </p:cNvSpPr>
          <p:nvPr>
            <p:ph type="title"/>
          </p:nvPr>
        </p:nvSpPr>
        <p:spPr>
          <a:xfrm>
            <a:off x="1445425" y="634896"/>
            <a:ext cx="6253200" cy="5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508" name="Google Shape;508;p6"/>
          <p:cNvGrpSpPr/>
          <p:nvPr/>
        </p:nvGrpSpPr>
        <p:grpSpPr>
          <a:xfrm>
            <a:off x="-1958993" y="5719054"/>
            <a:ext cx="3072186" cy="800121"/>
            <a:chOff x="8177200" y="4623825"/>
            <a:chExt cx="1541875" cy="301175"/>
          </a:xfrm>
        </p:grpSpPr>
        <p:sp>
          <p:nvSpPr>
            <p:cNvPr id="509" name="Google Shape;509;p6"/>
            <p:cNvSpPr/>
            <p:nvPr/>
          </p:nvSpPr>
          <p:spPr>
            <a:xfrm>
              <a:off x="8177200" y="4813050"/>
              <a:ext cx="1541875" cy="111950"/>
            </a:xfrm>
            <a:custGeom>
              <a:avLst/>
              <a:gdLst/>
              <a:ahLst/>
              <a:cxnLst/>
              <a:rect l="l" t="t" r="r" b="b"/>
              <a:pathLst>
                <a:path w="61675" h="4478" fill="none" extrusionOk="0">
                  <a:moveTo>
                    <a:pt x="0" y="1858"/>
                  </a:moveTo>
                  <a:cubicBezTo>
                    <a:pt x="2929" y="12"/>
                    <a:pt x="6727" y="310"/>
                    <a:pt x="9335" y="2608"/>
                  </a:cubicBezTo>
                  <a:cubicBezTo>
                    <a:pt x="11466" y="4477"/>
                    <a:pt x="14657" y="4477"/>
                    <a:pt x="16788" y="2608"/>
                  </a:cubicBezTo>
                  <a:cubicBezTo>
                    <a:pt x="19741" y="0"/>
                    <a:pt x="24158" y="0"/>
                    <a:pt x="27111" y="2608"/>
                  </a:cubicBezTo>
                  <a:cubicBezTo>
                    <a:pt x="29242" y="4477"/>
                    <a:pt x="32433" y="4477"/>
                    <a:pt x="34564" y="2608"/>
                  </a:cubicBezTo>
                  <a:cubicBezTo>
                    <a:pt x="37517" y="0"/>
                    <a:pt x="41934" y="0"/>
                    <a:pt x="44887" y="2608"/>
                  </a:cubicBezTo>
                  <a:cubicBezTo>
                    <a:pt x="47018" y="4477"/>
                    <a:pt x="50209" y="4477"/>
                    <a:pt x="52352" y="2608"/>
                  </a:cubicBezTo>
                  <a:cubicBezTo>
                    <a:pt x="54948" y="310"/>
                    <a:pt x="58746" y="12"/>
                    <a:pt x="61675" y="1858"/>
                  </a:cubicBezTo>
                </a:path>
              </a:pathLst>
            </a:custGeom>
            <a:noFill/>
            <a:ln w="19050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10" name="Google Shape;510;p6"/>
            <p:cNvSpPr/>
            <p:nvPr/>
          </p:nvSpPr>
          <p:spPr>
            <a:xfrm>
              <a:off x="8177200" y="4718438"/>
              <a:ext cx="1541875" cy="111950"/>
            </a:xfrm>
            <a:custGeom>
              <a:avLst/>
              <a:gdLst/>
              <a:ahLst/>
              <a:cxnLst/>
              <a:rect l="l" t="t" r="r" b="b"/>
              <a:pathLst>
                <a:path w="61675" h="4478" fill="none" extrusionOk="0">
                  <a:moveTo>
                    <a:pt x="0" y="1858"/>
                  </a:moveTo>
                  <a:cubicBezTo>
                    <a:pt x="2929" y="12"/>
                    <a:pt x="6727" y="310"/>
                    <a:pt x="9335" y="2608"/>
                  </a:cubicBezTo>
                  <a:cubicBezTo>
                    <a:pt x="11466" y="4477"/>
                    <a:pt x="14657" y="4477"/>
                    <a:pt x="16788" y="2608"/>
                  </a:cubicBezTo>
                  <a:cubicBezTo>
                    <a:pt x="19741" y="0"/>
                    <a:pt x="24158" y="0"/>
                    <a:pt x="27111" y="2608"/>
                  </a:cubicBezTo>
                  <a:cubicBezTo>
                    <a:pt x="29242" y="4477"/>
                    <a:pt x="32433" y="4477"/>
                    <a:pt x="34564" y="2608"/>
                  </a:cubicBezTo>
                  <a:cubicBezTo>
                    <a:pt x="37517" y="0"/>
                    <a:pt x="41934" y="0"/>
                    <a:pt x="44887" y="2608"/>
                  </a:cubicBezTo>
                  <a:cubicBezTo>
                    <a:pt x="47018" y="4477"/>
                    <a:pt x="50209" y="4477"/>
                    <a:pt x="52352" y="2608"/>
                  </a:cubicBezTo>
                  <a:cubicBezTo>
                    <a:pt x="54948" y="310"/>
                    <a:pt x="58746" y="12"/>
                    <a:pt x="61675" y="1858"/>
                  </a:cubicBezTo>
                </a:path>
              </a:pathLst>
            </a:custGeom>
            <a:noFill/>
            <a:ln w="19050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11" name="Google Shape;511;p6"/>
            <p:cNvSpPr/>
            <p:nvPr/>
          </p:nvSpPr>
          <p:spPr>
            <a:xfrm>
              <a:off x="8177200" y="4623825"/>
              <a:ext cx="1541875" cy="111950"/>
            </a:xfrm>
            <a:custGeom>
              <a:avLst/>
              <a:gdLst/>
              <a:ahLst/>
              <a:cxnLst/>
              <a:rect l="l" t="t" r="r" b="b"/>
              <a:pathLst>
                <a:path w="61675" h="4478" fill="none" extrusionOk="0">
                  <a:moveTo>
                    <a:pt x="0" y="1858"/>
                  </a:moveTo>
                  <a:cubicBezTo>
                    <a:pt x="2929" y="12"/>
                    <a:pt x="6727" y="310"/>
                    <a:pt x="9335" y="2608"/>
                  </a:cubicBezTo>
                  <a:cubicBezTo>
                    <a:pt x="11466" y="4477"/>
                    <a:pt x="14657" y="4477"/>
                    <a:pt x="16788" y="2608"/>
                  </a:cubicBezTo>
                  <a:cubicBezTo>
                    <a:pt x="19741" y="0"/>
                    <a:pt x="24158" y="0"/>
                    <a:pt x="27111" y="2608"/>
                  </a:cubicBezTo>
                  <a:cubicBezTo>
                    <a:pt x="29242" y="4477"/>
                    <a:pt x="32433" y="4477"/>
                    <a:pt x="34564" y="2608"/>
                  </a:cubicBezTo>
                  <a:cubicBezTo>
                    <a:pt x="37517" y="0"/>
                    <a:pt x="41934" y="0"/>
                    <a:pt x="44887" y="2608"/>
                  </a:cubicBezTo>
                  <a:cubicBezTo>
                    <a:pt x="47018" y="4477"/>
                    <a:pt x="50209" y="4477"/>
                    <a:pt x="52352" y="2608"/>
                  </a:cubicBezTo>
                  <a:cubicBezTo>
                    <a:pt x="54948" y="310"/>
                    <a:pt x="58746" y="12"/>
                    <a:pt x="61675" y="1858"/>
                  </a:cubicBezTo>
                </a:path>
              </a:pathLst>
            </a:custGeom>
            <a:noFill/>
            <a:ln w="19050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512" name="Google Shape;512;p6"/>
          <p:cNvGrpSpPr/>
          <p:nvPr/>
        </p:nvGrpSpPr>
        <p:grpSpPr>
          <a:xfrm>
            <a:off x="8439651" y="134851"/>
            <a:ext cx="1081431" cy="1441908"/>
            <a:chOff x="1653302" y="685777"/>
            <a:chExt cx="824828" cy="824828"/>
          </a:xfrm>
        </p:grpSpPr>
        <p:sp>
          <p:nvSpPr>
            <p:cNvPr id="513" name="Google Shape;513;p6"/>
            <p:cNvSpPr/>
            <p:nvPr/>
          </p:nvSpPr>
          <p:spPr>
            <a:xfrm>
              <a:off x="1685230" y="717705"/>
              <a:ext cx="792900" cy="792900"/>
            </a:xfrm>
            <a:prstGeom prst="donut">
              <a:avLst>
                <a:gd name="adj" fmla="val 22098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14" name="Google Shape;514;p6"/>
            <p:cNvSpPr/>
            <p:nvPr/>
          </p:nvSpPr>
          <p:spPr>
            <a:xfrm>
              <a:off x="1653302" y="685777"/>
              <a:ext cx="792900" cy="792900"/>
            </a:xfrm>
            <a:prstGeom prst="donut">
              <a:avLst>
                <a:gd name="adj" fmla="val 22098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515" name="Google Shape;515;p6"/>
          <p:cNvSpPr/>
          <p:nvPr/>
        </p:nvSpPr>
        <p:spPr>
          <a:xfrm>
            <a:off x="198050" y="-301703"/>
            <a:ext cx="784812" cy="1005665"/>
          </a:xfrm>
          <a:custGeom>
            <a:avLst/>
            <a:gdLst/>
            <a:ahLst/>
            <a:cxnLst/>
            <a:rect l="l" t="t" r="r" b="b"/>
            <a:pathLst>
              <a:path w="21647" h="20804" extrusionOk="0">
                <a:moveTo>
                  <a:pt x="4732" y="1"/>
                </a:moveTo>
                <a:cubicBezTo>
                  <a:pt x="3629" y="1"/>
                  <a:pt x="2525" y="420"/>
                  <a:pt x="1680" y="1260"/>
                </a:cubicBezTo>
                <a:cubicBezTo>
                  <a:pt x="1" y="2951"/>
                  <a:pt x="1" y="5677"/>
                  <a:pt x="1680" y="7356"/>
                </a:cubicBezTo>
                <a:lnTo>
                  <a:pt x="4728" y="10404"/>
                </a:lnTo>
                <a:lnTo>
                  <a:pt x="1680" y="13452"/>
                </a:lnTo>
                <a:cubicBezTo>
                  <a:pt x="1" y="15131"/>
                  <a:pt x="1" y="17857"/>
                  <a:pt x="1680" y="19536"/>
                </a:cubicBezTo>
                <a:cubicBezTo>
                  <a:pt x="2525" y="20375"/>
                  <a:pt x="3629" y="20795"/>
                  <a:pt x="4732" y="20795"/>
                </a:cubicBezTo>
                <a:cubicBezTo>
                  <a:pt x="5835" y="20795"/>
                  <a:pt x="6936" y="20375"/>
                  <a:pt x="7776" y="19536"/>
                </a:cubicBezTo>
                <a:lnTo>
                  <a:pt x="10824" y="16500"/>
                </a:lnTo>
                <a:lnTo>
                  <a:pt x="13872" y="19536"/>
                </a:lnTo>
                <a:cubicBezTo>
                  <a:pt x="14711" y="20381"/>
                  <a:pt x="15812" y="20804"/>
                  <a:pt x="16914" y="20804"/>
                </a:cubicBezTo>
                <a:cubicBezTo>
                  <a:pt x="18015" y="20804"/>
                  <a:pt x="19116" y="20381"/>
                  <a:pt x="19956" y="19536"/>
                </a:cubicBezTo>
                <a:cubicBezTo>
                  <a:pt x="21647" y="17857"/>
                  <a:pt x="21647" y="15131"/>
                  <a:pt x="19956" y="13452"/>
                </a:cubicBezTo>
                <a:lnTo>
                  <a:pt x="16920" y="10404"/>
                </a:lnTo>
                <a:lnTo>
                  <a:pt x="19956" y="7356"/>
                </a:lnTo>
                <a:cubicBezTo>
                  <a:pt x="21635" y="5677"/>
                  <a:pt x="21635" y="2951"/>
                  <a:pt x="19956" y="1260"/>
                </a:cubicBezTo>
                <a:cubicBezTo>
                  <a:pt x="19116" y="420"/>
                  <a:pt x="18015" y="1"/>
                  <a:pt x="16914" y="1"/>
                </a:cubicBezTo>
                <a:cubicBezTo>
                  <a:pt x="15812" y="1"/>
                  <a:pt x="14711" y="420"/>
                  <a:pt x="13872" y="1260"/>
                </a:cubicBezTo>
                <a:lnTo>
                  <a:pt x="10824" y="4308"/>
                </a:lnTo>
                <a:lnTo>
                  <a:pt x="7776" y="1260"/>
                </a:lnTo>
                <a:cubicBezTo>
                  <a:pt x="6936" y="420"/>
                  <a:pt x="5835" y="1"/>
                  <a:pt x="473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6" name="Google Shape;516;p6"/>
          <p:cNvSpPr/>
          <p:nvPr/>
        </p:nvSpPr>
        <p:spPr>
          <a:xfrm>
            <a:off x="8444501" y="4416699"/>
            <a:ext cx="706701" cy="1883879"/>
          </a:xfrm>
          <a:custGeom>
            <a:avLst/>
            <a:gdLst/>
            <a:ahLst/>
            <a:cxnLst/>
            <a:rect l="l" t="t" r="r" b="b"/>
            <a:pathLst>
              <a:path w="20111" h="40208" extrusionOk="0">
                <a:moveTo>
                  <a:pt x="20111" y="0"/>
                </a:moveTo>
                <a:lnTo>
                  <a:pt x="1" y="20110"/>
                </a:lnTo>
                <a:lnTo>
                  <a:pt x="20111" y="40208"/>
                </a:lnTo>
                <a:lnTo>
                  <a:pt x="20111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7" name="Google Shape;517;p6"/>
          <p:cNvSpPr/>
          <p:nvPr/>
        </p:nvSpPr>
        <p:spPr>
          <a:xfrm>
            <a:off x="8923974" y="5487177"/>
            <a:ext cx="122217" cy="139483"/>
          </a:xfrm>
          <a:custGeom>
            <a:avLst/>
            <a:gdLst/>
            <a:ahLst/>
            <a:cxnLst/>
            <a:rect l="l" t="t" r="r" b="b"/>
            <a:pathLst>
              <a:path w="3478" h="2977" extrusionOk="0">
                <a:moveTo>
                  <a:pt x="1989" y="584"/>
                </a:moveTo>
                <a:cubicBezTo>
                  <a:pt x="2489" y="584"/>
                  <a:pt x="2882" y="989"/>
                  <a:pt x="2882" y="1477"/>
                </a:cubicBezTo>
                <a:cubicBezTo>
                  <a:pt x="2882" y="2016"/>
                  <a:pt x="2441" y="2376"/>
                  <a:pt x="1983" y="2376"/>
                </a:cubicBezTo>
                <a:cubicBezTo>
                  <a:pt x="1763" y="2376"/>
                  <a:pt x="1539" y="2293"/>
                  <a:pt x="1358" y="2108"/>
                </a:cubicBezTo>
                <a:cubicBezTo>
                  <a:pt x="798" y="1548"/>
                  <a:pt x="1191" y="584"/>
                  <a:pt x="1989" y="584"/>
                </a:cubicBezTo>
                <a:close/>
                <a:moveTo>
                  <a:pt x="1984" y="0"/>
                </a:moveTo>
                <a:cubicBezTo>
                  <a:pt x="1618" y="0"/>
                  <a:pt x="1245" y="136"/>
                  <a:pt x="941" y="441"/>
                </a:cubicBezTo>
                <a:cubicBezTo>
                  <a:pt x="1" y="1370"/>
                  <a:pt x="667" y="2977"/>
                  <a:pt x="1989" y="2977"/>
                </a:cubicBezTo>
                <a:cubicBezTo>
                  <a:pt x="2810" y="2977"/>
                  <a:pt x="3477" y="2310"/>
                  <a:pt x="3477" y="1489"/>
                </a:cubicBezTo>
                <a:cubicBezTo>
                  <a:pt x="3477" y="595"/>
                  <a:pt x="2747" y="0"/>
                  <a:pt x="1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208450835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 and subtitle">
  <p:cSld name="Big number and subtitle">
    <p:bg>
      <p:bgPr>
        <a:solidFill>
          <a:schemeClr val="accent5"/>
        </a:solidFill>
        <a:effectLst/>
      </p:bgPr>
    </p:bg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22"/>
          <p:cNvSpPr/>
          <p:nvPr/>
        </p:nvSpPr>
        <p:spPr>
          <a:xfrm>
            <a:off x="-18757" y="-28516"/>
            <a:ext cx="4954976" cy="6915021"/>
          </a:xfrm>
          <a:custGeom>
            <a:avLst/>
            <a:gdLst/>
            <a:ahLst/>
            <a:cxnLst/>
            <a:rect l="l" t="t" r="r" b="b"/>
            <a:pathLst>
              <a:path w="29007" h="30361" extrusionOk="0">
                <a:moveTo>
                  <a:pt x="0" y="1"/>
                </a:moveTo>
                <a:lnTo>
                  <a:pt x="0" y="30360"/>
                </a:lnTo>
                <a:lnTo>
                  <a:pt x="15547" y="30360"/>
                </a:lnTo>
                <a:cubicBezTo>
                  <a:pt x="15471" y="30274"/>
                  <a:pt x="15393" y="30192"/>
                  <a:pt x="15318" y="30106"/>
                </a:cubicBezTo>
                <a:cubicBezTo>
                  <a:pt x="13861" y="28420"/>
                  <a:pt x="13081" y="26234"/>
                  <a:pt x="12769" y="24029"/>
                </a:cubicBezTo>
                <a:cubicBezTo>
                  <a:pt x="12365" y="21159"/>
                  <a:pt x="12744" y="18110"/>
                  <a:pt x="14230" y="15619"/>
                </a:cubicBezTo>
                <a:cubicBezTo>
                  <a:pt x="15897" y="12827"/>
                  <a:pt x="18746" y="10995"/>
                  <a:pt x="21448" y="9184"/>
                </a:cubicBezTo>
                <a:cubicBezTo>
                  <a:pt x="24154" y="7377"/>
                  <a:pt x="26924" y="5355"/>
                  <a:pt x="28273" y="2399"/>
                </a:cubicBezTo>
                <a:cubicBezTo>
                  <a:pt x="28624" y="1629"/>
                  <a:pt x="28864" y="824"/>
                  <a:pt x="2900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406" name="Google Shape;406;p22"/>
          <p:cNvSpPr/>
          <p:nvPr/>
        </p:nvSpPr>
        <p:spPr>
          <a:xfrm>
            <a:off x="-18757" y="-28516"/>
            <a:ext cx="2617304" cy="1626435"/>
          </a:xfrm>
          <a:custGeom>
            <a:avLst/>
            <a:gdLst/>
            <a:ahLst/>
            <a:cxnLst/>
            <a:rect l="l" t="t" r="r" b="b"/>
            <a:pathLst>
              <a:path w="15322" h="7141" extrusionOk="0">
                <a:moveTo>
                  <a:pt x="0" y="1"/>
                </a:moveTo>
                <a:lnTo>
                  <a:pt x="0" y="7141"/>
                </a:lnTo>
                <a:cubicBezTo>
                  <a:pt x="143" y="7141"/>
                  <a:pt x="290" y="7137"/>
                  <a:pt x="433" y="7133"/>
                </a:cubicBezTo>
                <a:cubicBezTo>
                  <a:pt x="3686" y="7076"/>
                  <a:pt x="6997" y="6579"/>
                  <a:pt x="9903" y="5111"/>
                </a:cubicBezTo>
                <a:cubicBezTo>
                  <a:pt x="12150" y="3977"/>
                  <a:pt x="14140" y="2202"/>
                  <a:pt x="1532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407" name="Google Shape;407;p22"/>
          <p:cNvSpPr/>
          <p:nvPr/>
        </p:nvSpPr>
        <p:spPr>
          <a:xfrm>
            <a:off x="270957" y="4838748"/>
            <a:ext cx="1183099" cy="1577465"/>
          </a:xfrm>
          <a:custGeom>
            <a:avLst/>
            <a:gdLst/>
            <a:ahLst/>
            <a:cxnLst/>
            <a:rect l="l" t="t" r="r" b="b"/>
            <a:pathLst>
              <a:path w="6926" h="6926" extrusionOk="0">
                <a:moveTo>
                  <a:pt x="3461" y="0"/>
                </a:moveTo>
                <a:cubicBezTo>
                  <a:pt x="1550" y="0"/>
                  <a:pt x="0" y="1550"/>
                  <a:pt x="0" y="3461"/>
                </a:cubicBezTo>
                <a:cubicBezTo>
                  <a:pt x="0" y="5375"/>
                  <a:pt x="1550" y="6925"/>
                  <a:pt x="3461" y="6925"/>
                </a:cubicBezTo>
                <a:cubicBezTo>
                  <a:pt x="5372" y="6925"/>
                  <a:pt x="6926" y="5375"/>
                  <a:pt x="6926" y="3461"/>
                </a:cubicBezTo>
                <a:cubicBezTo>
                  <a:pt x="6926" y="1550"/>
                  <a:pt x="5372" y="0"/>
                  <a:pt x="346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408" name="Google Shape;408;p22"/>
          <p:cNvSpPr/>
          <p:nvPr/>
        </p:nvSpPr>
        <p:spPr>
          <a:xfrm>
            <a:off x="7570798" y="5056988"/>
            <a:ext cx="851196" cy="1134928"/>
          </a:xfrm>
          <a:custGeom>
            <a:avLst/>
            <a:gdLst/>
            <a:ahLst/>
            <a:cxnLst/>
            <a:rect l="l" t="t" r="r" b="b"/>
            <a:pathLst>
              <a:path w="4983" h="4983" extrusionOk="0">
                <a:moveTo>
                  <a:pt x="2491" y="1"/>
                </a:moveTo>
                <a:cubicBezTo>
                  <a:pt x="1114" y="1"/>
                  <a:pt x="1" y="1114"/>
                  <a:pt x="1" y="2492"/>
                </a:cubicBezTo>
                <a:cubicBezTo>
                  <a:pt x="1" y="3866"/>
                  <a:pt x="1114" y="4983"/>
                  <a:pt x="2491" y="4983"/>
                </a:cubicBezTo>
                <a:cubicBezTo>
                  <a:pt x="3866" y="4983"/>
                  <a:pt x="4982" y="3866"/>
                  <a:pt x="4982" y="2492"/>
                </a:cubicBezTo>
                <a:cubicBezTo>
                  <a:pt x="4982" y="1114"/>
                  <a:pt x="3866" y="1"/>
                  <a:pt x="249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409" name="Google Shape;409;p22"/>
          <p:cNvSpPr/>
          <p:nvPr/>
        </p:nvSpPr>
        <p:spPr>
          <a:xfrm>
            <a:off x="270957" y="4838748"/>
            <a:ext cx="1183099" cy="1577465"/>
          </a:xfrm>
          <a:custGeom>
            <a:avLst/>
            <a:gdLst/>
            <a:ahLst/>
            <a:cxnLst/>
            <a:rect l="l" t="t" r="r" b="b"/>
            <a:pathLst>
              <a:path w="6926" h="6926" extrusionOk="0">
                <a:moveTo>
                  <a:pt x="3461" y="0"/>
                </a:moveTo>
                <a:cubicBezTo>
                  <a:pt x="1550" y="0"/>
                  <a:pt x="0" y="1550"/>
                  <a:pt x="0" y="3461"/>
                </a:cubicBezTo>
                <a:cubicBezTo>
                  <a:pt x="0" y="5375"/>
                  <a:pt x="1550" y="6925"/>
                  <a:pt x="3461" y="6925"/>
                </a:cubicBezTo>
                <a:cubicBezTo>
                  <a:pt x="5372" y="6925"/>
                  <a:pt x="6926" y="5375"/>
                  <a:pt x="6926" y="3461"/>
                </a:cubicBezTo>
                <a:cubicBezTo>
                  <a:pt x="6926" y="1550"/>
                  <a:pt x="5372" y="0"/>
                  <a:pt x="3461" y="0"/>
                </a:cubicBezTo>
                <a:close/>
              </a:path>
            </a:pathLst>
          </a:custGeom>
          <a:solidFill>
            <a:srgbClr val="7D24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410" name="Google Shape;410;p22"/>
          <p:cNvSpPr txBox="1">
            <a:spLocks noGrp="1"/>
          </p:cNvSpPr>
          <p:nvPr>
            <p:ph type="title" hasCustomPrompt="1"/>
          </p:nvPr>
        </p:nvSpPr>
        <p:spPr>
          <a:xfrm>
            <a:off x="177150" y="1785117"/>
            <a:ext cx="87897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11" name="Google Shape;411;p22"/>
          <p:cNvSpPr txBox="1">
            <a:spLocks noGrp="1"/>
          </p:cNvSpPr>
          <p:nvPr>
            <p:ph type="subTitle" idx="1"/>
          </p:nvPr>
        </p:nvSpPr>
        <p:spPr>
          <a:xfrm>
            <a:off x="1279000" y="4258351"/>
            <a:ext cx="6607800" cy="39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cxnSp>
        <p:nvCxnSpPr>
          <p:cNvPr id="412" name="Google Shape;412;p22"/>
          <p:cNvCxnSpPr/>
          <p:nvPr/>
        </p:nvCxnSpPr>
        <p:spPr>
          <a:xfrm>
            <a:off x="3814350" y="4151833"/>
            <a:ext cx="1515300" cy="0"/>
          </a:xfrm>
          <a:prstGeom prst="straightConnector1">
            <a:avLst/>
          </a:prstGeom>
          <a:noFill/>
          <a:ln w="19050" cap="flat" cmpd="sng">
            <a:solidFill>
              <a:srgbClr val="F3F3F3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47654506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subtitles">
  <p:cSld name="Numbers and subtitles">
    <p:bg>
      <p:bgPr>
        <a:solidFill>
          <a:schemeClr val="accent4"/>
        </a:solidFill>
        <a:effectLst/>
      </p:bgPr>
    </p:bg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23"/>
          <p:cNvSpPr/>
          <p:nvPr/>
        </p:nvSpPr>
        <p:spPr>
          <a:xfrm>
            <a:off x="-2" y="0"/>
            <a:ext cx="9144057" cy="6908904"/>
          </a:xfrm>
          <a:custGeom>
            <a:avLst/>
            <a:gdLst/>
            <a:ahLst/>
            <a:cxnLst/>
            <a:rect l="l" t="t" r="r" b="b"/>
            <a:pathLst>
              <a:path w="53336" h="30224" extrusionOk="0">
                <a:moveTo>
                  <a:pt x="0" y="0"/>
                </a:moveTo>
                <a:lnTo>
                  <a:pt x="0" y="30224"/>
                </a:lnTo>
                <a:lnTo>
                  <a:pt x="53336" y="30224"/>
                </a:lnTo>
                <a:lnTo>
                  <a:pt x="5333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415" name="Google Shape;415;p23"/>
          <p:cNvSpPr/>
          <p:nvPr/>
        </p:nvSpPr>
        <p:spPr>
          <a:xfrm>
            <a:off x="4193088" y="0"/>
            <a:ext cx="4950917" cy="6908904"/>
          </a:xfrm>
          <a:custGeom>
            <a:avLst/>
            <a:gdLst/>
            <a:ahLst/>
            <a:cxnLst/>
            <a:rect l="l" t="t" r="r" b="b"/>
            <a:pathLst>
              <a:path w="28878" h="30224" extrusionOk="0">
                <a:moveTo>
                  <a:pt x="13399" y="0"/>
                </a:moveTo>
                <a:cubicBezTo>
                  <a:pt x="13478" y="83"/>
                  <a:pt x="13553" y="169"/>
                  <a:pt x="13628" y="254"/>
                </a:cubicBezTo>
                <a:cubicBezTo>
                  <a:pt x="15078" y="1929"/>
                  <a:pt x="15854" y="4105"/>
                  <a:pt x="16166" y="6299"/>
                </a:cubicBezTo>
                <a:cubicBezTo>
                  <a:pt x="16570" y="9159"/>
                  <a:pt x="16194" y="12193"/>
                  <a:pt x="14713" y="14674"/>
                </a:cubicBezTo>
                <a:cubicBezTo>
                  <a:pt x="13056" y="17454"/>
                  <a:pt x="10218" y="19280"/>
                  <a:pt x="7526" y="21080"/>
                </a:cubicBezTo>
                <a:cubicBezTo>
                  <a:pt x="4835" y="22876"/>
                  <a:pt x="2076" y="24891"/>
                  <a:pt x="730" y="27837"/>
                </a:cubicBezTo>
                <a:cubicBezTo>
                  <a:pt x="383" y="28599"/>
                  <a:pt x="143" y="29401"/>
                  <a:pt x="0" y="30224"/>
                </a:cubicBezTo>
                <a:lnTo>
                  <a:pt x="28878" y="30224"/>
                </a:lnTo>
                <a:lnTo>
                  <a:pt x="28878" y="0"/>
                </a:lnTo>
                <a:close/>
              </a:path>
            </a:pathLst>
          </a:custGeom>
          <a:solidFill>
            <a:srgbClr val="362E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416" name="Google Shape;416;p23"/>
          <p:cNvSpPr/>
          <p:nvPr/>
        </p:nvSpPr>
        <p:spPr>
          <a:xfrm>
            <a:off x="7673156" y="469521"/>
            <a:ext cx="1181925" cy="1575900"/>
          </a:xfrm>
          <a:custGeom>
            <a:avLst/>
            <a:gdLst/>
            <a:ahLst/>
            <a:cxnLst/>
            <a:rect l="l" t="t" r="r" b="b"/>
            <a:pathLst>
              <a:path w="6894" h="6894" extrusionOk="0">
                <a:moveTo>
                  <a:pt x="3447" y="1"/>
                </a:moveTo>
                <a:cubicBezTo>
                  <a:pt x="1543" y="1"/>
                  <a:pt x="0" y="1543"/>
                  <a:pt x="0" y="3447"/>
                </a:cubicBezTo>
                <a:cubicBezTo>
                  <a:pt x="0" y="5351"/>
                  <a:pt x="1543" y="6893"/>
                  <a:pt x="3447" y="6893"/>
                </a:cubicBezTo>
                <a:cubicBezTo>
                  <a:pt x="5351" y="6893"/>
                  <a:pt x="6893" y="5351"/>
                  <a:pt x="6893" y="3447"/>
                </a:cubicBezTo>
                <a:cubicBezTo>
                  <a:pt x="6893" y="1543"/>
                  <a:pt x="5351" y="1"/>
                  <a:pt x="344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417" name="Google Shape;417;p23"/>
          <p:cNvSpPr txBox="1">
            <a:spLocks noGrp="1"/>
          </p:cNvSpPr>
          <p:nvPr>
            <p:ph type="title" hasCustomPrompt="1"/>
          </p:nvPr>
        </p:nvSpPr>
        <p:spPr>
          <a:xfrm>
            <a:off x="884475" y="1115567"/>
            <a:ext cx="7380600" cy="128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18" name="Google Shape;418;p23"/>
          <p:cNvSpPr txBox="1">
            <a:spLocks noGrp="1"/>
          </p:cNvSpPr>
          <p:nvPr>
            <p:ph type="subTitle" idx="1"/>
          </p:nvPr>
        </p:nvSpPr>
        <p:spPr>
          <a:xfrm>
            <a:off x="2217850" y="2094267"/>
            <a:ext cx="4730100" cy="39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19" name="Google Shape;419;p23"/>
          <p:cNvSpPr txBox="1">
            <a:spLocks noGrp="1"/>
          </p:cNvSpPr>
          <p:nvPr>
            <p:ph type="title" idx="2" hasCustomPrompt="1"/>
          </p:nvPr>
        </p:nvSpPr>
        <p:spPr>
          <a:xfrm>
            <a:off x="884475" y="2645633"/>
            <a:ext cx="7380600" cy="128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20" name="Google Shape;420;p23"/>
          <p:cNvSpPr txBox="1">
            <a:spLocks noGrp="1"/>
          </p:cNvSpPr>
          <p:nvPr>
            <p:ph type="subTitle" idx="3"/>
          </p:nvPr>
        </p:nvSpPr>
        <p:spPr>
          <a:xfrm>
            <a:off x="2217850" y="3624333"/>
            <a:ext cx="4730100" cy="39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21" name="Google Shape;421;p23"/>
          <p:cNvSpPr txBox="1">
            <a:spLocks noGrp="1"/>
          </p:cNvSpPr>
          <p:nvPr>
            <p:ph type="title" idx="4" hasCustomPrompt="1"/>
          </p:nvPr>
        </p:nvSpPr>
        <p:spPr>
          <a:xfrm>
            <a:off x="884475" y="4226500"/>
            <a:ext cx="7380600" cy="128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22" name="Google Shape;422;p23"/>
          <p:cNvSpPr txBox="1">
            <a:spLocks noGrp="1"/>
          </p:cNvSpPr>
          <p:nvPr>
            <p:ph type="subTitle" idx="5"/>
          </p:nvPr>
        </p:nvSpPr>
        <p:spPr>
          <a:xfrm>
            <a:off x="2217850" y="5205200"/>
            <a:ext cx="4730100" cy="39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31294371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 slide"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990911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 with number">
  <p:cSld name="Blank slide with number"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5" name="Google Shape;425;p25"/>
          <p:cNvGrpSpPr/>
          <p:nvPr/>
        </p:nvGrpSpPr>
        <p:grpSpPr>
          <a:xfrm flipH="1">
            <a:off x="4320025" y="827"/>
            <a:ext cx="4912916" cy="6856324"/>
            <a:chOff x="540000" y="595"/>
            <a:chExt cx="4912916" cy="5142243"/>
          </a:xfrm>
        </p:grpSpPr>
        <p:sp>
          <p:nvSpPr>
            <p:cNvPr id="426" name="Google Shape;426;p25"/>
            <p:cNvSpPr/>
            <p:nvPr/>
          </p:nvSpPr>
          <p:spPr>
            <a:xfrm>
              <a:off x="540000" y="595"/>
              <a:ext cx="4912916" cy="5142243"/>
            </a:xfrm>
            <a:custGeom>
              <a:avLst/>
              <a:gdLst/>
              <a:ahLst/>
              <a:cxnLst/>
              <a:rect l="l" t="t" r="r" b="b"/>
              <a:pathLst>
                <a:path w="29007" h="30361" extrusionOk="0">
                  <a:moveTo>
                    <a:pt x="0" y="1"/>
                  </a:moveTo>
                  <a:lnTo>
                    <a:pt x="0" y="30360"/>
                  </a:lnTo>
                  <a:lnTo>
                    <a:pt x="15547" y="30360"/>
                  </a:lnTo>
                  <a:cubicBezTo>
                    <a:pt x="15471" y="30274"/>
                    <a:pt x="15393" y="30192"/>
                    <a:pt x="15318" y="30106"/>
                  </a:cubicBezTo>
                  <a:cubicBezTo>
                    <a:pt x="13861" y="28420"/>
                    <a:pt x="13081" y="26234"/>
                    <a:pt x="12769" y="24029"/>
                  </a:cubicBezTo>
                  <a:cubicBezTo>
                    <a:pt x="12365" y="21159"/>
                    <a:pt x="12744" y="18110"/>
                    <a:pt x="14230" y="15619"/>
                  </a:cubicBezTo>
                  <a:cubicBezTo>
                    <a:pt x="15897" y="12827"/>
                    <a:pt x="18746" y="10995"/>
                    <a:pt x="21448" y="9184"/>
                  </a:cubicBezTo>
                  <a:cubicBezTo>
                    <a:pt x="24154" y="7377"/>
                    <a:pt x="26924" y="5355"/>
                    <a:pt x="28273" y="2399"/>
                  </a:cubicBezTo>
                  <a:cubicBezTo>
                    <a:pt x="28624" y="1629"/>
                    <a:pt x="28864" y="824"/>
                    <a:pt x="290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27" name="Google Shape;427;p25"/>
            <p:cNvSpPr/>
            <p:nvPr/>
          </p:nvSpPr>
          <p:spPr>
            <a:xfrm>
              <a:off x="540000" y="595"/>
              <a:ext cx="2595087" cy="1209471"/>
            </a:xfrm>
            <a:custGeom>
              <a:avLst/>
              <a:gdLst/>
              <a:ahLst/>
              <a:cxnLst/>
              <a:rect l="l" t="t" r="r" b="b"/>
              <a:pathLst>
                <a:path w="15322" h="7141" extrusionOk="0">
                  <a:moveTo>
                    <a:pt x="0" y="1"/>
                  </a:moveTo>
                  <a:lnTo>
                    <a:pt x="0" y="7141"/>
                  </a:lnTo>
                  <a:cubicBezTo>
                    <a:pt x="143" y="7141"/>
                    <a:pt x="290" y="7137"/>
                    <a:pt x="433" y="7133"/>
                  </a:cubicBezTo>
                  <a:cubicBezTo>
                    <a:pt x="3686" y="7076"/>
                    <a:pt x="6997" y="6579"/>
                    <a:pt x="9903" y="5111"/>
                  </a:cubicBezTo>
                  <a:cubicBezTo>
                    <a:pt x="12150" y="3977"/>
                    <a:pt x="14140" y="2202"/>
                    <a:pt x="153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28" name="Google Shape;428;p25"/>
            <p:cNvSpPr/>
            <p:nvPr/>
          </p:nvSpPr>
          <p:spPr>
            <a:xfrm>
              <a:off x="827255" y="3620089"/>
              <a:ext cx="1173057" cy="1173057"/>
            </a:xfrm>
            <a:custGeom>
              <a:avLst/>
              <a:gdLst/>
              <a:ahLst/>
              <a:cxnLst/>
              <a:rect l="l" t="t" r="r" b="b"/>
              <a:pathLst>
                <a:path w="6926" h="6926" extrusionOk="0">
                  <a:moveTo>
                    <a:pt x="3461" y="0"/>
                  </a:moveTo>
                  <a:cubicBezTo>
                    <a:pt x="1550" y="0"/>
                    <a:pt x="0" y="1550"/>
                    <a:pt x="0" y="3461"/>
                  </a:cubicBezTo>
                  <a:cubicBezTo>
                    <a:pt x="0" y="5375"/>
                    <a:pt x="1550" y="6925"/>
                    <a:pt x="3461" y="6925"/>
                  </a:cubicBezTo>
                  <a:cubicBezTo>
                    <a:pt x="5372" y="6925"/>
                    <a:pt x="6926" y="5375"/>
                    <a:pt x="6926" y="3461"/>
                  </a:cubicBezTo>
                  <a:cubicBezTo>
                    <a:pt x="6926" y="1550"/>
                    <a:pt x="5372" y="0"/>
                    <a:pt x="34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cxnSp>
        <p:nvCxnSpPr>
          <p:cNvPr id="429" name="Google Shape;429;p25"/>
          <p:cNvCxnSpPr/>
          <p:nvPr/>
        </p:nvCxnSpPr>
        <p:spPr>
          <a:xfrm>
            <a:off x="7356369" y="2447656"/>
            <a:ext cx="1214400" cy="0"/>
          </a:xfrm>
          <a:prstGeom prst="straightConnector1">
            <a:avLst/>
          </a:prstGeom>
          <a:noFill/>
          <a:ln w="19050" cap="rnd" cmpd="sng">
            <a:solidFill>
              <a:srgbClr val="FBCCE8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30" name="Google Shape;430;p25"/>
          <p:cNvCxnSpPr/>
          <p:nvPr/>
        </p:nvCxnSpPr>
        <p:spPr>
          <a:xfrm>
            <a:off x="7356369" y="1139556"/>
            <a:ext cx="1214400" cy="0"/>
          </a:xfrm>
          <a:prstGeom prst="straightConnector1">
            <a:avLst/>
          </a:prstGeom>
          <a:noFill/>
          <a:ln w="19050" cap="rnd" cmpd="sng">
            <a:solidFill>
              <a:srgbClr val="FBCCE8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31" name="Google Shape;431;p25"/>
          <p:cNvSpPr txBox="1">
            <a:spLocks noGrp="1"/>
          </p:cNvSpPr>
          <p:nvPr>
            <p:ph type="title"/>
          </p:nvPr>
        </p:nvSpPr>
        <p:spPr>
          <a:xfrm>
            <a:off x="1394975" y="1472017"/>
            <a:ext cx="7047300" cy="64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 b="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86505764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 with corner bubbles">
  <p:cSld name="Blank slide with corner bubbles"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26"/>
          <p:cNvSpPr/>
          <p:nvPr/>
        </p:nvSpPr>
        <p:spPr>
          <a:xfrm>
            <a:off x="-24825" y="-63500"/>
            <a:ext cx="4674030" cy="6959453"/>
          </a:xfrm>
          <a:custGeom>
            <a:avLst/>
            <a:gdLst/>
            <a:ahLst/>
            <a:cxnLst/>
            <a:rect l="l" t="t" r="r" b="b"/>
            <a:pathLst>
              <a:path w="56185" h="62743" extrusionOk="0">
                <a:moveTo>
                  <a:pt x="0" y="0"/>
                </a:moveTo>
                <a:lnTo>
                  <a:pt x="0" y="62742"/>
                </a:lnTo>
                <a:lnTo>
                  <a:pt x="56184" y="62742"/>
                </a:lnTo>
                <a:cubicBezTo>
                  <a:pt x="54909" y="59928"/>
                  <a:pt x="52186" y="57851"/>
                  <a:pt x="49489" y="56493"/>
                </a:cubicBezTo>
                <a:cubicBezTo>
                  <a:pt x="43796" y="53642"/>
                  <a:pt x="37301" y="51821"/>
                  <a:pt x="33876" y="45909"/>
                </a:cubicBezTo>
                <a:cubicBezTo>
                  <a:pt x="30042" y="39287"/>
                  <a:pt x="33029" y="31517"/>
                  <a:pt x="30789" y="24558"/>
                </a:cubicBezTo>
                <a:cubicBezTo>
                  <a:pt x="25933" y="9519"/>
                  <a:pt x="9829" y="19101"/>
                  <a:pt x="2760" y="8471"/>
                </a:cubicBezTo>
                <a:cubicBezTo>
                  <a:pt x="1102" y="5985"/>
                  <a:pt x="601" y="2897"/>
                  <a:pt x="138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434" name="Google Shape;434;p26"/>
          <p:cNvSpPr/>
          <p:nvPr/>
        </p:nvSpPr>
        <p:spPr>
          <a:xfrm>
            <a:off x="-24825" y="2534066"/>
            <a:ext cx="2251454" cy="4361929"/>
          </a:xfrm>
          <a:custGeom>
            <a:avLst/>
            <a:gdLst/>
            <a:ahLst/>
            <a:cxnLst/>
            <a:rect l="l" t="t" r="r" b="b"/>
            <a:pathLst>
              <a:path w="27064" h="39325" extrusionOk="0">
                <a:moveTo>
                  <a:pt x="0" y="0"/>
                </a:moveTo>
                <a:lnTo>
                  <a:pt x="0" y="28347"/>
                </a:lnTo>
                <a:cubicBezTo>
                  <a:pt x="2369" y="29559"/>
                  <a:pt x="4345" y="31399"/>
                  <a:pt x="5730" y="33676"/>
                </a:cubicBezTo>
                <a:cubicBezTo>
                  <a:pt x="8949" y="38949"/>
                  <a:pt x="8703" y="39325"/>
                  <a:pt x="12971" y="39325"/>
                </a:cubicBezTo>
                <a:cubicBezTo>
                  <a:pt x="13679" y="39325"/>
                  <a:pt x="14511" y="39314"/>
                  <a:pt x="15504" y="39314"/>
                </a:cubicBezTo>
                <a:lnTo>
                  <a:pt x="27063" y="39314"/>
                </a:lnTo>
                <a:cubicBezTo>
                  <a:pt x="21197" y="34760"/>
                  <a:pt x="16442" y="28711"/>
                  <a:pt x="13272" y="22007"/>
                </a:cubicBezTo>
                <a:cubicBezTo>
                  <a:pt x="9665" y="14374"/>
                  <a:pt x="8117" y="5329"/>
                  <a:pt x="565" y="355"/>
                </a:cubicBezTo>
                <a:cubicBezTo>
                  <a:pt x="374" y="228"/>
                  <a:pt x="192" y="109"/>
                  <a:pt x="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435" name="Google Shape;435;p26"/>
          <p:cNvSpPr/>
          <p:nvPr/>
        </p:nvSpPr>
        <p:spPr>
          <a:xfrm flipH="1">
            <a:off x="256074" y="249689"/>
            <a:ext cx="197123" cy="262831"/>
          </a:xfrm>
          <a:custGeom>
            <a:avLst/>
            <a:gdLst/>
            <a:ahLst/>
            <a:cxnLst/>
            <a:rect l="l" t="t" r="r" b="b"/>
            <a:pathLst>
              <a:path w="1153" h="1153" extrusionOk="0">
                <a:moveTo>
                  <a:pt x="576" y="1"/>
                </a:moveTo>
                <a:cubicBezTo>
                  <a:pt x="258" y="1"/>
                  <a:pt x="0" y="258"/>
                  <a:pt x="0" y="577"/>
                </a:cubicBezTo>
                <a:cubicBezTo>
                  <a:pt x="0" y="895"/>
                  <a:pt x="258" y="1153"/>
                  <a:pt x="576" y="1153"/>
                </a:cubicBezTo>
                <a:cubicBezTo>
                  <a:pt x="895" y="1153"/>
                  <a:pt x="1153" y="895"/>
                  <a:pt x="1153" y="577"/>
                </a:cubicBezTo>
                <a:cubicBezTo>
                  <a:pt x="1153" y="258"/>
                  <a:pt x="895" y="1"/>
                  <a:pt x="57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436" name="Google Shape;436;p26"/>
          <p:cNvSpPr/>
          <p:nvPr/>
        </p:nvSpPr>
        <p:spPr>
          <a:xfrm flipH="1">
            <a:off x="2573907" y="1233691"/>
            <a:ext cx="197123" cy="261919"/>
          </a:xfrm>
          <a:custGeom>
            <a:avLst/>
            <a:gdLst/>
            <a:ahLst/>
            <a:cxnLst/>
            <a:rect l="l" t="t" r="r" b="b"/>
            <a:pathLst>
              <a:path w="1153" h="1149" extrusionOk="0">
                <a:moveTo>
                  <a:pt x="577" y="0"/>
                </a:moveTo>
                <a:cubicBezTo>
                  <a:pt x="258" y="0"/>
                  <a:pt x="1" y="258"/>
                  <a:pt x="1" y="573"/>
                </a:cubicBezTo>
                <a:cubicBezTo>
                  <a:pt x="1" y="891"/>
                  <a:pt x="258" y="1149"/>
                  <a:pt x="577" y="1149"/>
                </a:cubicBezTo>
                <a:cubicBezTo>
                  <a:pt x="895" y="1149"/>
                  <a:pt x="1153" y="891"/>
                  <a:pt x="1153" y="573"/>
                </a:cubicBezTo>
                <a:cubicBezTo>
                  <a:pt x="1153" y="258"/>
                  <a:pt x="895" y="0"/>
                  <a:pt x="57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437" name="Google Shape;437;p26"/>
          <p:cNvSpPr/>
          <p:nvPr/>
        </p:nvSpPr>
        <p:spPr>
          <a:xfrm flipH="1">
            <a:off x="2223255" y="1305268"/>
            <a:ext cx="135404" cy="180539"/>
          </a:xfrm>
          <a:custGeom>
            <a:avLst/>
            <a:gdLst/>
            <a:ahLst/>
            <a:cxnLst/>
            <a:rect l="l" t="t" r="r" b="b"/>
            <a:pathLst>
              <a:path w="792" h="792" extrusionOk="0">
                <a:moveTo>
                  <a:pt x="398" y="1"/>
                </a:moveTo>
                <a:cubicBezTo>
                  <a:pt x="180" y="1"/>
                  <a:pt x="1" y="176"/>
                  <a:pt x="1" y="395"/>
                </a:cubicBezTo>
                <a:cubicBezTo>
                  <a:pt x="1" y="613"/>
                  <a:pt x="180" y="792"/>
                  <a:pt x="398" y="792"/>
                </a:cubicBezTo>
                <a:cubicBezTo>
                  <a:pt x="616" y="792"/>
                  <a:pt x="792" y="613"/>
                  <a:pt x="792" y="395"/>
                </a:cubicBezTo>
                <a:cubicBezTo>
                  <a:pt x="792" y="176"/>
                  <a:pt x="616" y="1"/>
                  <a:pt x="39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438" name="Google Shape;438;p26"/>
          <p:cNvSpPr/>
          <p:nvPr/>
        </p:nvSpPr>
        <p:spPr>
          <a:xfrm flipH="1">
            <a:off x="889483" y="1103061"/>
            <a:ext cx="134720" cy="180539"/>
          </a:xfrm>
          <a:custGeom>
            <a:avLst/>
            <a:gdLst/>
            <a:ahLst/>
            <a:cxnLst/>
            <a:rect l="l" t="t" r="r" b="b"/>
            <a:pathLst>
              <a:path w="788" h="792" extrusionOk="0">
                <a:moveTo>
                  <a:pt x="394" y="1"/>
                </a:moveTo>
                <a:cubicBezTo>
                  <a:pt x="176" y="1"/>
                  <a:pt x="0" y="180"/>
                  <a:pt x="0" y="398"/>
                </a:cubicBezTo>
                <a:cubicBezTo>
                  <a:pt x="0" y="616"/>
                  <a:pt x="176" y="792"/>
                  <a:pt x="394" y="792"/>
                </a:cubicBezTo>
                <a:cubicBezTo>
                  <a:pt x="612" y="792"/>
                  <a:pt x="788" y="616"/>
                  <a:pt x="788" y="398"/>
                </a:cubicBezTo>
                <a:cubicBezTo>
                  <a:pt x="788" y="180"/>
                  <a:pt x="612" y="1"/>
                  <a:pt x="39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439" name="Google Shape;439;p26"/>
          <p:cNvSpPr/>
          <p:nvPr/>
        </p:nvSpPr>
        <p:spPr>
          <a:xfrm flipH="1">
            <a:off x="570253" y="1341516"/>
            <a:ext cx="197123" cy="263059"/>
          </a:xfrm>
          <a:custGeom>
            <a:avLst/>
            <a:gdLst/>
            <a:ahLst/>
            <a:cxnLst/>
            <a:rect l="l" t="t" r="r" b="b"/>
            <a:pathLst>
              <a:path w="1153" h="1154" extrusionOk="0">
                <a:moveTo>
                  <a:pt x="577" y="1"/>
                </a:moveTo>
                <a:cubicBezTo>
                  <a:pt x="258" y="1"/>
                  <a:pt x="1" y="258"/>
                  <a:pt x="1" y="577"/>
                </a:cubicBezTo>
                <a:cubicBezTo>
                  <a:pt x="1" y="895"/>
                  <a:pt x="258" y="1153"/>
                  <a:pt x="577" y="1153"/>
                </a:cubicBezTo>
                <a:cubicBezTo>
                  <a:pt x="895" y="1153"/>
                  <a:pt x="1153" y="895"/>
                  <a:pt x="1153" y="577"/>
                </a:cubicBezTo>
                <a:cubicBezTo>
                  <a:pt x="1153" y="258"/>
                  <a:pt x="895" y="1"/>
                  <a:pt x="57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440" name="Google Shape;440;p26"/>
          <p:cNvSpPr/>
          <p:nvPr/>
        </p:nvSpPr>
        <p:spPr>
          <a:xfrm flipH="1">
            <a:off x="3363086" y="6351265"/>
            <a:ext cx="196610" cy="261919"/>
          </a:xfrm>
          <a:custGeom>
            <a:avLst/>
            <a:gdLst/>
            <a:ahLst/>
            <a:cxnLst/>
            <a:rect l="l" t="t" r="r" b="b"/>
            <a:pathLst>
              <a:path w="1150" h="1149" extrusionOk="0">
                <a:moveTo>
                  <a:pt x="573" y="0"/>
                </a:moveTo>
                <a:cubicBezTo>
                  <a:pt x="258" y="0"/>
                  <a:pt x="0" y="258"/>
                  <a:pt x="0" y="576"/>
                </a:cubicBezTo>
                <a:cubicBezTo>
                  <a:pt x="0" y="895"/>
                  <a:pt x="258" y="1149"/>
                  <a:pt x="573" y="1149"/>
                </a:cubicBezTo>
                <a:cubicBezTo>
                  <a:pt x="891" y="1149"/>
                  <a:pt x="1149" y="895"/>
                  <a:pt x="1149" y="576"/>
                </a:cubicBezTo>
                <a:cubicBezTo>
                  <a:pt x="1149" y="258"/>
                  <a:pt x="891" y="0"/>
                  <a:pt x="57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441" name="Google Shape;441;p26"/>
          <p:cNvSpPr/>
          <p:nvPr/>
        </p:nvSpPr>
        <p:spPr>
          <a:xfrm flipH="1">
            <a:off x="1879443" y="2166936"/>
            <a:ext cx="197123" cy="262147"/>
          </a:xfrm>
          <a:custGeom>
            <a:avLst/>
            <a:gdLst/>
            <a:ahLst/>
            <a:cxnLst/>
            <a:rect l="l" t="t" r="r" b="b"/>
            <a:pathLst>
              <a:path w="1153" h="1150" extrusionOk="0">
                <a:moveTo>
                  <a:pt x="577" y="0"/>
                </a:moveTo>
                <a:cubicBezTo>
                  <a:pt x="258" y="0"/>
                  <a:pt x="0" y="258"/>
                  <a:pt x="0" y="576"/>
                </a:cubicBezTo>
                <a:cubicBezTo>
                  <a:pt x="0" y="891"/>
                  <a:pt x="258" y="1149"/>
                  <a:pt x="577" y="1149"/>
                </a:cubicBezTo>
                <a:cubicBezTo>
                  <a:pt x="895" y="1149"/>
                  <a:pt x="1153" y="891"/>
                  <a:pt x="1153" y="576"/>
                </a:cubicBezTo>
                <a:cubicBezTo>
                  <a:pt x="1153" y="258"/>
                  <a:pt x="895" y="0"/>
                  <a:pt x="57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442" name="Google Shape;442;p26"/>
          <p:cNvSpPr/>
          <p:nvPr/>
        </p:nvSpPr>
        <p:spPr>
          <a:xfrm flipH="1">
            <a:off x="1716672" y="1604574"/>
            <a:ext cx="359881" cy="436759"/>
          </a:xfrm>
          <a:custGeom>
            <a:avLst/>
            <a:gdLst/>
            <a:ahLst/>
            <a:cxnLst/>
            <a:rect l="l" t="t" r="r" b="b"/>
            <a:pathLst>
              <a:path w="2105" h="1916" extrusionOk="0">
                <a:moveTo>
                  <a:pt x="1054" y="0"/>
                </a:moveTo>
                <a:cubicBezTo>
                  <a:pt x="809" y="0"/>
                  <a:pt x="564" y="93"/>
                  <a:pt x="376" y="280"/>
                </a:cubicBezTo>
                <a:cubicBezTo>
                  <a:pt x="0" y="655"/>
                  <a:pt x="0" y="1260"/>
                  <a:pt x="376" y="1636"/>
                </a:cubicBezTo>
                <a:cubicBezTo>
                  <a:pt x="564" y="1822"/>
                  <a:pt x="809" y="1915"/>
                  <a:pt x="1054" y="1915"/>
                </a:cubicBezTo>
                <a:cubicBezTo>
                  <a:pt x="1299" y="1915"/>
                  <a:pt x="1543" y="1822"/>
                  <a:pt x="1729" y="1636"/>
                </a:cubicBezTo>
                <a:cubicBezTo>
                  <a:pt x="2105" y="1260"/>
                  <a:pt x="2105" y="655"/>
                  <a:pt x="1729" y="280"/>
                </a:cubicBezTo>
                <a:cubicBezTo>
                  <a:pt x="1543" y="93"/>
                  <a:pt x="1299" y="0"/>
                  <a:pt x="105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443" name="Google Shape;443;p26"/>
          <p:cNvSpPr/>
          <p:nvPr/>
        </p:nvSpPr>
        <p:spPr>
          <a:xfrm flipH="1">
            <a:off x="2012798" y="5498943"/>
            <a:ext cx="359881" cy="436303"/>
          </a:xfrm>
          <a:custGeom>
            <a:avLst/>
            <a:gdLst/>
            <a:ahLst/>
            <a:cxnLst/>
            <a:rect l="l" t="t" r="r" b="b"/>
            <a:pathLst>
              <a:path w="2105" h="1914" extrusionOk="0">
                <a:moveTo>
                  <a:pt x="1054" y="0"/>
                </a:moveTo>
                <a:cubicBezTo>
                  <a:pt x="809" y="0"/>
                  <a:pt x="564" y="94"/>
                  <a:pt x="376" y="282"/>
                </a:cubicBezTo>
                <a:cubicBezTo>
                  <a:pt x="0" y="654"/>
                  <a:pt x="0" y="1259"/>
                  <a:pt x="376" y="1635"/>
                </a:cubicBezTo>
                <a:cubicBezTo>
                  <a:pt x="564" y="1821"/>
                  <a:pt x="809" y="1914"/>
                  <a:pt x="1054" y="1914"/>
                </a:cubicBezTo>
                <a:cubicBezTo>
                  <a:pt x="1299" y="1914"/>
                  <a:pt x="1543" y="1821"/>
                  <a:pt x="1729" y="1635"/>
                </a:cubicBezTo>
                <a:cubicBezTo>
                  <a:pt x="2105" y="1259"/>
                  <a:pt x="2105" y="654"/>
                  <a:pt x="1729" y="282"/>
                </a:cubicBezTo>
                <a:cubicBezTo>
                  <a:pt x="1543" y="94"/>
                  <a:pt x="1299" y="0"/>
                  <a:pt x="1054" y="0"/>
                </a:cubicBezTo>
                <a:close/>
              </a:path>
            </a:pathLst>
          </a:custGeom>
          <a:solidFill>
            <a:srgbClr val="F145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444" name="Google Shape;444;p26"/>
          <p:cNvSpPr/>
          <p:nvPr/>
        </p:nvSpPr>
        <p:spPr>
          <a:xfrm flipH="1">
            <a:off x="2012798" y="5498943"/>
            <a:ext cx="359881" cy="436303"/>
          </a:xfrm>
          <a:custGeom>
            <a:avLst/>
            <a:gdLst/>
            <a:ahLst/>
            <a:cxnLst/>
            <a:rect l="l" t="t" r="r" b="b"/>
            <a:pathLst>
              <a:path w="2105" h="1914" extrusionOk="0">
                <a:moveTo>
                  <a:pt x="1054" y="0"/>
                </a:moveTo>
                <a:cubicBezTo>
                  <a:pt x="809" y="0"/>
                  <a:pt x="564" y="94"/>
                  <a:pt x="376" y="282"/>
                </a:cubicBezTo>
                <a:cubicBezTo>
                  <a:pt x="0" y="654"/>
                  <a:pt x="0" y="1259"/>
                  <a:pt x="376" y="1635"/>
                </a:cubicBezTo>
                <a:cubicBezTo>
                  <a:pt x="564" y="1821"/>
                  <a:pt x="809" y="1914"/>
                  <a:pt x="1054" y="1914"/>
                </a:cubicBezTo>
                <a:cubicBezTo>
                  <a:pt x="1299" y="1914"/>
                  <a:pt x="1543" y="1821"/>
                  <a:pt x="1729" y="1635"/>
                </a:cubicBezTo>
                <a:cubicBezTo>
                  <a:pt x="2105" y="1259"/>
                  <a:pt x="2105" y="654"/>
                  <a:pt x="1729" y="282"/>
                </a:cubicBezTo>
                <a:cubicBezTo>
                  <a:pt x="1543" y="94"/>
                  <a:pt x="1299" y="0"/>
                  <a:pt x="105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445" name="Google Shape;445;p26"/>
          <p:cNvSpPr txBox="1">
            <a:spLocks noGrp="1"/>
          </p:cNvSpPr>
          <p:nvPr>
            <p:ph type="title"/>
          </p:nvPr>
        </p:nvSpPr>
        <p:spPr>
          <a:xfrm>
            <a:off x="1256675" y="692333"/>
            <a:ext cx="7047300" cy="6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b="0">
                <a:solidFill>
                  <a:srgbClr val="43434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2310499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746484F-5DEF-497B-9342-507D7F20F96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074F12-AA26-4AC8-9962-C36BB8F32554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617DC05-3F5F-49DE-A32E-5A6FB1A3029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B8067A4-3EB8-402F-AF96-632D22263A5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55119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F4F88ED-E736-46D3-AEFE-AD8CCE953CA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C2DC61-DB2F-401A-88F9-2D624B2E0073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4312ACD-D179-4AC2-8B35-9DA900153C6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9F77637-843C-45F4-B74C-29D795743A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B1B8E1-64BF-43FC-AE16-6DEAE3A7C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52718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C3CD373-D74A-4BE7-9D26-2287E2C68DB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074F12-AA26-4AC8-9962-C36BB8F32554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CFD44E6-6748-4CD3-B3B4-BA44B5A4160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8799C15-A9DF-4FED-B564-F3AAE5122C4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16327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 preserve="1">
  <p:cSld name="Blank slide"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586627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8966" y="374900"/>
            <a:ext cx="7787955" cy="1018032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36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8966" y="1392934"/>
            <a:ext cx="7787955" cy="814425"/>
          </a:xfrm>
        </p:spPr>
        <p:txBody>
          <a:bodyPr>
            <a:normAutofit/>
          </a:bodyPr>
          <a:lstStyle>
            <a:lvl1pPr marL="0" indent="0" algn="r">
              <a:buNone/>
              <a:defRPr sz="2800" b="0" i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AE2B9E-2D28-444E-897F-D8BB08E9C473}" type="datetimeFigureOut">
              <a:rPr lang="es-UY" smtClean="0"/>
              <a:pPr>
                <a:defRPr/>
              </a:pPr>
              <a:t>25/2/2021</a:t>
            </a:fld>
            <a:endParaRPr lang="es-U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U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3B40B-8E20-4069-941E-6363750070D0}" type="slidenum">
              <a:rPr lang="es-UY" altLang="en-US" smtClean="0"/>
              <a:pPr/>
              <a:t>‹#›</a:t>
            </a:fld>
            <a:endParaRPr lang="es-UY" altLang="en-US"/>
          </a:p>
        </p:txBody>
      </p:sp>
    </p:spTree>
    <p:extLst>
      <p:ext uri="{BB962C8B-B14F-4D97-AF65-F5344CB8AC3E}">
        <p14:creationId xmlns:p14="http://schemas.microsoft.com/office/powerpoint/2010/main" val="1483760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9" name="Google Shape;519;p7"/>
          <p:cNvGrpSpPr/>
          <p:nvPr/>
        </p:nvGrpSpPr>
        <p:grpSpPr>
          <a:xfrm>
            <a:off x="-463613" y="253961"/>
            <a:ext cx="10525901" cy="6375407"/>
            <a:chOff x="-463613" y="190470"/>
            <a:chExt cx="10525901" cy="4781555"/>
          </a:xfrm>
        </p:grpSpPr>
        <p:sp>
          <p:nvSpPr>
            <p:cNvPr id="520" name="Google Shape;520;p7"/>
            <p:cNvSpPr/>
            <p:nvPr/>
          </p:nvSpPr>
          <p:spPr>
            <a:xfrm rot="-5400000">
              <a:off x="-32743" y="4263208"/>
              <a:ext cx="402900" cy="847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21" name="Google Shape;521;p7"/>
            <p:cNvSpPr/>
            <p:nvPr/>
          </p:nvSpPr>
          <p:spPr>
            <a:xfrm rot="-5400000">
              <a:off x="41501" y="4346825"/>
              <a:ext cx="402900" cy="8475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22" name="Google Shape;522;p7"/>
            <p:cNvSpPr/>
            <p:nvPr/>
          </p:nvSpPr>
          <p:spPr>
            <a:xfrm>
              <a:off x="-463613" y="338888"/>
              <a:ext cx="696059" cy="668953"/>
            </a:xfrm>
            <a:custGeom>
              <a:avLst/>
              <a:gdLst/>
              <a:ahLst/>
              <a:cxnLst/>
              <a:rect l="l" t="t" r="r" b="b"/>
              <a:pathLst>
                <a:path w="21647" h="20804" extrusionOk="0">
                  <a:moveTo>
                    <a:pt x="4732" y="1"/>
                  </a:moveTo>
                  <a:cubicBezTo>
                    <a:pt x="3629" y="1"/>
                    <a:pt x="2525" y="420"/>
                    <a:pt x="1680" y="1260"/>
                  </a:cubicBezTo>
                  <a:cubicBezTo>
                    <a:pt x="1" y="2951"/>
                    <a:pt x="1" y="5677"/>
                    <a:pt x="1680" y="7356"/>
                  </a:cubicBezTo>
                  <a:lnTo>
                    <a:pt x="4728" y="10404"/>
                  </a:lnTo>
                  <a:lnTo>
                    <a:pt x="1680" y="13452"/>
                  </a:lnTo>
                  <a:cubicBezTo>
                    <a:pt x="1" y="15131"/>
                    <a:pt x="1" y="17857"/>
                    <a:pt x="1680" y="19536"/>
                  </a:cubicBezTo>
                  <a:cubicBezTo>
                    <a:pt x="2525" y="20375"/>
                    <a:pt x="3629" y="20795"/>
                    <a:pt x="4732" y="20795"/>
                  </a:cubicBezTo>
                  <a:cubicBezTo>
                    <a:pt x="5835" y="20795"/>
                    <a:pt x="6936" y="20375"/>
                    <a:pt x="7776" y="19536"/>
                  </a:cubicBezTo>
                  <a:lnTo>
                    <a:pt x="10824" y="16500"/>
                  </a:lnTo>
                  <a:lnTo>
                    <a:pt x="13872" y="19536"/>
                  </a:lnTo>
                  <a:cubicBezTo>
                    <a:pt x="14711" y="20381"/>
                    <a:pt x="15812" y="20804"/>
                    <a:pt x="16914" y="20804"/>
                  </a:cubicBezTo>
                  <a:cubicBezTo>
                    <a:pt x="18015" y="20804"/>
                    <a:pt x="19116" y="20381"/>
                    <a:pt x="19956" y="19536"/>
                  </a:cubicBezTo>
                  <a:cubicBezTo>
                    <a:pt x="21647" y="17857"/>
                    <a:pt x="21647" y="15131"/>
                    <a:pt x="19956" y="13452"/>
                  </a:cubicBezTo>
                  <a:lnTo>
                    <a:pt x="16920" y="10404"/>
                  </a:lnTo>
                  <a:lnTo>
                    <a:pt x="19956" y="7356"/>
                  </a:lnTo>
                  <a:cubicBezTo>
                    <a:pt x="21635" y="5677"/>
                    <a:pt x="21635" y="2951"/>
                    <a:pt x="19956" y="1260"/>
                  </a:cubicBezTo>
                  <a:cubicBezTo>
                    <a:pt x="19116" y="420"/>
                    <a:pt x="18015" y="1"/>
                    <a:pt x="16914" y="1"/>
                  </a:cubicBezTo>
                  <a:cubicBezTo>
                    <a:pt x="15812" y="1"/>
                    <a:pt x="14711" y="420"/>
                    <a:pt x="13872" y="1260"/>
                  </a:cubicBezTo>
                  <a:lnTo>
                    <a:pt x="10824" y="4308"/>
                  </a:lnTo>
                  <a:lnTo>
                    <a:pt x="7776" y="1260"/>
                  </a:lnTo>
                  <a:cubicBezTo>
                    <a:pt x="6936" y="420"/>
                    <a:pt x="5835" y="1"/>
                    <a:pt x="47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23" name="Google Shape;523;p7"/>
            <p:cNvSpPr/>
            <p:nvPr/>
          </p:nvSpPr>
          <p:spPr>
            <a:xfrm>
              <a:off x="-463613" y="387013"/>
              <a:ext cx="696059" cy="668953"/>
            </a:xfrm>
            <a:custGeom>
              <a:avLst/>
              <a:gdLst/>
              <a:ahLst/>
              <a:cxnLst/>
              <a:rect l="l" t="t" r="r" b="b"/>
              <a:pathLst>
                <a:path w="21647" h="20804" extrusionOk="0">
                  <a:moveTo>
                    <a:pt x="4732" y="1"/>
                  </a:moveTo>
                  <a:cubicBezTo>
                    <a:pt x="3629" y="1"/>
                    <a:pt x="2525" y="420"/>
                    <a:pt x="1680" y="1260"/>
                  </a:cubicBezTo>
                  <a:cubicBezTo>
                    <a:pt x="1" y="2951"/>
                    <a:pt x="1" y="5677"/>
                    <a:pt x="1680" y="7356"/>
                  </a:cubicBezTo>
                  <a:lnTo>
                    <a:pt x="4728" y="10404"/>
                  </a:lnTo>
                  <a:lnTo>
                    <a:pt x="1680" y="13452"/>
                  </a:lnTo>
                  <a:cubicBezTo>
                    <a:pt x="1" y="15131"/>
                    <a:pt x="1" y="17857"/>
                    <a:pt x="1680" y="19536"/>
                  </a:cubicBezTo>
                  <a:cubicBezTo>
                    <a:pt x="2525" y="20375"/>
                    <a:pt x="3629" y="20795"/>
                    <a:pt x="4732" y="20795"/>
                  </a:cubicBezTo>
                  <a:cubicBezTo>
                    <a:pt x="5835" y="20795"/>
                    <a:pt x="6936" y="20375"/>
                    <a:pt x="7776" y="19536"/>
                  </a:cubicBezTo>
                  <a:lnTo>
                    <a:pt x="10824" y="16500"/>
                  </a:lnTo>
                  <a:lnTo>
                    <a:pt x="13872" y="19536"/>
                  </a:lnTo>
                  <a:cubicBezTo>
                    <a:pt x="14711" y="20381"/>
                    <a:pt x="15812" y="20804"/>
                    <a:pt x="16914" y="20804"/>
                  </a:cubicBezTo>
                  <a:cubicBezTo>
                    <a:pt x="18015" y="20804"/>
                    <a:pt x="19116" y="20381"/>
                    <a:pt x="19956" y="19536"/>
                  </a:cubicBezTo>
                  <a:cubicBezTo>
                    <a:pt x="21647" y="17857"/>
                    <a:pt x="21647" y="15131"/>
                    <a:pt x="19956" y="13452"/>
                  </a:cubicBezTo>
                  <a:lnTo>
                    <a:pt x="16920" y="10404"/>
                  </a:lnTo>
                  <a:lnTo>
                    <a:pt x="19956" y="7356"/>
                  </a:lnTo>
                  <a:cubicBezTo>
                    <a:pt x="21635" y="5677"/>
                    <a:pt x="21635" y="2951"/>
                    <a:pt x="19956" y="1260"/>
                  </a:cubicBezTo>
                  <a:cubicBezTo>
                    <a:pt x="19116" y="420"/>
                    <a:pt x="18015" y="1"/>
                    <a:pt x="16914" y="1"/>
                  </a:cubicBezTo>
                  <a:cubicBezTo>
                    <a:pt x="15812" y="1"/>
                    <a:pt x="14711" y="420"/>
                    <a:pt x="13872" y="1260"/>
                  </a:cubicBezTo>
                  <a:lnTo>
                    <a:pt x="10824" y="4308"/>
                  </a:lnTo>
                  <a:lnTo>
                    <a:pt x="7776" y="1260"/>
                  </a:lnTo>
                  <a:cubicBezTo>
                    <a:pt x="6936" y="420"/>
                    <a:pt x="5835" y="1"/>
                    <a:pt x="4732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524" name="Google Shape;524;p7"/>
            <p:cNvGrpSpPr/>
            <p:nvPr/>
          </p:nvGrpSpPr>
          <p:grpSpPr>
            <a:xfrm>
              <a:off x="6129107" y="4060690"/>
              <a:ext cx="3072186" cy="600091"/>
              <a:chOff x="8177200" y="4623825"/>
              <a:chExt cx="1541875" cy="301175"/>
            </a:xfrm>
          </p:grpSpPr>
          <p:sp>
            <p:nvSpPr>
              <p:cNvPr id="525" name="Google Shape;525;p7"/>
              <p:cNvSpPr/>
              <p:nvPr/>
            </p:nvSpPr>
            <p:spPr>
              <a:xfrm>
                <a:off x="8177200" y="4813050"/>
                <a:ext cx="1541875" cy="111950"/>
              </a:xfrm>
              <a:custGeom>
                <a:avLst/>
                <a:gdLst/>
                <a:ahLst/>
                <a:cxnLst/>
                <a:rect l="l" t="t" r="r" b="b"/>
                <a:pathLst>
                  <a:path w="61675" h="4478" fill="none" extrusionOk="0">
                    <a:moveTo>
                      <a:pt x="0" y="1858"/>
                    </a:moveTo>
                    <a:cubicBezTo>
                      <a:pt x="2929" y="12"/>
                      <a:pt x="6727" y="310"/>
                      <a:pt x="9335" y="2608"/>
                    </a:cubicBezTo>
                    <a:cubicBezTo>
                      <a:pt x="11466" y="4477"/>
                      <a:pt x="14657" y="4477"/>
                      <a:pt x="16788" y="2608"/>
                    </a:cubicBezTo>
                    <a:cubicBezTo>
                      <a:pt x="19741" y="0"/>
                      <a:pt x="24158" y="0"/>
                      <a:pt x="27111" y="2608"/>
                    </a:cubicBezTo>
                    <a:cubicBezTo>
                      <a:pt x="29242" y="4477"/>
                      <a:pt x="32433" y="4477"/>
                      <a:pt x="34564" y="2608"/>
                    </a:cubicBezTo>
                    <a:cubicBezTo>
                      <a:pt x="37517" y="0"/>
                      <a:pt x="41934" y="0"/>
                      <a:pt x="44887" y="2608"/>
                    </a:cubicBezTo>
                    <a:cubicBezTo>
                      <a:pt x="47018" y="4477"/>
                      <a:pt x="50209" y="4477"/>
                      <a:pt x="52352" y="2608"/>
                    </a:cubicBezTo>
                    <a:cubicBezTo>
                      <a:pt x="54948" y="310"/>
                      <a:pt x="58746" y="12"/>
                      <a:pt x="61675" y="1858"/>
                    </a:cubicBezTo>
                  </a:path>
                </a:pathLst>
              </a:custGeom>
              <a:noFill/>
              <a:ln w="19050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26" name="Google Shape;526;p7"/>
              <p:cNvSpPr/>
              <p:nvPr/>
            </p:nvSpPr>
            <p:spPr>
              <a:xfrm>
                <a:off x="8177200" y="4718438"/>
                <a:ext cx="1541875" cy="111950"/>
              </a:xfrm>
              <a:custGeom>
                <a:avLst/>
                <a:gdLst/>
                <a:ahLst/>
                <a:cxnLst/>
                <a:rect l="l" t="t" r="r" b="b"/>
                <a:pathLst>
                  <a:path w="61675" h="4478" fill="none" extrusionOk="0">
                    <a:moveTo>
                      <a:pt x="0" y="1858"/>
                    </a:moveTo>
                    <a:cubicBezTo>
                      <a:pt x="2929" y="12"/>
                      <a:pt x="6727" y="310"/>
                      <a:pt x="9335" y="2608"/>
                    </a:cubicBezTo>
                    <a:cubicBezTo>
                      <a:pt x="11466" y="4477"/>
                      <a:pt x="14657" y="4477"/>
                      <a:pt x="16788" y="2608"/>
                    </a:cubicBezTo>
                    <a:cubicBezTo>
                      <a:pt x="19741" y="0"/>
                      <a:pt x="24158" y="0"/>
                      <a:pt x="27111" y="2608"/>
                    </a:cubicBezTo>
                    <a:cubicBezTo>
                      <a:pt x="29242" y="4477"/>
                      <a:pt x="32433" y="4477"/>
                      <a:pt x="34564" y="2608"/>
                    </a:cubicBezTo>
                    <a:cubicBezTo>
                      <a:pt x="37517" y="0"/>
                      <a:pt x="41934" y="0"/>
                      <a:pt x="44887" y="2608"/>
                    </a:cubicBezTo>
                    <a:cubicBezTo>
                      <a:pt x="47018" y="4477"/>
                      <a:pt x="50209" y="4477"/>
                      <a:pt x="52352" y="2608"/>
                    </a:cubicBezTo>
                    <a:cubicBezTo>
                      <a:pt x="54948" y="310"/>
                      <a:pt x="58746" y="12"/>
                      <a:pt x="61675" y="1858"/>
                    </a:cubicBezTo>
                  </a:path>
                </a:pathLst>
              </a:custGeom>
              <a:noFill/>
              <a:ln w="19050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27" name="Google Shape;527;p7"/>
              <p:cNvSpPr/>
              <p:nvPr/>
            </p:nvSpPr>
            <p:spPr>
              <a:xfrm>
                <a:off x="8177200" y="4623825"/>
                <a:ext cx="1541875" cy="111950"/>
              </a:xfrm>
              <a:custGeom>
                <a:avLst/>
                <a:gdLst/>
                <a:ahLst/>
                <a:cxnLst/>
                <a:rect l="l" t="t" r="r" b="b"/>
                <a:pathLst>
                  <a:path w="61675" h="4478" fill="none" extrusionOk="0">
                    <a:moveTo>
                      <a:pt x="0" y="1858"/>
                    </a:moveTo>
                    <a:cubicBezTo>
                      <a:pt x="2929" y="12"/>
                      <a:pt x="6727" y="310"/>
                      <a:pt x="9335" y="2608"/>
                    </a:cubicBezTo>
                    <a:cubicBezTo>
                      <a:pt x="11466" y="4477"/>
                      <a:pt x="14657" y="4477"/>
                      <a:pt x="16788" y="2608"/>
                    </a:cubicBezTo>
                    <a:cubicBezTo>
                      <a:pt x="19741" y="0"/>
                      <a:pt x="24158" y="0"/>
                      <a:pt x="27111" y="2608"/>
                    </a:cubicBezTo>
                    <a:cubicBezTo>
                      <a:pt x="29242" y="4477"/>
                      <a:pt x="32433" y="4477"/>
                      <a:pt x="34564" y="2608"/>
                    </a:cubicBezTo>
                    <a:cubicBezTo>
                      <a:pt x="37517" y="0"/>
                      <a:pt x="41934" y="0"/>
                      <a:pt x="44887" y="2608"/>
                    </a:cubicBezTo>
                    <a:cubicBezTo>
                      <a:pt x="47018" y="4477"/>
                      <a:pt x="50209" y="4477"/>
                      <a:pt x="52352" y="2608"/>
                    </a:cubicBezTo>
                    <a:cubicBezTo>
                      <a:pt x="54948" y="310"/>
                      <a:pt x="58746" y="12"/>
                      <a:pt x="61675" y="1858"/>
                    </a:cubicBezTo>
                  </a:path>
                </a:pathLst>
              </a:custGeom>
              <a:noFill/>
              <a:ln w="19050" cap="flat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528" name="Google Shape;528;p7"/>
            <p:cNvGrpSpPr/>
            <p:nvPr/>
          </p:nvGrpSpPr>
          <p:grpSpPr>
            <a:xfrm>
              <a:off x="8189780" y="190470"/>
              <a:ext cx="1872508" cy="1854397"/>
              <a:chOff x="468200" y="1667900"/>
              <a:chExt cx="1085575" cy="1075075"/>
            </a:xfrm>
          </p:grpSpPr>
          <p:sp>
            <p:nvSpPr>
              <p:cNvPr id="529" name="Google Shape;529;p7"/>
              <p:cNvSpPr/>
              <p:nvPr/>
            </p:nvSpPr>
            <p:spPr>
              <a:xfrm>
                <a:off x="989100" y="1667900"/>
                <a:ext cx="52125" cy="49725"/>
              </a:xfrm>
              <a:custGeom>
                <a:avLst/>
                <a:gdLst/>
                <a:ahLst/>
                <a:cxnLst/>
                <a:rect l="l" t="t" r="r" b="b"/>
                <a:pathLst>
                  <a:path w="2085" h="1989" extrusionOk="0">
                    <a:moveTo>
                      <a:pt x="997" y="1"/>
                    </a:moveTo>
                    <a:cubicBezTo>
                      <a:pt x="489" y="1"/>
                      <a:pt x="0" y="398"/>
                      <a:pt x="0" y="1000"/>
                    </a:cubicBezTo>
                    <a:cubicBezTo>
                      <a:pt x="0" y="1595"/>
                      <a:pt x="488" y="1988"/>
                      <a:pt x="995" y="1988"/>
                    </a:cubicBezTo>
                    <a:cubicBezTo>
                      <a:pt x="1240" y="1988"/>
                      <a:pt x="1490" y="1896"/>
                      <a:pt x="1691" y="1691"/>
                    </a:cubicBezTo>
                    <a:cubicBezTo>
                      <a:pt x="2084" y="1310"/>
                      <a:pt x="2084" y="679"/>
                      <a:pt x="1691" y="298"/>
                    </a:cubicBezTo>
                    <a:cubicBezTo>
                      <a:pt x="1490" y="93"/>
                      <a:pt x="1241" y="1"/>
                      <a:pt x="99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30" name="Google Shape;530;p7"/>
              <p:cNvSpPr/>
              <p:nvPr/>
            </p:nvSpPr>
            <p:spPr>
              <a:xfrm>
                <a:off x="1062325" y="1741025"/>
                <a:ext cx="51825" cy="49750"/>
              </a:xfrm>
              <a:custGeom>
                <a:avLst/>
                <a:gdLst/>
                <a:ahLst/>
                <a:cxnLst/>
                <a:rect l="l" t="t" r="r" b="b"/>
                <a:pathLst>
                  <a:path w="2073" h="1990" extrusionOk="0">
                    <a:moveTo>
                      <a:pt x="997" y="1"/>
                    </a:moveTo>
                    <a:cubicBezTo>
                      <a:pt x="487" y="1"/>
                      <a:pt x="0" y="396"/>
                      <a:pt x="0" y="992"/>
                    </a:cubicBezTo>
                    <a:cubicBezTo>
                      <a:pt x="0" y="1589"/>
                      <a:pt x="487" y="1989"/>
                      <a:pt x="996" y="1989"/>
                    </a:cubicBezTo>
                    <a:cubicBezTo>
                      <a:pt x="1239" y="1989"/>
                      <a:pt x="1487" y="1899"/>
                      <a:pt x="1691" y="1695"/>
                    </a:cubicBezTo>
                    <a:cubicBezTo>
                      <a:pt x="2072" y="1314"/>
                      <a:pt x="2072" y="683"/>
                      <a:pt x="1691" y="290"/>
                    </a:cubicBezTo>
                    <a:cubicBezTo>
                      <a:pt x="1488" y="90"/>
                      <a:pt x="1239" y="1"/>
                      <a:pt x="99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31" name="Google Shape;531;p7"/>
              <p:cNvSpPr/>
              <p:nvPr/>
            </p:nvSpPr>
            <p:spPr>
              <a:xfrm>
                <a:off x="907550" y="1741125"/>
                <a:ext cx="66400" cy="49650"/>
              </a:xfrm>
              <a:custGeom>
                <a:avLst/>
                <a:gdLst/>
                <a:ahLst/>
                <a:cxnLst/>
                <a:rect l="l" t="t" r="r" b="b"/>
                <a:pathLst>
                  <a:path w="2656" h="1986" extrusionOk="0">
                    <a:moveTo>
                      <a:pt x="1334" y="0"/>
                    </a:moveTo>
                    <a:cubicBezTo>
                      <a:pt x="453" y="0"/>
                      <a:pt x="0" y="1072"/>
                      <a:pt x="631" y="1691"/>
                    </a:cubicBezTo>
                    <a:cubicBezTo>
                      <a:pt x="822" y="1887"/>
                      <a:pt x="1075" y="1986"/>
                      <a:pt x="1328" y="1986"/>
                    </a:cubicBezTo>
                    <a:cubicBezTo>
                      <a:pt x="1581" y="1986"/>
                      <a:pt x="1834" y="1887"/>
                      <a:pt x="2024" y="1691"/>
                    </a:cubicBezTo>
                    <a:cubicBezTo>
                      <a:pt x="2655" y="1072"/>
                      <a:pt x="2215" y="0"/>
                      <a:pt x="1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32" name="Google Shape;532;p7"/>
              <p:cNvSpPr/>
              <p:nvPr/>
            </p:nvSpPr>
            <p:spPr>
              <a:xfrm>
                <a:off x="1135850" y="1814550"/>
                <a:ext cx="52100" cy="49600"/>
              </a:xfrm>
              <a:custGeom>
                <a:avLst/>
                <a:gdLst/>
                <a:ahLst/>
                <a:cxnLst/>
                <a:rect l="l" t="t" r="r" b="b"/>
                <a:pathLst>
                  <a:path w="2084" h="1984" extrusionOk="0">
                    <a:moveTo>
                      <a:pt x="1002" y="1"/>
                    </a:moveTo>
                    <a:cubicBezTo>
                      <a:pt x="492" y="1"/>
                      <a:pt x="0" y="395"/>
                      <a:pt x="0" y="992"/>
                    </a:cubicBezTo>
                    <a:cubicBezTo>
                      <a:pt x="0" y="1589"/>
                      <a:pt x="492" y="1984"/>
                      <a:pt x="1002" y="1984"/>
                    </a:cubicBezTo>
                    <a:cubicBezTo>
                      <a:pt x="1245" y="1984"/>
                      <a:pt x="1491" y="1894"/>
                      <a:pt x="1691" y="1695"/>
                    </a:cubicBezTo>
                    <a:cubicBezTo>
                      <a:pt x="2084" y="1314"/>
                      <a:pt x="2084" y="683"/>
                      <a:pt x="1691" y="290"/>
                    </a:cubicBezTo>
                    <a:cubicBezTo>
                      <a:pt x="1491" y="90"/>
                      <a:pt x="1245" y="1"/>
                      <a:pt x="100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33" name="Google Shape;533;p7"/>
              <p:cNvSpPr/>
              <p:nvPr/>
            </p:nvSpPr>
            <p:spPr>
              <a:xfrm>
                <a:off x="1209075" y="1887775"/>
                <a:ext cx="51800" cy="49600"/>
              </a:xfrm>
              <a:custGeom>
                <a:avLst/>
                <a:gdLst/>
                <a:ahLst/>
                <a:cxnLst/>
                <a:rect l="l" t="t" r="r" b="b"/>
                <a:pathLst>
                  <a:path w="2072" h="1984" extrusionOk="0">
                    <a:moveTo>
                      <a:pt x="996" y="1"/>
                    </a:moveTo>
                    <a:cubicBezTo>
                      <a:pt x="487" y="1"/>
                      <a:pt x="0" y="395"/>
                      <a:pt x="0" y="992"/>
                    </a:cubicBezTo>
                    <a:cubicBezTo>
                      <a:pt x="0" y="1589"/>
                      <a:pt x="487" y="1984"/>
                      <a:pt x="996" y="1984"/>
                    </a:cubicBezTo>
                    <a:cubicBezTo>
                      <a:pt x="1239" y="1984"/>
                      <a:pt x="1487" y="1894"/>
                      <a:pt x="1691" y="1695"/>
                    </a:cubicBezTo>
                    <a:cubicBezTo>
                      <a:pt x="2072" y="1302"/>
                      <a:pt x="2072" y="683"/>
                      <a:pt x="1691" y="290"/>
                    </a:cubicBezTo>
                    <a:cubicBezTo>
                      <a:pt x="1487" y="90"/>
                      <a:pt x="1239" y="1"/>
                      <a:pt x="99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34" name="Google Shape;534;p7"/>
              <p:cNvSpPr/>
              <p:nvPr/>
            </p:nvSpPr>
            <p:spPr>
              <a:xfrm>
                <a:off x="1282300" y="1960875"/>
                <a:ext cx="51800" cy="49725"/>
              </a:xfrm>
              <a:custGeom>
                <a:avLst/>
                <a:gdLst/>
                <a:ahLst/>
                <a:cxnLst/>
                <a:rect l="l" t="t" r="r" b="b"/>
                <a:pathLst>
                  <a:path w="2072" h="1989" extrusionOk="0">
                    <a:moveTo>
                      <a:pt x="1001" y="0"/>
                    </a:moveTo>
                    <a:cubicBezTo>
                      <a:pt x="492" y="0"/>
                      <a:pt x="0" y="400"/>
                      <a:pt x="0" y="997"/>
                    </a:cubicBezTo>
                    <a:cubicBezTo>
                      <a:pt x="0" y="1594"/>
                      <a:pt x="492" y="1989"/>
                      <a:pt x="1002" y="1989"/>
                    </a:cubicBezTo>
                    <a:cubicBezTo>
                      <a:pt x="1244" y="1989"/>
                      <a:pt x="1491" y="1899"/>
                      <a:pt x="1691" y="1700"/>
                    </a:cubicBezTo>
                    <a:cubicBezTo>
                      <a:pt x="2072" y="1307"/>
                      <a:pt x="2072" y="676"/>
                      <a:pt x="1691" y="295"/>
                    </a:cubicBezTo>
                    <a:cubicBezTo>
                      <a:pt x="1491" y="91"/>
                      <a:pt x="1244" y="0"/>
                      <a:pt x="10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35" name="Google Shape;535;p7"/>
              <p:cNvSpPr/>
              <p:nvPr/>
            </p:nvSpPr>
            <p:spPr>
              <a:xfrm>
                <a:off x="1355225" y="2034025"/>
                <a:ext cx="52100" cy="49700"/>
              </a:xfrm>
              <a:custGeom>
                <a:avLst/>
                <a:gdLst/>
                <a:ahLst/>
                <a:cxnLst/>
                <a:rect l="l" t="t" r="r" b="b"/>
                <a:pathLst>
                  <a:path w="2084" h="1988" extrusionOk="0">
                    <a:moveTo>
                      <a:pt x="996" y="1"/>
                    </a:moveTo>
                    <a:cubicBezTo>
                      <a:pt x="488" y="1"/>
                      <a:pt x="0" y="397"/>
                      <a:pt x="0" y="1000"/>
                    </a:cubicBezTo>
                    <a:cubicBezTo>
                      <a:pt x="0" y="1594"/>
                      <a:pt x="487" y="1988"/>
                      <a:pt x="995" y="1988"/>
                    </a:cubicBezTo>
                    <a:cubicBezTo>
                      <a:pt x="1240" y="1988"/>
                      <a:pt x="1489" y="1896"/>
                      <a:pt x="1691" y="1691"/>
                    </a:cubicBezTo>
                    <a:cubicBezTo>
                      <a:pt x="2084" y="1310"/>
                      <a:pt x="2084" y="679"/>
                      <a:pt x="1691" y="298"/>
                    </a:cubicBezTo>
                    <a:cubicBezTo>
                      <a:pt x="1490" y="93"/>
                      <a:pt x="1241" y="1"/>
                      <a:pt x="99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36" name="Google Shape;536;p7"/>
              <p:cNvSpPr/>
              <p:nvPr/>
            </p:nvSpPr>
            <p:spPr>
              <a:xfrm>
                <a:off x="1428750" y="2107550"/>
                <a:ext cx="52100" cy="49800"/>
              </a:xfrm>
              <a:custGeom>
                <a:avLst/>
                <a:gdLst/>
                <a:ahLst/>
                <a:cxnLst/>
                <a:rect l="l" t="t" r="r" b="b"/>
                <a:pathLst>
                  <a:path w="2084" h="1992" extrusionOk="0">
                    <a:moveTo>
                      <a:pt x="996" y="0"/>
                    </a:moveTo>
                    <a:cubicBezTo>
                      <a:pt x="488" y="0"/>
                      <a:pt x="0" y="397"/>
                      <a:pt x="0" y="1000"/>
                    </a:cubicBezTo>
                    <a:cubicBezTo>
                      <a:pt x="0" y="1597"/>
                      <a:pt x="492" y="1991"/>
                      <a:pt x="1002" y="1991"/>
                    </a:cubicBezTo>
                    <a:cubicBezTo>
                      <a:pt x="1244" y="1991"/>
                      <a:pt x="1491" y="1902"/>
                      <a:pt x="1691" y="1702"/>
                    </a:cubicBezTo>
                    <a:cubicBezTo>
                      <a:pt x="2084" y="1309"/>
                      <a:pt x="2084" y="678"/>
                      <a:pt x="1691" y="297"/>
                    </a:cubicBezTo>
                    <a:cubicBezTo>
                      <a:pt x="1490" y="92"/>
                      <a:pt x="1241" y="0"/>
                      <a:pt x="99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37" name="Google Shape;537;p7"/>
              <p:cNvSpPr/>
              <p:nvPr/>
            </p:nvSpPr>
            <p:spPr>
              <a:xfrm>
                <a:off x="1501950" y="2180750"/>
                <a:ext cx="51825" cy="49650"/>
              </a:xfrm>
              <a:custGeom>
                <a:avLst/>
                <a:gdLst/>
                <a:ahLst/>
                <a:cxnLst/>
                <a:rect l="l" t="t" r="r" b="b"/>
                <a:pathLst>
                  <a:path w="2073" h="1986" extrusionOk="0">
                    <a:moveTo>
                      <a:pt x="990" y="1"/>
                    </a:moveTo>
                    <a:cubicBezTo>
                      <a:pt x="483" y="1"/>
                      <a:pt x="1" y="395"/>
                      <a:pt x="1" y="989"/>
                    </a:cubicBezTo>
                    <a:cubicBezTo>
                      <a:pt x="1" y="1586"/>
                      <a:pt x="487" y="1986"/>
                      <a:pt x="997" y="1986"/>
                    </a:cubicBezTo>
                    <a:cubicBezTo>
                      <a:pt x="1240" y="1986"/>
                      <a:pt x="1488" y="1895"/>
                      <a:pt x="1692" y="1691"/>
                    </a:cubicBezTo>
                    <a:cubicBezTo>
                      <a:pt x="2073" y="1310"/>
                      <a:pt x="2073" y="679"/>
                      <a:pt x="1692" y="298"/>
                    </a:cubicBezTo>
                    <a:cubicBezTo>
                      <a:pt x="1486" y="93"/>
                      <a:pt x="1235" y="1"/>
                      <a:pt x="99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38" name="Google Shape;538;p7"/>
              <p:cNvSpPr/>
              <p:nvPr/>
            </p:nvSpPr>
            <p:spPr>
              <a:xfrm>
                <a:off x="989100" y="1814250"/>
                <a:ext cx="52125" cy="49600"/>
              </a:xfrm>
              <a:custGeom>
                <a:avLst/>
                <a:gdLst/>
                <a:ahLst/>
                <a:cxnLst/>
                <a:rect l="l" t="t" r="r" b="b"/>
                <a:pathLst>
                  <a:path w="2085" h="1984" extrusionOk="0">
                    <a:moveTo>
                      <a:pt x="1002" y="1"/>
                    </a:moveTo>
                    <a:cubicBezTo>
                      <a:pt x="492" y="1"/>
                      <a:pt x="0" y="395"/>
                      <a:pt x="0" y="992"/>
                    </a:cubicBezTo>
                    <a:cubicBezTo>
                      <a:pt x="0" y="1589"/>
                      <a:pt x="492" y="1984"/>
                      <a:pt x="1002" y="1984"/>
                    </a:cubicBezTo>
                    <a:cubicBezTo>
                      <a:pt x="1245" y="1984"/>
                      <a:pt x="1491" y="1895"/>
                      <a:pt x="1691" y="1695"/>
                    </a:cubicBezTo>
                    <a:cubicBezTo>
                      <a:pt x="2084" y="1302"/>
                      <a:pt x="2084" y="683"/>
                      <a:pt x="1691" y="290"/>
                    </a:cubicBezTo>
                    <a:cubicBezTo>
                      <a:pt x="1491" y="90"/>
                      <a:pt x="1245" y="1"/>
                      <a:pt x="100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39" name="Google Shape;539;p7"/>
              <p:cNvSpPr/>
              <p:nvPr/>
            </p:nvSpPr>
            <p:spPr>
              <a:xfrm>
                <a:off x="1062925" y="1887775"/>
                <a:ext cx="51800" cy="49600"/>
              </a:xfrm>
              <a:custGeom>
                <a:avLst/>
                <a:gdLst/>
                <a:ahLst/>
                <a:cxnLst/>
                <a:rect l="l" t="t" r="r" b="b"/>
                <a:pathLst>
                  <a:path w="2072" h="1984" extrusionOk="0">
                    <a:moveTo>
                      <a:pt x="997" y="1"/>
                    </a:moveTo>
                    <a:cubicBezTo>
                      <a:pt x="487" y="1"/>
                      <a:pt x="0" y="395"/>
                      <a:pt x="0" y="992"/>
                    </a:cubicBezTo>
                    <a:cubicBezTo>
                      <a:pt x="0" y="1589"/>
                      <a:pt x="487" y="1984"/>
                      <a:pt x="997" y="1984"/>
                    </a:cubicBezTo>
                    <a:cubicBezTo>
                      <a:pt x="1239" y="1984"/>
                      <a:pt x="1487" y="1894"/>
                      <a:pt x="1691" y="1695"/>
                    </a:cubicBezTo>
                    <a:cubicBezTo>
                      <a:pt x="2072" y="1302"/>
                      <a:pt x="2072" y="683"/>
                      <a:pt x="1691" y="290"/>
                    </a:cubicBezTo>
                    <a:cubicBezTo>
                      <a:pt x="1487" y="90"/>
                      <a:pt x="1239" y="1"/>
                      <a:pt x="99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40" name="Google Shape;540;p7"/>
              <p:cNvSpPr/>
              <p:nvPr/>
            </p:nvSpPr>
            <p:spPr>
              <a:xfrm>
                <a:off x="1135850" y="1961000"/>
                <a:ext cx="52100" cy="49600"/>
              </a:xfrm>
              <a:custGeom>
                <a:avLst/>
                <a:gdLst/>
                <a:ahLst/>
                <a:cxnLst/>
                <a:rect l="l" t="t" r="r" b="b"/>
                <a:pathLst>
                  <a:path w="2084" h="1984" extrusionOk="0">
                    <a:moveTo>
                      <a:pt x="1002" y="1"/>
                    </a:moveTo>
                    <a:cubicBezTo>
                      <a:pt x="492" y="1"/>
                      <a:pt x="0" y="395"/>
                      <a:pt x="0" y="992"/>
                    </a:cubicBezTo>
                    <a:cubicBezTo>
                      <a:pt x="0" y="1589"/>
                      <a:pt x="492" y="1984"/>
                      <a:pt x="1002" y="1984"/>
                    </a:cubicBezTo>
                    <a:cubicBezTo>
                      <a:pt x="1245" y="1984"/>
                      <a:pt x="1491" y="1894"/>
                      <a:pt x="1691" y="1695"/>
                    </a:cubicBezTo>
                    <a:cubicBezTo>
                      <a:pt x="2084" y="1302"/>
                      <a:pt x="2084" y="671"/>
                      <a:pt x="1691" y="290"/>
                    </a:cubicBezTo>
                    <a:cubicBezTo>
                      <a:pt x="1491" y="90"/>
                      <a:pt x="1245" y="1"/>
                      <a:pt x="100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41" name="Google Shape;541;p7"/>
              <p:cNvSpPr/>
              <p:nvPr/>
            </p:nvSpPr>
            <p:spPr>
              <a:xfrm>
                <a:off x="1209075" y="2034025"/>
                <a:ext cx="51800" cy="49700"/>
              </a:xfrm>
              <a:custGeom>
                <a:avLst/>
                <a:gdLst/>
                <a:ahLst/>
                <a:cxnLst/>
                <a:rect l="l" t="t" r="r" b="b"/>
                <a:pathLst>
                  <a:path w="2072" h="1988" extrusionOk="0">
                    <a:moveTo>
                      <a:pt x="991" y="1"/>
                    </a:moveTo>
                    <a:cubicBezTo>
                      <a:pt x="483" y="1"/>
                      <a:pt x="0" y="397"/>
                      <a:pt x="0" y="1000"/>
                    </a:cubicBezTo>
                    <a:cubicBezTo>
                      <a:pt x="0" y="1594"/>
                      <a:pt x="482" y="1988"/>
                      <a:pt x="989" y="1988"/>
                    </a:cubicBezTo>
                    <a:cubicBezTo>
                      <a:pt x="1234" y="1988"/>
                      <a:pt x="1485" y="1896"/>
                      <a:pt x="1691" y="1691"/>
                    </a:cubicBezTo>
                    <a:cubicBezTo>
                      <a:pt x="2072" y="1310"/>
                      <a:pt x="2072" y="679"/>
                      <a:pt x="1691" y="298"/>
                    </a:cubicBezTo>
                    <a:cubicBezTo>
                      <a:pt x="1486" y="93"/>
                      <a:pt x="1236" y="1"/>
                      <a:pt x="99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42" name="Google Shape;542;p7"/>
              <p:cNvSpPr/>
              <p:nvPr/>
            </p:nvSpPr>
            <p:spPr>
              <a:xfrm>
                <a:off x="1282300" y="2107250"/>
                <a:ext cx="51800" cy="49700"/>
              </a:xfrm>
              <a:custGeom>
                <a:avLst/>
                <a:gdLst/>
                <a:ahLst/>
                <a:cxnLst/>
                <a:rect l="l" t="t" r="r" b="b"/>
                <a:pathLst>
                  <a:path w="2072" h="1988" extrusionOk="0">
                    <a:moveTo>
                      <a:pt x="995" y="0"/>
                    </a:moveTo>
                    <a:cubicBezTo>
                      <a:pt x="487" y="0"/>
                      <a:pt x="0" y="394"/>
                      <a:pt x="0" y="988"/>
                    </a:cubicBezTo>
                    <a:cubicBezTo>
                      <a:pt x="0" y="1591"/>
                      <a:pt x="488" y="1988"/>
                      <a:pt x="996" y="1988"/>
                    </a:cubicBezTo>
                    <a:cubicBezTo>
                      <a:pt x="1241" y="1988"/>
                      <a:pt x="1490" y="1896"/>
                      <a:pt x="1691" y="1691"/>
                    </a:cubicBezTo>
                    <a:cubicBezTo>
                      <a:pt x="2072" y="1310"/>
                      <a:pt x="2072" y="679"/>
                      <a:pt x="1691" y="298"/>
                    </a:cubicBezTo>
                    <a:cubicBezTo>
                      <a:pt x="1489" y="92"/>
                      <a:pt x="1240" y="0"/>
                      <a:pt x="99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43" name="Google Shape;543;p7"/>
              <p:cNvSpPr/>
              <p:nvPr/>
            </p:nvSpPr>
            <p:spPr>
              <a:xfrm>
                <a:off x="1355525" y="2180750"/>
                <a:ext cx="52100" cy="49725"/>
              </a:xfrm>
              <a:custGeom>
                <a:avLst/>
                <a:gdLst/>
                <a:ahLst/>
                <a:cxnLst/>
                <a:rect l="l" t="t" r="r" b="b"/>
                <a:pathLst>
                  <a:path w="2084" h="1989" extrusionOk="0">
                    <a:moveTo>
                      <a:pt x="998" y="1"/>
                    </a:moveTo>
                    <a:cubicBezTo>
                      <a:pt x="487" y="1"/>
                      <a:pt x="0" y="395"/>
                      <a:pt x="0" y="989"/>
                    </a:cubicBezTo>
                    <a:cubicBezTo>
                      <a:pt x="0" y="1592"/>
                      <a:pt x="488" y="1988"/>
                      <a:pt x="1000" y="1988"/>
                    </a:cubicBezTo>
                    <a:cubicBezTo>
                      <a:pt x="1246" y="1988"/>
                      <a:pt x="1498" y="1896"/>
                      <a:pt x="1703" y="1691"/>
                    </a:cubicBezTo>
                    <a:cubicBezTo>
                      <a:pt x="2084" y="1310"/>
                      <a:pt x="2084" y="679"/>
                      <a:pt x="1703" y="298"/>
                    </a:cubicBezTo>
                    <a:cubicBezTo>
                      <a:pt x="1497" y="93"/>
                      <a:pt x="1245" y="1"/>
                      <a:pt x="9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44" name="Google Shape;544;p7"/>
              <p:cNvSpPr/>
              <p:nvPr/>
            </p:nvSpPr>
            <p:spPr>
              <a:xfrm>
                <a:off x="1428750" y="2253900"/>
                <a:ext cx="52100" cy="49600"/>
              </a:xfrm>
              <a:custGeom>
                <a:avLst/>
                <a:gdLst/>
                <a:ahLst/>
                <a:cxnLst/>
                <a:rect l="l" t="t" r="r" b="b"/>
                <a:pathLst>
                  <a:path w="2084" h="1984" extrusionOk="0">
                    <a:moveTo>
                      <a:pt x="1002" y="0"/>
                    </a:moveTo>
                    <a:cubicBezTo>
                      <a:pt x="492" y="0"/>
                      <a:pt x="0" y="395"/>
                      <a:pt x="0" y="992"/>
                    </a:cubicBezTo>
                    <a:cubicBezTo>
                      <a:pt x="0" y="1589"/>
                      <a:pt x="492" y="1983"/>
                      <a:pt x="1002" y="1983"/>
                    </a:cubicBezTo>
                    <a:cubicBezTo>
                      <a:pt x="1244" y="1983"/>
                      <a:pt x="1491" y="1894"/>
                      <a:pt x="1691" y="1694"/>
                    </a:cubicBezTo>
                    <a:cubicBezTo>
                      <a:pt x="2084" y="1301"/>
                      <a:pt x="2084" y="682"/>
                      <a:pt x="1691" y="289"/>
                    </a:cubicBezTo>
                    <a:cubicBezTo>
                      <a:pt x="1491" y="90"/>
                      <a:pt x="1244" y="0"/>
                      <a:pt x="100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45" name="Google Shape;545;p7"/>
              <p:cNvSpPr/>
              <p:nvPr/>
            </p:nvSpPr>
            <p:spPr>
              <a:xfrm>
                <a:off x="842650" y="1814550"/>
                <a:ext cx="51825" cy="49600"/>
              </a:xfrm>
              <a:custGeom>
                <a:avLst/>
                <a:gdLst/>
                <a:ahLst/>
                <a:cxnLst/>
                <a:rect l="l" t="t" r="r" b="b"/>
                <a:pathLst>
                  <a:path w="2073" h="1984" extrusionOk="0">
                    <a:moveTo>
                      <a:pt x="997" y="1"/>
                    </a:moveTo>
                    <a:cubicBezTo>
                      <a:pt x="487" y="1"/>
                      <a:pt x="1" y="395"/>
                      <a:pt x="1" y="992"/>
                    </a:cubicBezTo>
                    <a:cubicBezTo>
                      <a:pt x="1" y="1589"/>
                      <a:pt x="487" y="1984"/>
                      <a:pt x="997" y="1984"/>
                    </a:cubicBezTo>
                    <a:cubicBezTo>
                      <a:pt x="1240" y="1984"/>
                      <a:pt x="1488" y="1894"/>
                      <a:pt x="1691" y="1695"/>
                    </a:cubicBezTo>
                    <a:cubicBezTo>
                      <a:pt x="2072" y="1302"/>
                      <a:pt x="2072" y="671"/>
                      <a:pt x="1691" y="290"/>
                    </a:cubicBezTo>
                    <a:cubicBezTo>
                      <a:pt x="1488" y="90"/>
                      <a:pt x="1240" y="1"/>
                      <a:pt x="99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46" name="Google Shape;546;p7"/>
              <p:cNvSpPr/>
              <p:nvPr/>
            </p:nvSpPr>
            <p:spPr>
              <a:xfrm>
                <a:off x="915575" y="1887575"/>
                <a:ext cx="49725" cy="49725"/>
              </a:xfrm>
              <a:custGeom>
                <a:avLst/>
                <a:gdLst/>
                <a:ahLst/>
                <a:cxnLst/>
                <a:rect l="l" t="t" r="r" b="b"/>
                <a:pathLst>
                  <a:path w="1989" h="1989" extrusionOk="0">
                    <a:moveTo>
                      <a:pt x="1001" y="0"/>
                    </a:moveTo>
                    <a:cubicBezTo>
                      <a:pt x="453" y="0"/>
                      <a:pt x="1" y="453"/>
                      <a:pt x="1" y="1000"/>
                    </a:cubicBezTo>
                    <a:cubicBezTo>
                      <a:pt x="1" y="1536"/>
                      <a:pt x="453" y="1988"/>
                      <a:pt x="1001" y="1988"/>
                    </a:cubicBezTo>
                    <a:cubicBezTo>
                      <a:pt x="1548" y="1988"/>
                      <a:pt x="1989" y="1536"/>
                      <a:pt x="1989" y="1000"/>
                    </a:cubicBezTo>
                    <a:cubicBezTo>
                      <a:pt x="1989" y="453"/>
                      <a:pt x="1548" y="0"/>
                      <a:pt x="10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47" name="Google Shape;547;p7"/>
              <p:cNvSpPr/>
              <p:nvPr/>
            </p:nvSpPr>
            <p:spPr>
              <a:xfrm>
                <a:off x="761100" y="1887575"/>
                <a:ext cx="66400" cy="49650"/>
              </a:xfrm>
              <a:custGeom>
                <a:avLst/>
                <a:gdLst/>
                <a:ahLst/>
                <a:cxnLst/>
                <a:rect l="l" t="t" r="r" b="b"/>
                <a:pathLst>
                  <a:path w="2656" h="1986" extrusionOk="0">
                    <a:moveTo>
                      <a:pt x="1322" y="0"/>
                    </a:moveTo>
                    <a:cubicBezTo>
                      <a:pt x="441" y="0"/>
                      <a:pt x="0" y="1072"/>
                      <a:pt x="619" y="1691"/>
                    </a:cubicBezTo>
                    <a:cubicBezTo>
                      <a:pt x="816" y="1887"/>
                      <a:pt x="1072" y="1985"/>
                      <a:pt x="1326" y="1985"/>
                    </a:cubicBezTo>
                    <a:cubicBezTo>
                      <a:pt x="1581" y="1985"/>
                      <a:pt x="1834" y="1887"/>
                      <a:pt x="2024" y="1691"/>
                    </a:cubicBezTo>
                    <a:cubicBezTo>
                      <a:pt x="2655" y="1072"/>
                      <a:pt x="2203" y="0"/>
                      <a:pt x="132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48" name="Google Shape;548;p7"/>
              <p:cNvSpPr/>
              <p:nvPr/>
            </p:nvSpPr>
            <p:spPr>
              <a:xfrm>
                <a:off x="989400" y="1961300"/>
                <a:ext cx="51825" cy="49600"/>
              </a:xfrm>
              <a:custGeom>
                <a:avLst/>
                <a:gdLst/>
                <a:ahLst/>
                <a:cxnLst/>
                <a:rect l="l" t="t" r="r" b="b"/>
                <a:pathLst>
                  <a:path w="2073" h="1984" extrusionOk="0">
                    <a:moveTo>
                      <a:pt x="997" y="0"/>
                    </a:moveTo>
                    <a:cubicBezTo>
                      <a:pt x="487" y="0"/>
                      <a:pt x="0" y="395"/>
                      <a:pt x="0" y="992"/>
                    </a:cubicBezTo>
                    <a:cubicBezTo>
                      <a:pt x="0" y="1589"/>
                      <a:pt x="487" y="1984"/>
                      <a:pt x="997" y="1984"/>
                    </a:cubicBezTo>
                    <a:cubicBezTo>
                      <a:pt x="1239" y="1984"/>
                      <a:pt x="1488" y="1894"/>
                      <a:pt x="1691" y="1694"/>
                    </a:cubicBezTo>
                    <a:cubicBezTo>
                      <a:pt x="2072" y="1302"/>
                      <a:pt x="2072" y="671"/>
                      <a:pt x="1691" y="290"/>
                    </a:cubicBezTo>
                    <a:cubicBezTo>
                      <a:pt x="1488" y="90"/>
                      <a:pt x="1239" y="0"/>
                      <a:pt x="99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49" name="Google Shape;549;p7"/>
              <p:cNvSpPr/>
              <p:nvPr/>
            </p:nvSpPr>
            <p:spPr>
              <a:xfrm>
                <a:off x="1062625" y="2034325"/>
                <a:ext cx="51800" cy="49625"/>
              </a:xfrm>
              <a:custGeom>
                <a:avLst/>
                <a:gdLst/>
                <a:ahLst/>
                <a:cxnLst/>
                <a:rect l="l" t="t" r="r" b="b"/>
                <a:pathLst>
                  <a:path w="2072" h="1985" extrusionOk="0">
                    <a:moveTo>
                      <a:pt x="986" y="0"/>
                    </a:moveTo>
                    <a:cubicBezTo>
                      <a:pt x="482" y="0"/>
                      <a:pt x="0" y="394"/>
                      <a:pt x="0" y="988"/>
                    </a:cubicBezTo>
                    <a:cubicBezTo>
                      <a:pt x="0" y="1585"/>
                      <a:pt x="486" y="1985"/>
                      <a:pt x="993" y="1985"/>
                    </a:cubicBezTo>
                    <a:cubicBezTo>
                      <a:pt x="1234" y="1985"/>
                      <a:pt x="1479" y="1894"/>
                      <a:pt x="1679" y="1691"/>
                    </a:cubicBezTo>
                    <a:cubicBezTo>
                      <a:pt x="2072" y="1310"/>
                      <a:pt x="2072" y="678"/>
                      <a:pt x="1679" y="297"/>
                    </a:cubicBezTo>
                    <a:cubicBezTo>
                      <a:pt x="1477" y="92"/>
                      <a:pt x="1229" y="0"/>
                      <a:pt x="98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50" name="Google Shape;550;p7"/>
              <p:cNvSpPr/>
              <p:nvPr/>
            </p:nvSpPr>
            <p:spPr>
              <a:xfrm>
                <a:off x="1135550" y="2107450"/>
                <a:ext cx="52100" cy="49600"/>
              </a:xfrm>
              <a:custGeom>
                <a:avLst/>
                <a:gdLst/>
                <a:ahLst/>
                <a:cxnLst/>
                <a:rect l="l" t="t" r="r" b="b"/>
                <a:pathLst>
                  <a:path w="2084" h="1984" extrusionOk="0">
                    <a:moveTo>
                      <a:pt x="1002" y="0"/>
                    </a:moveTo>
                    <a:cubicBezTo>
                      <a:pt x="492" y="0"/>
                      <a:pt x="0" y="395"/>
                      <a:pt x="0" y="992"/>
                    </a:cubicBezTo>
                    <a:cubicBezTo>
                      <a:pt x="0" y="1589"/>
                      <a:pt x="492" y="1984"/>
                      <a:pt x="1002" y="1984"/>
                    </a:cubicBezTo>
                    <a:cubicBezTo>
                      <a:pt x="1245" y="1984"/>
                      <a:pt x="1491" y="1894"/>
                      <a:pt x="1691" y="1694"/>
                    </a:cubicBezTo>
                    <a:cubicBezTo>
                      <a:pt x="2084" y="1313"/>
                      <a:pt x="2084" y="682"/>
                      <a:pt x="1691" y="290"/>
                    </a:cubicBezTo>
                    <a:cubicBezTo>
                      <a:pt x="1491" y="90"/>
                      <a:pt x="1245" y="0"/>
                      <a:pt x="100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51" name="Google Shape;551;p7"/>
              <p:cNvSpPr/>
              <p:nvPr/>
            </p:nvSpPr>
            <p:spPr>
              <a:xfrm>
                <a:off x="1208775" y="2180675"/>
                <a:ext cx="51800" cy="49600"/>
              </a:xfrm>
              <a:custGeom>
                <a:avLst/>
                <a:gdLst/>
                <a:ahLst/>
                <a:cxnLst/>
                <a:rect l="l" t="t" r="r" b="b"/>
                <a:pathLst>
                  <a:path w="2072" h="1984" extrusionOk="0">
                    <a:moveTo>
                      <a:pt x="997" y="0"/>
                    </a:moveTo>
                    <a:cubicBezTo>
                      <a:pt x="487" y="0"/>
                      <a:pt x="0" y="395"/>
                      <a:pt x="0" y="992"/>
                    </a:cubicBezTo>
                    <a:cubicBezTo>
                      <a:pt x="0" y="1589"/>
                      <a:pt x="487" y="1984"/>
                      <a:pt x="997" y="1984"/>
                    </a:cubicBezTo>
                    <a:cubicBezTo>
                      <a:pt x="1239" y="1984"/>
                      <a:pt x="1487" y="1894"/>
                      <a:pt x="1691" y="1694"/>
                    </a:cubicBezTo>
                    <a:cubicBezTo>
                      <a:pt x="2072" y="1301"/>
                      <a:pt x="2072" y="682"/>
                      <a:pt x="1691" y="289"/>
                    </a:cubicBezTo>
                    <a:cubicBezTo>
                      <a:pt x="1487" y="90"/>
                      <a:pt x="1239" y="0"/>
                      <a:pt x="99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52" name="Google Shape;552;p7"/>
              <p:cNvSpPr/>
              <p:nvPr/>
            </p:nvSpPr>
            <p:spPr>
              <a:xfrm>
                <a:off x="1282300" y="2254200"/>
                <a:ext cx="52100" cy="49600"/>
              </a:xfrm>
              <a:custGeom>
                <a:avLst/>
                <a:gdLst/>
                <a:ahLst/>
                <a:cxnLst/>
                <a:rect l="l" t="t" r="r" b="b"/>
                <a:pathLst>
                  <a:path w="2084" h="1984" extrusionOk="0">
                    <a:moveTo>
                      <a:pt x="1002" y="0"/>
                    </a:moveTo>
                    <a:cubicBezTo>
                      <a:pt x="492" y="0"/>
                      <a:pt x="0" y="395"/>
                      <a:pt x="0" y="992"/>
                    </a:cubicBezTo>
                    <a:cubicBezTo>
                      <a:pt x="0" y="1589"/>
                      <a:pt x="492" y="1983"/>
                      <a:pt x="1002" y="1983"/>
                    </a:cubicBezTo>
                    <a:cubicBezTo>
                      <a:pt x="1244" y="1983"/>
                      <a:pt x="1491" y="1894"/>
                      <a:pt x="1691" y="1694"/>
                    </a:cubicBezTo>
                    <a:cubicBezTo>
                      <a:pt x="2084" y="1301"/>
                      <a:pt x="2084" y="682"/>
                      <a:pt x="1691" y="289"/>
                    </a:cubicBezTo>
                    <a:cubicBezTo>
                      <a:pt x="1491" y="90"/>
                      <a:pt x="1244" y="0"/>
                      <a:pt x="100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53" name="Google Shape;553;p7"/>
              <p:cNvSpPr/>
              <p:nvPr/>
            </p:nvSpPr>
            <p:spPr>
              <a:xfrm>
                <a:off x="1355525" y="2327275"/>
                <a:ext cx="51800" cy="49750"/>
              </a:xfrm>
              <a:custGeom>
                <a:avLst/>
                <a:gdLst/>
                <a:ahLst/>
                <a:cxnLst/>
                <a:rect l="l" t="t" r="r" b="b"/>
                <a:pathLst>
                  <a:path w="2072" h="1990" extrusionOk="0">
                    <a:moveTo>
                      <a:pt x="996" y="1"/>
                    </a:moveTo>
                    <a:cubicBezTo>
                      <a:pt x="486" y="1"/>
                      <a:pt x="0" y="401"/>
                      <a:pt x="0" y="998"/>
                    </a:cubicBezTo>
                    <a:cubicBezTo>
                      <a:pt x="0" y="1595"/>
                      <a:pt x="486" y="1989"/>
                      <a:pt x="996" y="1989"/>
                    </a:cubicBezTo>
                    <a:cubicBezTo>
                      <a:pt x="1239" y="1989"/>
                      <a:pt x="1487" y="1900"/>
                      <a:pt x="1691" y="1700"/>
                    </a:cubicBezTo>
                    <a:cubicBezTo>
                      <a:pt x="2072" y="1307"/>
                      <a:pt x="2072" y="676"/>
                      <a:pt x="1691" y="295"/>
                    </a:cubicBezTo>
                    <a:cubicBezTo>
                      <a:pt x="1487" y="92"/>
                      <a:pt x="1239" y="1"/>
                      <a:pt x="99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54" name="Google Shape;554;p7"/>
              <p:cNvSpPr/>
              <p:nvPr/>
            </p:nvSpPr>
            <p:spPr>
              <a:xfrm>
                <a:off x="842650" y="1960700"/>
                <a:ext cx="51825" cy="49600"/>
              </a:xfrm>
              <a:custGeom>
                <a:avLst/>
                <a:gdLst/>
                <a:ahLst/>
                <a:cxnLst/>
                <a:rect l="l" t="t" r="r" b="b"/>
                <a:pathLst>
                  <a:path w="2073" h="1984" extrusionOk="0">
                    <a:moveTo>
                      <a:pt x="997" y="1"/>
                    </a:moveTo>
                    <a:cubicBezTo>
                      <a:pt x="487" y="1"/>
                      <a:pt x="1" y="395"/>
                      <a:pt x="1" y="992"/>
                    </a:cubicBezTo>
                    <a:cubicBezTo>
                      <a:pt x="1" y="1589"/>
                      <a:pt x="487" y="1984"/>
                      <a:pt x="997" y="1984"/>
                    </a:cubicBezTo>
                    <a:cubicBezTo>
                      <a:pt x="1240" y="1984"/>
                      <a:pt x="1488" y="1894"/>
                      <a:pt x="1691" y="1695"/>
                    </a:cubicBezTo>
                    <a:cubicBezTo>
                      <a:pt x="2072" y="1314"/>
                      <a:pt x="2072" y="683"/>
                      <a:pt x="1691" y="290"/>
                    </a:cubicBezTo>
                    <a:cubicBezTo>
                      <a:pt x="1488" y="90"/>
                      <a:pt x="1240" y="1"/>
                      <a:pt x="99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55" name="Google Shape;555;p7"/>
              <p:cNvSpPr/>
              <p:nvPr/>
            </p:nvSpPr>
            <p:spPr>
              <a:xfrm>
                <a:off x="916175" y="2034325"/>
                <a:ext cx="51825" cy="49625"/>
              </a:xfrm>
              <a:custGeom>
                <a:avLst/>
                <a:gdLst/>
                <a:ahLst/>
                <a:cxnLst/>
                <a:rect l="l" t="t" r="r" b="b"/>
                <a:pathLst>
                  <a:path w="2073" h="1985" extrusionOk="0">
                    <a:moveTo>
                      <a:pt x="990" y="0"/>
                    </a:moveTo>
                    <a:cubicBezTo>
                      <a:pt x="482" y="0"/>
                      <a:pt x="0" y="394"/>
                      <a:pt x="0" y="988"/>
                    </a:cubicBezTo>
                    <a:cubicBezTo>
                      <a:pt x="0" y="1585"/>
                      <a:pt x="487" y="1985"/>
                      <a:pt x="996" y="1985"/>
                    </a:cubicBezTo>
                    <a:cubicBezTo>
                      <a:pt x="1239" y="1985"/>
                      <a:pt x="1488" y="1894"/>
                      <a:pt x="1691" y="1691"/>
                    </a:cubicBezTo>
                    <a:cubicBezTo>
                      <a:pt x="2072" y="1310"/>
                      <a:pt x="2072" y="678"/>
                      <a:pt x="1691" y="297"/>
                    </a:cubicBezTo>
                    <a:cubicBezTo>
                      <a:pt x="1486" y="92"/>
                      <a:pt x="1235" y="0"/>
                      <a:pt x="99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56" name="Google Shape;556;p7"/>
              <p:cNvSpPr/>
              <p:nvPr/>
            </p:nvSpPr>
            <p:spPr>
              <a:xfrm>
                <a:off x="989400" y="2107450"/>
                <a:ext cx="51825" cy="49600"/>
              </a:xfrm>
              <a:custGeom>
                <a:avLst/>
                <a:gdLst/>
                <a:ahLst/>
                <a:cxnLst/>
                <a:rect l="l" t="t" r="r" b="b"/>
                <a:pathLst>
                  <a:path w="2073" h="1984" extrusionOk="0">
                    <a:moveTo>
                      <a:pt x="997" y="0"/>
                    </a:moveTo>
                    <a:cubicBezTo>
                      <a:pt x="487" y="0"/>
                      <a:pt x="0" y="395"/>
                      <a:pt x="0" y="992"/>
                    </a:cubicBezTo>
                    <a:cubicBezTo>
                      <a:pt x="0" y="1589"/>
                      <a:pt x="487" y="1984"/>
                      <a:pt x="997" y="1984"/>
                    </a:cubicBezTo>
                    <a:cubicBezTo>
                      <a:pt x="1239" y="1984"/>
                      <a:pt x="1488" y="1894"/>
                      <a:pt x="1691" y="1694"/>
                    </a:cubicBezTo>
                    <a:cubicBezTo>
                      <a:pt x="2072" y="1313"/>
                      <a:pt x="2072" y="682"/>
                      <a:pt x="1691" y="290"/>
                    </a:cubicBezTo>
                    <a:cubicBezTo>
                      <a:pt x="1488" y="90"/>
                      <a:pt x="1239" y="0"/>
                      <a:pt x="99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57" name="Google Shape;557;p7"/>
              <p:cNvSpPr/>
              <p:nvPr/>
            </p:nvSpPr>
            <p:spPr>
              <a:xfrm>
                <a:off x="1062325" y="2180675"/>
                <a:ext cx="52100" cy="49600"/>
              </a:xfrm>
              <a:custGeom>
                <a:avLst/>
                <a:gdLst/>
                <a:ahLst/>
                <a:cxnLst/>
                <a:rect l="l" t="t" r="r" b="b"/>
                <a:pathLst>
                  <a:path w="2084" h="1984" extrusionOk="0">
                    <a:moveTo>
                      <a:pt x="1002" y="0"/>
                    </a:moveTo>
                    <a:cubicBezTo>
                      <a:pt x="492" y="0"/>
                      <a:pt x="0" y="395"/>
                      <a:pt x="0" y="992"/>
                    </a:cubicBezTo>
                    <a:cubicBezTo>
                      <a:pt x="0" y="1589"/>
                      <a:pt x="492" y="1984"/>
                      <a:pt x="1002" y="1984"/>
                    </a:cubicBezTo>
                    <a:cubicBezTo>
                      <a:pt x="1245" y="1984"/>
                      <a:pt x="1491" y="1894"/>
                      <a:pt x="1691" y="1694"/>
                    </a:cubicBezTo>
                    <a:cubicBezTo>
                      <a:pt x="2084" y="1301"/>
                      <a:pt x="2084" y="670"/>
                      <a:pt x="1691" y="289"/>
                    </a:cubicBezTo>
                    <a:cubicBezTo>
                      <a:pt x="1491" y="90"/>
                      <a:pt x="1245" y="0"/>
                      <a:pt x="100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58" name="Google Shape;558;p7"/>
              <p:cNvSpPr/>
              <p:nvPr/>
            </p:nvSpPr>
            <p:spPr>
              <a:xfrm>
                <a:off x="1135550" y="2253700"/>
                <a:ext cx="52100" cy="49800"/>
              </a:xfrm>
              <a:custGeom>
                <a:avLst/>
                <a:gdLst/>
                <a:ahLst/>
                <a:cxnLst/>
                <a:rect l="l" t="t" r="r" b="b"/>
                <a:pathLst>
                  <a:path w="2084" h="1992" extrusionOk="0">
                    <a:moveTo>
                      <a:pt x="996" y="0"/>
                    </a:moveTo>
                    <a:cubicBezTo>
                      <a:pt x="489" y="0"/>
                      <a:pt x="0" y="397"/>
                      <a:pt x="0" y="1000"/>
                    </a:cubicBezTo>
                    <a:cubicBezTo>
                      <a:pt x="0" y="1597"/>
                      <a:pt x="492" y="1991"/>
                      <a:pt x="1002" y="1991"/>
                    </a:cubicBezTo>
                    <a:cubicBezTo>
                      <a:pt x="1245" y="1991"/>
                      <a:pt x="1491" y="1902"/>
                      <a:pt x="1691" y="1702"/>
                    </a:cubicBezTo>
                    <a:cubicBezTo>
                      <a:pt x="2084" y="1309"/>
                      <a:pt x="2084" y="678"/>
                      <a:pt x="1691" y="297"/>
                    </a:cubicBezTo>
                    <a:cubicBezTo>
                      <a:pt x="1490" y="92"/>
                      <a:pt x="1241" y="0"/>
                      <a:pt x="99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59" name="Google Shape;559;p7"/>
              <p:cNvSpPr/>
              <p:nvPr/>
            </p:nvSpPr>
            <p:spPr>
              <a:xfrm>
                <a:off x="1209075" y="2327275"/>
                <a:ext cx="52100" cy="49750"/>
              </a:xfrm>
              <a:custGeom>
                <a:avLst/>
                <a:gdLst/>
                <a:ahLst/>
                <a:cxnLst/>
                <a:rect l="l" t="t" r="r" b="b"/>
                <a:pathLst>
                  <a:path w="2084" h="1990" extrusionOk="0">
                    <a:moveTo>
                      <a:pt x="1001" y="1"/>
                    </a:moveTo>
                    <a:cubicBezTo>
                      <a:pt x="492" y="1"/>
                      <a:pt x="0" y="401"/>
                      <a:pt x="0" y="998"/>
                    </a:cubicBezTo>
                    <a:cubicBezTo>
                      <a:pt x="0" y="1595"/>
                      <a:pt x="492" y="1989"/>
                      <a:pt x="1002" y="1989"/>
                    </a:cubicBezTo>
                    <a:cubicBezTo>
                      <a:pt x="1244" y="1989"/>
                      <a:pt x="1491" y="1900"/>
                      <a:pt x="1691" y="1700"/>
                    </a:cubicBezTo>
                    <a:cubicBezTo>
                      <a:pt x="2084" y="1307"/>
                      <a:pt x="2084" y="676"/>
                      <a:pt x="1691" y="295"/>
                    </a:cubicBezTo>
                    <a:cubicBezTo>
                      <a:pt x="1491" y="92"/>
                      <a:pt x="1244" y="1"/>
                      <a:pt x="100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60" name="Google Shape;560;p7"/>
              <p:cNvSpPr/>
              <p:nvPr/>
            </p:nvSpPr>
            <p:spPr>
              <a:xfrm>
                <a:off x="1282300" y="2400450"/>
                <a:ext cx="51800" cy="49800"/>
              </a:xfrm>
              <a:custGeom>
                <a:avLst/>
                <a:gdLst/>
                <a:ahLst/>
                <a:cxnLst/>
                <a:rect l="l" t="t" r="r" b="b"/>
                <a:pathLst>
                  <a:path w="2072" h="1992" extrusionOk="0">
                    <a:moveTo>
                      <a:pt x="996" y="0"/>
                    </a:moveTo>
                    <a:cubicBezTo>
                      <a:pt x="488" y="0"/>
                      <a:pt x="0" y="397"/>
                      <a:pt x="0" y="1000"/>
                    </a:cubicBezTo>
                    <a:cubicBezTo>
                      <a:pt x="0" y="1597"/>
                      <a:pt x="492" y="1991"/>
                      <a:pt x="1002" y="1991"/>
                    </a:cubicBezTo>
                    <a:cubicBezTo>
                      <a:pt x="1244" y="1991"/>
                      <a:pt x="1491" y="1902"/>
                      <a:pt x="1691" y="1702"/>
                    </a:cubicBezTo>
                    <a:cubicBezTo>
                      <a:pt x="2072" y="1309"/>
                      <a:pt x="2072" y="678"/>
                      <a:pt x="1691" y="297"/>
                    </a:cubicBezTo>
                    <a:cubicBezTo>
                      <a:pt x="1490" y="92"/>
                      <a:pt x="1241" y="0"/>
                      <a:pt x="99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61" name="Google Shape;561;p7"/>
              <p:cNvSpPr/>
              <p:nvPr/>
            </p:nvSpPr>
            <p:spPr>
              <a:xfrm>
                <a:off x="696200" y="1960700"/>
                <a:ext cx="52125" cy="49800"/>
              </a:xfrm>
              <a:custGeom>
                <a:avLst/>
                <a:gdLst/>
                <a:ahLst/>
                <a:cxnLst/>
                <a:rect l="l" t="t" r="r" b="b"/>
                <a:pathLst>
                  <a:path w="2085" h="1992" extrusionOk="0">
                    <a:moveTo>
                      <a:pt x="1002" y="1"/>
                    </a:moveTo>
                    <a:cubicBezTo>
                      <a:pt x="493" y="1"/>
                      <a:pt x="1" y="395"/>
                      <a:pt x="1" y="992"/>
                    </a:cubicBezTo>
                    <a:cubicBezTo>
                      <a:pt x="1" y="1595"/>
                      <a:pt x="489" y="1992"/>
                      <a:pt x="997" y="1992"/>
                    </a:cubicBezTo>
                    <a:cubicBezTo>
                      <a:pt x="1241" y="1992"/>
                      <a:pt x="1490" y="1900"/>
                      <a:pt x="1691" y="1695"/>
                    </a:cubicBezTo>
                    <a:cubicBezTo>
                      <a:pt x="2084" y="1314"/>
                      <a:pt x="2084" y="683"/>
                      <a:pt x="1691" y="290"/>
                    </a:cubicBezTo>
                    <a:cubicBezTo>
                      <a:pt x="1492" y="90"/>
                      <a:pt x="1245" y="1"/>
                      <a:pt x="100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62" name="Google Shape;562;p7"/>
              <p:cNvSpPr/>
              <p:nvPr/>
            </p:nvSpPr>
            <p:spPr>
              <a:xfrm>
                <a:off x="769425" y="2033925"/>
                <a:ext cx="52125" cy="49600"/>
              </a:xfrm>
              <a:custGeom>
                <a:avLst/>
                <a:gdLst/>
                <a:ahLst/>
                <a:cxnLst/>
                <a:rect l="l" t="t" r="r" b="b"/>
                <a:pathLst>
                  <a:path w="2085" h="1984" extrusionOk="0">
                    <a:moveTo>
                      <a:pt x="1002" y="1"/>
                    </a:moveTo>
                    <a:cubicBezTo>
                      <a:pt x="492" y="1"/>
                      <a:pt x="1" y="395"/>
                      <a:pt x="1" y="992"/>
                    </a:cubicBezTo>
                    <a:cubicBezTo>
                      <a:pt x="1" y="1589"/>
                      <a:pt x="492" y="1984"/>
                      <a:pt x="1002" y="1984"/>
                    </a:cubicBezTo>
                    <a:cubicBezTo>
                      <a:pt x="1245" y="1984"/>
                      <a:pt x="1492" y="1894"/>
                      <a:pt x="1691" y="1695"/>
                    </a:cubicBezTo>
                    <a:cubicBezTo>
                      <a:pt x="2084" y="1302"/>
                      <a:pt x="2084" y="683"/>
                      <a:pt x="1691" y="290"/>
                    </a:cubicBezTo>
                    <a:cubicBezTo>
                      <a:pt x="1492" y="90"/>
                      <a:pt x="1245" y="1"/>
                      <a:pt x="100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63" name="Google Shape;563;p7"/>
              <p:cNvSpPr/>
              <p:nvPr/>
            </p:nvSpPr>
            <p:spPr>
              <a:xfrm>
                <a:off x="614650" y="2034000"/>
                <a:ext cx="66400" cy="49450"/>
              </a:xfrm>
              <a:custGeom>
                <a:avLst/>
                <a:gdLst/>
                <a:ahLst/>
                <a:cxnLst/>
                <a:rect l="l" t="t" r="r" b="b"/>
                <a:pathLst>
                  <a:path w="2656" h="1978" extrusionOk="0">
                    <a:moveTo>
                      <a:pt x="1334" y="1"/>
                    </a:moveTo>
                    <a:cubicBezTo>
                      <a:pt x="453" y="1"/>
                      <a:pt x="0" y="1061"/>
                      <a:pt x="631" y="1692"/>
                    </a:cubicBezTo>
                    <a:cubicBezTo>
                      <a:pt x="822" y="1882"/>
                      <a:pt x="1075" y="1977"/>
                      <a:pt x="1329" y="1977"/>
                    </a:cubicBezTo>
                    <a:cubicBezTo>
                      <a:pt x="1584" y="1977"/>
                      <a:pt x="1840" y="1882"/>
                      <a:pt x="2036" y="1692"/>
                    </a:cubicBezTo>
                    <a:cubicBezTo>
                      <a:pt x="2656" y="1061"/>
                      <a:pt x="2215" y="1"/>
                      <a:pt x="13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64" name="Google Shape;564;p7"/>
              <p:cNvSpPr/>
              <p:nvPr/>
            </p:nvSpPr>
            <p:spPr>
              <a:xfrm>
                <a:off x="842950" y="2107450"/>
                <a:ext cx="52125" cy="49600"/>
              </a:xfrm>
              <a:custGeom>
                <a:avLst/>
                <a:gdLst/>
                <a:ahLst/>
                <a:cxnLst/>
                <a:rect l="l" t="t" r="r" b="b"/>
                <a:pathLst>
                  <a:path w="2085" h="1984" extrusionOk="0">
                    <a:moveTo>
                      <a:pt x="1002" y="0"/>
                    </a:moveTo>
                    <a:cubicBezTo>
                      <a:pt x="492" y="0"/>
                      <a:pt x="1" y="395"/>
                      <a:pt x="1" y="992"/>
                    </a:cubicBezTo>
                    <a:cubicBezTo>
                      <a:pt x="1" y="1589"/>
                      <a:pt x="492" y="1984"/>
                      <a:pt x="1002" y="1984"/>
                    </a:cubicBezTo>
                    <a:cubicBezTo>
                      <a:pt x="1245" y="1984"/>
                      <a:pt x="1492" y="1894"/>
                      <a:pt x="1691" y="1694"/>
                    </a:cubicBezTo>
                    <a:cubicBezTo>
                      <a:pt x="2084" y="1302"/>
                      <a:pt x="2084" y="682"/>
                      <a:pt x="1691" y="290"/>
                    </a:cubicBezTo>
                    <a:cubicBezTo>
                      <a:pt x="1492" y="90"/>
                      <a:pt x="1245" y="0"/>
                      <a:pt x="100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65" name="Google Shape;565;p7"/>
              <p:cNvSpPr/>
              <p:nvPr/>
            </p:nvSpPr>
            <p:spPr>
              <a:xfrm>
                <a:off x="916175" y="2180675"/>
                <a:ext cx="51825" cy="49600"/>
              </a:xfrm>
              <a:custGeom>
                <a:avLst/>
                <a:gdLst/>
                <a:ahLst/>
                <a:cxnLst/>
                <a:rect l="l" t="t" r="r" b="b"/>
                <a:pathLst>
                  <a:path w="2073" h="1984" extrusionOk="0">
                    <a:moveTo>
                      <a:pt x="997" y="0"/>
                    </a:moveTo>
                    <a:cubicBezTo>
                      <a:pt x="487" y="0"/>
                      <a:pt x="0" y="395"/>
                      <a:pt x="0" y="992"/>
                    </a:cubicBezTo>
                    <a:cubicBezTo>
                      <a:pt x="0" y="1589"/>
                      <a:pt x="487" y="1984"/>
                      <a:pt x="997" y="1984"/>
                    </a:cubicBezTo>
                    <a:cubicBezTo>
                      <a:pt x="1239" y="1984"/>
                      <a:pt x="1488" y="1894"/>
                      <a:pt x="1691" y="1694"/>
                    </a:cubicBezTo>
                    <a:cubicBezTo>
                      <a:pt x="2072" y="1301"/>
                      <a:pt x="2072" y="670"/>
                      <a:pt x="1691" y="289"/>
                    </a:cubicBezTo>
                    <a:cubicBezTo>
                      <a:pt x="1488" y="90"/>
                      <a:pt x="1239" y="0"/>
                      <a:pt x="99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66" name="Google Shape;566;p7"/>
              <p:cNvSpPr/>
              <p:nvPr/>
            </p:nvSpPr>
            <p:spPr>
              <a:xfrm>
                <a:off x="989400" y="2253700"/>
                <a:ext cx="51825" cy="49800"/>
              </a:xfrm>
              <a:custGeom>
                <a:avLst/>
                <a:gdLst/>
                <a:ahLst/>
                <a:cxnLst/>
                <a:rect l="l" t="t" r="r" b="b"/>
                <a:pathLst>
                  <a:path w="2073" h="1992" extrusionOk="0">
                    <a:moveTo>
                      <a:pt x="991" y="0"/>
                    </a:moveTo>
                    <a:cubicBezTo>
                      <a:pt x="483" y="0"/>
                      <a:pt x="0" y="397"/>
                      <a:pt x="0" y="1000"/>
                    </a:cubicBezTo>
                    <a:cubicBezTo>
                      <a:pt x="0" y="1597"/>
                      <a:pt x="487" y="1991"/>
                      <a:pt x="997" y="1991"/>
                    </a:cubicBezTo>
                    <a:cubicBezTo>
                      <a:pt x="1239" y="1991"/>
                      <a:pt x="1488" y="1902"/>
                      <a:pt x="1691" y="1702"/>
                    </a:cubicBezTo>
                    <a:cubicBezTo>
                      <a:pt x="2072" y="1309"/>
                      <a:pt x="2072" y="678"/>
                      <a:pt x="1691" y="297"/>
                    </a:cubicBezTo>
                    <a:cubicBezTo>
                      <a:pt x="1486" y="92"/>
                      <a:pt x="1236" y="0"/>
                      <a:pt x="9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67" name="Google Shape;567;p7"/>
              <p:cNvSpPr/>
              <p:nvPr/>
            </p:nvSpPr>
            <p:spPr>
              <a:xfrm>
                <a:off x="1062625" y="2326825"/>
                <a:ext cx="51800" cy="49600"/>
              </a:xfrm>
              <a:custGeom>
                <a:avLst/>
                <a:gdLst/>
                <a:ahLst/>
                <a:cxnLst/>
                <a:rect l="l" t="t" r="r" b="b"/>
                <a:pathLst>
                  <a:path w="2072" h="1984" extrusionOk="0">
                    <a:moveTo>
                      <a:pt x="993" y="0"/>
                    </a:moveTo>
                    <a:cubicBezTo>
                      <a:pt x="487" y="0"/>
                      <a:pt x="0" y="395"/>
                      <a:pt x="0" y="992"/>
                    </a:cubicBezTo>
                    <a:cubicBezTo>
                      <a:pt x="0" y="1589"/>
                      <a:pt x="487" y="1983"/>
                      <a:pt x="993" y="1983"/>
                    </a:cubicBezTo>
                    <a:cubicBezTo>
                      <a:pt x="1234" y="1983"/>
                      <a:pt x="1479" y="1894"/>
                      <a:pt x="1679" y="1694"/>
                    </a:cubicBezTo>
                    <a:cubicBezTo>
                      <a:pt x="2072" y="1313"/>
                      <a:pt x="2072" y="682"/>
                      <a:pt x="1679" y="289"/>
                    </a:cubicBezTo>
                    <a:cubicBezTo>
                      <a:pt x="1479" y="90"/>
                      <a:pt x="1234" y="0"/>
                      <a:pt x="99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68" name="Google Shape;568;p7"/>
              <p:cNvSpPr/>
              <p:nvPr/>
            </p:nvSpPr>
            <p:spPr>
              <a:xfrm>
                <a:off x="1135850" y="2400450"/>
                <a:ext cx="52100" cy="49800"/>
              </a:xfrm>
              <a:custGeom>
                <a:avLst/>
                <a:gdLst/>
                <a:ahLst/>
                <a:cxnLst/>
                <a:rect l="l" t="t" r="r" b="b"/>
                <a:pathLst>
                  <a:path w="2084" h="1992" extrusionOk="0">
                    <a:moveTo>
                      <a:pt x="1000" y="0"/>
                    </a:moveTo>
                    <a:cubicBezTo>
                      <a:pt x="489" y="0"/>
                      <a:pt x="0" y="397"/>
                      <a:pt x="0" y="1000"/>
                    </a:cubicBezTo>
                    <a:cubicBezTo>
                      <a:pt x="0" y="1597"/>
                      <a:pt x="492" y="1991"/>
                      <a:pt x="1006" y="1991"/>
                    </a:cubicBezTo>
                    <a:cubicBezTo>
                      <a:pt x="1250" y="1991"/>
                      <a:pt x="1499" y="1902"/>
                      <a:pt x="1703" y="1702"/>
                    </a:cubicBezTo>
                    <a:cubicBezTo>
                      <a:pt x="2084" y="1309"/>
                      <a:pt x="2084" y="678"/>
                      <a:pt x="1703" y="297"/>
                    </a:cubicBezTo>
                    <a:cubicBezTo>
                      <a:pt x="1498" y="92"/>
                      <a:pt x="1246" y="0"/>
                      <a:pt x="100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69" name="Google Shape;569;p7"/>
              <p:cNvSpPr/>
              <p:nvPr/>
            </p:nvSpPr>
            <p:spPr>
              <a:xfrm>
                <a:off x="1209075" y="2473575"/>
                <a:ext cx="52100" cy="49600"/>
              </a:xfrm>
              <a:custGeom>
                <a:avLst/>
                <a:gdLst/>
                <a:ahLst/>
                <a:cxnLst/>
                <a:rect l="l" t="t" r="r" b="b"/>
                <a:pathLst>
                  <a:path w="2084" h="1984" extrusionOk="0">
                    <a:moveTo>
                      <a:pt x="1002" y="0"/>
                    </a:moveTo>
                    <a:cubicBezTo>
                      <a:pt x="492" y="0"/>
                      <a:pt x="0" y="395"/>
                      <a:pt x="0" y="992"/>
                    </a:cubicBezTo>
                    <a:cubicBezTo>
                      <a:pt x="0" y="1589"/>
                      <a:pt x="492" y="1983"/>
                      <a:pt x="1002" y="1983"/>
                    </a:cubicBezTo>
                    <a:cubicBezTo>
                      <a:pt x="1244" y="1983"/>
                      <a:pt x="1491" y="1894"/>
                      <a:pt x="1691" y="1694"/>
                    </a:cubicBezTo>
                    <a:cubicBezTo>
                      <a:pt x="2084" y="1313"/>
                      <a:pt x="2084" y="682"/>
                      <a:pt x="1691" y="289"/>
                    </a:cubicBezTo>
                    <a:cubicBezTo>
                      <a:pt x="1491" y="89"/>
                      <a:pt x="1244" y="0"/>
                      <a:pt x="100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70" name="Google Shape;570;p7"/>
              <p:cNvSpPr/>
              <p:nvPr/>
            </p:nvSpPr>
            <p:spPr>
              <a:xfrm>
                <a:off x="696200" y="2107025"/>
                <a:ext cx="52125" cy="49725"/>
              </a:xfrm>
              <a:custGeom>
                <a:avLst/>
                <a:gdLst/>
                <a:ahLst/>
                <a:cxnLst/>
                <a:rect l="l" t="t" r="r" b="b"/>
                <a:pathLst>
                  <a:path w="2085" h="1989" extrusionOk="0">
                    <a:moveTo>
                      <a:pt x="1002" y="0"/>
                    </a:moveTo>
                    <a:cubicBezTo>
                      <a:pt x="492" y="0"/>
                      <a:pt x="1" y="400"/>
                      <a:pt x="1" y="997"/>
                    </a:cubicBezTo>
                    <a:cubicBezTo>
                      <a:pt x="1" y="1594"/>
                      <a:pt x="493" y="1989"/>
                      <a:pt x="1002" y="1989"/>
                    </a:cubicBezTo>
                    <a:cubicBezTo>
                      <a:pt x="1245" y="1989"/>
                      <a:pt x="1492" y="1899"/>
                      <a:pt x="1691" y="1700"/>
                    </a:cubicBezTo>
                    <a:cubicBezTo>
                      <a:pt x="2084" y="1307"/>
                      <a:pt x="2084" y="676"/>
                      <a:pt x="1691" y="295"/>
                    </a:cubicBezTo>
                    <a:cubicBezTo>
                      <a:pt x="1492" y="91"/>
                      <a:pt x="1245" y="0"/>
                      <a:pt x="100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71" name="Google Shape;571;p7"/>
              <p:cNvSpPr/>
              <p:nvPr/>
            </p:nvSpPr>
            <p:spPr>
              <a:xfrm>
                <a:off x="769725" y="2180675"/>
                <a:ext cx="52125" cy="49600"/>
              </a:xfrm>
              <a:custGeom>
                <a:avLst/>
                <a:gdLst/>
                <a:ahLst/>
                <a:cxnLst/>
                <a:rect l="l" t="t" r="r" b="b"/>
                <a:pathLst>
                  <a:path w="2085" h="1984" extrusionOk="0">
                    <a:moveTo>
                      <a:pt x="1006" y="0"/>
                    </a:moveTo>
                    <a:cubicBezTo>
                      <a:pt x="492" y="0"/>
                      <a:pt x="1" y="395"/>
                      <a:pt x="1" y="992"/>
                    </a:cubicBezTo>
                    <a:cubicBezTo>
                      <a:pt x="1" y="1589"/>
                      <a:pt x="492" y="1984"/>
                      <a:pt x="1006" y="1984"/>
                    </a:cubicBezTo>
                    <a:cubicBezTo>
                      <a:pt x="1250" y="1984"/>
                      <a:pt x="1500" y="1894"/>
                      <a:pt x="1703" y="1694"/>
                    </a:cubicBezTo>
                    <a:cubicBezTo>
                      <a:pt x="2084" y="1301"/>
                      <a:pt x="2084" y="682"/>
                      <a:pt x="1703" y="289"/>
                    </a:cubicBezTo>
                    <a:cubicBezTo>
                      <a:pt x="1500" y="90"/>
                      <a:pt x="1250" y="0"/>
                      <a:pt x="100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72" name="Google Shape;572;p7"/>
              <p:cNvSpPr/>
              <p:nvPr/>
            </p:nvSpPr>
            <p:spPr>
              <a:xfrm>
                <a:off x="842950" y="2253700"/>
                <a:ext cx="52125" cy="49800"/>
              </a:xfrm>
              <a:custGeom>
                <a:avLst/>
                <a:gdLst/>
                <a:ahLst/>
                <a:cxnLst/>
                <a:rect l="l" t="t" r="r" b="b"/>
                <a:pathLst>
                  <a:path w="2085" h="1992" extrusionOk="0">
                    <a:moveTo>
                      <a:pt x="997" y="0"/>
                    </a:moveTo>
                    <a:cubicBezTo>
                      <a:pt x="489" y="0"/>
                      <a:pt x="1" y="397"/>
                      <a:pt x="1" y="1000"/>
                    </a:cubicBezTo>
                    <a:cubicBezTo>
                      <a:pt x="1" y="1597"/>
                      <a:pt x="492" y="1991"/>
                      <a:pt x="1002" y="1991"/>
                    </a:cubicBezTo>
                    <a:cubicBezTo>
                      <a:pt x="1245" y="1991"/>
                      <a:pt x="1492" y="1902"/>
                      <a:pt x="1691" y="1702"/>
                    </a:cubicBezTo>
                    <a:cubicBezTo>
                      <a:pt x="2084" y="1309"/>
                      <a:pt x="2084" y="678"/>
                      <a:pt x="1691" y="297"/>
                    </a:cubicBezTo>
                    <a:cubicBezTo>
                      <a:pt x="1490" y="92"/>
                      <a:pt x="1241" y="0"/>
                      <a:pt x="99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73" name="Google Shape;573;p7"/>
              <p:cNvSpPr/>
              <p:nvPr/>
            </p:nvSpPr>
            <p:spPr>
              <a:xfrm>
                <a:off x="916175" y="2326825"/>
                <a:ext cx="51825" cy="49600"/>
              </a:xfrm>
              <a:custGeom>
                <a:avLst/>
                <a:gdLst/>
                <a:ahLst/>
                <a:cxnLst/>
                <a:rect l="l" t="t" r="r" b="b"/>
                <a:pathLst>
                  <a:path w="2073" h="1984" extrusionOk="0">
                    <a:moveTo>
                      <a:pt x="997" y="0"/>
                    </a:moveTo>
                    <a:cubicBezTo>
                      <a:pt x="487" y="0"/>
                      <a:pt x="0" y="395"/>
                      <a:pt x="0" y="992"/>
                    </a:cubicBezTo>
                    <a:cubicBezTo>
                      <a:pt x="0" y="1589"/>
                      <a:pt x="487" y="1983"/>
                      <a:pt x="997" y="1983"/>
                    </a:cubicBezTo>
                    <a:cubicBezTo>
                      <a:pt x="1239" y="1983"/>
                      <a:pt x="1488" y="1894"/>
                      <a:pt x="1691" y="1694"/>
                    </a:cubicBezTo>
                    <a:cubicBezTo>
                      <a:pt x="2072" y="1313"/>
                      <a:pt x="2072" y="682"/>
                      <a:pt x="1691" y="289"/>
                    </a:cubicBezTo>
                    <a:cubicBezTo>
                      <a:pt x="1488" y="90"/>
                      <a:pt x="1239" y="0"/>
                      <a:pt x="99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74" name="Google Shape;574;p7"/>
              <p:cNvSpPr/>
              <p:nvPr/>
            </p:nvSpPr>
            <p:spPr>
              <a:xfrm>
                <a:off x="989400" y="2400050"/>
                <a:ext cx="51825" cy="49600"/>
              </a:xfrm>
              <a:custGeom>
                <a:avLst/>
                <a:gdLst/>
                <a:ahLst/>
                <a:cxnLst/>
                <a:rect l="l" t="t" r="r" b="b"/>
                <a:pathLst>
                  <a:path w="2073" h="1984" extrusionOk="0">
                    <a:moveTo>
                      <a:pt x="997" y="0"/>
                    </a:moveTo>
                    <a:cubicBezTo>
                      <a:pt x="487" y="0"/>
                      <a:pt x="0" y="395"/>
                      <a:pt x="0" y="992"/>
                    </a:cubicBezTo>
                    <a:cubicBezTo>
                      <a:pt x="0" y="1589"/>
                      <a:pt x="487" y="1983"/>
                      <a:pt x="997" y="1983"/>
                    </a:cubicBezTo>
                    <a:cubicBezTo>
                      <a:pt x="1239" y="1983"/>
                      <a:pt x="1488" y="1894"/>
                      <a:pt x="1691" y="1694"/>
                    </a:cubicBezTo>
                    <a:cubicBezTo>
                      <a:pt x="2072" y="1301"/>
                      <a:pt x="2072" y="682"/>
                      <a:pt x="1691" y="289"/>
                    </a:cubicBezTo>
                    <a:cubicBezTo>
                      <a:pt x="1488" y="90"/>
                      <a:pt x="1239" y="0"/>
                      <a:pt x="99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75" name="Google Shape;575;p7"/>
              <p:cNvSpPr/>
              <p:nvPr/>
            </p:nvSpPr>
            <p:spPr>
              <a:xfrm>
                <a:off x="1062925" y="2473575"/>
                <a:ext cx="51800" cy="49600"/>
              </a:xfrm>
              <a:custGeom>
                <a:avLst/>
                <a:gdLst/>
                <a:ahLst/>
                <a:cxnLst/>
                <a:rect l="l" t="t" r="r" b="b"/>
                <a:pathLst>
                  <a:path w="2072" h="1984" extrusionOk="0">
                    <a:moveTo>
                      <a:pt x="997" y="0"/>
                    </a:moveTo>
                    <a:cubicBezTo>
                      <a:pt x="487" y="0"/>
                      <a:pt x="0" y="395"/>
                      <a:pt x="0" y="992"/>
                    </a:cubicBezTo>
                    <a:cubicBezTo>
                      <a:pt x="0" y="1589"/>
                      <a:pt x="487" y="1983"/>
                      <a:pt x="997" y="1983"/>
                    </a:cubicBezTo>
                    <a:cubicBezTo>
                      <a:pt x="1239" y="1983"/>
                      <a:pt x="1487" y="1894"/>
                      <a:pt x="1691" y="1694"/>
                    </a:cubicBezTo>
                    <a:cubicBezTo>
                      <a:pt x="2072" y="1313"/>
                      <a:pt x="2072" y="682"/>
                      <a:pt x="1691" y="289"/>
                    </a:cubicBezTo>
                    <a:cubicBezTo>
                      <a:pt x="1487" y="89"/>
                      <a:pt x="1239" y="0"/>
                      <a:pt x="99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76" name="Google Shape;576;p7"/>
              <p:cNvSpPr/>
              <p:nvPr/>
            </p:nvSpPr>
            <p:spPr>
              <a:xfrm>
                <a:off x="1136150" y="2546775"/>
                <a:ext cx="51800" cy="49625"/>
              </a:xfrm>
              <a:custGeom>
                <a:avLst/>
                <a:gdLst/>
                <a:ahLst/>
                <a:cxnLst/>
                <a:rect l="l" t="t" r="r" b="b"/>
                <a:pathLst>
                  <a:path w="2072" h="1985" extrusionOk="0">
                    <a:moveTo>
                      <a:pt x="996" y="1"/>
                    </a:moveTo>
                    <a:cubicBezTo>
                      <a:pt x="487" y="1"/>
                      <a:pt x="0" y="396"/>
                      <a:pt x="0" y="993"/>
                    </a:cubicBezTo>
                    <a:cubicBezTo>
                      <a:pt x="0" y="1589"/>
                      <a:pt x="487" y="1984"/>
                      <a:pt x="996" y="1984"/>
                    </a:cubicBezTo>
                    <a:cubicBezTo>
                      <a:pt x="1239" y="1984"/>
                      <a:pt x="1487" y="1895"/>
                      <a:pt x="1691" y="1695"/>
                    </a:cubicBezTo>
                    <a:cubicBezTo>
                      <a:pt x="2072" y="1302"/>
                      <a:pt x="2072" y="683"/>
                      <a:pt x="1691" y="290"/>
                    </a:cubicBezTo>
                    <a:cubicBezTo>
                      <a:pt x="1487" y="90"/>
                      <a:pt x="1239" y="1"/>
                      <a:pt x="99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77" name="Google Shape;577;p7"/>
              <p:cNvSpPr/>
              <p:nvPr/>
            </p:nvSpPr>
            <p:spPr>
              <a:xfrm>
                <a:off x="549750" y="2107250"/>
                <a:ext cx="52125" cy="49800"/>
              </a:xfrm>
              <a:custGeom>
                <a:avLst/>
                <a:gdLst/>
                <a:ahLst/>
                <a:cxnLst/>
                <a:rect l="l" t="t" r="r" b="b"/>
                <a:pathLst>
                  <a:path w="2085" h="1992" extrusionOk="0">
                    <a:moveTo>
                      <a:pt x="997" y="1"/>
                    </a:moveTo>
                    <a:cubicBezTo>
                      <a:pt x="489" y="1"/>
                      <a:pt x="1" y="397"/>
                      <a:pt x="1" y="1000"/>
                    </a:cubicBezTo>
                    <a:cubicBezTo>
                      <a:pt x="1" y="1597"/>
                      <a:pt x="493" y="1992"/>
                      <a:pt x="1002" y="1992"/>
                    </a:cubicBezTo>
                    <a:cubicBezTo>
                      <a:pt x="1245" y="1992"/>
                      <a:pt x="1492" y="1902"/>
                      <a:pt x="1692" y="1702"/>
                    </a:cubicBezTo>
                    <a:cubicBezTo>
                      <a:pt x="2084" y="1310"/>
                      <a:pt x="2084" y="679"/>
                      <a:pt x="1692" y="298"/>
                    </a:cubicBezTo>
                    <a:cubicBezTo>
                      <a:pt x="1490" y="92"/>
                      <a:pt x="1241" y="1"/>
                      <a:pt x="99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78" name="Google Shape;578;p7"/>
              <p:cNvSpPr/>
              <p:nvPr/>
            </p:nvSpPr>
            <p:spPr>
              <a:xfrm>
                <a:off x="622975" y="2180475"/>
                <a:ext cx="51825" cy="49700"/>
              </a:xfrm>
              <a:custGeom>
                <a:avLst/>
                <a:gdLst/>
                <a:ahLst/>
                <a:cxnLst/>
                <a:rect l="l" t="t" r="r" b="b"/>
                <a:pathLst>
                  <a:path w="2073" h="1988" extrusionOk="0">
                    <a:moveTo>
                      <a:pt x="990" y="0"/>
                    </a:moveTo>
                    <a:cubicBezTo>
                      <a:pt x="483" y="0"/>
                      <a:pt x="1" y="394"/>
                      <a:pt x="1" y="988"/>
                    </a:cubicBezTo>
                    <a:cubicBezTo>
                      <a:pt x="1" y="1591"/>
                      <a:pt x="484" y="1987"/>
                      <a:pt x="992" y="1987"/>
                    </a:cubicBezTo>
                    <a:cubicBezTo>
                      <a:pt x="1236" y="1987"/>
                      <a:pt x="1486" y="1896"/>
                      <a:pt x="1691" y="1690"/>
                    </a:cubicBezTo>
                    <a:cubicBezTo>
                      <a:pt x="2072" y="1309"/>
                      <a:pt x="2072" y="678"/>
                      <a:pt x="1691" y="297"/>
                    </a:cubicBezTo>
                    <a:cubicBezTo>
                      <a:pt x="1486" y="92"/>
                      <a:pt x="1235" y="0"/>
                      <a:pt x="99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79" name="Google Shape;579;p7"/>
              <p:cNvSpPr/>
              <p:nvPr/>
            </p:nvSpPr>
            <p:spPr>
              <a:xfrm>
                <a:off x="468200" y="2180450"/>
                <a:ext cx="66400" cy="49675"/>
              </a:xfrm>
              <a:custGeom>
                <a:avLst/>
                <a:gdLst/>
                <a:ahLst/>
                <a:cxnLst/>
                <a:rect l="l" t="t" r="r" b="b"/>
                <a:pathLst>
                  <a:path w="2656" h="1987" extrusionOk="0">
                    <a:moveTo>
                      <a:pt x="1322" y="1"/>
                    </a:moveTo>
                    <a:cubicBezTo>
                      <a:pt x="441" y="1"/>
                      <a:pt x="1" y="1072"/>
                      <a:pt x="632" y="1691"/>
                    </a:cubicBezTo>
                    <a:cubicBezTo>
                      <a:pt x="822" y="1888"/>
                      <a:pt x="1075" y="1986"/>
                      <a:pt x="1328" y="1986"/>
                    </a:cubicBezTo>
                    <a:cubicBezTo>
                      <a:pt x="1581" y="1986"/>
                      <a:pt x="1834" y="1888"/>
                      <a:pt x="2025" y="1691"/>
                    </a:cubicBezTo>
                    <a:cubicBezTo>
                      <a:pt x="2656" y="1072"/>
                      <a:pt x="2203" y="1"/>
                      <a:pt x="13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80" name="Google Shape;580;p7"/>
              <p:cNvSpPr/>
              <p:nvPr/>
            </p:nvSpPr>
            <p:spPr>
              <a:xfrm>
                <a:off x="696500" y="2253975"/>
                <a:ext cx="51825" cy="49725"/>
              </a:xfrm>
              <a:custGeom>
                <a:avLst/>
                <a:gdLst/>
                <a:ahLst/>
                <a:cxnLst/>
                <a:rect l="l" t="t" r="r" b="b"/>
                <a:pathLst>
                  <a:path w="2073" h="1989" extrusionOk="0">
                    <a:moveTo>
                      <a:pt x="990" y="1"/>
                    </a:moveTo>
                    <a:cubicBezTo>
                      <a:pt x="482" y="1"/>
                      <a:pt x="1" y="395"/>
                      <a:pt x="1" y="989"/>
                    </a:cubicBezTo>
                    <a:cubicBezTo>
                      <a:pt x="1" y="1592"/>
                      <a:pt x="484" y="1988"/>
                      <a:pt x="991" y="1988"/>
                    </a:cubicBezTo>
                    <a:cubicBezTo>
                      <a:pt x="1236" y="1988"/>
                      <a:pt x="1486" y="1896"/>
                      <a:pt x="1691" y="1691"/>
                    </a:cubicBezTo>
                    <a:cubicBezTo>
                      <a:pt x="2072" y="1310"/>
                      <a:pt x="2072" y="679"/>
                      <a:pt x="1691" y="298"/>
                    </a:cubicBezTo>
                    <a:cubicBezTo>
                      <a:pt x="1486" y="93"/>
                      <a:pt x="1235" y="1"/>
                      <a:pt x="99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81" name="Google Shape;581;p7"/>
              <p:cNvSpPr/>
              <p:nvPr/>
            </p:nvSpPr>
            <p:spPr>
              <a:xfrm>
                <a:off x="769425" y="2327125"/>
                <a:ext cx="52125" cy="49725"/>
              </a:xfrm>
              <a:custGeom>
                <a:avLst/>
                <a:gdLst/>
                <a:ahLst/>
                <a:cxnLst/>
                <a:rect l="l" t="t" r="r" b="b"/>
                <a:pathLst>
                  <a:path w="2085" h="1989" extrusionOk="0">
                    <a:moveTo>
                      <a:pt x="1006" y="0"/>
                    </a:moveTo>
                    <a:cubicBezTo>
                      <a:pt x="492" y="0"/>
                      <a:pt x="1" y="395"/>
                      <a:pt x="1" y="992"/>
                    </a:cubicBezTo>
                    <a:cubicBezTo>
                      <a:pt x="1" y="1589"/>
                      <a:pt x="492" y="1989"/>
                      <a:pt x="1006" y="1989"/>
                    </a:cubicBezTo>
                    <a:cubicBezTo>
                      <a:pt x="1250" y="1989"/>
                      <a:pt x="1500" y="1898"/>
                      <a:pt x="1703" y="1694"/>
                    </a:cubicBezTo>
                    <a:cubicBezTo>
                      <a:pt x="2084" y="1313"/>
                      <a:pt x="2084" y="682"/>
                      <a:pt x="1703" y="289"/>
                    </a:cubicBezTo>
                    <a:cubicBezTo>
                      <a:pt x="1500" y="90"/>
                      <a:pt x="1250" y="0"/>
                      <a:pt x="100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82" name="Google Shape;582;p7"/>
              <p:cNvSpPr/>
              <p:nvPr/>
            </p:nvSpPr>
            <p:spPr>
              <a:xfrm>
                <a:off x="842650" y="2400350"/>
                <a:ext cx="52125" cy="49600"/>
              </a:xfrm>
              <a:custGeom>
                <a:avLst/>
                <a:gdLst/>
                <a:ahLst/>
                <a:cxnLst/>
                <a:rect l="l" t="t" r="r" b="b"/>
                <a:pathLst>
                  <a:path w="2085" h="1984" extrusionOk="0">
                    <a:moveTo>
                      <a:pt x="1002" y="0"/>
                    </a:moveTo>
                    <a:cubicBezTo>
                      <a:pt x="492" y="0"/>
                      <a:pt x="1" y="395"/>
                      <a:pt x="1" y="992"/>
                    </a:cubicBezTo>
                    <a:cubicBezTo>
                      <a:pt x="1" y="1589"/>
                      <a:pt x="492" y="1983"/>
                      <a:pt x="1002" y="1983"/>
                    </a:cubicBezTo>
                    <a:cubicBezTo>
                      <a:pt x="1245" y="1983"/>
                      <a:pt x="1492" y="1894"/>
                      <a:pt x="1691" y="1694"/>
                    </a:cubicBezTo>
                    <a:cubicBezTo>
                      <a:pt x="2084" y="1301"/>
                      <a:pt x="2084" y="682"/>
                      <a:pt x="1691" y="289"/>
                    </a:cubicBezTo>
                    <a:cubicBezTo>
                      <a:pt x="1492" y="90"/>
                      <a:pt x="1245" y="0"/>
                      <a:pt x="100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83" name="Google Shape;583;p7"/>
              <p:cNvSpPr/>
              <p:nvPr/>
            </p:nvSpPr>
            <p:spPr>
              <a:xfrm>
                <a:off x="915875" y="2473575"/>
                <a:ext cx="52125" cy="49600"/>
              </a:xfrm>
              <a:custGeom>
                <a:avLst/>
                <a:gdLst/>
                <a:ahLst/>
                <a:cxnLst/>
                <a:rect l="l" t="t" r="r" b="b"/>
                <a:pathLst>
                  <a:path w="2085" h="1984" extrusionOk="0">
                    <a:moveTo>
                      <a:pt x="1002" y="0"/>
                    </a:moveTo>
                    <a:cubicBezTo>
                      <a:pt x="492" y="0"/>
                      <a:pt x="1" y="395"/>
                      <a:pt x="1" y="992"/>
                    </a:cubicBezTo>
                    <a:cubicBezTo>
                      <a:pt x="1" y="1589"/>
                      <a:pt x="492" y="1983"/>
                      <a:pt x="1002" y="1983"/>
                    </a:cubicBezTo>
                    <a:cubicBezTo>
                      <a:pt x="1245" y="1983"/>
                      <a:pt x="1492" y="1894"/>
                      <a:pt x="1691" y="1694"/>
                    </a:cubicBezTo>
                    <a:cubicBezTo>
                      <a:pt x="2084" y="1301"/>
                      <a:pt x="2084" y="670"/>
                      <a:pt x="1691" y="289"/>
                    </a:cubicBezTo>
                    <a:cubicBezTo>
                      <a:pt x="1492" y="89"/>
                      <a:pt x="1245" y="0"/>
                      <a:pt x="100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84" name="Google Shape;584;p7"/>
              <p:cNvSpPr/>
              <p:nvPr/>
            </p:nvSpPr>
            <p:spPr>
              <a:xfrm>
                <a:off x="989400" y="2546950"/>
                <a:ext cx="52100" cy="49750"/>
              </a:xfrm>
              <a:custGeom>
                <a:avLst/>
                <a:gdLst/>
                <a:ahLst/>
                <a:cxnLst/>
                <a:rect l="l" t="t" r="r" b="b"/>
                <a:pathLst>
                  <a:path w="2084" h="1990" extrusionOk="0">
                    <a:moveTo>
                      <a:pt x="1002" y="1"/>
                    </a:moveTo>
                    <a:cubicBezTo>
                      <a:pt x="492" y="1"/>
                      <a:pt x="0" y="401"/>
                      <a:pt x="0" y="997"/>
                    </a:cubicBezTo>
                    <a:cubicBezTo>
                      <a:pt x="0" y="1594"/>
                      <a:pt x="492" y="1989"/>
                      <a:pt x="1002" y="1989"/>
                    </a:cubicBezTo>
                    <a:cubicBezTo>
                      <a:pt x="1245" y="1989"/>
                      <a:pt x="1491" y="1900"/>
                      <a:pt x="1691" y="1700"/>
                    </a:cubicBezTo>
                    <a:cubicBezTo>
                      <a:pt x="2084" y="1307"/>
                      <a:pt x="2084" y="676"/>
                      <a:pt x="1691" y="295"/>
                    </a:cubicBezTo>
                    <a:cubicBezTo>
                      <a:pt x="1491" y="91"/>
                      <a:pt x="1244" y="1"/>
                      <a:pt x="100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85" name="Google Shape;585;p7"/>
              <p:cNvSpPr/>
              <p:nvPr/>
            </p:nvSpPr>
            <p:spPr>
              <a:xfrm>
                <a:off x="1062925" y="2620000"/>
                <a:ext cx="51800" cy="49625"/>
              </a:xfrm>
              <a:custGeom>
                <a:avLst/>
                <a:gdLst/>
                <a:ahLst/>
                <a:cxnLst/>
                <a:rect l="l" t="t" r="r" b="b"/>
                <a:pathLst>
                  <a:path w="2072" h="1985" extrusionOk="0">
                    <a:moveTo>
                      <a:pt x="997" y="1"/>
                    </a:moveTo>
                    <a:cubicBezTo>
                      <a:pt x="487" y="1"/>
                      <a:pt x="0" y="396"/>
                      <a:pt x="0" y="993"/>
                    </a:cubicBezTo>
                    <a:cubicBezTo>
                      <a:pt x="0" y="1589"/>
                      <a:pt x="487" y="1984"/>
                      <a:pt x="997" y="1984"/>
                    </a:cubicBezTo>
                    <a:cubicBezTo>
                      <a:pt x="1239" y="1984"/>
                      <a:pt x="1487" y="1895"/>
                      <a:pt x="1691" y="1695"/>
                    </a:cubicBezTo>
                    <a:cubicBezTo>
                      <a:pt x="2072" y="1314"/>
                      <a:pt x="2072" y="683"/>
                      <a:pt x="1691" y="290"/>
                    </a:cubicBezTo>
                    <a:cubicBezTo>
                      <a:pt x="1487" y="90"/>
                      <a:pt x="1239" y="1"/>
                      <a:pt x="99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86" name="Google Shape;586;p7"/>
              <p:cNvSpPr/>
              <p:nvPr/>
            </p:nvSpPr>
            <p:spPr>
              <a:xfrm>
                <a:off x="549750" y="2253600"/>
                <a:ext cx="52125" cy="49600"/>
              </a:xfrm>
              <a:custGeom>
                <a:avLst/>
                <a:gdLst/>
                <a:ahLst/>
                <a:cxnLst/>
                <a:rect l="l" t="t" r="r" b="b"/>
                <a:pathLst>
                  <a:path w="2085" h="1984" extrusionOk="0">
                    <a:moveTo>
                      <a:pt x="1002" y="0"/>
                    </a:moveTo>
                    <a:cubicBezTo>
                      <a:pt x="493" y="0"/>
                      <a:pt x="1" y="395"/>
                      <a:pt x="1" y="992"/>
                    </a:cubicBezTo>
                    <a:cubicBezTo>
                      <a:pt x="1" y="1589"/>
                      <a:pt x="493" y="1984"/>
                      <a:pt x="1002" y="1984"/>
                    </a:cubicBezTo>
                    <a:cubicBezTo>
                      <a:pt x="1245" y="1984"/>
                      <a:pt x="1492" y="1894"/>
                      <a:pt x="1692" y="1694"/>
                    </a:cubicBezTo>
                    <a:cubicBezTo>
                      <a:pt x="2084" y="1302"/>
                      <a:pt x="2084" y="682"/>
                      <a:pt x="1692" y="289"/>
                    </a:cubicBezTo>
                    <a:cubicBezTo>
                      <a:pt x="1492" y="90"/>
                      <a:pt x="1245" y="0"/>
                      <a:pt x="100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87" name="Google Shape;587;p7"/>
              <p:cNvSpPr/>
              <p:nvPr/>
            </p:nvSpPr>
            <p:spPr>
              <a:xfrm>
                <a:off x="623275" y="2327125"/>
                <a:ext cx="52125" cy="49600"/>
              </a:xfrm>
              <a:custGeom>
                <a:avLst/>
                <a:gdLst/>
                <a:ahLst/>
                <a:cxnLst/>
                <a:rect l="l" t="t" r="r" b="b"/>
                <a:pathLst>
                  <a:path w="2085" h="1984" extrusionOk="0">
                    <a:moveTo>
                      <a:pt x="1002" y="0"/>
                    </a:moveTo>
                    <a:cubicBezTo>
                      <a:pt x="493" y="0"/>
                      <a:pt x="1" y="395"/>
                      <a:pt x="1" y="992"/>
                    </a:cubicBezTo>
                    <a:cubicBezTo>
                      <a:pt x="1" y="1589"/>
                      <a:pt x="493" y="1983"/>
                      <a:pt x="1002" y="1983"/>
                    </a:cubicBezTo>
                    <a:cubicBezTo>
                      <a:pt x="1245" y="1983"/>
                      <a:pt x="1492" y="1894"/>
                      <a:pt x="1691" y="1694"/>
                    </a:cubicBezTo>
                    <a:cubicBezTo>
                      <a:pt x="2084" y="1313"/>
                      <a:pt x="2084" y="682"/>
                      <a:pt x="1691" y="289"/>
                    </a:cubicBezTo>
                    <a:cubicBezTo>
                      <a:pt x="1492" y="90"/>
                      <a:pt x="1245" y="0"/>
                      <a:pt x="100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88" name="Google Shape;588;p7"/>
              <p:cNvSpPr/>
              <p:nvPr/>
            </p:nvSpPr>
            <p:spPr>
              <a:xfrm>
                <a:off x="696500" y="2400350"/>
                <a:ext cx="51825" cy="49600"/>
              </a:xfrm>
              <a:custGeom>
                <a:avLst/>
                <a:gdLst/>
                <a:ahLst/>
                <a:cxnLst/>
                <a:rect l="l" t="t" r="r" b="b"/>
                <a:pathLst>
                  <a:path w="2073" h="1984" extrusionOk="0">
                    <a:moveTo>
                      <a:pt x="997" y="0"/>
                    </a:moveTo>
                    <a:cubicBezTo>
                      <a:pt x="487" y="0"/>
                      <a:pt x="1" y="395"/>
                      <a:pt x="1" y="992"/>
                    </a:cubicBezTo>
                    <a:cubicBezTo>
                      <a:pt x="1" y="1589"/>
                      <a:pt x="487" y="1983"/>
                      <a:pt x="997" y="1983"/>
                    </a:cubicBezTo>
                    <a:cubicBezTo>
                      <a:pt x="1240" y="1983"/>
                      <a:pt x="1488" y="1894"/>
                      <a:pt x="1691" y="1694"/>
                    </a:cubicBezTo>
                    <a:cubicBezTo>
                      <a:pt x="2072" y="1301"/>
                      <a:pt x="2072" y="682"/>
                      <a:pt x="1691" y="289"/>
                    </a:cubicBezTo>
                    <a:cubicBezTo>
                      <a:pt x="1488" y="90"/>
                      <a:pt x="1240" y="0"/>
                      <a:pt x="99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89" name="Google Shape;589;p7"/>
              <p:cNvSpPr/>
              <p:nvPr/>
            </p:nvSpPr>
            <p:spPr>
              <a:xfrm>
                <a:off x="769425" y="2473375"/>
                <a:ext cx="52125" cy="49800"/>
              </a:xfrm>
              <a:custGeom>
                <a:avLst/>
                <a:gdLst/>
                <a:ahLst/>
                <a:cxnLst/>
                <a:rect l="l" t="t" r="r" b="b"/>
                <a:pathLst>
                  <a:path w="2085" h="1992" extrusionOk="0">
                    <a:moveTo>
                      <a:pt x="1000" y="0"/>
                    </a:moveTo>
                    <a:cubicBezTo>
                      <a:pt x="489" y="0"/>
                      <a:pt x="1" y="397"/>
                      <a:pt x="1" y="1000"/>
                    </a:cubicBezTo>
                    <a:cubicBezTo>
                      <a:pt x="1" y="1597"/>
                      <a:pt x="492" y="1991"/>
                      <a:pt x="1006" y="1991"/>
                    </a:cubicBezTo>
                    <a:cubicBezTo>
                      <a:pt x="1250" y="1991"/>
                      <a:pt x="1500" y="1902"/>
                      <a:pt x="1703" y="1702"/>
                    </a:cubicBezTo>
                    <a:cubicBezTo>
                      <a:pt x="2084" y="1309"/>
                      <a:pt x="2084" y="678"/>
                      <a:pt x="1703" y="297"/>
                    </a:cubicBezTo>
                    <a:cubicBezTo>
                      <a:pt x="1498" y="92"/>
                      <a:pt x="1247" y="0"/>
                      <a:pt x="100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90" name="Google Shape;590;p7"/>
              <p:cNvSpPr/>
              <p:nvPr/>
            </p:nvSpPr>
            <p:spPr>
              <a:xfrm>
                <a:off x="842650" y="2546575"/>
                <a:ext cx="52125" cy="49725"/>
              </a:xfrm>
              <a:custGeom>
                <a:avLst/>
                <a:gdLst/>
                <a:ahLst/>
                <a:cxnLst/>
                <a:rect l="l" t="t" r="r" b="b"/>
                <a:pathLst>
                  <a:path w="2085" h="1989" extrusionOk="0">
                    <a:moveTo>
                      <a:pt x="995" y="1"/>
                    </a:moveTo>
                    <a:cubicBezTo>
                      <a:pt x="488" y="1"/>
                      <a:pt x="1" y="395"/>
                      <a:pt x="1" y="989"/>
                    </a:cubicBezTo>
                    <a:cubicBezTo>
                      <a:pt x="1" y="1591"/>
                      <a:pt x="489" y="1988"/>
                      <a:pt x="997" y="1988"/>
                    </a:cubicBezTo>
                    <a:cubicBezTo>
                      <a:pt x="1241" y="1988"/>
                      <a:pt x="1490" y="1896"/>
                      <a:pt x="1691" y="1691"/>
                    </a:cubicBezTo>
                    <a:cubicBezTo>
                      <a:pt x="2084" y="1310"/>
                      <a:pt x="2084" y="679"/>
                      <a:pt x="1691" y="298"/>
                    </a:cubicBezTo>
                    <a:cubicBezTo>
                      <a:pt x="1490" y="93"/>
                      <a:pt x="1240" y="1"/>
                      <a:pt x="99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91" name="Google Shape;591;p7"/>
              <p:cNvSpPr/>
              <p:nvPr/>
            </p:nvSpPr>
            <p:spPr>
              <a:xfrm>
                <a:off x="916175" y="2620000"/>
                <a:ext cx="52125" cy="49750"/>
              </a:xfrm>
              <a:custGeom>
                <a:avLst/>
                <a:gdLst/>
                <a:ahLst/>
                <a:cxnLst/>
                <a:rect l="l" t="t" r="r" b="b"/>
                <a:pathLst>
                  <a:path w="2085" h="1990" extrusionOk="0">
                    <a:moveTo>
                      <a:pt x="1006" y="1"/>
                    </a:moveTo>
                    <a:cubicBezTo>
                      <a:pt x="492" y="1"/>
                      <a:pt x="0" y="396"/>
                      <a:pt x="0" y="993"/>
                    </a:cubicBezTo>
                    <a:cubicBezTo>
                      <a:pt x="0" y="1589"/>
                      <a:pt x="492" y="1989"/>
                      <a:pt x="1005" y="1989"/>
                    </a:cubicBezTo>
                    <a:cubicBezTo>
                      <a:pt x="1250" y="1989"/>
                      <a:pt x="1499" y="1899"/>
                      <a:pt x="1703" y="1695"/>
                    </a:cubicBezTo>
                    <a:cubicBezTo>
                      <a:pt x="2084" y="1314"/>
                      <a:pt x="2084" y="683"/>
                      <a:pt x="1703" y="290"/>
                    </a:cubicBezTo>
                    <a:cubicBezTo>
                      <a:pt x="1500" y="90"/>
                      <a:pt x="1250" y="1"/>
                      <a:pt x="100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92" name="Google Shape;592;p7"/>
              <p:cNvSpPr/>
              <p:nvPr/>
            </p:nvSpPr>
            <p:spPr>
              <a:xfrm>
                <a:off x="989400" y="2693225"/>
                <a:ext cx="52100" cy="49750"/>
              </a:xfrm>
              <a:custGeom>
                <a:avLst/>
                <a:gdLst/>
                <a:ahLst/>
                <a:cxnLst/>
                <a:rect l="l" t="t" r="r" b="b"/>
                <a:pathLst>
                  <a:path w="2084" h="1990" extrusionOk="0">
                    <a:moveTo>
                      <a:pt x="1002" y="1"/>
                    </a:moveTo>
                    <a:cubicBezTo>
                      <a:pt x="492" y="1"/>
                      <a:pt x="0" y="396"/>
                      <a:pt x="0" y="992"/>
                    </a:cubicBezTo>
                    <a:cubicBezTo>
                      <a:pt x="0" y="1589"/>
                      <a:pt x="492" y="1989"/>
                      <a:pt x="1002" y="1989"/>
                    </a:cubicBezTo>
                    <a:cubicBezTo>
                      <a:pt x="1244" y="1989"/>
                      <a:pt x="1491" y="1899"/>
                      <a:pt x="1691" y="1695"/>
                    </a:cubicBezTo>
                    <a:cubicBezTo>
                      <a:pt x="2084" y="1314"/>
                      <a:pt x="2084" y="683"/>
                      <a:pt x="1691" y="290"/>
                    </a:cubicBezTo>
                    <a:cubicBezTo>
                      <a:pt x="1491" y="90"/>
                      <a:pt x="1245" y="1"/>
                      <a:pt x="100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</p:grpSp>
      <p:sp>
        <p:nvSpPr>
          <p:cNvPr id="593" name="Google Shape;593;p7"/>
          <p:cNvSpPr txBox="1">
            <a:spLocks noGrp="1"/>
          </p:cNvSpPr>
          <p:nvPr>
            <p:ph type="body" idx="1"/>
          </p:nvPr>
        </p:nvSpPr>
        <p:spPr>
          <a:xfrm>
            <a:off x="4967875" y="2552000"/>
            <a:ext cx="3059100" cy="232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94" name="Google Shape;594;p7"/>
          <p:cNvSpPr txBox="1">
            <a:spLocks noGrp="1"/>
          </p:cNvSpPr>
          <p:nvPr>
            <p:ph type="title"/>
          </p:nvPr>
        </p:nvSpPr>
        <p:spPr>
          <a:xfrm>
            <a:off x="1445425" y="634896"/>
            <a:ext cx="6253200" cy="5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57858853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374901"/>
            <a:ext cx="8246070" cy="1189327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1800148"/>
            <a:ext cx="8246070" cy="4479339"/>
          </a:xfrm>
        </p:spPr>
        <p:txBody>
          <a:bodyPr/>
          <a:lstStyle>
            <a:lvl1pPr algn="l">
              <a:defRPr sz="2800">
                <a:solidFill>
                  <a:schemeClr val="tx1"/>
                </a:solidFill>
              </a:defRPr>
            </a:lvl1pPr>
            <a:lvl2pPr algn="l">
              <a:defRPr>
                <a:solidFill>
                  <a:schemeClr val="tx1"/>
                </a:solidFill>
              </a:defRPr>
            </a:lvl2pPr>
            <a:lvl3pPr algn="l">
              <a:defRPr>
                <a:solidFill>
                  <a:schemeClr val="tx1"/>
                </a:solidFill>
              </a:defRPr>
            </a:lvl3pPr>
            <a:lvl4pPr algn="l">
              <a:defRPr>
                <a:solidFill>
                  <a:schemeClr val="tx1"/>
                </a:solidFill>
              </a:defRPr>
            </a:lvl4pPr>
            <a:lvl5pPr algn="l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AE2B9E-2D28-444E-897F-D8BB08E9C473}" type="datetimeFigureOut">
              <a:rPr lang="es-UY" smtClean="0"/>
              <a:pPr>
                <a:defRPr/>
              </a:pPr>
              <a:t>25/2/2021</a:t>
            </a:fld>
            <a:endParaRPr lang="es-U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U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3B40B-8E20-4069-941E-6363750070D0}" type="slidenum">
              <a:rPr lang="es-UY" altLang="en-US" smtClean="0"/>
              <a:pPr/>
              <a:t>‹#›</a:t>
            </a:fld>
            <a:endParaRPr lang="es-UY" altLang="en-US"/>
          </a:p>
        </p:txBody>
      </p:sp>
    </p:spTree>
    <p:extLst>
      <p:ext uri="{BB962C8B-B14F-4D97-AF65-F5344CB8AC3E}">
        <p14:creationId xmlns:p14="http://schemas.microsoft.com/office/powerpoint/2010/main" val="321055026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261" y="578507"/>
            <a:ext cx="5955495" cy="763525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261" y="1598079"/>
            <a:ext cx="5955495" cy="4681415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40F97-1CB9-46EE-8B22-841CD189C408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415709605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AE2B9E-2D28-444E-897F-D8BB08E9C473}" type="datetimeFigureOut">
              <a:rPr lang="es-UY" smtClean="0"/>
              <a:pPr>
                <a:defRPr/>
              </a:pPr>
              <a:t>25/2/2021</a:t>
            </a:fld>
            <a:endParaRPr lang="es-U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U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3B40B-8E20-4069-941E-6363750070D0}" type="slidenum">
              <a:rPr lang="es-UY" altLang="en-US" smtClean="0"/>
              <a:pPr/>
              <a:t>‹#›</a:t>
            </a:fld>
            <a:endParaRPr lang="es-UY" altLang="en-US"/>
          </a:p>
        </p:txBody>
      </p:sp>
    </p:spTree>
    <p:extLst>
      <p:ext uri="{BB962C8B-B14F-4D97-AF65-F5344CB8AC3E}">
        <p14:creationId xmlns:p14="http://schemas.microsoft.com/office/powerpoint/2010/main" val="63539985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AE2B9E-2D28-444E-897F-D8BB08E9C473}" type="datetimeFigureOut">
              <a:rPr lang="es-UY" smtClean="0"/>
              <a:pPr>
                <a:defRPr/>
              </a:pPr>
              <a:t>25/2/2021</a:t>
            </a:fld>
            <a:endParaRPr lang="es-U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U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3B40B-8E20-4069-941E-6363750070D0}" type="slidenum">
              <a:rPr lang="es-UY" altLang="en-US" smtClean="0"/>
              <a:pPr/>
              <a:t>‹#›</a:t>
            </a:fld>
            <a:endParaRPr lang="es-UY" altLang="en-US"/>
          </a:p>
        </p:txBody>
      </p:sp>
    </p:spTree>
    <p:extLst>
      <p:ext uri="{BB962C8B-B14F-4D97-AF65-F5344CB8AC3E}">
        <p14:creationId xmlns:p14="http://schemas.microsoft.com/office/powerpoint/2010/main" val="176238878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578508"/>
            <a:ext cx="8246071" cy="1018033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1812" y="2003753"/>
            <a:ext cx="4040188" cy="639763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1812" y="2579114"/>
            <a:ext cx="4040188" cy="2850495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6934" y="2003753"/>
            <a:ext cx="4041775" cy="639763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66934" y="2579114"/>
            <a:ext cx="4041775" cy="2850495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AE2B9E-2D28-444E-897F-D8BB08E9C473}" type="datetimeFigureOut">
              <a:rPr lang="es-UY" smtClean="0"/>
              <a:pPr>
                <a:defRPr/>
              </a:pPr>
              <a:t>25/2/2021</a:t>
            </a:fld>
            <a:endParaRPr lang="es-U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U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3B40B-8E20-4069-941E-6363750070D0}" type="slidenum">
              <a:rPr lang="es-UY" altLang="en-US" smtClean="0"/>
              <a:pPr/>
              <a:t>‹#›</a:t>
            </a:fld>
            <a:endParaRPr lang="es-UY" altLang="en-US"/>
          </a:p>
        </p:txBody>
      </p:sp>
    </p:spTree>
    <p:extLst>
      <p:ext uri="{BB962C8B-B14F-4D97-AF65-F5344CB8AC3E}">
        <p14:creationId xmlns:p14="http://schemas.microsoft.com/office/powerpoint/2010/main" val="342853352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AE2B9E-2D28-444E-897F-D8BB08E9C473}" type="datetimeFigureOut">
              <a:rPr lang="es-UY" smtClean="0"/>
              <a:pPr>
                <a:defRPr/>
              </a:pPr>
              <a:t>25/2/2021</a:t>
            </a:fld>
            <a:endParaRPr lang="es-U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U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3B40B-8E20-4069-941E-6363750070D0}" type="slidenum">
              <a:rPr lang="es-UY" altLang="en-US" smtClean="0"/>
              <a:pPr/>
              <a:t>‹#›</a:t>
            </a:fld>
            <a:endParaRPr lang="es-UY" altLang="en-US"/>
          </a:p>
        </p:txBody>
      </p:sp>
    </p:spTree>
    <p:extLst>
      <p:ext uri="{BB962C8B-B14F-4D97-AF65-F5344CB8AC3E}">
        <p14:creationId xmlns:p14="http://schemas.microsoft.com/office/powerpoint/2010/main" val="236314814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AE2B9E-2D28-444E-897F-D8BB08E9C473}" type="datetimeFigureOut">
              <a:rPr lang="es-UY" smtClean="0"/>
              <a:pPr>
                <a:defRPr/>
              </a:pPr>
              <a:t>25/2/2021</a:t>
            </a:fld>
            <a:endParaRPr lang="es-U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U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3B40B-8E20-4069-941E-6363750070D0}" type="slidenum">
              <a:rPr lang="es-UY" altLang="en-US" smtClean="0"/>
              <a:pPr/>
              <a:t>‹#›</a:t>
            </a:fld>
            <a:endParaRPr lang="es-UY" altLang="en-US"/>
          </a:p>
        </p:txBody>
      </p:sp>
    </p:spTree>
    <p:extLst>
      <p:ext uri="{BB962C8B-B14F-4D97-AF65-F5344CB8AC3E}">
        <p14:creationId xmlns:p14="http://schemas.microsoft.com/office/powerpoint/2010/main" val="201745715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AE2B9E-2D28-444E-897F-D8BB08E9C473}" type="datetimeFigureOut">
              <a:rPr lang="es-UY" smtClean="0"/>
              <a:pPr>
                <a:defRPr/>
              </a:pPr>
              <a:t>25/2/2021</a:t>
            </a:fld>
            <a:endParaRPr lang="es-U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U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3B40B-8E20-4069-941E-6363750070D0}" type="slidenum">
              <a:rPr lang="es-UY" altLang="en-US" smtClean="0"/>
              <a:pPr/>
              <a:t>‹#›</a:t>
            </a:fld>
            <a:endParaRPr lang="es-UY" altLang="en-US"/>
          </a:p>
        </p:txBody>
      </p:sp>
    </p:spTree>
    <p:extLst>
      <p:ext uri="{BB962C8B-B14F-4D97-AF65-F5344CB8AC3E}">
        <p14:creationId xmlns:p14="http://schemas.microsoft.com/office/powerpoint/2010/main" val="335471407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AE2B9E-2D28-444E-897F-D8BB08E9C473}" type="datetimeFigureOut">
              <a:rPr lang="es-UY" smtClean="0"/>
              <a:pPr>
                <a:defRPr/>
              </a:pPr>
              <a:t>25/2/2021</a:t>
            </a:fld>
            <a:endParaRPr lang="es-U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U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3B40B-8E20-4069-941E-6363750070D0}" type="slidenum">
              <a:rPr lang="es-UY" altLang="en-US" smtClean="0"/>
              <a:pPr/>
              <a:t>‹#›</a:t>
            </a:fld>
            <a:endParaRPr lang="es-UY" altLang="en-US"/>
          </a:p>
        </p:txBody>
      </p:sp>
    </p:spTree>
    <p:extLst>
      <p:ext uri="{BB962C8B-B14F-4D97-AF65-F5344CB8AC3E}">
        <p14:creationId xmlns:p14="http://schemas.microsoft.com/office/powerpoint/2010/main" val="294711549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AE2B9E-2D28-444E-897F-D8BB08E9C473}" type="datetimeFigureOut">
              <a:rPr lang="es-UY" smtClean="0"/>
              <a:pPr>
                <a:defRPr/>
              </a:pPr>
              <a:t>25/2/2021</a:t>
            </a:fld>
            <a:endParaRPr lang="es-U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U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3B40B-8E20-4069-941E-6363750070D0}" type="slidenum">
              <a:rPr lang="es-UY" altLang="en-US" smtClean="0"/>
              <a:pPr/>
              <a:t>‹#›</a:t>
            </a:fld>
            <a:endParaRPr lang="es-UY" altLang="en-US"/>
          </a:p>
        </p:txBody>
      </p:sp>
    </p:spTree>
    <p:extLst>
      <p:ext uri="{BB962C8B-B14F-4D97-AF65-F5344CB8AC3E}">
        <p14:creationId xmlns:p14="http://schemas.microsoft.com/office/powerpoint/2010/main" val="3180681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p8"/>
          <p:cNvSpPr txBox="1">
            <a:spLocks noGrp="1"/>
          </p:cNvSpPr>
          <p:nvPr>
            <p:ph type="title"/>
          </p:nvPr>
        </p:nvSpPr>
        <p:spPr>
          <a:xfrm>
            <a:off x="1809000" y="4145733"/>
            <a:ext cx="5526000" cy="76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2"/>
                </a:solidFill>
                <a:highlight>
                  <a:schemeClr val="accent5"/>
                </a:highlight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97" name="Google Shape;597;p8"/>
          <p:cNvSpPr txBox="1">
            <a:spLocks noGrp="1"/>
          </p:cNvSpPr>
          <p:nvPr>
            <p:ph type="subTitle" idx="1"/>
          </p:nvPr>
        </p:nvSpPr>
        <p:spPr>
          <a:xfrm>
            <a:off x="2072125" y="2357433"/>
            <a:ext cx="4999800" cy="197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grpSp>
        <p:nvGrpSpPr>
          <p:cNvPr id="598" name="Google Shape;598;p8"/>
          <p:cNvGrpSpPr/>
          <p:nvPr/>
        </p:nvGrpSpPr>
        <p:grpSpPr>
          <a:xfrm rot="5400000" flipH="1">
            <a:off x="-905810" y="4791776"/>
            <a:ext cx="2006280" cy="1077926"/>
            <a:chOff x="4309396" y="2691720"/>
            <a:chExt cx="525204" cy="376253"/>
          </a:xfrm>
        </p:grpSpPr>
        <p:sp>
          <p:nvSpPr>
            <p:cNvPr id="599" name="Google Shape;599;p8"/>
            <p:cNvSpPr/>
            <p:nvPr/>
          </p:nvSpPr>
          <p:spPr>
            <a:xfrm rot="-5400000">
              <a:off x="4441150" y="2600970"/>
              <a:ext cx="302700" cy="4842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600" name="Google Shape;600;p8"/>
            <p:cNvGrpSpPr/>
            <p:nvPr/>
          </p:nvGrpSpPr>
          <p:grpSpPr>
            <a:xfrm>
              <a:off x="4309396" y="2848777"/>
              <a:ext cx="445659" cy="219196"/>
              <a:chOff x="583100" y="2948450"/>
              <a:chExt cx="804875" cy="395875"/>
            </a:xfrm>
          </p:grpSpPr>
          <p:sp>
            <p:nvSpPr>
              <p:cNvPr id="601" name="Google Shape;601;p8"/>
              <p:cNvSpPr/>
              <p:nvPr/>
            </p:nvSpPr>
            <p:spPr>
              <a:xfrm>
                <a:off x="583100" y="2948450"/>
                <a:ext cx="46750" cy="39875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1595" extrusionOk="0">
                    <a:moveTo>
                      <a:pt x="1072" y="142"/>
                    </a:moveTo>
                    <a:cubicBezTo>
                      <a:pt x="1429" y="142"/>
                      <a:pt x="1727" y="427"/>
                      <a:pt x="1727" y="797"/>
                    </a:cubicBezTo>
                    <a:cubicBezTo>
                      <a:pt x="1727" y="1192"/>
                      <a:pt x="1405" y="1456"/>
                      <a:pt x="1067" y="1456"/>
                    </a:cubicBezTo>
                    <a:cubicBezTo>
                      <a:pt x="907" y="1456"/>
                      <a:pt x="742" y="1395"/>
                      <a:pt x="608" y="1261"/>
                    </a:cubicBezTo>
                    <a:cubicBezTo>
                      <a:pt x="191" y="844"/>
                      <a:pt x="489" y="142"/>
                      <a:pt x="1072" y="142"/>
                    </a:cubicBezTo>
                    <a:close/>
                    <a:moveTo>
                      <a:pt x="1070" y="1"/>
                    </a:moveTo>
                    <a:cubicBezTo>
                      <a:pt x="875" y="1"/>
                      <a:pt x="675" y="74"/>
                      <a:pt x="512" y="237"/>
                    </a:cubicBezTo>
                    <a:cubicBezTo>
                      <a:pt x="0" y="737"/>
                      <a:pt x="358" y="1594"/>
                      <a:pt x="1072" y="1594"/>
                    </a:cubicBezTo>
                    <a:cubicBezTo>
                      <a:pt x="1512" y="1582"/>
                      <a:pt x="1858" y="1237"/>
                      <a:pt x="1870" y="797"/>
                    </a:cubicBezTo>
                    <a:cubicBezTo>
                      <a:pt x="1862" y="315"/>
                      <a:pt x="1475" y="1"/>
                      <a:pt x="1070" y="1"/>
                    </a:cubicBezTo>
                    <a:close/>
                  </a:path>
                </a:pathLst>
              </a:custGeom>
              <a:solidFill>
                <a:srgbClr val="0909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02" name="Google Shape;602;p8"/>
              <p:cNvSpPr/>
              <p:nvPr/>
            </p:nvSpPr>
            <p:spPr>
              <a:xfrm>
                <a:off x="709600" y="2948450"/>
                <a:ext cx="46450" cy="39875"/>
              </a:xfrm>
              <a:custGeom>
                <a:avLst/>
                <a:gdLst/>
                <a:ahLst/>
                <a:cxnLst/>
                <a:rect l="l" t="t" r="r" b="b"/>
                <a:pathLst>
                  <a:path w="1858" h="1595" extrusionOk="0">
                    <a:moveTo>
                      <a:pt x="1060" y="142"/>
                    </a:moveTo>
                    <a:cubicBezTo>
                      <a:pt x="1429" y="142"/>
                      <a:pt x="1715" y="427"/>
                      <a:pt x="1727" y="797"/>
                    </a:cubicBezTo>
                    <a:cubicBezTo>
                      <a:pt x="1727" y="1192"/>
                      <a:pt x="1399" y="1456"/>
                      <a:pt x="1059" y="1456"/>
                    </a:cubicBezTo>
                    <a:cubicBezTo>
                      <a:pt x="896" y="1456"/>
                      <a:pt x="730" y="1395"/>
                      <a:pt x="596" y="1261"/>
                    </a:cubicBezTo>
                    <a:cubicBezTo>
                      <a:pt x="179" y="844"/>
                      <a:pt x="477" y="142"/>
                      <a:pt x="1060" y="142"/>
                    </a:cubicBezTo>
                    <a:close/>
                    <a:moveTo>
                      <a:pt x="1061" y="1"/>
                    </a:moveTo>
                    <a:cubicBezTo>
                      <a:pt x="864" y="1"/>
                      <a:pt x="663" y="74"/>
                      <a:pt x="501" y="237"/>
                    </a:cubicBezTo>
                    <a:cubicBezTo>
                      <a:pt x="1" y="737"/>
                      <a:pt x="358" y="1594"/>
                      <a:pt x="1060" y="1594"/>
                    </a:cubicBezTo>
                    <a:cubicBezTo>
                      <a:pt x="1501" y="1582"/>
                      <a:pt x="1858" y="1237"/>
                      <a:pt x="1858" y="797"/>
                    </a:cubicBezTo>
                    <a:cubicBezTo>
                      <a:pt x="1858" y="315"/>
                      <a:pt x="1468" y="1"/>
                      <a:pt x="1061" y="1"/>
                    </a:cubicBezTo>
                    <a:close/>
                  </a:path>
                </a:pathLst>
              </a:custGeom>
              <a:solidFill>
                <a:srgbClr val="0909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03" name="Google Shape;603;p8"/>
              <p:cNvSpPr/>
              <p:nvPr/>
            </p:nvSpPr>
            <p:spPr>
              <a:xfrm>
                <a:off x="835800" y="2948450"/>
                <a:ext cx="46775" cy="39875"/>
              </a:xfrm>
              <a:custGeom>
                <a:avLst/>
                <a:gdLst/>
                <a:ahLst/>
                <a:cxnLst/>
                <a:rect l="l" t="t" r="r" b="b"/>
                <a:pathLst>
                  <a:path w="1871" h="1595" extrusionOk="0">
                    <a:moveTo>
                      <a:pt x="1072" y="142"/>
                    </a:moveTo>
                    <a:cubicBezTo>
                      <a:pt x="1430" y="142"/>
                      <a:pt x="1727" y="427"/>
                      <a:pt x="1727" y="797"/>
                    </a:cubicBezTo>
                    <a:cubicBezTo>
                      <a:pt x="1727" y="1192"/>
                      <a:pt x="1405" y="1456"/>
                      <a:pt x="1068" y="1456"/>
                    </a:cubicBezTo>
                    <a:cubicBezTo>
                      <a:pt x="907" y="1456"/>
                      <a:pt x="743" y="1395"/>
                      <a:pt x="608" y="1261"/>
                    </a:cubicBezTo>
                    <a:cubicBezTo>
                      <a:pt x="191" y="844"/>
                      <a:pt x="489" y="142"/>
                      <a:pt x="1072" y="142"/>
                    </a:cubicBezTo>
                    <a:close/>
                    <a:moveTo>
                      <a:pt x="1070" y="1"/>
                    </a:moveTo>
                    <a:cubicBezTo>
                      <a:pt x="875" y="1"/>
                      <a:pt x="676" y="74"/>
                      <a:pt x="513" y="237"/>
                    </a:cubicBezTo>
                    <a:cubicBezTo>
                      <a:pt x="1" y="737"/>
                      <a:pt x="358" y="1594"/>
                      <a:pt x="1072" y="1594"/>
                    </a:cubicBezTo>
                    <a:cubicBezTo>
                      <a:pt x="1513" y="1582"/>
                      <a:pt x="1858" y="1237"/>
                      <a:pt x="1870" y="797"/>
                    </a:cubicBezTo>
                    <a:cubicBezTo>
                      <a:pt x="1862" y="315"/>
                      <a:pt x="1475" y="1"/>
                      <a:pt x="1070" y="1"/>
                    </a:cubicBezTo>
                    <a:close/>
                  </a:path>
                </a:pathLst>
              </a:custGeom>
              <a:solidFill>
                <a:srgbClr val="0909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04" name="Google Shape;604;p8"/>
              <p:cNvSpPr/>
              <p:nvPr/>
            </p:nvSpPr>
            <p:spPr>
              <a:xfrm>
                <a:off x="962300" y="2948450"/>
                <a:ext cx="46475" cy="39875"/>
              </a:xfrm>
              <a:custGeom>
                <a:avLst/>
                <a:gdLst/>
                <a:ahLst/>
                <a:cxnLst/>
                <a:rect l="l" t="t" r="r" b="b"/>
                <a:pathLst>
                  <a:path w="1859" h="1595" extrusionOk="0">
                    <a:moveTo>
                      <a:pt x="1061" y="142"/>
                    </a:moveTo>
                    <a:cubicBezTo>
                      <a:pt x="1430" y="142"/>
                      <a:pt x="1715" y="427"/>
                      <a:pt x="1727" y="797"/>
                    </a:cubicBezTo>
                    <a:cubicBezTo>
                      <a:pt x="1727" y="1192"/>
                      <a:pt x="1400" y="1456"/>
                      <a:pt x="1059" y="1456"/>
                    </a:cubicBezTo>
                    <a:cubicBezTo>
                      <a:pt x="896" y="1456"/>
                      <a:pt x="731" y="1395"/>
                      <a:pt x="596" y="1261"/>
                    </a:cubicBezTo>
                    <a:cubicBezTo>
                      <a:pt x="180" y="844"/>
                      <a:pt x="477" y="142"/>
                      <a:pt x="1061" y="142"/>
                    </a:cubicBezTo>
                    <a:close/>
                    <a:moveTo>
                      <a:pt x="1061" y="1"/>
                    </a:moveTo>
                    <a:cubicBezTo>
                      <a:pt x="865" y="1"/>
                      <a:pt x="664" y="74"/>
                      <a:pt x="501" y="237"/>
                    </a:cubicBezTo>
                    <a:cubicBezTo>
                      <a:pt x="1" y="737"/>
                      <a:pt x="358" y="1594"/>
                      <a:pt x="1061" y="1594"/>
                    </a:cubicBezTo>
                    <a:cubicBezTo>
                      <a:pt x="1501" y="1582"/>
                      <a:pt x="1858" y="1237"/>
                      <a:pt x="1858" y="797"/>
                    </a:cubicBezTo>
                    <a:cubicBezTo>
                      <a:pt x="1858" y="315"/>
                      <a:pt x="1468" y="1"/>
                      <a:pt x="1061" y="1"/>
                    </a:cubicBezTo>
                    <a:close/>
                  </a:path>
                </a:pathLst>
              </a:custGeom>
              <a:solidFill>
                <a:srgbClr val="0909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05" name="Google Shape;605;p8"/>
              <p:cNvSpPr/>
              <p:nvPr/>
            </p:nvSpPr>
            <p:spPr>
              <a:xfrm>
                <a:off x="1088525" y="2948450"/>
                <a:ext cx="46750" cy="39875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1595" extrusionOk="0">
                    <a:moveTo>
                      <a:pt x="1072" y="142"/>
                    </a:moveTo>
                    <a:cubicBezTo>
                      <a:pt x="1429" y="142"/>
                      <a:pt x="1727" y="427"/>
                      <a:pt x="1727" y="797"/>
                    </a:cubicBezTo>
                    <a:cubicBezTo>
                      <a:pt x="1727" y="1192"/>
                      <a:pt x="1405" y="1456"/>
                      <a:pt x="1067" y="1456"/>
                    </a:cubicBezTo>
                    <a:cubicBezTo>
                      <a:pt x="906" y="1456"/>
                      <a:pt x="742" y="1395"/>
                      <a:pt x="607" y="1261"/>
                    </a:cubicBezTo>
                    <a:cubicBezTo>
                      <a:pt x="191" y="844"/>
                      <a:pt x="488" y="142"/>
                      <a:pt x="1072" y="142"/>
                    </a:cubicBezTo>
                    <a:close/>
                    <a:moveTo>
                      <a:pt x="1070" y="1"/>
                    </a:moveTo>
                    <a:cubicBezTo>
                      <a:pt x="874" y="1"/>
                      <a:pt x="675" y="74"/>
                      <a:pt x="512" y="237"/>
                    </a:cubicBezTo>
                    <a:cubicBezTo>
                      <a:pt x="0" y="737"/>
                      <a:pt x="357" y="1594"/>
                      <a:pt x="1072" y="1594"/>
                    </a:cubicBezTo>
                    <a:cubicBezTo>
                      <a:pt x="1512" y="1582"/>
                      <a:pt x="1858" y="1237"/>
                      <a:pt x="1869" y="797"/>
                    </a:cubicBezTo>
                    <a:cubicBezTo>
                      <a:pt x="1861" y="315"/>
                      <a:pt x="1474" y="1"/>
                      <a:pt x="1070" y="1"/>
                    </a:cubicBezTo>
                    <a:close/>
                  </a:path>
                </a:pathLst>
              </a:custGeom>
              <a:solidFill>
                <a:srgbClr val="0909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06" name="Google Shape;606;p8"/>
              <p:cNvSpPr/>
              <p:nvPr/>
            </p:nvSpPr>
            <p:spPr>
              <a:xfrm>
                <a:off x="1215025" y="2948450"/>
                <a:ext cx="46450" cy="39875"/>
              </a:xfrm>
              <a:custGeom>
                <a:avLst/>
                <a:gdLst/>
                <a:ahLst/>
                <a:cxnLst/>
                <a:rect l="l" t="t" r="r" b="b"/>
                <a:pathLst>
                  <a:path w="1858" h="1595" extrusionOk="0">
                    <a:moveTo>
                      <a:pt x="1060" y="142"/>
                    </a:moveTo>
                    <a:cubicBezTo>
                      <a:pt x="1429" y="142"/>
                      <a:pt x="1715" y="427"/>
                      <a:pt x="1727" y="797"/>
                    </a:cubicBezTo>
                    <a:cubicBezTo>
                      <a:pt x="1727" y="1192"/>
                      <a:pt x="1399" y="1456"/>
                      <a:pt x="1058" y="1456"/>
                    </a:cubicBezTo>
                    <a:cubicBezTo>
                      <a:pt x="896" y="1456"/>
                      <a:pt x="730" y="1395"/>
                      <a:pt x="596" y="1261"/>
                    </a:cubicBezTo>
                    <a:cubicBezTo>
                      <a:pt x="179" y="844"/>
                      <a:pt x="477" y="142"/>
                      <a:pt x="1060" y="142"/>
                    </a:cubicBezTo>
                    <a:close/>
                    <a:moveTo>
                      <a:pt x="1061" y="1"/>
                    </a:moveTo>
                    <a:cubicBezTo>
                      <a:pt x="864" y="1"/>
                      <a:pt x="663" y="74"/>
                      <a:pt x="500" y="237"/>
                    </a:cubicBezTo>
                    <a:cubicBezTo>
                      <a:pt x="0" y="737"/>
                      <a:pt x="358" y="1594"/>
                      <a:pt x="1060" y="1594"/>
                    </a:cubicBezTo>
                    <a:cubicBezTo>
                      <a:pt x="1501" y="1582"/>
                      <a:pt x="1858" y="1237"/>
                      <a:pt x="1858" y="797"/>
                    </a:cubicBezTo>
                    <a:cubicBezTo>
                      <a:pt x="1858" y="315"/>
                      <a:pt x="1468" y="1"/>
                      <a:pt x="1061" y="1"/>
                    </a:cubicBezTo>
                    <a:close/>
                  </a:path>
                </a:pathLst>
              </a:custGeom>
              <a:solidFill>
                <a:srgbClr val="0909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07" name="Google Shape;607;p8"/>
              <p:cNvSpPr/>
              <p:nvPr/>
            </p:nvSpPr>
            <p:spPr>
              <a:xfrm>
                <a:off x="1341225" y="2948450"/>
                <a:ext cx="46750" cy="39875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1595" extrusionOk="0">
                    <a:moveTo>
                      <a:pt x="1072" y="142"/>
                    </a:moveTo>
                    <a:cubicBezTo>
                      <a:pt x="1429" y="142"/>
                      <a:pt x="1727" y="427"/>
                      <a:pt x="1727" y="797"/>
                    </a:cubicBezTo>
                    <a:cubicBezTo>
                      <a:pt x="1727" y="1192"/>
                      <a:pt x="1405" y="1456"/>
                      <a:pt x="1068" y="1456"/>
                    </a:cubicBezTo>
                    <a:cubicBezTo>
                      <a:pt x="907" y="1456"/>
                      <a:pt x="742" y="1395"/>
                      <a:pt x="608" y="1261"/>
                    </a:cubicBezTo>
                    <a:cubicBezTo>
                      <a:pt x="191" y="844"/>
                      <a:pt x="489" y="142"/>
                      <a:pt x="1072" y="142"/>
                    </a:cubicBezTo>
                    <a:close/>
                    <a:moveTo>
                      <a:pt x="1070" y="1"/>
                    </a:moveTo>
                    <a:cubicBezTo>
                      <a:pt x="875" y="1"/>
                      <a:pt x="675" y="74"/>
                      <a:pt x="513" y="237"/>
                    </a:cubicBezTo>
                    <a:cubicBezTo>
                      <a:pt x="1" y="737"/>
                      <a:pt x="358" y="1594"/>
                      <a:pt x="1072" y="1594"/>
                    </a:cubicBezTo>
                    <a:cubicBezTo>
                      <a:pt x="1513" y="1582"/>
                      <a:pt x="1858" y="1237"/>
                      <a:pt x="1870" y="797"/>
                    </a:cubicBezTo>
                    <a:cubicBezTo>
                      <a:pt x="1862" y="315"/>
                      <a:pt x="1475" y="1"/>
                      <a:pt x="1070" y="1"/>
                    </a:cubicBezTo>
                    <a:close/>
                  </a:path>
                </a:pathLst>
              </a:custGeom>
              <a:solidFill>
                <a:srgbClr val="0909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08" name="Google Shape;608;p8"/>
              <p:cNvSpPr/>
              <p:nvPr/>
            </p:nvSpPr>
            <p:spPr>
              <a:xfrm>
                <a:off x="583100" y="3067100"/>
                <a:ext cx="46750" cy="39975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1599" extrusionOk="0">
                    <a:moveTo>
                      <a:pt x="1072" y="146"/>
                    </a:moveTo>
                    <a:cubicBezTo>
                      <a:pt x="1429" y="146"/>
                      <a:pt x="1727" y="432"/>
                      <a:pt x="1727" y="801"/>
                    </a:cubicBezTo>
                    <a:cubicBezTo>
                      <a:pt x="1727" y="1196"/>
                      <a:pt x="1399" y="1460"/>
                      <a:pt x="1062" y="1460"/>
                    </a:cubicBezTo>
                    <a:cubicBezTo>
                      <a:pt x="901" y="1460"/>
                      <a:pt x="738" y="1400"/>
                      <a:pt x="608" y="1265"/>
                    </a:cubicBezTo>
                    <a:cubicBezTo>
                      <a:pt x="191" y="849"/>
                      <a:pt x="489" y="146"/>
                      <a:pt x="1072" y="146"/>
                    </a:cubicBezTo>
                    <a:close/>
                    <a:moveTo>
                      <a:pt x="1073" y="0"/>
                    </a:moveTo>
                    <a:cubicBezTo>
                      <a:pt x="876" y="0"/>
                      <a:pt x="675" y="75"/>
                      <a:pt x="512" y="242"/>
                    </a:cubicBezTo>
                    <a:cubicBezTo>
                      <a:pt x="0" y="742"/>
                      <a:pt x="358" y="1599"/>
                      <a:pt x="1072" y="1599"/>
                    </a:cubicBezTo>
                    <a:cubicBezTo>
                      <a:pt x="1512" y="1587"/>
                      <a:pt x="1858" y="1242"/>
                      <a:pt x="1870" y="801"/>
                    </a:cubicBezTo>
                    <a:cubicBezTo>
                      <a:pt x="1870" y="320"/>
                      <a:pt x="1480" y="0"/>
                      <a:pt x="1073" y="0"/>
                    </a:cubicBezTo>
                    <a:close/>
                  </a:path>
                </a:pathLst>
              </a:custGeom>
              <a:solidFill>
                <a:srgbClr val="0909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09" name="Google Shape;609;p8"/>
              <p:cNvSpPr/>
              <p:nvPr/>
            </p:nvSpPr>
            <p:spPr>
              <a:xfrm>
                <a:off x="709600" y="3067100"/>
                <a:ext cx="46450" cy="39975"/>
              </a:xfrm>
              <a:custGeom>
                <a:avLst/>
                <a:gdLst/>
                <a:ahLst/>
                <a:cxnLst/>
                <a:rect l="l" t="t" r="r" b="b"/>
                <a:pathLst>
                  <a:path w="1858" h="1599" extrusionOk="0">
                    <a:moveTo>
                      <a:pt x="1060" y="146"/>
                    </a:moveTo>
                    <a:cubicBezTo>
                      <a:pt x="1429" y="146"/>
                      <a:pt x="1727" y="432"/>
                      <a:pt x="1727" y="801"/>
                    </a:cubicBezTo>
                    <a:cubicBezTo>
                      <a:pt x="1719" y="1196"/>
                      <a:pt x="1394" y="1460"/>
                      <a:pt x="1056" y="1460"/>
                    </a:cubicBezTo>
                    <a:cubicBezTo>
                      <a:pt x="895" y="1460"/>
                      <a:pt x="730" y="1400"/>
                      <a:pt x="596" y="1265"/>
                    </a:cubicBezTo>
                    <a:cubicBezTo>
                      <a:pt x="179" y="849"/>
                      <a:pt x="477" y="146"/>
                      <a:pt x="1060" y="146"/>
                    </a:cubicBezTo>
                    <a:close/>
                    <a:moveTo>
                      <a:pt x="1061" y="0"/>
                    </a:moveTo>
                    <a:cubicBezTo>
                      <a:pt x="864" y="0"/>
                      <a:pt x="663" y="75"/>
                      <a:pt x="501" y="242"/>
                    </a:cubicBezTo>
                    <a:cubicBezTo>
                      <a:pt x="1" y="742"/>
                      <a:pt x="358" y="1599"/>
                      <a:pt x="1060" y="1599"/>
                    </a:cubicBezTo>
                    <a:cubicBezTo>
                      <a:pt x="1501" y="1587"/>
                      <a:pt x="1858" y="1242"/>
                      <a:pt x="1858" y="801"/>
                    </a:cubicBezTo>
                    <a:cubicBezTo>
                      <a:pt x="1858" y="320"/>
                      <a:pt x="1468" y="0"/>
                      <a:pt x="1061" y="0"/>
                    </a:cubicBezTo>
                    <a:close/>
                  </a:path>
                </a:pathLst>
              </a:custGeom>
              <a:solidFill>
                <a:srgbClr val="0909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10" name="Google Shape;610;p8"/>
              <p:cNvSpPr/>
              <p:nvPr/>
            </p:nvSpPr>
            <p:spPr>
              <a:xfrm>
                <a:off x="835800" y="3067100"/>
                <a:ext cx="46775" cy="39975"/>
              </a:xfrm>
              <a:custGeom>
                <a:avLst/>
                <a:gdLst/>
                <a:ahLst/>
                <a:cxnLst/>
                <a:rect l="l" t="t" r="r" b="b"/>
                <a:pathLst>
                  <a:path w="1871" h="1599" extrusionOk="0">
                    <a:moveTo>
                      <a:pt x="1072" y="146"/>
                    </a:moveTo>
                    <a:cubicBezTo>
                      <a:pt x="1430" y="146"/>
                      <a:pt x="1727" y="432"/>
                      <a:pt x="1727" y="801"/>
                    </a:cubicBezTo>
                    <a:cubicBezTo>
                      <a:pt x="1727" y="1196"/>
                      <a:pt x="1400" y="1460"/>
                      <a:pt x="1063" y="1460"/>
                    </a:cubicBezTo>
                    <a:cubicBezTo>
                      <a:pt x="902" y="1460"/>
                      <a:pt x="739" y="1400"/>
                      <a:pt x="608" y="1265"/>
                    </a:cubicBezTo>
                    <a:cubicBezTo>
                      <a:pt x="191" y="849"/>
                      <a:pt x="489" y="146"/>
                      <a:pt x="1072" y="146"/>
                    </a:cubicBezTo>
                    <a:close/>
                    <a:moveTo>
                      <a:pt x="1073" y="0"/>
                    </a:moveTo>
                    <a:cubicBezTo>
                      <a:pt x="876" y="0"/>
                      <a:pt x="676" y="75"/>
                      <a:pt x="513" y="242"/>
                    </a:cubicBezTo>
                    <a:cubicBezTo>
                      <a:pt x="1" y="742"/>
                      <a:pt x="358" y="1599"/>
                      <a:pt x="1072" y="1599"/>
                    </a:cubicBezTo>
                    <a:cubicBezTo>
                      <a:pt x="1513" y="1587"/>
                      <a:pt x="1858" y="1242"/>
                      <a:pt x="1870" y="801"/>
                    </a:cubicBezTo>
                    <a:cubicBezTo>
                      <a:pt x="1870" y="320"/>
                      <a:pt x="1480" y="0"/>
                      <a:pt x="1073" y="0"/>
                    </a:cubicBezTo>
                    <a:close/>
                  </a:path>
                </a:pathLst>
              </a:custGeom>
              <a:solidFill>
                <a:srgbClr val="0909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11" name="Google Shape;611;p8"/>
              <p:cNvSpPr/>
              <p:nvPr/>
            </p:nvSpPr>
            <p:spPr>
              <a:xfrm>
                <a:off x="962300" y="3067100"/>
                <a:ext cx="46475" cy="39975"/>
              </a:xfrm>
              <a:custGeom>
                <a:avLst/>
                <a:gdLst/>
                <a:ahLst/>
                <a:cxnLst/>
                <a:rect l="l" t="t" r="r" b="b"/>
                <a:pathLst>
                  <a:path w="1859" h="1599" extrusionOk="0">
                    <a:moveTo>
                      <a:pt x="1061" y="146"/>
                    </a:moveTo>
                    <a:cubicBezTo>
                      <a:pt x="1430" y="146"/>
                      <a:pt x="1727" y="432"/>
                      <a:pt x="1727" y="801"/>
                    </a:cubicBezTo>
                    <a:cubicBezTo>
                      <a:pt x="1719" y="1196"/>
                      <a:pt x="1395" y="1460"/>
                      <a:pt x="1056" y="1460"/>
                    </a:cubicBezTo>
                    <a:cubicBezTo>
                      <a:pt x="895" y="1460"/>
                      <a:pt x="731" y="1400"/>
                      <a:pt x="596" y="1265"/>
                    </a:cubicBezTo>
                    <a:cubicBezTo>
                      <a:pt x="180" y="849"/>
                      <a:pt x="477" y="146"/>
                      <a:pt x="1061" y="146"/>
                    </a:cubicBezTo>
                    <a:close/>
                    <a:moveTo>
                      <a:pt x="1061" y="0"/>
                    </a:moveTo>
                    <a:cubicBezTo>
                      <a:pt x="865" y="0"/>
                      <a:pt x="664" y="75"/>
                      <a:pt x="501" y="242"/>
                    </a:cubicBezTo>
                    <a:cubicBezTo>
                      <a:pt x="1" y="742"/>
                      <a:pt x="358" y="1599"/>
                      <a:pt x="1061" y="1599"/>
                    </a:cubicBezTo>
                    <a:cubicBezTo>
                      <a:pt x="1501" y="1587"/>
                      <a:pt x="1858" y="1242"/>
                      <a:pt x="1858" y="801"/>
                    </a:cubicBezTo>
                    <a:cubicBezTo>
                      <a:pt x="1858" y="320"/>
                      <a:pt x="1469" y="0"/>
                      <a:pt x="1061" y="0"/>
                    </a:cubicBezTo>
                    <a:close/>
                  </a:path>
                </a:pathLst>
              </a:custGeom>
              <a:solidFill>
                <a:srgbClr val="0909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12" name="Google Shape;612;p8"/>
              <p:cNvSpPr/>
              <p:nvPr/>
            </p:nvSpPr>
            <p:spPr>
              <a:xfrm>
                <a:off x="1088525" y="3067100"/>
                <a:ext cx="46750" cy="39975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1599" extrusionOk="0">
                    <a:moveTo>
                      <a:pt x="1072" y="146"/>
                    </a:moveTo>
                    <a:cubicBezTo>
                      <a:pt x="1429" y="146"/>
                      <a:pt x="1727" y="432"/>
                      <a:pt x="1727" y="801"/>
                    </a:cubicBezTo>
                    <a:cubicBezTo>
                      <a:pt x="1727" y="1196"/>
                      <a:pt x="1399" y="1460"/>
                      <a:pt x="1062" y="1460"/>
                    </a:cubicBezTo>
                    <a:cubicBezTo>
                      <a:pt x="901" y="1460"/>
                      <a:pt x="738" y="1400"/>
                      <a:pt x="607" y="1265"/>
                    </a:cubicBezTo>
                    <a:cubicBezTo>
                      <a:pt x="191" y="849"/>
                      <a:pt x="488" y="146"/>
                      <a:pt x="1072" y="146"/>
                    </a:cubicBezTo>
                    <a:close/>
                    <a:moveTo>
                      <a:pt x="1073" y="0"/>
                    </a:moveTo>
                    <a:cubicBezTo>
                      <a:pt x="876" y="0"/>
                      <a:pt x="675" y="75"/>
                      <a:pt x="512" y="242"/>
                    </a:cubicBezTo>
                    <a:cubicBezTo>
                      <a:pt x="0" y="742"/>
                      <a:pt x="357" y="1599"/>
                      <a:pt x="1072" y="1599"/>
                    </a:cubicBezTo>
                    <a:cubicBezTo>
                      <a:pt x="1512" y="1587"/>
                      <a:pt x="1858" y="1242"/>
                      <a:pt x="1869" y="801"/>
                    </a:cubicBezTo>
                    <a:cubicBezTo>
                      <a:pt x="1869" y="320"/>
                      <a:pt x="1480" y="0"/>
                      <a:pt x="1073" y="0"/>
                    </a:cubicBezTo>
                    <a:close/>
                  </a:path>
                </a:pathLst>
              </a:custGeom>
              <a:solidFill>
                <a:srgbClr val="0909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13" name="Google Shape;613;p8"/>
              <p:cNvSpPr/>
              <p:nvPr/>
            </p:nvSpPr>
            <p:spPr>
              <a:xfrm>
                <a:off x="1215025" y="3067100"/>
                <a:ext cx="46450" cy="39975"/>
              </a:xfrm>
              <a:custGeom>
                <a:avLst/>
                <a:gdLst/>
                <a:ahLst/>
                <a:cxnLst/>
                <a:rect l="l" t="t" r="r" b="b"/>
                <a:pathLst>
                  <a:path w="1858" h="1599" extrusionOk="0">
                    <a:moveTo>
                      <a:pt x="1060" y="146"/>
                    </a:moveTo>
                    <a:cubicBezTo>
                      <a:pt x="1429" y="146"/>
                      <a:pt x="1727" y="432"/>
                      <a:pt x="1727" y="801"/>
                    </a:cubicBezTo>
                    <a:cubicBezTo>
                      <a:pt x="1719" y="1196"/>
                      <a:pt x="1394" y="1460"/>
                      <a:pt x="1056" y="1460"/>
                    </a:cubicBezTo>
                    <a:cubicBezTo>
                      <a:pt x="895" y="1460"/>
                      <a:pt x="730" y="1400"/>
                      <a:pt x="596" y="1265"/>
                    </a:cubicBezTo>
                    <a:cubicBezTo>
                      <a:pt x="179" y="849"/>
                      <a:pt x="477" y="146"/>
                      <a:pt x="1060" y="146"/>
                    </a:cubicBezTo>
                    <a:close/>
                    <a:moveTo>
                      <a:pt x="1061" y="0"/>
                    </a:moveTo>
                    <a:cubicBezTo>
                      <a:pt x="864" y="0"/>
                      <a:pt x="663" y="75"/>
                      <a:pt x="500" y="242"/>
                    </a:cubicBezTo>
                    <a:cubicBezTo>
                      <a:pt x="0" y="742"/>
                      <a:pt x="358" y="1599"/>
                      <a:pt x="1060" y="1599"/>
                    </a:cubicBezTo>
                    <a:cubicBezTo>
                      <a:pt x="1501" y="1587"/>
                      <a:pt x="1858" y="1242"/>
                      <a:pt x="1858" y="801"/>
                    </a:cubicBezTo>
                    <a:cubicBezTo>
                      <a:pt x="1858" y="320"/>
                      <a:pt x="1468" y="0"/>
                      <a:pt x="1061" y="0"/>
                    </a:cubicBezTo>
                    <a:close/>
                  </a:path>
                </a:pathLst>
              </a:custGeom>
              <a:solidFill>
                <a:srgbClr val="0909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14" name="Google Shape;614;p8"/>
              <p:cNvSpPr/>
              <p:nvPr/>
            </p:nvSpPr>
            <p:spPr>
              <a:xfrm>
                <a:off x="1341225" y="3067100"/>
                <a:ext cx="46750" cy="39975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1599" extrusionOk="0">
                    <a:moveTo>
                      <a:pt x="1072" y="146"/>
                    </a:moveTo>
                    <a:cubicBezTo>
                      <a:pt x="1429" y="146"/>
                      <a:pt x="1727" y="432"/>
                      <a:pt x="1727" y="801"/>
                    </a:cubicBezTo>
                    <a:cubicBezTo>
                      <a:pt x="1727" y="1196"/>
                      <a:pt x="1400" y="1460"/>
                      <a:pt x="1062" y="1460"/>
                    </a:cubicBezTo>
                    <a:cubicBezTo>
                      <a:pt x="902" y="1460"/>
                      <a:pt x="739" y="1400"/>
                      <a:pt x="608" y="1265"/>
                    </a:cubicBezTo>
                    <a:cubicBezTo>
                      <a:pt x="191" y="849"/>
                      <a:pt x="489" y="146"/>
                      <a:pt x="1072" y="146"/>
                    </a:cubicBezTo>
                    <a:close/>
                    <a:moveTo>
                      <a:pt x="1073" y="0"/>
                    </a:moveTo>
                    <a:cubicBezTo>
                      <a:pt x="876" y="0"/>
                      <a:pt x="675" y="75"/>
                      <a:pt x="513" y="242"/>
                    </a:cubicBezTo>
                    <a:cubicBezTo>
                      <a:pt x="1" y="742"/>
                      <a:pt x="358" y="1599"/>
                      <a:pt x="1072" y="1599"/>
                    </a:cubicBezTo>
                    <a:cubicBezTo>
                      <a:pt x="1513" y="1587"/>
                      <a:pt x="1858" y="1242"/>
                      <a:pt x="1870" y="801"/>
                    </a:cubicBezTo>
                    <a:cubicBezTo>
                      <a:pt x="1870" y="320"/>
                      <a:pt x="1480" y="0"/>
                      <a:pt x="1073" y="0"/>
                    </a:cubicBezTo>
                    <a:close/>
                  </a:path>
                </a:pathLst>
              </a:custGeom>
              <a:solidFill>
                <a:srgbClr val="0909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15" name="Google Shape;615;p8"/>
              <p:cNvSpPr/>
              <p:nvPr/>
            </p:nvSpPr>
            <p:spPr>
              <a:xfrm>
                <a:off x="583100" y="3185850"/>
                <a:ext cx="46750" cy="40000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1600" extrusionOk="0">
                    <a:moveTo>
                      <a:pt x="1072" y="147"/>
                    </a:moveTo>
                    <a:cubicBezTo>
                      <a:pt x="1429" y="147"/>
                      <a:pt x="1727" y="433"/>
                      <a:pt x="1727" y="802"/>
                    </a:cubicBezTo>
                    <a:cubicBezTo>
                      <a:pt x="1727" y="1197"/>
                      <a:pt x="1405" y="1461"/>
                      <a:pt x="1067" y="1461"/>
                    </a:cubicBezTo>
                    <a:cubicBezTo>
                      <a:pt x="907" y="1461"/>
                      <a:pt x="742" y="1401"/>
                      <a:pt x="608" y="1266"/>
                    </a:cubicBezTo>
                    <a:cubicBezTo>
                      <a:pt x="191" y="849"/>
                      <a:pt x="489" y="147"/>
                      <a:pt x="1072" y="147"/>
                    </a:cubicBezTo>
                    <a:close/>
                    <a:moveTo>
                      <a:pt x="1070" y="1"/>
                    </a:moveTo>
                    <a:cubicBezTo>
                      <a:pt x="875" y="1"/>
                      <a:pt x="675" y="75"/>
                      <a:pt x="512" y="242"/>
                    </a:cubicBezTo>
                    <a:cubicBezTo>
                      <a:pt x="0" y="742"/>
                      <a:pt x="358" y="1599"/>
                      <a:pt x="1072" y="1599"/>
                    </a:cubicBezTo>
                    <a:cubicBezTo>
                      <a:pt x="1512" y="1588"/>
                      <a:pt x="1858" y="1242"/>
                      <a:pt x="1870" y="802"/>
                    </a:cubicBezTo>
                    <a:cubicBezTo>
                      <a:pt x="1862" y="320"/>
                      <a:pt x="1475" y="1"/>
                      <a:pt x="1070" y="1"/>
                    </a:cubicBezTo>
                    <a:close/>
                  </a:path>
                </a:pathLst>
              </a:custGeom>
              <a:solidFill>
                <a:srgbClr val="0909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16" name="Google Shape;616;p8"/>
              <p:cNvSpPr/>
              <p:nvPr/>
            </p:nvSpPr>
            <p:spPr>
              <a:xfrm>
                <a:off x="709600" y="3185850"/>
                <a:ext cx="46450" cy="40000"/>
              </a:xfrm>
              <a:custGeom>
                <a:avLst/>
                <a:gdLst/>
                <a:ahLst/>
                <a:cxnLst/>
                <a:rect l="l" t="t" r="r" b="b"/>
                <a:pathLst>
                  <a:path w="1858" h="1600" extrusionOk="0">
                    <a:moveTo>
                      <a:pt x="1060" y="147"/>
                    </a:moveTo>
                    <a:cubicBezTo>
                      <a:pt x="1429" y="147"/>
                      <a:pt x="1715" y="433"/>
                      <a:pt x="1727" y="802"/>
                    </a:cubicBezTo>
                    <a:cubicBezTo>
                      <a:pt x="1727" y="1197"/>
                      <a:pt x="1399" y="1461"/>
                      <a:pt x="1059" y="1461"/>
                    </a:cubicBezTo>
                    <a:cubicBezTo>
                      <a:pt x="896" y="1461"/>
                      <a:pt x="730" y="1401"/>
                      <a:pt x="596" y="1266"/>
                    </a:cubicBezTo>
                    <a:cubicBezTo>
                      <a:pt x="179" y="849"/>
                      <a:pt x="477" y="147"/>
                      <a:pt x="1060" y="147"/>
                    </a:cubicBezTo>
                    <a:close/>
                    <a:moveTo>
                      <a:pt x="1061" y="1"/>
                    </a:moveTo>
                    <a:cubicBezTo>
                      <a:pt x="864" y="1"/>
                      <a:pt x="663" y="75"/>
                      <a:pt x="501" y="242"/>
                    </a:cubicBezTo>
                    <a:cubicBezTo>
                      <a:pt x="1" y="742"/>
                      <a:pt x="358" y="1599"/>
                      <a:pt x="1060" y="1599"/>
                    </a:cubicBezTo>
                    <a:cubicBezTo>
                      <a:pt x="1501" y="1588"/>
                      <a:pt x="1858" y="1242"/>
                      <a:pt x="1858" y="802"/>
                    </a:cubicBezTo>
                    <a:cubicBezTo>
                      <a:pt x="1858" y="320"/>
                      <a:pt x="1468" y="1"/>
                      <a:pt x="1061" y="1"/>
                    </a:cubicBezTo>
                    <a:close/>
                  </a:path>
                </a:pathLst>
              </a:custGeom>
              <a:solidFill>
                <a:srgbClr val="0909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17" name="Google Shape;617;p8"/>
              <p:cNvSpPr/>
              <p:nvPr/>
            </p:nvSpPr>
            <p:spPr>
              <a:xfrm>
                <a:off x="835800" y="3185850"/>
                <a:ext cx="46775" cy="40000"/>
              </a:xfrm>
              <a:custGeom>
                <a:avLst/>
                <a:gdLst/>
                <a:ahLst/>
                <a:cxnLst/>
                <a:rect l="l" t="t" r="r" b="b"/>
                <a:pathLst>
                  <a:path w="1871" h="1600" extrusionOk="0">
                    <a:moveTo>
                      <a:pt x="1072" y="147"/>
                    </a:moveTo>
                    <a:cubicBezTo>
                      <a:pt x="1430" y="147"/>
                      <a:pt x="1727" y="433"/>
                      <a:pt x="1727" y="802"/>
                    </a:cubicBezTo>
                    <a:cubicBezTo>
                      <a:pt x="1727" y="1197"/>
                      <a:pt x="1405" y="1461"/>
                      <a:pt x="1068" y="1461"/>
                    </a:cubicBezTo>
                    <a:cubicBezTo>
                      <a:pt x="907" y="1461"/>
                      <a:pt x="743" y="1401"/>
                      <a:pt x="608" y="1266"/>
                    </a:cubicBezTo>
                    <a:cubicBezTo>
                      <a:pt x="191" y="849"/>
                      <a:pt x="489" y="147"/>
                      <a:pt x="1072" y="147"/>
                    </a:cubicBezTo>
                    <a:close/>
                    <a:moveTo>
                      <a:pt x="1071" y="1"/>
                    </a:moveTo>
                    <a:cubicBezTo>
                      <a:pt x="875" y="1"/>
                      <a:pt x="676" y="75"/>
                      <a:pt x="513" y="242"/>
                    </a:cubicBezTo>
                    <a:cubicBezTo>
                      <a:pt x="1" y="742"/>
                      <a:pt x="358" y="1599"/>
                      <a:pt x="1072" y="1599"/>
                    </a:cubicBezTo>
                    <a:cubicBezTo>
                      <a:pt x="1513" y="1588"/>
                      <a:pt x="1858" y="1242"/>
                      <a:pt x="1870" y="802"/>
                    </a:cubicBezTo>
                    <a:cubicBezTo>
                      <a:pt x="1862" y="320"/>
                      <a:pt x="1475" y="1"/>
                      <a:pt x="1071" y="1"/>
                    </a:cubicBezTo>
                    <a:close/>
                  </a:path>
                </a:pathLst>
              </a:custGeom>
              <a:solidFill>
                <a:srgbClr val="0909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18" name="Google Shape;618;p8"/>
              <p:cNvSpPr/>
              <p:nvPr/>
            </p:nvSpPr>
            <p:spPr>
              <a:xfrm>
                <a:off x="962300" y="3185850"/>
                <a:ext cx="46475" cy="40000"/>
              </a:xfrm>
              <a:custGeom>
                <a:avLst/>
                <a:gdLst/>
                <a:ahLst/>
                <a:cxnLst/>
                <a:rect l="l" t="t" r="r" b="b"/>
                <a:pathLst>
                  <a:path w="1859" h="1600" extrusionOk="0">
                    <a:moveTo>
                      <a:pt x="1061" y="147"/>
                    </a:moveTo>
                    <a:cubicBezTo>
                      <a:pt x="1430" y="147"/>
                      <a:pt x="1715" y="433"/>
                      <a:pt x="1727" y="802"/>
                    </a:cubicBezTo>
                    <a:cubicBezTo>
                      <a:pt x="1727" y="1197"/>
                      <a:pt x="1400" y="1461"/>
                      <a:pt x="1059" y="1461"/>
                    </a:cubicBezTo>
                    <a:cubicBezTo>
                      <a:pt x="896" y="1461"/>
                      <a:pt x="731" y="1401"/>
                      <a:pt x="596" y="1266"/>
                    </a:cubicBezTo>
                    <a:cubicBezTo>
                      <a:pt x="180" y="849"/>
                      <a:pt x="477" y="147"/>
                      <a:pt x="1061" y="147"/>
                    </a:cubicBezTo>
                    <a:close/>
                    <a:moveTo>
                      <a:pt x="1061" y="1"/>
                    </a:moveTo>
                    <a:cubicBezTo>
                      <a:pt x="865" y="1"/>
                      <a:pt x="664" y="75"/>
                      <a:pt x="501" y="242"/>
                    </a:cubicBezTo>
                    <a:cubicBezTo>
                      <a:pt x="1" y="742"/>
                      <a:pt x="358" y="1599"/>
                      <a:pt x="1061" y="1599"/>
                    </a:cubicBezTo>
                    <a:cubicBezTo>
                      <a:pt x="1501" y="1588"/>
                      <a:pt x="1858" y="1242"/>
                      <a:pt x="1858" y="802"/>
                    </a:cubicBezTo>
                    <a:cubicBezTo>
                      <a:pt x="1858" y="320"/>
                      <a:pt x="1469" y="1"/>
                      <a:pt x="1061" y="1"/>
                    </a:cubicBezTo>
                    <a:close/>
                  </a:path>
                </a:pathLst>
              </a:custGeom>
              <a:solidFill>
                <a:srgbClr val="0909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19" name="Google Shape;619;p8"/>
              <p:cNvSpPr/>
              <p:nvPr/>
            </p:nvSpPr>
            <p:spPr>
              <a:xfrm>
                <a:off x="1088525" y="3185850"/>
                <a:ext cx="46750" cy="40000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1600" extrusionOk="0">
                    <a:moveTo>
                      <a:pt x="1072" y="147"/>
                    </a:moveTo>
                    <a:cubicBezTo>
                      <a:pt x="1429" y="147"/>
                      <a:pt x="1727" y="433"/>
                      <a:pt x="1727" y="802"/>
                    </a:cubicBezTo>
                    <a:cubicBezTo>
                      <a:pt x="1727" y="1197"/>
                      <a:pt x="1405" y="1461"/>
                      <a:pt x="1067" y="1461"/>
                    </a:cubicBezTo>
                    <a:cubicBezTo>
                      <a:pt x="906" y="1461"/>
                      <a:pt x="742" y="1401"/>
                      <a:pt x="607" y="1266"/>
                    </a:cubicBezTo>
                    <a:cubicBezTo>
                      <a:pt x="191" y="849"/>
                      <a:pt x="488" y="147"/>
                      <a:pt x="1072" y="147"/>
                    </a:cubicBezTo>
                    <a:close/>
                    <a:moveTo>
                      <a:pt x="1070" y="1"/>
                    </a:moveTo>
                    <a:cubicBezTo>
                      <a:pt x="875" y="1"/>
                      <a:pt x="675" y="75"/>
                      <a:pt x="512" y="242"/>
                    </a:cubicBezTo>
                    <a:cubicBezTo>
                      <a:pt x="0" y="742"/>
                      <a:pt x="357" y="1599"/>
                      <a:pt x="1072" y="1599"/>
                    </a:cubicBezTo>
                    <a:cubicBezTo>
                      <a:pt x="1512" y="1588"/>
                      <a:pt x="1858" y="1242"/>
                      <a:pt x="1869" y="802"/>
                    </a:cubicBezTo>
                    <a:cubicBezTo>
                      <a:pt x="1861" y="320"/>
                      <a:pt x="1475" y="1"/>
                      <a:pt x="1070" y="1"/>
                    </a:cubicBezTo>
                    <a:close/>
                  </a:path>
                </a:pathLst>
              </a:custGeom>
              <a:solidFill>
                <a:srgbClr val="0909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20" name="Google Shape;620;p8"/>
              <p:cNvSpPr/>
              <p:nvPr/>
            </p:nvSpPr>
            <p:spPr>
              <a:xfrm>
                <a:off x="1215025" y="3185850"/>
                <a:ext cx="46450" cy="40000"/>
              </a:xfrm>
              <a:custGeom>
                <a:avLst/>
                <a:gdLst/>
                <a:ahLst/>
                <a:cxnLst/>
                <a:rect l="l" t="t" r="r" b="b"/>
                <a:pathLst>
                  <a:path w="1858" h="1600" extrusionOk="0">
                    <a:moveTo>
                      <a:pt x="1060" y="147"/>
                    </a:moveTo>
                    <a:cubicBezTo>
                      <a:pt x="1429" y="147"/>
                      <a:pt x="1715" y="433"/>
                      <a:pt x="1727" y="802"/>
                    </a:cubicBezTo>
                    <a:cubicBezTo>
                      <a:pt x="1727" y="1197"/>
                      <a:pt x="1399" y="1461"/>
                      <a:pt x="1058" y="1461"/>
                    </a:cubicBezTo>
                    <a:cubicBezTo>
                      <a:pt x="896" y="1461"/>
                      <a:pt x="730" y="1401"/>
                      <a:pt x="596" y="1266"/>
                    </a:cubicBezTo>
                    <a:cubicBezTo>
                      <a:pt x="179" y="849"/>
                      <a:pt x="477" y="147"/>
                      <a:pt x="1060" y="147"/>
                    </a:cubicBezTo>
                    <a:close/>
                    <a:moveTo>
                      <a:pt x="1061" y="1"/>
                    </a:moveTo>
                    <a:cubicBezTo>
                      <a:pt x="864" y="1"/>
                      <a:pt x="663" y="75"/>
                      <a:pt x="500" y="242"/>
                    </a:cubicBezTo>
                    <a:cubicBezTo>
                      <a:pt x="0" y="742"/>
                      <a:pt x="358" y="1599"/>
                      <a:pt x="1060" y="1599"/>
                    </a:cubicBezTo>
                    <a:cubicBezTo>
                      <a:pt x="1501" y="1588"/>
                      <a:pt x="1858" y="1242"/>
                      <a:pt x="1858" y="802"/>
                    </a:cubicBezTo>
                    <a:cubicBezTo>
                      <a:pt x="1858" y="320"/>
                      <a:pt x="1468" y="1"/>
                      <a:pt x="1061" y="1"/>
                    </a:cubicBezTo>
                    <a:close/>
                  </a:path>
                </a:pathLst>
              </a:custGeom>
              <a:solidFill>
                <a:srgbClr val="0909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21" name="Google Shape;621;p8"/>
              <p:cNvSpPr/>
              <p:nvPr/>
            </p:nvSpPr>
            <p:spPr>
              <a:xfrm>
                <a:off x="1341225" y="3185850"/>
                <a:ext cx="46750" cy="40000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1600" extrusionOk="0">
                    <a:moveTo>
                      <a:pt x="1072" y="147"/>
                    </a:moveTo>
                    <a:cubicBezTo>
                      <a:pt x="1429" y="147"/>
                      <a:pt x="1727" y="433"/>
                      <a:pt x="1727" y="802"/>
                    </a:cubicBezTo>
                    <a:cubicBezTo>
                      <a:pt x="1727" y="1197"/>
                      <a:pt x="1405" y="1461"/>
                      <a:pt x="1068" y="1461"/>
                    </a:cubicBezTo>
                    <a:cubicBezTo>
                      <a:pt x="907" y="1461"/>
                      <a:pt x="742" y="1401"/>
                      <a:pt x="608" y="1266"/>
                    </a:cubicBezTo>
                    <a:cubicBezTo>
                      <a:pt x="191" y="849"/>
                      <a:pt x="489" y="147"/>
                      <a:pt x="1072" y="147"/>
                    </a:cubicBezTo>
                    <a:close/>
                    <a:moveTo>
                      <a:pt x="1070" y="1"/>
                    </a:moveTo>
                    <a:cubicBezTo>
                      <a:pt x="875" y="1"/>
                      <a:pt x="675" y="75"/>
                      <a:pt x="513" y="242"/>
                    </a:cubicBezTo>
                    <a:cubicBezTo>
                      <a:pt x="1" y="742"/>
                      <a:pt x="358" y="1599"/>
                      <a:pt x="1072" y="1599"/>
                    </a:cubicBezTo>
                    <a:cubicBezTo>
                      <a:pt x="1513" y="1588"/>
                      <a:pt x="1858" y="1242"/>
                      <a:pt x="1870" y="802"/>
                    </a:cubicBezTo>
                    <a:cubicBezTo>
                      <a:pt x="1862" y="320"/>
                      <a:pt x="1475" y="1"/>
                      <a:pt x="1070" y="1"/>
                    </a:cubicBezTo>
                    <a:close/>
                  </a:path>
                </a:pathLst>
              </a:custGeom>
              <a:solidFill>
                <a:srgbClr val="0909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22" name="Google Shape;622;p8"/>
              <p:cNvSpPr/>
              <p:nvPr/>
            </p:nvSpPr>
            <p:spPr>
              <a:xfrm>
                <a:off x="583100" y="3304525"/>
                <a:ext cx="46750" cy="39800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1592" extrusionOk="0">
                    <a:moveTo>
                      <a:pt x="1058" y="150"/>
                    </a:moveTo>
                    <a:cubicBezTo>
                      <a:pt x="1062" y="150"/>
                      <a:pt x="1067" y="150"/>
                      <a:pt x="1072" y="150"/>
                    </a:cubicBezTo>
                    <a:cubicBezTo>
                      <a:pt x="1429" y="150"/>
                      <a:pt x="1727" y="436"/>
                      <a:pt x="1727" y="805"/>
                    </a:cubicBezTo>
                    <a:cubicBezTo>
                      <a:pt x="1727" y="1200"/>
                      <a:pt x="1399" y="1464"/>
                      <a:pt x="1062" y="1464"/>
                    </a:cubicBezTo>
                    <a:cubicBezTo>
                      <a:pt x="901" y="1464"/>
                      <a:pt x="738" y="1404"/>
                      <a:pt x="608" y="1270"/>
                    </a:cubicBezTo>
                    <a:cubicBezTo>
                      <a:pt x="194" y="856"/>
                      <a:pt x="484" y="150"/>
                      <a:pt x="1058" y="150"/>
                    </a:cubicBezTo>
                    <a:close/>
                    <a:moveTo>
                      <a:pt x="1066" y="1"/>
                    </a:moveTo>
                    <a:cubicBezTo>
                      <a:pt x="871" y="1"/>
                      <a:pt x="673" y="73"/>
                      <a:pt x="512" y="234"/>
                    </a:cubicBezTo>
                    <a:cubicBezTo>
                      <a:pt x="0" y="746"/>
                      <a:pt x="358" y="1591"/>
                      <a:pt x="1072" y="1591"/>
                    </a:cubicBezTo>
                    <a:cubicBezTo>
                      <a:pt x="1512" y="1591"/>
                      <a:pt x="1858" y="1246"/>
                      <a:pt x="1870" y="805"/>
                    </a:cubicBezTo>
                    <a:cubicBezTo>
                      <a:pt x="1870" y="321"/>
                      <a:pt x="1475" y="1"/>
                      <a:pt x="1066" y="1"/>
                    </a:cubicBezTo>
                    <a:close/>
                  </a:path>
                </a:pathLst>
              </a:custGeom>
              <a:solidFill>
                <a:srgbClr val="0909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23" name="Google Shape;623;p8"/>
              <p:cNvSpPr/>
              <p:nvPr/>
            </p:nvSpPr>
            <p:spPr>
              <a:xfrm>
                <a:off x="709600" y="3304525"/>
                <a:ext cx="46450" cy="39800"/>
              </a:xfrm>
              <a:custGeom>
                <a:avLst/>
                <a:gdLst/>
                <a:ahLst/>
                <a:cxnLst/>
                <a:rect l="l" t="t" r="r" b="b"/>
                <a:pathLst>
                  <a:path w="1858" h="1592" extrusionOk="0">
                    <a:moveTo>
                      <a:pt x="1046" y="150"/>
                    </a:moveTo>
                    <a:cubicBezTo>
                      <a:pt x="1051" y="150"/>
                      <a:pt x="1055" y="150"/>
                      <a:pt x="1060" y="150"/>
                    </a:cubicBezTo>
                    <a:cubicBezTo>
                      <a:pt x="1429" y="150"/>
                      <a:pt x="1727" y="436"/>
                      <a:pt x="1727" y="805"/>
                    </a:cubicBezTo>
                    <a:cubicBezTo>
                      <a:pt x="1719" y="1200"/>
                      <a:pt x="1394" y="1464"/>
                      <a:pt x="1056" y="1464"/>
                    </a:cubicBezTo>
                    <a:cubicBezTo>
                      <a:pt x="895" y="1464"/>
                      <a:pt x="730" y="1404"/>
                      <a:pt x="596" y="1270"/>
                    </a:cubicBezTo>
                    <a:cubicBezTo>
                      <a:pt x="183" y="856"/>
                      <a:pt x="472" y="150"/>
                      <a:pt x="1046" y="150"/>
                    </a:cubicBezTo>
                    <a:close/>
                    <a:moveTo>
                      <a:pt x="1054" y="1"/>
                    </a:moveTo>
                    <a:cubicBezTo>
                      <a:pt x="859" y="1"/>
                      <a:pt x="662" y="73"/>
                      <a:pt x="501" y="234"/>
                    </a:cubicBezTo>
                    <a:cubicBezTo>
                      <a:pt x="1" y="734"/>
                      <a:pt x="358" y="1591"/>
                      <a:pt x="1060" y="1591"/>
                    </a:cubicBezTo>
                    <a:cubicBezTo>
                      <a:pt x="1501" y="1591"/>
                      <a:pt x="1858" y="1246"/>
                      <a:pt x="1858" y="805"/>
                    </a:cubicBezTo>
                    <a:cubicBezTo>
                      <a:pt x="1858" y="321"/>
                      <a:pt x="1464" y="1"/>
                      <a:pt x="1054" y="1"/>
                    </a:cubicBezTo>
                    <a:close/>
                  </a:path>
                </a:pathLst>
              </a:custGeom>
              <a:solidFill>
                <a:srgbClr val="0909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24" name="Google Shape;624;p8"/>
              <p:cNvSpPr/>
              <p:nvPr/>
            </p:nvSpPr>
            <p:spPr>
              <a:xfrm>
                <a:off x="835800" y="3304525"/>
                <a:ext cx="46775" cy="39800"/>
              </a:xfrm>
              <a:custGeom>
                <a:avLst/>
                <a:gdLst/>
                <a:ahLst/>
                <a:cxnLst/>
                <a:rect l="l" t="t" r="r" b="b"/>
                <a:pathLst>
                  <a:path w="1871" h="1592" extrusionOk="0">
                    <a:moveTo>
                      <a:pt x="1058" y="150"/>
                    </a:moveTo>
                    <a:cubicBezTo>
                      <a:pt x="1063" y="150"/>
                      <a:pt x="1068" y="150"/>
                      <a:pt x="1072" y="150"/>
                    </a:cubicBezTo>
                    <a:cubicBezTo>
                      <a:pt x="1430" y="150"/>
                      <a:pt x="1727" y="436"/>
                      <a:pt x="1727" y="805"/>
                    </a:cubicBezTo>
                    <a:cubicBezTo>
                      <a:pt x="1727" y="1200"/>
                      <a:pt x="1400" y="1464"/>
                      <a:pt x="1063" y="1464"/>
                    </a:cubicBezTo>
                    <a:cubicBezTo>
                      <a:pt x="902" y="1464"/>
                      <a:pt x="739" y="1404"/>
                      <a:pt x="608" y="1270"/>
                    </a:cubicBezTo>
                    <a:cubicBezTo>
                      <a:pt x="195" y="856"/>
                      <a:pt x="484" y="150"/>
                      <a:pt x="1058" y="150"/>
                    </a:cubicBezTo>
                    <a:close/>
                    <a:moveTo>
                      <a:pt x="1066" y="1"/>
                    </a:moveTo>
                    <a:cubicBezTo>
                      <a:pt x="872" y="1"/>
                      <a:pt x="674" y="73"/>
                      <a:pt x="513" y="234"/>
                    </a:cubicBezTo>
                    <a:cubicBezTo>
                      <a:pt x="1" y="746"/>
                      <a:pt x="358" y="1591"/>
                      <a:pt x="1072" y="1591"/>
                    </a:cubicBezTo>
                    <a:cubicBezTo>
                      <a:pt x="1513" y="1591"/>
                      <a:pt x="1858" y="1246"/>
                      <a:pt x="1870" y="805"/>
                    </a:cubicBezTo>
                    <a:cubicBezTo>
                      <a:pt x="1870" y="321"/>
                      <a:pt x="1476" y="1"/>
                      <a:pt x="1066" y="1"/>
                    </a:cubicBezTo>
                    <a:close/>
                  </a:path>
                </a:pathLst>
              </a:custGeom>
              <a:solidFill>
                <a:srgbClr val="0909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25" name="Google Shape;625;p8"/>
              <p:cNvSpPr/>
              <p:nvPr/>
            </p:nvSpPr>
            <p:spPr>
              <a:xfrm>
                <a:off x="962300" y="3304525"/>
                <a:ext cx="46475" cy="39800"/>
              </a:xfrm>
              <a:custGeom>
                <a:avLst/>
                <a:gdLst/>
                <a:ahLst/>
                <a:cxnLst/>
                <a:rect l="l" t="t" r="r" b="b"/>
                <a:pathLst>
                  <a:path w="1859" h="1592" extrusionOk="0">
                    <a:moveTo>
                      <a:pt x="1046" y="150"/>
                    </a:moveTo>
                    <a:cubicBezTo>
                      <a:pt x="1051" y="150"/>
                      <a:pt x="1056" y="150"/>
                      <a:pt x="1061" y="150"/>
                    </a:cubicBezTo>
                    <a:cubicBezTo>
                      <a:pt x="1430" y="150"/>
                      <a:pt x="1727" y="436"/>
                      <a:pt x="1727" y="805"/>
                    </a:cubicBezTo>
                    <a:cubicBezTo>
                      <a:pt x="1719" y="1200"/>
                      <a:pt x="1395" y="1464"/>
                      <a:pt x="1056" y="1464"/>
                    </a:cubicBezTo>
                    <a:cubicBezTo>
                      <a:pt x="895" y="1464"/>
                      <a:pt x="731" y="1404"/>
                      <a:pt x="596" y="1270"/>
                    </a:cubicBezTo>
                    <a:cubicBezTo>
                      <a:pt x="183" y="856"/>
                      <a:pt x="472" y="150"/>
                      <a:pt x="1046" y="150"/>
                    </a:cubicBezTo>
                    <a:close/>
                    <a:moveTo>
                      <a:pt x="1054" y="1"/>
                    </a:moveTo>
                    <a:cubicBezTo>
                      <a:pt x="860" y="1"/>
                      <a:pt x="662" y="73"/>
                      <a:pt x="501" y="234"/>
                    </a:cubicBezTo>
                    <a:cubicBezTo>
                      <a:pt x="1" y="746"/>
                      <a:pt x="358" y="1591"/>
                      <a:pt x="1061" y="1591"/>
                    </a:cubicBezTo>
                    <a:cubicBezTo>
                      <a:pt x="1501" y="1591"/>
                      <a:pt x="1858" y="1246"/>
                      <a:pt x="1858" y="805"/>
                    </a:cubicBezTo>
                    <a:cubicBezTo>
                      <a:pt x="1858" y="321"/>
                      <a:pt x="1464" y="1"/>
                      <a:pt x="1054" y="1"/>
                    </a:cubicBezTo>
                    <a:close/>
                  </a:path>
                </a:pathLst>
              </a:custGeom>
              <a:solidFill>
                <a:srgbClr val="0909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26" name="Google Shape;626;p8"/>
              <p:cNvSpPr/>
              <p:nvPr/>
            </p:nvSpPr>
            <p:spPr>
              <a:xfrm>
                <a:off x="1088525" y="3304525"/>
                <a:ext cx="46750" cy="39800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1592" extrusionOk="0">
                    <a:moveTo>
                      <a:pt x="1057" y="150"/>
                    </a:moveTo>
                    <a:cubicBezTo>
                      <a:pt x="1062" y="150"/>
                      <a:pt x="1067" y="150"/>
                      <a:pt x="1072" y="150"/>
                    </a:cubicBezTo>
                    <a:cubicBezTo>
                      <a:pt x="1429" y="150"/>
                      <a:pt x="1727" y="436"/>
                      <a:pt x="1727" y="805"/>
                    </a:cubicBezTo>
                    <a:cubicBezTo>
                      <a:pt x="1727" y="1200"/>
                      <a:pt x="1399" y="1464"/>
                      <a:pt x="1062" y="1464"/>
                    </a:cubicBezTo>
                    <a:cubicBezTo>
                      <a:pt x="901" y="1464"/>
                      <a:pt x="738" y="1404"/>
                      <a:pt x="607" y="1270"/>
                    </a:cubicBezTo>
                    <a:cubicBezTo>
                      <a:pt x="194" y="856"/>
                      <a:pt x="483" y="150"/>
                      <a:pt x="1057" y="150"/>
                    </a:cubicBezTo>
                    <a:close/>
                    <a:moveTo>
                      <a:pt x="1066" y="1"/>
                    </a:moveTo>
                    <a:cubicBezTo>
                      <a:pt x="871" y="1"/>
                      <a:pt x="673" y="73"/>
                      <a:pt x="512" y="234"/>
                    </a:cubicBezTo>
                    <a:cubicBezTo>
                      <a:pt x="0" y="746"/>
                      <a:pt x="357" y="1591"/>
                      <a:pt x="1072" y="1591"/>
                    </a:cubicBezTo>
                    <a:cubicBezTo>
                      <a:pt x="1512" y="1591"/>
                      <a:pt x="1858" y="1246"/>
                      <a:pt x="1869" y="805"/>
                    </a:cubicBezTo>
                    <a:cubicBezTo>
                      <a:pt x="1869" y="321"/>
                      <a:pt x="1475" y="1"/>
                      <a:pt x="1066" y="1"/>
                    </a:cubicBezTo>
                    <a:close/>
                  </a:path>
                </a:pathLst>
              </a:custGeom>
              <a:solidFill>
                <a:srgbClr val="0909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27" name="Google Shape;627;p8"/>
              <p:cNvSpPr/>
              <p:nvPr/>
            </p:nvSpPr>
            <p:spPr>
              <a:xfrm>
                <a:off x="1214800" y="3304625"/>
                <a:ext cx="46675" cy="39700"/>
              </a:xfrm>
              <a:custGeom>
                <a:avLst/>
                <a:gdLst/>
                <a:ahLst/>
                <a:cxnLst/>
                <a:rect l="l" t="t" r="r" b="b"/>
                <a:pathLst>
                  <a:path w="1867" h="1588" extrusionOk="0">
                    <a:moveTo>
                      <a:pt x="1055" y="146"/>
                    </a:moveTo>
                    <a:cubicBezTo>
                      <a:pt x="1059" y="146"/>
                      <a:pt x="1064" y="146"/>
                      <a:pt x="1069" y="146"/>
                    </a:cubicBezTo>
                    <a:cubicBezTo>
                      <a:pt x="1438" y="146"/>
                      <a:pt x="1736" y="432"/>
                      <a:pt x="1736" y="801"/>
                    </a:cubicBezTo>
                    <a:cubicBezTo>
                      <a:pt x="1728" y="1196"/>
                      <a:pt x="1403" y="1460"/>
                      <a:pt x="1065" y="1460"/>
                    </a:cubicBezTo>
                    <a:cubicBezTo>
                      <a:pt x="904" y="1460"/>
                      <a:pt x="739" y="1400"/>
                      <a:pt x="605" y="1266"/>
                    </a:cubicBezTo>
                    <a:cubicBezTo>
                      <a:pt x="191" y="852"/>
                      <a:pt x="481" y="146"/>
                      <a:pt x="1055" y="146"/>
                    </a:cubicBezTo>
                    <a:close/>
                    <a:moveTo>
                      <a:pt x="1066" y="0"/>
                    </a:moveTo>
                    <a:cubicBezTo>
                      <a:pt x="868" y="0"/>
                      <a:pt x="664" y="75"/>
                      <a:pt x="497" y="242"/>
                    </a:cubicBezTo>
                    <a:cubicBezTo>
                      <a:pt x="1" y="738"/>
                      <a:pt x="361" y="1587"/>
                      <a:pt x="1055" y="1587"/>
                    </a:cubicBezTo>
                    <a:cubicBezTo>
                      <a:pt x="1059" y="1587"/>
                      <a:pt x="1064" y="1587"/>
                      <a:pt x="1069" y="1587"/>
                    </a:cubicBezTo>
                    <a:cubicBezTo>
                      <a:pt x="1510" y="1587"/>
                      <a:pt x="1855" y="1230"/>
                      <a:pt x="1867" y="801"/>
                    </a:cubicBezTo>
                    <a:cubicBezTo>
                      <a:pt x="1867" y="320"/>
                      <a:pt x="1477" y="0"/>
                      <a:pt x="1066" y="0"/>
                    </a:cubicBezTo>
                    <a:close/>
                  </a:path>
                </a:pathLst>
              </a:custGeom>
              <a:solidFill>
                <a:srgbClr val="0909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28" name="Google Shape;628;p8"/>
              <p:cNvSpPr/>
              <p:nvPr/>
            </p:nvSpPr>
            <p:spPr>
              <a:xfrm>
                <a:off x="1341225" y="3304525"/>
                <a:ext cx="46750" cy="39800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1592" extrusionOk="0">
                    <a:moveTo>
                      <a:pt x="1058" y="150"/>
                    </a:moveTo>
                    <a:cubicBezTo>
                      <a:pt x="1063" y="150"/>
                      <a:pt x="1067" y="150"/>
                      <a:pt x="1072" y="150"/>
                    </a:cubicBezTo>
                    <a:cubicBezTo>
                      <a:pt x="1429" y="150"/>
                      <a:pt x="1727" y="436"/>
                      <a:pt x="1727" y="805"/>
                    </a:cubicBezTo>
                    <a:cubicBezTo>
                      <a:pt x="1727" y="1200"/>
                      <a:pt x="1400" y="1464"/>
                      <a:pt x="1062" y="1464"/>
                    </a:cubicBezTo>
                    <a:cubicBezTo>
                      <a:pt x="902" y="1464"/>
                      <a:pt x="739" y="1404"/>
                      <a:pt x="608" y="1270"/>
                    </a:cubicBezTo>
                    <a:cubicBezTo>
                      <a:pt x="195" y="856"/>
                      <a:pt x="484" y="150"/>
                      <a:pt x="1058" y="150"/>
                    </a:cubicBezTo>
                    <a:close/>
                    <a:moveTo>
                      <a:pt x="1066" y="1"/>
                    </a:moveTo>
                    <a:cubicBezTo>
                      <a:pt x="871" y="1"/>
                      <a:pt x="673" y="73"/>
                      <a:pt x="513" y="234"/>
                    </a:cubicBezTo>
                    <a:cubicBezTo>
                      <a:pt x="1" y="734"/>
                      <a:pt x="358" y="1591"/>
                      <a:pt x="1072" y="1591"/>
                    </a:cubicBezTo>
                    <a:cubicBezTo>
                      <a:pt x="1513" y="1591"/>
                      <a:pt x="1858" y="1246"/>
                      <a:pt x="1870" y="805"/>
                    </a:cubicBezTo>
                    <a:cubicBezTo>
                      <a:pt x="1870" y="321"/>
                      <a:pt x="1476" y="1"/>
                      <a:pt x="1066" y="1"/>
                    </a:cubicBezTo>
                    <a:close/>
                  </a:path>
                </a:pathLst>
              </a:custGeom>
              <a:solidFill>
                <a:srgbClr val="0909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</p:grpSp>
      <p:sp>
        <p:nvSpPr>
          <p:cNvPr id="629" name="Google Shape;629;p8"/>
          <p:cNvSpPr/>
          <p:nvPr/>
        </p:nvSpPr>
        <p:spPr>
          <a:xfrm rot="2152776">
            <a:off x="-588700" y="-621637"/>
            <a:ext cx="980357" cy="2613592"/>
          </a:xfrm>
          <a:custGeom>
            <a:avLst/>
            <a:gdLst/>
            <a:ahLst/>
            <a:cxnLst/>
            <a:rect l="l" t="t" r="r" b="b"/>
            <a:pathLst>
              <a:path w="20111" h="40208" extrusionOk="0">
                <a:moveTo>
                  <a:pt x="20111" y="0"/>
                </a:moveTo>
                <a:lnTo>
                  <a:pt x="1" y="20110"/>
                </a:lnTo>
                <a:lnTo>
                  <a:pt x="20111" y="40208"/>
                </a:lnTo>
                <a:lnTo>
                  <a:pt x="2011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30" name="Google Shape;630;p8"/>
          <p:cNvSpPr/>
          <p:nvPr/>
        </p:nvSpPr>
        <p:spPr>
          <a:xfrm rot="3388570">
            <a:off x="-752308" y="-61998"/>
            <a:ext cx="1307272" cy="1960225"/>
          </a:xfrm>
          <a:custGeom>
            <a:avLst/>
            <a:gdLst/>
            <a:ahLst/>
            <a:cxnLst/>
            <a:rect l="l" t="t" r="r" b="b"/>
            <a:pathLst>
              <a:path w="20111" h="40208" extrusionOk="0">
                <a:moveTo>
                  <a:pt x="20111" y="0"/>
                </a:moveTo>
                <a:lnTo>
                  <a:pt x="1" y="20110"/>
                </a:lnTo>
                <a:lnTo>
                  <a:pt x="20111" y="40208"/>
                </a:lnTo>
                <a:lnTo>
                  <a:pt x="20111" y="0"/>
                </a:lnTo>
                <a:close/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631" name="Google Shape;631;p8"/>
          <p:cNvGrpSpPr/>
          <p:nvPr/>
        </p:nvGrpSpPr>
        <p:grpSpPr>
          <a:xfrm>
            <a:off x="405618" y="2183691"/>
            <a:ext cx="997535" cy="1317181"/>
            <a:chOff x="468200" y="1667900"/>
            <a:chExt cx="1085575" cy="1075075"/>
          </a:xfrm>
        </p:grpSpPr>
        <p:sp>
          <p:nvSpPr>
            <p:cNvPr id="632" name="Google Shape;632;p8"/>
            <p:cNvSpPr/>
            <p:nvPr/>
          </p:nvSpPr>
          <p:spPr>
            <a:xfrm>
              <a:off x="989100" y="1667900"/>
              <a:ext cx="52125" cy="49725"/>
            </a:xfrm>
            <a:custGeom>
              <a:avLst/>
              <a:gdLst/>
              <a:ahLst/>
              <a:cxnLst/>
              <a:rect l="l" t="t" r="r" b="b"/>
              <a:pathLst>
                <a:path w="2085" h="1989" extrusionOk="0">
                  <a:moveTo>
                    <a:pt x="997" y="1"/>
                  </a:moveTo>
                  <a:cubicBezTo>
                    <a:pt x="489" y="1"/>
                    <a:pt x="0" y="398"/>
                    <a:pt x="0" y="1000"/>
                  </a:cubicBezTo>
                  <a:cubicBezTo>
                    <a:pt x="0" y="1595"/>
                    <a:pt x="488" y="1988"/>
                    <a:pt x="995" y="1988"/>
                  </a:cubicBezTo>
                  <a:cubicBezTo>
                    <a:pt x="1240" y="1988"/>
                    <a:pt x="1490" y="1896"/>
                    <a:pt x="1691" y="1691"/>
                  </a:cubicBezTo>
                  <a:cubicBezTo>
                    <a:pt x="2084" y="1310"/>
                    <a:pt x="2084" y="679"/>
                    <a:pt x="1691" y="298"/>
                  </a:cubicBezTo>
                  <a:cubicBezTo>
                    <a:pt x="1490" y="93"/>
                    <a:pt x="1241" y="1"/>
                    <a:pt x="9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33" name="Google Shape;633;p8"/>
            <p:cNvSpPr/>
            <p:nvPr/>
          </p:nvSpPr>
          <p:spPr>
            <a:xfrm>
              <a:off x="1062325" y="1741025"/>
              <a:ext cx="51825" cy="49750"/>
            </a:xfrm>
            <a:custGeom>
              <a:avLst/>
              <a:gdLst/>
              <a:ahLst/>
              <a:cxnLst/>
              <a:rect l="l" t="t" r="r" b="b"/>
              <a:pathLst>
                <a:path w="2073" h="1990" extrusionOk="0">
                  <a:moveTo>
                    <a:pt x="997" y="1"/>
                  </a:moveTo>
                  <a:cubicBezTo>
                    <a:pt x="487" y="1"/>
                    <a:pt x="0" y="396"/>
                    <a:pt x="0" y="992"/>
                  </a:cubicBezTo>
                  <a:cubicBezTo>
                    <a:pt x="0" y="1589"/>
                    <a:pt x="487" y="1989"/>
                    <a:pt x="996" y="1989"/>
                  </a:cubicBezTo>
                  <a:cubicBezTo>
                    <a:pt x="1239" y="1989"/>
                    <a:pt x="1487" y="1899"/>
                    <a:pt x="1691" y="1695"/>
                  </a:cubicBezTo>
                  <a:cubicBezTo>
                    <a:pt x="2072" y="1314"/>
                    <a:pt x="2072" y="683"/>
                    <a:pt x="1691" y="290"/>
                  </a:cubicBezTo>
                  <a:cubicBezTo>
                    <a:pt x="1488" y="90"/>
                    <a:pt x="1239" y="1"/>
                    <a:pt x="9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34" name="Google Shape;634;p8"/>
            <p:cNvSpPr/>
            <p:nvPr/>
          </p:nvSpPr>
          <p:spPr>
            <a:xfrm>
              <a:off x="907550" y="1741125"/>
              <a:ext cx="66400" cy="49650"/>
            </a:xfrm>
            <a:custGeom>
              <a:avLst/>
              <a:gdLst/>
              <a:ahLst/>
              <a:cxnLst/>
              <a:rect l="l" t="t" r="r" b="b"/>
              <a:pathLst>
                <a:path w="2656" h="1986" extrusionOk="0">
                  <a:moveTo>
                    <a:pt x="1334" y="0"/>
                  </a:moveTo>
                  <a:cubicBezTo>
                    <a:pt x="453" y="0"/>
                    <a:pt x="0" y="1072"/>
                    <a:pt x="631" y="1691"/>
                  </a:cubicBezTo>
                  <a:cubicBezTo>
                    <a:pt x="822" y="1887"/>
                    <a:pt x="1075" y="1986"/>
                    <a:pt x="1328" y="1986"/>
                  </a:cubicBezTo>
                  <a:cubicBezTo>
                    <a:pt x="1581" y="1986"/>
                    <a:pt x="1834" y="1887"/>
                    <a:pt x="2024" y="1691"/>
                  </a:cubicBezTo>
                  <a:cubicBezTo>
                    <a:pt x="2655" y="1072"/>
                    <a:pt x="2215" y="0"/>
                    <a:pt x="13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35" name="Google Shape;635;p8"/>
            <p:cNvSpPr/>
            <p:nvPr/>
          </p:nvSpPr>
          <p:spPr>
            <a:xfrm>
              <a:off x="1135850" y="1814550"/>
              <a:ext cx="52100" cy="49600"/>
            </a:xfrm>
            <a:custGeom>
              <a:avLst/>
              <a:gdLst/>
              <a:ahLst/>
              <a:cxnLst/>
              <a:rect l="l" t="t" r="r" b="b"/>
              <a:pathLst>
                <a:path w="2084" h="1984" extrusionOk="0">
                  <a:moveTo>
                    <a:pt x="1002" y="1"/>
                  </a:moveTo>
                  <a:cubicBezTo>
                    <a:pt x="492" y="1"/>
                    <a:pt x="0" y="395"/>
                    <a:pt x="0" y="992"/>
                  </a:cubicBezTo>
                  <a:cubicBezTo>
                    <a:pt x="0" y="1589"/>
                    <a:pt x="492" y="1984"/>
                    <a:pt x="1002" y="1984"/>
                  </a:cubicBezTo>
                  <a:cubicBezTo>
                    <a:pt x="1245" y="1984"/>
                    <a:pt x="1491" y="1894"/>
                    <a:pt x="1691" y="1695"/>
                  </a:cubicBezTo>
                  <a:cubicBezTo>
                    <a:pt x="2084" y="1314"/>
                    <a:pt x="2084" y="683"/>
                    <a:pt x="1691" y="290"/>
                  </a:cubicBezTo>
                  <a:cubicBezTo>
                    <a:pt x="1491" y="90"/>
                    <a:pt x="1245" y="1"/>
                    <a:pt x="10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36" name="Google Shape;636;p8"/>
            <p:cNvSpPr/>
            <p:nvPr/>
          </p:nvSpPr>
          <p:spPr>
            <a:xfrm>
              <a:off x="1209075" y="1887775"/>
              <a:ext cx="51800" cy="49600"/>
            </a:xfrm>
            <a:custGeom>
              <a:avLst/>
              <a:gdLst/>
              <a:ahLst/>
              <a:cxnLst/>
              <a:rect l="l" t="t" r="r" b="b"/>
              <a:pathLst>
                <a:path w="2072" h="1984" extrusionOk="0">
                  <a:moveTo>
                    <a:pt x="996" y="1"/>
                  </a:moveTo>
                  <a:cubicBezTo>
                    <a:pt x="487" y="1"/>
                    <a:pt x="0" y="395"/>
                    <a:pt x="0" y="992"/>
                  </a:cubicBezTo>
                  <a:cubicBezTo>
                    <a:pt x="0" y="1589"/>
                    <a:pt x="487" y="1984"/>
                    <a:pt x="996" y="1984"/>
                  </a:cubicBezTo>
                  <a:cubicBezTo>
                    <a:pt x="1239" y="1984"/>
                    <a:pt x="1487" y="1894"/>
                    <a:pt x="1691" y="1695"/>
                  </a:cubicBezTo>
                  <a:cubicBezTo>
                    <a:pt x="2072" y="1302"/>
                    <a:pt x="2072" y="683"/>
                    <a:pt x="1691" y="290"/>
                  </a:cubicBezTo>
                  <a:cubicBezTo>
                    <a:pt x="1487" y="90"/>
                    <a:pt x="1239" y="1"/>
                    <a:pt x="9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37" name="Google Shape;637;p8"/>
            <p:cNvSpPr/>
            <p:nvPr/>
          </p:nvSpPr>
          <p:spPr>
            <a:xfrm>
              <a:off x="1282300" y="1960875"/>
              <a:ext cx="51800" cy="49725"/>
            </a:xfrm>
            <a:custGeom>
              <a:avLst/>
              <a:gdLst/>
              <a:ahLst/>
              <a:cxnLst/>
              <a:rect l="l" t="t" r="r" b="b"/>
              <a:pathLst>
                <a:path w="2072" h="1989" extrusionOk="0">
                  <a:moveTo>
                    <a:pt x="1001" y="0"/>
                  </a:moveTo>
                  <a:cubicBezTo>
                    <a:pt x="492" y="0"/>
                    <a:pt x="0" y="400"/>
                    <a:pt x="0" y="997"/>
                  </a:cubicBezTo>
                  <a:cubicBezTo>
                    <a:pt x="0" y="1594"/>
                    <a:pt x="492" y="1989"/>
                    <a:pt x="1002" y="1989"/>
                  </a:cubicBezTo>
                  <a:cubicBezTo>
                    <a:pt x="1244" y="1989"/>
                    <a:pt x="1491" y="1899"/>
                    <a:pt x="1691" y="1700"/>
                  </a:cubicBezTo>
                  <a:cubicBezTo>
                    <a:pt x="2072" y="1307"/>
                    <a:pt x="2072" y="676"/>
                    <a:pt x="1691" y="295"/>
                  </a:cubicBezTo>
                  <a:cubicBezTo>
                    <a:pt x="1491" y="91"/>
                    <a:pt x="1244" y="0"/>
                    <a:pt x="10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38" name="Google Shape;638;p8"/>
            <p:cNvSpPr/>
            <p:nvPr/>
          </p:nvSpPr>
          <p:spPr>
            <a:xfrm>
              <a:off x="1355225" y="2034025"/>
              <a:ext cx="52100" cy="49700"/>
            </a:xfrm>
            <a:custGeom>
              <a:avLst/>
              <a:gdLst/>
              <a:ahLst/>
              <a:cxnLst/>
              <a:rect l="l" t="t" r="r" b="b"/>
              <a:pathLst>
                <a:path w="2084" h="1988" extrusionOk="0">
                  <a:moveTo>
                    <a:pt x="996" y="1"/>
                  </a:moveTo>
                  <a:cubicBezTo>
                    <a:pt x="488" y="1"/>
                    <a:pt x="0" y="397"/>
                    <a:pt x="0" y="1000"/>
                  </a:cubicBezTo>
                  <a:cubicBezTo>
                    <a:pt x="0" y="1594"/>
                    <a:pt x="487" y="1988"/>
                    <a:pt x="995" y="1988"/>
                  </a:cubicBezTo>
                  <a:cubicBezTo>
                    <a:pt x="1240" y="1988"/>
                    <a:pt x="1489" y="1896"/>
                    <a:pt x="1691" y="1691"/>
                  </a:cubicBezTo>
                  <a:cubicBezTo>
                    <a:pt x="2084" y="1310"/>
                    <a:pt x="2084" y="679"/>
                    <a:pt x="1691" y="298"/>
                  </a:cubicBezTo>
                  <a:cubicBezTo>
                    <a:pt x="1490" y="93"/>
                    <a:pt x="1241" y="1"/>
                    <a:pt x="9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39" name="Google Shape;639;p8"/>
            <p:cNvSpPr/>
            <p:nvPr/>
          </p:nvSpPr>
          <p:spPr>
            <a:xfrm>
              <a:off x="1428750" y="2107550"/>
              <a:ext cx="52100" cy="49800"/>
            </a:xfrm>
            <a:custGeom>
              <a:avLst/>
              <a:gdLst/>
              <a:ahLst/>
              <a:cxnLst/>
              <a:rect l="l" t="t" r="r" b="b"/>
              <a:pathLst>
                <a:path w="2084" h="1992" extrusionOk="0">
                  <a:moveTo>
                    <a:pt x="996" y="0"/>
                  </a:moveTo>
                  <a:cubicBezTo>
                    <a:pt x="488" y="0"/>
                    <a:pt x="0" y="397"/>
                    <a:pt x="0" y="1000"/>
                  </a:cubicBezTo>
                  <a:cubicBezTo>
                    <a:pt x="0" y="1597"/>
                    <a:pt x="492" y="1991"/>
                    <a:pt x="1002" y="1991"/>
                  </a:cubicBezTo>
                  <a:cubicBezTo>
                    <a:pt x="1244" y="1991"/>
                    <a:pt x="1491" y="1902"/>
                    <a:pt x="1691" y="1702"/>
                  </a:cubicBezTo>
                  <a:cubicBezTo>
                    <a:pt x="2084" y="1309"/>
                    <a:pt x="2084" y="678"/>
                    <a:pt x="1691" y="297"/>
                  </a:cubicBezTo>
                  <a:cubicBezTo>
                    <a:pt x="1490" y="92"/>
                    <a:pt x="1241" y="0"/>
                    <a:pt x="9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40" name="Google Shape;640;p8"/>
            <p:cNvSpPr/>
            <p:nvPr/>
          </p:nvSpPr>
          <p:spPr>
            <a:xfrm>
              <a:off x="1501950" y="2180750"/>
              <a:ext cx="51825" cy="49650"/>
            </a:xfrm>
            <a:custGeom>
              <a:avLst/>
              <a:gdLst/>
              <a:ahLst/>
              <a:cxnLst/>
              <a:rect l="l" t="t" r="r" b="b"/>
              <a:pathLst>
                <a:path w="2073" h="1986" extrusionOk="0">
                  <a:moveTo>
                    <a:pt x="990" y="1"/>
                  </a:moveTo>
                  <a:cubicBezTo>
                    <a:pt x="483" y="1"/>
                    <a:pt x="1" y="395"/>
                    <a:pt x="1" y="989"/>
                  </a:cubicBezTo>
                  <a:cubicBezTo>
                    <a:pt x="1" y="1586"/>
                    <a:pt x="487" y="1986"/>
                    <a:pt x="997" y="1986"/>
                  </a:cubicBezTo>
                  <a:cubicBezTo>
                    <a:pt x="1240" y="1986"/>
                    <a:pt x="1488" y="1895"/>
                    <a:pt x="1692" y="1691"/>
                  </a:cubicBezTo>
                  <a:cubicBezTo>
                    <a:pt x="2073" y="1310"/>
                    <a:pt x="2073" y="679"/>
                    <a:pt x="1692" y="298"/>
                  </a:cubicBezTo>
                  <a:cubicBezTo>
                    <a:pt x="1486" y="93"/>
                    <a:pt x="1235" y="1"/>
                    <a:pt x="9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41" name="Google Shape;641;p8"/>
            <p:cNvSpPr/>
            <p:nvPr/>
          </p:nvSpPr>
          <p:spPr>
            <a:xfrm>
              <a:off x="989100" y="1814250"/>
              <a:ext cx="52125" cy="49600"/>
            </a:xfrm>
            <a:custGeom>
              <a:avLst/>
              <a:gdLst/>
              <a:ahLst/>
              <a:cxnLst/>
              <a:rect l="l" t="t" r="r" b="b"/>
              <a:pathLst>
                <a:path w="2085" h="1984" extrusionOk="0">
                  <a:moveTo>
                    <a:pt x="1002" y="1"/>
                  </a:moveTo>
                  <a:cubicBezTo>
                    <a:pt x="492" y="1"/>
                    <a:pt x="0" y="395"/>
                    <a:pt x="0" y="992"/>
                  </a:cubicBezTo>
                  <a:cubicBezTo>
                    <a:pt x="0" y="1589"/>
                    <a:pt x="492" y="1984"/>
                    <a:pt x="1002" y="1984"/>
                  </a:cubicBezTo>
                  <a:cubicBezTo>
                    <a:pt x="1245" y="1984"/>
                    <a:pt x="1491" y="1895"/>
                    <a:pt x="1691" y="1695"/>
                  </a:cubicBezTo>
                  <a:cubicBezTo>
                    <a:pt x="2084" y="1302"/>
                    <a:pt x="2084" y="683"/>
                    <a:pt x="1691" y="290"/>
                  </a:cubicBezTo>
                  <a:cubicBezTo>
                    <a:pt x="1491" y="90"/>
                    <a:pt x="1245" y="1"/>
                    <a:pt x="10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42" name="Google Shape;642;p8"/>
            <p:cNvSpPr/>
            <p:nvPr/>
          </p:nvSpPr>
          <p:spPr>
            <a:xfrm>
              <a:off x="1062925" y="1887775"/>
              <a:ext cx="51800" cy="49600"/>
            </a:xfrm>
            <a:custGeom>
              <a:avLst/>
              <a:gdLst/>
              <a:ahLst/>
              <a:cxnLst/>
              <a:rect l="l" t="t" r="r" b="b"/>
              <a:pathLst>
                <a:path w="2072" h="1984" extrusionOk="0">
                  <a:moveTo>
                    <a:pt x="997" y="1"/>
                  </a:moveTo>
                  <a:cubicBezTo>
                    <a:pt x="487" y="1"/>
                    <a:pt x="0" y="395"/>
                    <a:pt x="0" y="992"/>
                  </a:cubicBezTo>
                  <a:cubicBezTo>
                    <a:pt x="0" y="1589"/>
                    <a:pt x="487" y="1984"/>
                    <a:pt x="997" y="1984"/>
                  </a:cubicBezTo>
                  <a:cubicBezTo>
                    <a:pt x="1239" y="1984"/>
                    <a:pt x="1487" y="1894"/>
                    <a:pt x="1691" y="1695"/>
                  </a:cubicBezTo>
                  <a:cubicBezTo>
                    <a:pt x="2072" y="1302"/>
                    <a:pt x="2072" y="683"/>
                    <a:pt x="1691" y="290"/>
                  </a:cubicBezTo>
                  <a:cubicBezTo>
                    <a:pt x="1487" y="90"/>
                    <a:pt x="1239" y="1"/>
                    <a:pt x="9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43" name="Google Shape;643;p8"/>
            <p:cNvSpPr/>
            <p:nvPr/>
          </p:nvSpPr>
          <p:spPr>
            <a:xfrm>
              <a:off x="1135850" y="1961000"/>
              <a:ext cx="52100" cy="49600"/>
            </a:xfrm>
            <a:custGeom>
              <a:avLst/>
              <a:gdLst/>
              <a:ahLst/>
              <a:cxnLst/>
              <a:rect l="l" t="t" r="r" b="b"/>
              <a:pathLst>
                <a:path w="2084" h="1984" extrusionOk="0">
                  <a:moveTo>
                    <a:pt x="1002" y="1"/>
                  </a:moveTo>
                  <a:cubicBezTo>
                    <a:pt x="492" y="1"/>
                    <a:pt x="0" y="395"/>
                    <a:pt x="0" y="992"/>
                  </a:cubicBezTo>
                  <a:cubicBezTo>
                    <a:pt x="0" y="1589"/>
                    <a:pt x="492" y="1984"/>
                    <a:pt x="1002" y="1984"/>
                  </a:cubicBezTo>
                  <a:cubicBezTo>
                    <a:pt x="1245" y="1984"/>
                    <a:pt x="1491" y="1894"/>
                    <a:pt x="1691" y="1695"/>
                  </a:cubicBezTo>
                  <a:cubicBezTo>
                    <a:pt x="2084" y="1302"/>
                    <a:pt x="2084" y="671"/>
                    <a:pt x="1691" y="290"/>
                  </a:cubicBezTo>
                  <a:cubicBezTo>
                    <a:pt x="1491" y="90"/>
                    <a:pt x="1245" y="1"/>
                    <a:pt x="10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44" name="Google Shape;644;p8"/>
            <p:cNvSpPr/>
            <p:nvPr/>
          </p:nvSpPr>
          <p:spPr>
            <a:xfrm>
              <a:off x="1209075" y="2034025"/>
              <a:ext cx="51800" cy="49700"/>
            </a:xfrm>
            <a:custGeom>
              <a:avLst/>
              <a:gdLst/>
              <a:ahLst/>
              <a:cxnLst/>
              <a:rect l="l" t="t" r="r" b="b"/>
              <a:pathLst>
                <a:path w="2072" h="1988" extrusionOk="0">
                  <a:moveTo>
                    <a:pt x="991" y="1"/>
                  </a:moveTo>
                  <a:cubicBezTo>
                    <a:pt x="483" y="1"/>
                    <a:pt x="0" y="397"/>
                    <a:pt x="0" y="1000"/>
                  </a:cubicBezTo>
                  <a:cubicBezTo>
                    <a:pt x="0" y="1594"/>
                    <a:pt x="482" y="1988"/>
                    <a:pt x="989" y="1988"/>
                  </a:cubicBezTo>
                  <a:cubicBezTo>
                    <a:pt x="1234" y="1988"/>
                    <a:pt x="1485" y="1896"/>
                    <a:pt x="1691" y="1691"/>
                  </a:cubicBezTo>
                  <a:cubicBezTo>
                    <a:pt x="2072" y="1310"/>
                    <a:pt x="2072" y="679"/>
                    <a:pt x="1691" y="298"/>
                  </a:cubicBezTo>
                  <a:cubicBezTo>
                    <a:pt x="1486" y="93"/>
                    <a:pt x="1236" y="1"/>
                    <a:pt x="9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45" name="Google Shape;645;p8"/>
            <p:cNvSpPr/>
            <p:nvPr/>
          </p:nvSpPr>
          <p:spPr>
            <a:xfrm>
              <a:off x="1282300" y="2107250"/>
              <a:ext cx="51800" cy="49700"/>
            </a:xfrm>
            <a:custGeom>
              <a:avLst/>
              <a:gdLst/>
              <a:ahLst/>
              <a:cxnLst/>
              <a:rect l="l" t="t" r="r" b="b"/>
              <a:pathLst>
                <a:path w="2072" h="1988" extrusionOk="0">
                  <a:moveTo>
                    <a:pt x="995" y="0"/>
                  </a:moveTo>
                  <a:cubicBezTo>
                    <a:pt x="487" y="0"/>
                    <a:pt x="0" y="394"/>
                    <a:pt x="0" y="988"/>
                  </a:cubicBezTo>
                  <a:cubicBezTo>
                    <a:pt x="0" y="1591"/>
                    <a:pt x="488" y="1988"/>
                    <a:pt x="996" y="1988"/>
                  </a:cubicBezTo>
                  <a:cubicBezTo>
                    <a:pt x="1241" y="1988"/>
                    <a:pt x="1490" y="1896"/>
                    <a:pt x="1691" y="1691"/>
                  </a:cubicBezTo>
                  <a:cubicBezTo>
                    <a:pt x="2072" y="1310"/>
                    <a:pt x="2072" y="679"/>
                    <a:pt x="1691" y="298"/>
                  </a:cubicBezTo>
                  <a:cubicBezTo>
                    <a:pt x="1489" y="92"/>
                    <a:pt x="1240" y="0"/>
                    <a:pt x="9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46" name="Google Shape;646;p8"/>
            <p:cNvSpPr/>
            <p:nvPr/>
          </p:nvSpPr>
          <p:spPr>
            <a:xfrm>
              <a:off x="1355525" y="2180750"/>
              <a:ext cx="52100" cy="49725"/>
            </a:xfrm>
            <a:custGeom>
              <a:avLst/>
              <a:gdLst/>
              <a:ahLst/>
              <a:cxnLst/>
              <a:rect l="l" t="t" r="r" b="b"/>
              <a:pathLst>
                <a:path w="2084" h="1989" extrusionOk="0">
                  <a:moveTo>
                    <a:pt x="998" y="1"/>
                  </a:moveTo>
                  <a:cubicBezTo>
                    <a:pt x="487" y="1"/>
                    <a:pt x="0" y="395"/>
                    <a:pt x="0" y="989"/>
                  </a:cubicBezTo>
                  <a:cubicBezTo>
                    <a:pt x="0" y="1592"/>
                    <a:pt x="488" y="1988"/>
                    <a:pt x="1000" y="1988"/>
                  </a:cubicBezTo>
                  <a:cubicBezTo>
                    <a:pt x="1246" y="1988"/>
                    <a:pt x="1498" y="1896"/>
                    <a:pt x="1703" y="1691"/>
                  </a:cubicBezTo>
                  <a:cubicBezTo>
                    <a:pt x="2084" y="1310"/>
                    <a:pt x="2084" y="679"/>
                    <a:pt x="1703" y="298"/>
                  </a:cubicBezTo>
                  <a:cubicBezTo>
                    <a:pt x="1497" y="93"/>
                    <a:pt x="1245" y="1"/>
                    <a:pt x="9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47" name="Google Shape;647;p8"/>
            <p:cNvSpPr/>
            <p:nvPr/>
          </p:nvSpPr>
          <p:spPr>
            <a:xfrm>
              <a:off x="1428750" y="2253900"/>
              <a:ext cx="52100" cy="49600"/>
            </a:xfrm>
            <a:custGeom>
              <a:avLst/>
              <a:gdLst/>
              <a:ahLst/>
              <a:cxnLst/>
              <a:rect l="l" t="t" r="r" b="b"/>
              <a:pathLst>
                <a:path w="2084" h="1984" extrusionOk="0">
                  <a:moveTo>
                    <a:pt x="1002" y="0"/>
                  </a:moveTo>
                  <a:cubicBezTo>
                    <a:pt x="492" y="0"/>
                    <a:pt x="0" y="395"/>
                    <a:pt x="0" y="992"/>
                  </a:cubicBezTo>
                  <a:cubicBezTo>
                    <a:pt x="0" y="1589"/>
                    <a:pt x="492" y="1983"/>
                    <a:pt x="1002" y="1983"/>
                  </a:cubicBezTo>
                  <a:cubicBezTo>
                    <a:pt x="1244" y="1983"/>
                    <a:pt x="1491" y="1894"/>
                    <a:pt x="1691" y="1694"/>
                  </a:cubicBezTo>
                  <a:cubicBezTo>
                    <a:pt x="2084" y="1301"/>
                    <a:pt x="2084" y="682"/>
                    <a:pt x="1691" y="289"/>
                  </a:cubicBezTo>
                  <a:cubicBezTo>
                    <a:pt x="1491" y="90"/>
                    <a:pt x="1244" y="0"/>
                    <a:pt x="10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48" name="Google Shape;648;p8"/>
            <p:cNvSpPr/>
            <p:nvPr/>
          </p:nvSpPr>
          <p:spPr>
            <a:xfrm>
              <a:off x="842650" y="1814550"/>
              <a:ext cx="51825" cy="49600"/>
            </a:xfrm>
            <a:custGeom>
              <a:avLst/>
              <a:gdLst/>
              <a:ahLst/>
              <a:cxnLst/>
              <a:rect l="l" t="t" r="r" b="b"/>
              <a:pathLst>
                <a:path w="2073" h="1984" extrusionOk="0">
                  <a:moveTo>
                    <a:pt x="997" y="1"/>
                  </a:moveTo>
                  <a:cubicBezTo>
                    <a:pt x="487" y="1"/>
                    <a:pt x="1" y="395"/>
                    <a:pt x="1" y="992"/>
                  </a:cubicBezTo>
                  <a:cubicBezTo>
                    <a:pt x="1" y="1589"/>
                    <a:pt x="487" y="1984"/>
                    <a:pt x="997" y="1984"/>
                  </a:cubicBezTo>
                  <a:cubicBezTo>
                    <a:pt x="1240" y="1984"/>
                    <a:pt x="1488" y="1894"/>
                    <a:pt x="1691" y="1695"/>
                  </a:cubicBezTo>
                  <a:cubicBezTo>
                    <a:pt x="2072" y="1302"/>
                    <a:pt x="2072" y="671"/>
                    <a:pt x="1691" y="290"/>
                  </a:cubicBezTo>
                  <a:cubicBezTo>
                    <a:pt x="1488" y="90"/>
                    <a:pt x="1240" y="1"/>
                    <a:pt x="9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49" name="Google Shape;649;p8"/>
            <p:cNvSpPr/>
            <p:nvPr/>
          </p:nvSpPr>
          <p:spPr>
            <a:xfrm>
              <a:off x="915575" y="1887575"/>
              <a:ext cx="49725" cy="49725"/>
            </a:xfrm>
            <a:custGeom>
              <a:avLst/>
              <a:gdLst/>
              <a:ahLst/>
              <a:cxnLst/>
              <a:rect l="l" t="t" r="r" b="b"/>
              <a:pathLst>
                <a:path w="1989" h="1989" extrusionOk="0">
                  <a:moveTo>
                    <a:pt x="1001" y="0"/>
                  </a:moveTo>
                  <a:cubicBezTo>
                    <a:pt x="453" y="0"/>
                    <a:pt x="1" y="453"/>
                    <a:pt x="1" y="1000"/>
                  </a:cubicBezTo>
                  <a:cubicBezTo>
                    <a:pt x="1" y="1536"/>
                    <a:pt x="453" y="1988"/>
                    <a:pt x="1001" y="1988"/>
                  </a:cubicBezTo>
                  <a:cubicBezTo>
                    <a:pt x="1548" y="1988"/>
                    <a:pt x="1989" y="1536"/>
                    <a:pt x="1989" y="1000"/>
                  </a:cubicBezTo>
                  <a:cubicBezTo>
                    <a:pt x="1989" y="453"/>
                    <a:pt x="1548" y="0"/>
                    <a:pt x="10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50" name="Google Shape;650;p8"/>
            <p:cNvSpPr/>
            <p:nvPr/>
          </p:nvSpPr>
          <p:spPr>
            <a:xfrm>
              <a:off x="761100" y="1887575"/>
              <a:ext cx="66400" cy="49650"/>
            </a:xfrm>
            <a:custGeom>
              <a:avLst/>
              <a:gdLst/>
              <a:ahLst/>
              <a:cxnLst/>
              <a:rect l="l" t="t" r="r" b="b"/>
              <a:pathLst>
                <a:path w="2656" h="1986" extrusionOk="0">
                  <a:moveTo>
                    <a:pt x="1322" y="0"/>
                  </a:moveTo>
                  <a:cubicBezTo>
                    <a:pt x="441" y="0"/>
                    <a:pt x="0" y="1072"/>
                    <a:pt x="619" y="1691"/>
                  </a:cubicBezTo>
                  <a:cubicBezTo>
                    <a:pt x="816" y="1887"/>
                    <a:pt x="1072" y="1985"/>
                    <a:pt x="1326" y="1985"/>
                  </a:cubicBezTo>
                  <a:cubicBezTo>
                    <a:pt x="1581" y="1985"/>
                    <a:pt x="1834" y="1887"/>
                    <a:pt x="2024" y="1691"/>
                  </a:cubicBezTo>
                  <a:cubicBezTo>
                    <a:pt x="2655" y="1072"/>
                    <a:pt x="2203" y="0"/>
                    <a:pt x="13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51" name="Google Shape;651;p8"/>
            <p:cNvSpPr/>
            <p:nvPr/>
          </p:nvSpPr>
          <p:spPr>
            <a:xfrm>
              <a:off x="989400" y="1961300"/>
              <a:ext cx="51825" cy="49600"/>
            </a:xfrm>
            <a:custGeom>
              <a:avLst/>
              <a:gdLst/>
              <a:ahLst/>
              <a:cxnLst/>
              <a:rect l="l" t="t" r="r" b="b"/>
              <a:pathLst>
                <a:path w="2073" h="1984" extrusionOk="0">
                  <a:moveTo>
                    <a:pt x="997" y="0"/>
                  </a:moveTo>
                  <a:cubicBezTo>
                    <a:pt x="487" y="0"/>
                    <a:pt x="0" y="395"/>
                    <a:pt x="0" y="992"/>
                  </a:cubicBezTo>
                  <a:cubicBezTo>
                    <a:pt x="0" y="1589"/>
                    <a:pt x="487" y="1984"/>
                    <a:pt x="997" y="1984"/>
                  </a:cubicBezTo>
                  <a:cubicBezTo>
                    <a:pt x="1239" y="1984"/>
                    <a:pt x="1488" y="1894"/>
                    <a:pt x="1691" y="1694"/>
                  </a:cubicBezTo>
                  <a:cubicBezTo>
                    <a:pt x="2072" y="1302"/>
                    <a:pt x="2072" y="671"/>
                    <a:pt x="1691" y="290"/>
                  </a:cubicBezTo>
                  <a:cubicBezTo>
                    <a:pt x="1488" y="90"/>
                    <a:pt x="1239" y="0"/>
                    <a:pt x="9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52" name="Google Shape;652;p8"/>
            <p:cNvSpPr/>
            <p:nvPr/>
          </p:nvSpPr>
          <p:spPr>
            <a:xfrm>
              <a:off x="1062625" y="2034325"/>
              <a:ext cx="51800" cy="49625"/>
            </a:xfrm>
            <a:custGeom>
              <a:avLst/>
              <a:gdLst/>
              <a:ahLst/>
              <a:cxnLst/>
              <a:rect l="l" t="t" r="r" b="b"/>
              <a:pathLst>
                <a:path w="2072" h="1985" extrusionOk="0">
                  <a:moveTo>
                    <a:pt x="986" y="0"/>
                  </a:moveTo>
                  <a:cubicBezTo>
                    <a:pt x="482" y="0"/>
                    <a:pt x="0" y="394"/>
                    <a:pt x="0" y="988"/>
                  </a:cubicBezTo>
                  <a:cubicBezTo>
                    <a:pt x="0" y="1585"/>
                    <a:pt x="486" y="1985"/>
                    <a:pt x="993" y="1985"/>
                  </a:cubicBezTo>
                  <a:cubicBezTo>
                    <a:pt x="1234" y="1985"/>
                    <a:pt x="1479" y="1894"/>
                    <a:pt x="1679" y="1691"/>
                  </a:cubicBezTo>
                  <a:cubicBezTo>
                    <a:pt x="2072" y="1310"/>
                    <a:pt x="2072" y="678"/>
                    <a:pt x="1679" y="297"/>
                  </a:cubicBezTo>
                  <a:cubicBezTo>
                    <a:pt x="1477" y="92"/>
                    <a:pt x="1229" y="0"/>
                    <a:pt x="9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53" name="Google Shape;653;p8"/>
            <p:cNvSpPr/>
            <p:nvPr/>
          </p:nvSpPr>
          <p:spPr>
            <a:xfrm>
              <a:off x="1135550" y="2107450"/>
              <a:ext cx="52100" cy="49600"/>
            </a:xfrm>
            <a:custGeom>
              <a:avLst/>
              <a:gdLst/>
              <a:ahLst/>
              <a:cxnLst/>
              <a:rect l="l" t="t" r="r" b="b"/>
              <a:pathLst>
                <a:path w="2084" h="1984" extrusionOk="0">
                  <a:moveTo>
                    <a:pt x="1002" y="0"/>
                  </a:moveTo>
                  <a:cubicBezTo>
                    <a:pt x="492" y="0"/>
                    <a:pt x="0" y="395"/>
                    <a:pt x="0" y="992"/>
                  </a:cubicBezTo>
                  <a:cubicBezTo>
                    <a:pt x="0" y="1589"/>
                    <a:pt x="492" y="1984"/>
                    <a:pt x="1002" y="1984"/>
                  </a:cubicBezTo>
                  <a:cubicBezTo>
                    <a:pt x="1245" y="1984"/>
                    <a:pt x="1491" y="1894"/>
                    <a:pt x="1691" y="1694"/>
                  </a:cubicBezTo>
                  <a:cubicBezTo>
                    <a:pt x="2084" y="1313"/>
                    <a:pt x="2084" y="682"/>
                    <a:pt x="1691" y="290"/>
                  </a:cubicBezTo>
                  <a:cubicBezTo>
                    <a:pt x="1491" y="90"/>
                    <a:pt x="1245" y="0"/>
                    <a:pt x="10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54" name="Google Shape;654;p8"/>
            <p:cNvSpPr/>
            <p:nvPr/>
          </p:nvSpPr>
          <p:spPr>
            <a:xfrm>
              <a:off x="1208775" y="2180675"/>
              <a:ext cx="51800" cy="49600"/>
            </a:xfrm>
            <a:custGeom>
              <a:avLst/>
              <a:gdLst/>
              <a:ahLst/>
              <a:cxnLst/>
              <a:rect l="l" t="t" r="r" b="b"/>
              <a:pathLst>
                <a:path w="2072" h="1984" extrusionOk="0">
                  <a:moveTo>
                    <a:pt x="997" y="0"/>
                  </a:moveTo>
                  <a:cubicBezTo>
                    <a:pt x="487" y="0"/>
                    <a:pt x="0" y="395"/>
                    <a:pt x="0" y="992"/>
                  </a:cubicBezTo>
                  <a:cubicBezTo>
                    <a:pt x="0" y="1589"/>
                    <a:pt x="487" y="1984"/>
                    <a:pt x="997" y="1984"/>
                  </a:cubicBezTo>
                  <a:cubicBezTo>
                    <a:pt x="1239" y="1984"/>
                    <a:pt x="1487" y="1894"/>
                    <a:pt x="1691" y="1694"/>
                  </a:cubicBezTo>
                  <a:cubicBezTo>
                    <a:pt x="2072" y="1301"/>
                    <a:pt x="2072" y="682"/>
                    <a:pt x="1691" y="289"/>
                  </a:cubicBezTo>
                  <a:cubicBezTo>
                    <a:pt x="1487" y="90"/>
                    <a:pt x="1239" y="0"/>
                    <a:pt x="9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55" name="Google Shape;655;p8"/>
            <p:cNvSpPr/>
            <p:nvPr/>
          </p:nvSpPr>
          <p:spPr>
            <a:xfrm>
              <a:off x="1282300" y="2254200"/>
              <a:ext cx="52100" cy="49600"/>
            </a:xfrm>
            <a:custGeom>
              <a:avLst/>
              <a:gdLst/>
              <a:ahLst/>
              <a:cxnLst/>
              <a:rect l="l" t="t" r="r" b="b"/>
              <a:pathLst>
                <a:path w="2084" h="1984" extrusionOk="0">
                  <a:moveTo>
                    <a:pt x="1002" y="0"/>
                  </a:moveTo>
                  <a:cubicBezTo>
                    <a:pt x="492" y="0"/>
                    <a:pt x="0" y="395"/>
                    <a:pt x="0" y="992"/>
                  </a:cubicBezTo>
                  <a:cubicBezTo>
                    <a:pt x="0" y="1589"/>
                    <a:pt x="492" y="1983"/>
                    <a:pt x="1002" y="1983"/>
                  </a:cubicBezTo>
                  <a:cubicBezTo>
                    <a:pt x="1244" y="1983"/>
                    <a:pt x="1491" y="1894"/>
                    <a:pt x="1691" y="1694"/>
                  </a:cubicBezTo>
                  <a:cubicBezTo>
                    <a:pt x="2084" y="1301"/>
                    <a:pt x="2084" y="682"/>
                    <a:pt x="1691" y="289"/>
                  </a:cubicBezTo>
                  <a:cubicBezTo>
                    <a:pt x="1491" y="90"/>
                    <a:pt x="1244" y="0"/>
                    <a:pt x="10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56" name="Google Shape;656;p8"/>
            <p:cNvSpPr/>
            <p:nvPr/>
          </p:nvSpPr>
          <p:spPr>
            <a:xfrm>
              <a:off x="1355525" y="2327275"/>
              <a:ext cx="51800" cy="49750"/>
            </a:xfrm>
            <a:custGeom>
              <a:avLst/>
              <a:gdLst/>
              <a:ahLst/>
              <a:cxnLst/>
              <a:rect l="l" t="t" r="r" b="b"/>
              <a:pathLst>
                <a:path w="2072" h="1990" extrusionOk="0">
                  <a:moveTo>
                    <a:pt x="996" y="1"/>
                  </a:moveTo>
                  <a:cubicBezTo>
                    <a:pt x="486" y="1"/>
                    <a:pt x="0" y="401"/>
                    <a:pt x="0" y="998"/>
                  </a:cubicBezTo>
                  <a:cubicBezTo>
                    <a:pt x="0" y="1595"/>
                    <a:pt x="486" y="1989"/>
                    <a:pt x="996" y="1989"/>
                  </a:cubicBezTo>
                  <a:cubicBezTo>
                    <a:pt x="1239" y="1989"/>
                    <a:pt x="1487" y="1900"/>
                    <a:pt x="1691" y="1700"/>
                  </a:cubicBezTo>
                  <a:cubicBezTo>
                    <a:pt x="2072" y="1307"/>
                    <a:pt x="2072" y="676"/>
                    <a:pt x="1691" y="295"/>
                  </a:cubicBezTo>
                  <a:cubicBezTo>
                    <a:pt x="1487" y="92"/>
                    <a:pt x="1239" y="1"/>
                    <a:pt x="9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57" name="Google Shape;657;p8"/>
            <p:cNvSpPr/>
            <p:nvPr/>
          </p:nvSpPr>
          <p:spPr>
            <a:xfrm>
              <a:off x="842650" y="1960700"/>
              <a:ext cx="51825" cy="49600"/>
            </a:xfrm>
            <a:custGeom>
              <a:avLst/>
              <a:gdLst/>
              <a:ahLst/>
              <a:cxnLst/>
              <a:rect l="l" t="t" r="r" b="b"/>
              <a:pathLst>
                <a:path w="2073" h="1984" extrusionOk="0">
                  <a:moveTo>
                    <a:pt x="997" y="1"/>
                  </a:moveTo>
                  <a:cubicBezTo>
                    <a:pt x="487" y="1"/>
                    <a:pt x="1" y="395"/>
                    <a:pt x="1" y="992"/>
                  </a:cubicBezTo>
                  <a:cubicBezTo>
                    <a:pt x="1" y="1589"/>
                    <a:pt x="487" y="1984"/>
                    <a:pt x="997" y="1984"/>
                  </a:cubicBezTo>
                  <a:cubicBezTo>
                    <a:pt x="1240" y="1984"/>
                    <a:pt x="1488" y="1894"/>
                    <a:pt x="1691" y="1695"/>
                  </a:cubicBezTo>
                  <a:cubicBezTo>
                    <a:pt x="2072" y="1314"/>
                    <a:pt x="2072" y="683"/>
                    <a:pt x="1691" y="290"/>
                  </a:cubicBezTo>
                  <a:cubicBezTo>
                    <a:pt x="1488" y="90"/>
                    <a:pt x="1240" y="1"/>
                    <a:pt x="9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58" name="Google Shape;658;p8"/>
            <p:cNvSpPr/>
            <p:nvPr/>
          </p:nvSpPr>
          <p:spPr>
            <a:xfrm>
              <a:off x="916175" y="2034325"/>
              <a:ext cx="51825" cy="49625"/>
            </a:xfrm>
            <a:custGeom>
              <a:avLst/>
              <a:gdLst/>
              <a:ahLst/>
              <a:cxnLst/>
              <a:rect l="l" t="t" r="r" b="b"/>
              <a:pathLst>
                <a:path w="2073" h="1985" extrusionOk="0">
                  <a:moveTo>
                    <a:pt x="990" y="0"/>
                  </a:moveTo>
                  <a:cubicBezTo>
                    <a:pt x="482" y="0"/>
                    <a:pt x="0" y="394"/>
                    <a:pt x="0" y="988"/>
                  </a:cubicBezTo>
                  <a:cubicBezTo>
                    <a:pt x="0" y="1585"/>
                    <a:pt x="487" y="1985"/>
                    <a:pt x="996" y="1985"/>
                  </a:cubicBezTo>
                  <a:cubicBezTo>
                    <a:pt x="1239" y="1985"/>
                    <a:pt x="1488" y="1894"/>
                    <a:pt x="1691" y="1691"/>
                  </a:cubicBezTo>
                  <a:cubicBezTo>
                    <a:pt x="2072" y="1310"/>
                    <a:pt x="2072" y="678"/>
                    <a:pt x="1691" y="297"/>
                  </a:cubicBezTo>
                  <a:cubicBezTo>
                    <a:pt x="1486" y="92"/>
                    <a:pt x="1235" y="0"/>
                    <a:pt x="9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59" name="Google Shape;659;p8"/>
            <p:cNvSpPr/>
            <p:nvPr/>
          </p:nvSpPr>
          <p:spPr>
            <a:xfrm>
              <a:off x="989400" y="2107450"/>
              <a:ext cx="51825" cy="49600"/>
            </a:xfrm>
            <a:custGeom>
              <a:avLst/>
              <a:gdLst/>
              <a:ahLst/>
              <a:cxnLst/>
              <a:rect l="l" t="t" r="r" b="b"/>
              <a:pathLst>
                <a:path w="2073" h="1984" extrusionOk="0">
                  <a:moveTo>
                    <a:pt x="997" y="0"/>
                  </a:moveTo>
                  <a:cubicBezTo>
                    <a:pt x="487" y="0"/>
                    <a:pt x="0" y="395"/>
                    <a:pt x="0" y="992"/>
                  </a:cubicBezTo>
                  <a:cubicBezTo>
                    <a:pt x="0" y="1589"/>
                    <a:pt x="487" y="1984"/>
                    <a:pt x="997" y="1984"/>
                  </a:cubicBezTo>
                  <a:cubicBezTo>
                    <a:pt x="1239" y="1984"/>
                    <a:pt x="1488" y="1894"/>
                    <a:pt x="1691" y="1694"/>
                  </a:cubicBezTo>
                  <a:cubicBezTo>
                    <a:pt x="2072" y="1313"/>
                    <a:pt x="2072" y="682"/>
                    <a:pt x="1691" y="290"/>
                  </a:cubicBezTo>
                  <a:cubicBezTo>
                    <a:pt x="1488" y="90"/>
                    <a:pt x="1239" y="0"/>
                    <a:pt x="9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60" name="Google Shape;660;p8"/>
            <p:cNvSpPr/>
            <p:nvPr/>
          </p:nvSpPr>
          <p:spPr>
            <a:xfrm>
              <a:off x="1062325" y="2180675"/>
              <a:ext cx="52100" cy="49600"/>
            </a:xfrm>
            <a:custGeom>
              <a:avLst/>
              <a:gdLst/>
              <a:ahLst/>
              <a:cxnLst/>
              <a:rect l="l" t="t" r="r" b="b"/>
              <a:pathLst>
                <a:path w="2084" h="1984" extrusionOk="0">
                  <a:moveTo>
                    <a:pt x="1002" y="0"/>
                  </a:moveTo>
                  <a:cubicBezTo>
                    <a:pt x="492" y="0"/>
                    <a:pt x="0" y="395"/>
                    <a:pt x="0" y="992"/>
                  </a:cubicBezTo>
                  <a:cubicBezTo>
                    <a:pt x="0" y="1589"/>
                    <a:pt x="492" y="1984"/>
                    <a:pt x="1002" y="1984"/>
                  </a:cubicBezTo>
                  <a:cubicBezTo>
                    <a:pt x="1245" y="1984"/>
                    <a:pt x="1491" y="1894"/>
                    <a:pt x="1691" y="1694"/>
                  </a:cubicBezTo>
                  <a:cubicBezTo>
                    <a:pt x="2084" y="1301"/>
                    <a:pt x="2084" y="670"/>
                    <a:pt x="1691" y="289"/>
                  </a:cubicBezTo>
                  <a:cubicBezTo>
                    <a:pt x="1491" y="90"/>
                    <a:pt x="1245" y="0"/>
                    <a:pt x="10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61" name="Google Shape;661;p8"/>
            <p:cNvSpPr/>
            <p:nvPr/>
          </p:nvSpPr>
          <p:spPr>
            <a:xfrm>
              <a:off x="1135550" y="2253700"/>
              <a:ext cx="52100" cy="49800"/>
            </a:xfrm>
            <a:custGeom>
              <a:avLst/>
              <a:gdLst/>
              <a:ahLst/>
              <a:cxnLst/>
              <a:rect l="l" t="t" r="r" b="b"/>
              <a:pathLst>
                <a:path w="2084" h="1992" extrusionOk="0">
                  <a:moveTo>
                    <a:pt x="996" y="0"/>
                  </a:moveTo>
                  <a:cubicBezTo>
                    <a:pt x="489" y="0"/>
                    <a:pt x="0" y="397"/>
                    <a:pt x="0" y="1000"/>
                  </a:cubicBezTo>
                  <a:cubicBezTo>
                    <a:pt x="0" y="1597"/>
                    <a:pt x="492" y="1991"/>
                    <a:pt x="1002" y="1991"/>
                  </a:cubicBezTo>
                  <a:cubicBezTo>
                    <a:pt x="1245" y="1991"/>
                    <a:pt x="1491" y="1902"/>
                    <a:pt x="1691" y="1702"/>
                  </a:cubicBezTo>
                  <a:cubicBezTo>
                    <a:pt x="2084" y="1309"/>
                    <a:pt x="2084" y="678"/>
                    <a:pt x="1691" y="297"/>
                  </a:cubicBezTo>
                  <a:cubicBezTo>
                    <a:pt x="1490" y="92"/>
                    <a:pt x="1241" y="0"/>
                    <a:pt x="9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62" name="Google Shape;662;p8"/>
            <p:cNvSpPr/>
            <p:nvPr/>
          </p:nvSpPr>
          <p:spPr>
            <a:xfrm>
              <a:off x="1209075" y="2327275"/>
              <a:ext cx="52100" cy="49750"/>
            </a:xfrm>
            <a:custGeom>
              <a:avLst/>
              <a:gdLst/>
              <a:ahLst/>
              <a:cxnLst/>
              <a:rect l="l" t="t" r="r" b="b"/>
              <a:pathLst>
                <a:path w="2084" h="1990" extrusionOk="0">
                  <a:moveTo>
                    <a:pt x="1001" y="1"/>
                  </a:moveTo>
                  <a:cubicBezTo>
                    <a:pt x="492" y="1"/>
                    <a:pt x="0" y="401"/>
                    <a:pt x="0" y="998"/>
                  </a:cubicBezTo>
                  <a:cubicBezTo>
                    <a:pt x="0" y="1595"/>
                    <a:pt x="492" y="1989"/>
                    <a:pt x="1002" y="1989"/>
                  </a:cubicBezTo>
                  <a:cubicBezTo>
                    <a:pt x="1244" y="1989"/>
                    <a:pt x="1491" y="1900"/>
                    <a:pt x="1691" y="1700"/>
                  </a:cubicBezTo>
                  <a:cubicBezTo>
                    <a:pt x="2084" y="1307"/>
                    <a:pt x="2084" y="676"/>
                    <a:pt x="1691" y="295"/>
                  </a:cubicBezTo>
                  <a:cubicBezTo>
                    <a:pt x="1491" y="92"/>
                    <a:pt x="1244" y="1"/>
                    <a:pt x="10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63" name="Google Shape;663;p8"/>
            <p:cNvSpPr/>
            <p:nvPr/>
          </p:nvSpPr>
          <p:spPr>
            <a:xfrm>
              <a:off x="1282300" y="2400450"/>
              <a:ext cx="51800" cy="49800"/>
            </a:xfrm>
            <a:custGeom>
              <a:avLst/>
              <a:gdLst/>
              <a:ahLst/>
              <a:cxnLst/>
              <a:rect l="l" t="t" r="r" b="b"/>
              <a:pathLst>
                <a:path w="2072" h="1992" extrusionOk="0">
                  <a:moveTo>
                    <a:pt x="996" y="0"/>
                  </a:moveTo>
                  <a:cubicBezTo>
                    <a:pt x="488" y="0"/>
                    <a:pt x="0" y="397"/>
                    <a:pt x="0" y="1000"/>
                  </a:cubicBezTo>
                  <a:cubicBezTo>
                    <a:pt x="0" y="1597"/>
                    <a:pt x="492" y="1991"/>
                    <a:pt x="1002" y="1991"/>
                  </a:cubicBezTo>
                  <a:cubicBezTo>
                    <a:pt x="1244" y="1991"/>
                    <a:pt x="1491" y="1902"/>
                    <a:pt x="1691" y="1702"/>
                  </a:cubicBezTo>
                  <a:cubicBezTo>
                    <a:pt x="2072" y="1309"/>
                    <a:pt x="2072" y="678"/>
                    <a:pt x="1691" y="297"/>
                  </a:cubicBezTo>
                  <a:cubicBezTo>
                    <a:pt x="1490" y="92"/>
                    <a:pt x="1241" y="0"/>
                    <a:pt x="9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64" name="Google Shape;664;p8"/>
            <p:cNvSpPr/>
            <p:nvPr/>
          </p:nvSpPr>
          <p:spPr>
            <a:xfrm>
              <a:off x="696200" y="1960700"/>
              <a:ext cx="52125" cy="49800"/>
            </a:xfrm>
            <a:custGeom>
              <a:avLst/>
              <a:gdLst/>
              <a:ahLst/>
              <a:cxnLst/>
              <a:rect l="l" t="t" r="r" b="b"/>
              <a:pathLst>
                <a:path w="2085" h="1992" extrusionOk="0">
                  <a:moveTo>
                    <a:pt x="1002" y="1"/>
                  </a:moveTo>
                  <a:cubicBezTo>
                    <a:pt x="493" y="1"/>
                    <a:pt x="1" y="395"/>
                    <a:pt x="1" y="992"/>
                  </a:cubicBezTo>
                  <a:cubicBezTo>
                    <a:pt x="1" y="1595"/>
                    <a:pt x="489" y="1992"/>
                    <a:pt x="997" y="1992"/>
                  </a:cubicBezTo>
                  <a:cubicBezTo>
                    <a:pt x="1241" y="1992"/>
                    <a:pt x="1490" y="1900"/>
                    <a:pt x="1691" y="1695"/>
                  </a:cubicBezTo>
                  <a:cubicBezTo>
                    <a:pt x="2084" y="1314"/>
                    <a:pt x="2084" y="683"/>
                    <a:pt x="1691" y="290"/>
                  </a:cubicBezTo>
                  <a:cubicBezTo>
                    <a:pt x="1492" y="90"/>
                    <a:pt x="1245" y="1"/>
                    <a:pt x="10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65" name="Google Shape;665;p8"/>
            <p:cNvSpPr/>
            <p:nvPr/>
          </p:nvSpPr>
          <p:spPr>
            <a:xfrm>
              <a:off x="769425" y="2033925"/>
              <a:ext cx="52125" cy="49600"/>
            </a:xfrm>
            <a:custGeom>
              <a:avLst/>
              <a:gdLst/>
              <a:ahLst/>
              <a:cxnLst/>
              <a:rect l="l" t="t" r="r" b="b"/>
              <a:pathLst>
                <a:path w="2085" h="1984" extrusionOk="0">
                  <a:moveTo>
                    <a:pt x="1002" y="1"/>
                  </a:moveTo>
                  <a:cubicBezTo>
                    <a:pt x="492" y="1"/>
                    <a:pt x="1" y="395"/>
                    <a:pt x="1" y="992"/>
                  </a:cubicBezTo>
                  <a:cubicBezTo>
                    <a:pt x="1" y="1589"/>
                    <a:pt x="492" y="1984"/>
                    <a:pt x="1002" y="1984"/>
                  </a:cubicBezTo>
                  <a:cubicBezTo>
                    <a:pt x="1245" y="1984"/>
                    <a:pt x="1492" y="1894"/>
                    <a:pt x="1691" y="1695"/>
                  </a:cubicBezTo>
                  <a:cubicBezTo>
                    <a:pt x="2084" y="1302"/>
                    <a:pt x="2084" y="683"/>
                    <a:pt x="1691" y="290"/>
                  </a:cubicBezTo>
                  <a:cubicBezTo>
                    <a:pt x="1492" y="90"/>
                    <a:pt x="1245" y="1"/>
                    <a:pt x="10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66" name="Google Shape;666;p8"/>
            <p:cNvSpPr/>
            <p:nvPr/>
          </p:nvSpPr>
          <p:spPr>
            <a:xfrm>
              <a:off x="614650" y="2034000"/>
              <a:ext cx="66400" cy="49450"/>
            </a:xfrm>
            <a:custGeom>
              <a:avLst/>
              <a:gdLst/>
              <a:ahLst/>
              <a:cxnLst/>
              <a:rect l="l" t="t" r="r" b="b"/>
              <a:pathLst>
                <a:path w="2656" h="1978" extrusionOk="0">
                  <a:moveTo>
                    <a:pt x="1334" y="1"/>
                  </a:moveTo>
                  <a:cubicBezTo>
                    <a:pt x="453" y="1"/>
                    <a:pt x="0" y="1061"/>
                    <a:pt x="631" y="1692"/>
                  </a:cubicBezTo>
                  <a:cubicBezTo>
                    <a:pt x="822" y="1882"/>
                    <a:pt x="1075" y="1977"/>
                    <a:pt x="1329" y="1977"/>
                  </a:cubicBezTo>
                  <a:cubicBezTo>
                    <a:pt x="1584" y="1977"/>
                    <a:pt x="1840" y="1882"/>
                    <a:pt x="2036" y="1692"/>
                  </a:cubicBezTo>
                  <a:cubicBezTo>
                    <a:pt x="2656" y="1061"/>
                    <a:pt x="2215" y="1"/>
                    <a:pt x="1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67" name="Google Shape;667;p8"/>
            <p:cNvSpPr/>
            <p:nvPr/>
          </p:nvSpPr>
          <p:spPr>
            <a:xfrm>
              <a:off x="842950" y="2107450"/>
              <a:ext cx="52125" cy="49600"/>
            </a:xfrm>
            <a:custGeom>
              <a:avLst/>
              <a:gdLst/>
              <a:ahLst/>
              <a:cxnLst/>
              <a:rect l="l" t="t" r="r" b="b"/>
              <a:pathLst>
                <a:path w="2085" h="1984" extrusionOk="0">
                  <a:moveTo>
                    <a:pt x="1002" y="0"/>
                  </a:moveTo>
                  <a:cubicBezTo>
                    <a:pt x="492" y="0"/>
                    <a:pt x="1" y="395"/>
                    <a:pt x="1" y="992"/>
                  </a:cubicBezTo>
                  <a:cubicBezTo>
                    <a:pt x="1" y="1589"/>
                    <a:pt x="492" y="1984"/>
                    <a:pt x="1002" y="1984"/>
                  </a:cubicBezTo>
                  <a:cubicBezTo>
                    <a:pt x="1245" y="1984"/>
                    <a:pt x="1492" y="1894"/>
                    <a:pt x="1691" y="1694"/>
                  </a:cubicBezTo>
                  <a:cubicBezTo>
                    <a:pt x="2084" y="1302"/>
                    <a:pt x="2084" y="682"/>
                    <a:pt x="1691" y="290"/>
                  </a:cubicBezTo>
                  <a:cubicBezTo>
                    <a:pt x="1492" y="90"/>
                    <a:pt x="1245" y="0"/>
                    <a:pt x="10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68" name="Google Shape;668;p8"/>
            <p:cNvSpPr/>
            <p:nvPr/>
          </p:nvSpPr>
          <p:spPr>
            <a:xfrm>
              <a:off x="916175" y="2180675"/>
              <a:ext cx="51825" cy="49600"/>
            </a:xfrm>
            <a:custGeom>
              <a:avLst/>
              <a:gdLst/>
              <a:ahLst/>
              <a:cxnLst/>
              <a:rect l="l" t="t" r="r" b="b"/>
              <a:pathLst>
                <a:path w="2073" h="1984" extrusionOk="0">
                  <a:moveTo>
                    <a:pt x="997" y="0"/>
                  </a:moveTo>
                  <a:cubicBezTo>
                    <a:pt x="487" y="0"/>
                    <a:pt x="0" y="395"/>
                    <a:pt x="0" y="992"/>
                  </a:cubicBezTo>
                  <a:cubicBezTo>
                    <a:pt x="0" y="1589"/>
                    <a:pt x="487" y="1984"/>
                    <a:pt x="997" y="1984"/>
                  </a:cubicBezTo>
                  <a:cubicBezTo>
                    <a:pt x="1239" y="1984"/>
                    <a:pt x="1488" y="1894"/>
                    <a:pt x="1691" y="1694"/>
                  </a:cubicBezTo>
                  <a:cubicBezTo>
                    <a:pt x="2072" y="1301"/>
                    <a:pt x="2072" y="670"/>
                    <a:pt x="1691" y="289"/>
                  </a:cubicBezTo>
                  <a:cubicBezTo>
                    <a:pt x="1488" y="90"/>
                    <a:pt x="1239" y="0"/>
                    <a:pt x="9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69" name="Google Shape;669;p8"/>
            <p:cNvSpPr/>
            <p:nvPr/>
          </p:nvSpPr>
          <p:spPr>
            <a:xfrm>
              <a:off x="989400" y="2253700"/>
              <a:ext cx="51825" cy="49800"/>
            </a:xfrm>
            <a:custGeom>
              <a:avLst/>
              <a:gdLst/>
              <a:ahLst/>
              <a:cxnLst/>
              <a:rect l="l" t="t" r="r" b="b"/>
              <a:pathLst>
                <a:path w="2073" h="1992" extrusionOk="0">
                  <a:moveTo>
                    <a:pt x="991" y="0"/>
                  </a:moveTo>
                  <a:cubicBezTo>
                    <a:pt x="483" y="0"/>
                    <a:pt x="0" y="397"/>
                    <a:pt x="0" y="1000"/>
                  </a:cubicBezTo>
                  <a:cubicBezTo>
                    <a:pt x="0" y="1597"/>
                    <a:pt x="487" y="1991"/>
                    <a:pt x="997" y="1991"/>
                  </a:cubicBezTo>
                  <a:cubicBezTo>
                    <a:pt x="1239" y="1991"/>
                    <a:pt x="1488" y="1902"/>
                    <a:pt x="1691" y="1702"/>
                  </a:cubicBezTo>
                  <a:cubicBezTo>
                    <a:pt x="2072" y="1309"/>
                    <a:pt x="2072" y="678"/>
                    <a:pt x="1691" y="297"/>
                  </a:cubicBezTo>
                  <a:cubicBezTo>
                    <a:pt x="1486" y="92"/>
                    <a:pt x="1236" y="0"/>
                    <a:pt x="9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70" name="Google Shape;670;p8"/>
            <p:cNvSpPr/>
            <p:nvPr/>
          </p:nvSpPr>
          <p:spPr>
            <a:xfrm>
              <a:off x="1062625" y="2326825"/>
              <a:ext cx="51800" cy="49600"/>
            </a:xfrm>
            <a:custGeom>
              <a:avLst/>
              <a:gdLst/>
              <a:ahLst/>
              <a:cxnLst/>
              <a:rect l="l" t="t" r="r" b="b"/>
              <a:pathLst>
                <a:path w="2072" h="1984" extrusionOk="0">
                  <a:moveTo>
                    <a:pt x="993" y="0"/>
                  </a:moveTo>
                  <a:cubicBezTo>
                    <a:pt x="487" y="0"/>
                    <a:pt x="0" y="395"/>
                    <a:pt x="0" y="992"/>
                  </a:cubicBezTo>
                  <a:cubicBezTo>
                    <a:pt x="0" y="1589"/>
                    <a:pt x="487" y="1983"/>
                    <a:pt x="993" y="1983"/>
                  </a:cubicBezTo>
                  <a:cubicBezTo>
                    <a:pt x="1234" y="1983"/>
                    <a:pt x="1479" y="1894"/>
                    <a:pt x="1679" y="1694"/>
                  </a:cubicBezTo>
                  <a:cubicBezTo>
                    <a:pt x="2072" y="1313"/>
                    <a:pt x="2072" y="682"/>
                    <a:pt x="1679" y="289"/>
                  </a:cubicBezTo>
                  <a:cubicBezTo>
                    <a:pt x="1479" y="90"/>
                    <a:pt x="1234" y="0"/>
                    <a:pt x="9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71" name="Google Shape;671;p8"/>
            <p:cNvSpPr/>
            <p:nvPr/>
          </p:nvSpPr>
          <p:spPr>
            <a:xfrm>
              <a:off x="1135850" y="2400450"/>
              <a:ext cx="52100" cy="49800"/>
            </a:xfrm>
            <a:custGeom>
              <a:avLst/>
              <a:gdLst/>
              <a:ahLst/>
              <a:cxnLst/>
              <a:rect l="l" t="t" r="r" b="b"/>
              <a:pathLst>
                <a:path w="2084" h="1992" extrusionOk="0">
                  <a:moveTo>
                    <a:pt x="1000" y="0"/>
                  </a:moveTo>
                  <a:cubicBezTo>
                    <a:pt x="489" y="0"/>
                    <a:pt x="0" y="397"/>
                    <a:pt x="0" y="1000"/>
                  </a:cubicBezTo>
                  <a:cubicBezTo>
                    <a:pt x="0" y="1597"/>
                    <a:pt x="492" y="1991"/>
                    <a:pt x="1006" y="1991"/>
                  </a:cubicBezTo>
                  <a:cubicBezTo>
                    <a:pt x="1250" y="1991"/>
                    <a:pt x="1499" y="1902"/>
                    <a:pt x="1703" y="1702"/>
                  </a:cubicBezTo>
                  <a:cubicBezTo>
                    <a:pt x="2084" y="1309"/>
                    <a:pt x="2084" y="678"/>
                    <a:pt x="1703" y="297"/>
                  </a:cubicBezTo>
                  <a:cubicBezTo>
                    <a:pt x="1498" y="92"/>
                    <a:pt x="1246" y="0"/>
                    <a:pt x="10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72" name="Google Shape;672;p8"/>
            <p:cNvSpPr/>
            <p:nvPr/>
          </p:nvSpPr>
          <p:spPr>
            <a:xfrm>
              <a:off x="1209075" y="2473575"/>
              <a:ext cx="52100" cy="49600"/>
            </a:xfrm>
            <a:custGeom>
              <a:avLst/>
              <a:gdLst/>
              <a:ahLst/>
              <a:cxnLst/>
              <a:rect l="l" t="t" r="r" b="b"/>
              <a:pathLst>
                <a:path w="2084" h="1984" extrusionOk="0">
                  <a:moveTo>
                    <a:pt x="1002" y="0"/>
                  </a:moveTo>
                  <a:cubicBezTo>
                    <a:pt x="492" y="0"/>
                    <a:pt x="0" y="395"/>
                    <a:pt x="0" y="992"/>
                  </a:cubicBezTo>
                  <a:cubicBezTo>
                    <a:pt x="0" y="1589"/>
                    <a:pt x="492" y="1983"/>
                    <a:pt x="1002" y="1983"/>
                  </a:cubicBezTo>
                  <a:cubicBezTo>
                    <a:pt x="1244" y="1983"/>
                    <a:pt x="1491" y="1894"/>
                    <a:pt x="1691" y="1694"/>
                  </a:cubicBezTo>
                  <a:cubicBezTo>
                    <a:pt x="2084" y="1313"/>
                    <a:pt x="2084" y="682"/>
                    <a:pt x="1691" y="289"/>
                  </a:cubicBezTo>
                  <a:cubicBezTo>
                    <a:pt x="1491" y="89"/>
                    <a:pt x="1244" y="0"/>
                    <a:pt x="10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73" name="Google Shape;673;p8"/>
            <p:cNvSpPr/>
            <p:nvPr/>
          </p:nvSpPr>
          <p:spPr>
            <a:xfrm>
              <a:off x="696200" y="2107025"/>
              <a:ext cx="52125" cy="49725"/>
            </a:xfrm>
            <a:custGeom>
              <a:avLst/>
              <a:gdLst/>
              <a:ahLst/>
              <a:cxnLst/>
              <a:rect l="l" t="t" r="r" b="b"/>
              <a:pathLst>
                <a:path w="2085" h="1989" extrusionOk="0">
                  <a:moveTo>
                    <a:pt x="1002" y="0"/>
                  </a:moveTo>
                  <a:cubicBezTo>
                    <a:pt x="492" y="0"/>
                    <a:pt x="1" y="400"/>
                    <a:pt x="1" y="997"/>
                  </a:cubicBezTo>
                  <a:cubicBezTo>
                    <a:pt x="1" y="1594"/>
                    <a:pt x="493" y="1989"/>
                    <a:pt x="1002" y="1989"/>
                  </a:cubicBezTo>
                  <a:cubicBezTo>
                    <a:pt x="1245" y="1989"/>
                    <a:pt x="1492" y="1899"/>
                    <a:pt x="1691" y="1700"/>
                  </a:cubicBezTo>
                  <a:cubicBezTo>
                    <a:pt x="2084" y="1307"/>
                    <a:pt x="2084" y="676"/>
                    <a:pt x="1691" y="295"/>
                  </a:cubicBezTo>
                  <a:cubicBezTo>
                    <a:pt x="1492" y="91"/>
                    <a:pt x="1245" y="0"/>
                    <a:pt x="10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74" name="Google Shape;674;p8"/>
            <p:cNvSpPr/>
            <p:nvPr/>
          </p:nvSpPr>
          <p:spPr>
            <a:xfrm>
              <a:off x="769725" y="2180675"/>
              <a:ext cx="52125" cy="49600"/>
            </a:xfrm>
            <a:custGeom>
              <a:avLst/>
              <a:gdLst/>
              <a:ahLst/>
              <a:cxnLst/>
              <a:rect l="l" t="t" r="r" b="b"/>
              <a:pathLst>
                <a:path w="2085" h="1984" extrusionOk="0">
                  <a:moveTo>
                    <a:pt x="1006" y="0"/>
                  </a:moveTo>
                  <a:cubicBezTo>
                    <a:pt x="492" y="0"/>
                    <a:pt x="1" y="395"/>
                    <a:pt x="1" y="992"/>
                  </a:cubicBezTo>
                  <a:cubicBezTo>
                    <a:pt x="1" y="1589"/>
                    <a:pt x="492" y="1984"/>
                    <a:pt x="1006" y="1984"/>
                  </a:cubicBezTo>
                  <a:cubicBezTo>
                    <a:pt x="1250" y="1984"/>
                    <a:pt x="1500" y="1894"/>
                    <a:pt x="1703" y="1694"/>
                  </a:cubicBezTo>
                  <a:cubicBezTo>
                    <a:pt x="2084" y="1301"/>
                    <a:pt x="2084" y="682"/>
                    <a:pt x="1703" y="289"/>
                  </a:cubicBezTo>
                  <a:cubicBezTo>
                    <a:pt x="1500" y="90"/>
                    <a:pt x="1250" y="0"/>
                    <a:pt x="10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75" name="Google Shape;675;p8"/>
            <p:cNvSpPr/>
            <p:nvPr/>
          </p:nvSpPr>
          <p:spPr>
            <a:xfrm>
              <a:off x="842950" y="2253700"/>
              <a:ext cx="52125" cy="49800"/>
            </a:xfrm>
            <a:custGeom>
              <a:avLst/>
              <a:gdLst/>
              <a:ahLst/>
              <a:cxnLst/>
              <a:rect l="l" t="t" r="r" b="b"/>
              <a:pathLst>
                <a:path w="2085" h="1992" extrusionOk="0">
                  <a:moveTo>
                    <a:pt x="997" y="0"/>
                  </a:moveTo>
                  <a:cubicBezTo>
                    <a:pt x="489" y="0"/>
                    <a:pt x="1" y="397"/>
                    <a:pt x="1" y="1000"/>
                  </a:cubicBezTo>
                  <a:cubicBezTo>
                    <a:pt x="1" y="1597"/>
                    <a:pt x="492" y="1991"/>
                    <a:pt x="1002" y="1991"/>
                  </a:cubicBezTo>
                  <a:cubicBezTo>
                    <a:pt x="1245" y="1991"/>
                    <a:pt x="1492" y="1902"/>
                    <a:pt x="1691" y="1702"/>
                  </a:cubicBezTo>
                  <a:cubicBezTo>
                    <a:pt x="2084" y="1309"/>
                    <a:pt x="2084" y="678"/>
                    <a:pt x="1691" y="297"/>
                  </a:cubicBezTo>
                  <a:cubicBezTo>
                    <a:pt x="1490" y="92"/>
                    <a:pt x="1241" y="0"/>
                    <a:pt x="9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76" name="Google Shape;676;p8"/>
            <p:cNvSpPr/>
            <p:nvPr/>
          </p:nvSpPr>
          <p:spPr>
            <a:xfrm>
              <a:off x="916175" y="2326825"/>
              <a:ext cx="51825" cy="49600"/>
            </a:xfrm>
            <a:custGeom>
              <a:avLst/>
              <a:gdLst/>
              <a:ahLst/>
              <a:cxnLst/>
              <a:rect l="l" t="t" r="r" b="b"/>
              <a:pathLst>
                <a:path w="2073" h="1984" extrusionOk="0">
                  <a:moveTo>
                    <a:pt x="997" y="0"/>
                  </a:moveTo>
                  <a:cubicBezTo>
                    <a:pt x="487" y="0"/>
                    <a:pt x="0" y="395"/>
                    <a:pt x="0" y="992"/>
                  </a:cubicBezTo>
                  <a:cubicBezTo>
                    <a:pt x="0" y="1589"/>
                    <a:pt x="487" y="1983"/>
                    <a:pt x="997" y="1983"/>
                  </a:cubicBezTo>
                  <a:cubicBezTo>
                    <a:pt x="1239" y="1983"/>
                    <a:pt x="1488" y="1894"/>
                    <a:pt x="1691" y="1694"/>
                  </a:cubicBezTo>
                  <a:cubicBezTo>
                    <a:pt x="2072" y="1313"/>
                    <a:pt x="2072" y="682"/>
                    <a:pt x="1691" y="289"/>
                  </a:cubicBezTo>
                  <a:cubicBezTo>
                    <a:pt x="1488" y="90"/>
                    <a:pt x="1239" y="0"/>
                    <a:pt x="9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77" name="Google Shape;677;p8"/>
            <p:cNvSpPr/>
            <p:nvPr/>
          </p:nvSpPr>
          <p:spPr>
            <a:xfrm>
              <a:off x="989400" y="2400050"/>
              <a:ext cx="51825" cy="49600"/>
            </a:xfrm>
            <a:custGeom>
              <a:avLst/>
              <a:gdLst/>
              <a:ahLst/>
              <a:cxnLst/>
              <a:rect l="l" t="t" r="r" b="b"/>
              <a:pathLst>
                <a:path w="2073" h="1984" extrusionOk="0">
                  <a:moveTo>
                    <a:pt x="997" y="0"/>
                  </a:moveTo>
                  <a:cubicBezTo>
                    <a:pt x="487" y="0"/>
                    <a:pt x="0" y="395"/>
                    <a:pt x="0" y="992"/>
                  </a:cubicBezTo>
                  <a:cubicBezTo>
                    <a:pt x="0" y="1589"/>
                    <a:pt x="487" y="1983"/>
                    <a:pt x="997" y="1983"/>
                  </a:cubicBezTo>
                  <a:cubicBezTo>
                    <a:pt x="1239" y="1983"/>
                    <a:pt x="1488" y="1894"/>
                    <a:pt x="1691" y="1694"/>
                  </a:cubicBezTo>
                  <a:cubicBezTo>
                    <a:pt x="2072" y="1301"/>
                    <a:pt x="2072" y="682"/>
                    <a:pt x="1691" y="289"/>
                  </a:cubicBezTo>
                  <a:cubicBezTo>
                    <a:pt x="1488" y="90"/>
                    <a:pt x="1239" y="0"/>
                    <a:pt x="9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78" name="Google Shape;678;p8"/>
            <p:cNvSpPr/>
            <p:nvPr/>
          </p:nvSpPr>
          <p:spPr>
            <a:xfrm>
              <a:off x="1062925" y="2473575"/>
              <a:ext cx="51800" cy="49600"/>
            </a:xfrm>
            <a:custGeom>
              <a:avLst/>
              <a:gdLst/>
              <a:ahLst/>
              <a:cxnLst/>
              <a:rect l="l" t="t" r="r" b="b"/>
              <a:pathLst>
                <a:path w="2072" h="1984" extrusionOk="0">
                  <a:moveTo>
                    <a:pt x="997" y="0"/>
                  </a:moveTo>
                  <a:cubicBezTo>
                    <a:pt x="487" y="0"/>
                    <a:pt x="0" y="395"/>
                    <a:pt x="0" y="992"/>
                  </a:cubicBezTo>
                  <a:cubicBezTo>
                    <a:pt x="0" y="1589"/>
                    <a:pt x="487" y="1983"/>
                    <a:pt x="997" y="1983"/>
                  </a:cubicBezTo>
                  <a:cubicBezTo>
                    <a:pt x="1239" y="1983"/>
                    <a:pt x="1487" y="1894"/>
                    <a:pt x="1691" y="1694"/>
                  </a:cubicBezTo>
                  <a:cubicBezTo>
                    <a:pt x="2072" y="1313"/>
                    <a:pt x="2072" y="682"/>
                    <a:pt x="1691" y="289"/>
                  </a:cubicBezTo>
                  <a:cubicBezTo>
                    <a:pt x="1487" y="89"/>
                    <a:pt x="1239" y="0"/>
                    <a:pt x="9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79" name="Google Shape;679;p8"/>
            <p:cNvSpPr/>
            <p:nvPr/>
          </p:nvSpPr>
          <p:spPr>
            <a:xfrm>
              <a:off x="1136150" y="2546775"/>
              <a:ext cx="51800" cy="49625"/>
            </a:xfrm>
            <a:custGeom>
              <a:avLst/>
              <a:gdLst/>
              <a:ahLst/>
              <a:cxnLst/>
              <a:rect l="l" t="t" r="r" b="b"/>
              <a:pathLst>
                <a:path w="2072" h="1985" extrusionOk="0">
                  <a:moveTo>
                    <a:pt x="996" y="1"/>
                  </a:moveTo>
                  <a:cubicBezTo>
                    <a:pt x="487" y="1"/>
                    <a:pt x="0" y="396"/>
                    <a:pt x="0" y="993"/>
                  </a:cubicBezTo>
                  <a:cubicBezTo>
                    <a:pt x="0" y="1589"/>
                    <a:pt x="487" y="1984"/>
                    <a:pt x="996" y="1984"/>
                  </a:cubicBezTo>
                  <a:cubicBezTo>
                    <a:pt x="1239" y="1984"/>
                    <a:pt x="1487" y="1895"/>
                    <a:pt x="1691" y="1695"/>
                  </a:cubicBezTo>
                  <a:cubicBezTo>
                    <a:pt x="2072" y="1302"/>
                    <a:pt x="2072" y="683"/>
                    <a:pt x="1691" y="290"/>
                  </a:cubicBezTo>
                  <a:cubicBezTo>
                    <a:pt x="1487" y="90"/>
                    <a:pt x="1239" y="1"/>
                    <a:pt x="9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80" name="Google Shape;680;p8"/>
            <p:cNvSpPr/>
            <p:nvPr/>
          </p:nvSpPr>
          <p:spPr>
            <a:xfrm>
              <a:off x="549750" y="2107250"/>
              <a:ext cx="52125" cy="49800"/>
            </a:xfrm>
            <a:custGeom>
              <a:avLst/>
              <a:gdLst/>
              <a:ahLst/>
              <a:cxnLst/>
              <a:rect l="l" t="t" r="r" b="b"/>
              <a:pathLst>
                <a:path w="2085" h="1992" extrusionOk="0">
                  <a:moveTo>
                    <a:pt x="997" y="1"/>
                  </a:moveTo>
                  <a:cubicBezTo>
                    <a:pt x="489" y="1"/>
                    <a:pt x="1" y="397"/>
                    <a:pt x="1" y="1000"/>
                  </a:cubicBezTo>
                  <a:cubicBezTo>
                    <a:pt x="1" y="1597"/>
                    <a:pt x="493" y="1992"/>
                    <a:pt x="1002" y="1992"/>
                  </a:cubicBezTo>
                  <a:cubicBezTo>
                    <a:pt x="1245" y="1992"/>
                    <a:pt x="1492" y="1902"/>
                    <a:pt x="1692" y="1702"/>
                  </a:cubicBezTo>
                  <a:cubicBezTo>
                    <a:pt x="2084" y="1310"/>
                    <a:pt x="2084" y="679"/>
                    <a:pt x="1692" y="298"/>
                  </a:cubicBezTo>
                  <a:cubicBezTo>
                    <a:pt x="1490" y="92"/>
                    <a:pt x="1241" y="1"/>
                    <a:pt x="9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81" name="Google Shape;681;p8"/>
            <p:cNvSpPr/>
            <p:nvPr/>
          </p:nvSpPr>
          <p:spPr>
            <a:xfrm>
              <a:off x="622975" y="2180475"/>
              <a:ext cx="51825" cy="49700"/>
            </a:xfrm>
            <a:custGeom>
              <a:avLst/>
              <a:gdLst/>
              <a:ahLst/>
              <a:cxnLst/>
              <a:rect l="l" t="t" r="r" b="b"/>
              <a:pathLst>
                <a:path w="2073" h="1988" extrusionOk="0">
                  <a:moveTo>
                    <a:pt x="990" y="0"/>
                  </a:moveTo>
                  <a:cubicBezTo>
                    <a:pt x="483" y="0"/>
                    <a:pt x="1" y="394"/>
                    <a:pt x="1" y="988"/>
                  </a:cubicBezTo>
                  <a:cubicBezTo>
                    <a:pt x="1" y="1591"/>
                    <a:pt x="484" y="1987"/>
                    <a:pt x="992" y="1987"/>
                  </a:cubicBezTo>
                  <a:cubicBezTo>
                    <a:pt x="1236" y="1987"/>
                    <a:pt x="1486" y="1896"/>
                    <a:pt x="1691" y="1690"/>
                  </a:cubicBezTo>
                  <a:cubicBezTo>
                    <a:pt x="2072" y="1309"/>
                    <a:pt x="2072" y="678"/>
                    <a:pt x="1691" y="297"/>
                  </a:cubicBezTo>
                  <a:cubicBezTo>
                    <a:pt x="1486" y="92"/>
                    <a:pt x="1235" y="0"/>
                    <a:pt x="9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82" name="Google Shape;682;p8"/>
            <p:cNvSpPr/>
            <p:nvPr/>
          </p:nvSpPr>
          <p:spPr>
            <a:xfrm>
              <a:off x="468200" y="2180450"/>
              <a:ext cx="66400" cy="49675"/>
            </a:xfrm>
            <a:custGeom>
              <a:avLst/>
              <a:gdLst/>
              <a:ahLst/>
              <a:cxnLst/>
              <a:rect l="l" t="t" r="r" b="b"/>
              <a:pathLst>
                <a:path w="2656" h="1987" extrusionOk="0">
                  <a:moveTo>
                    <a:pt x="1322" y="1"/>
                  </a:moveTo>
                  <a:cubicBezTo>
                    <a:pt x="441" y="1"/>
                    <a:pt x="1" y="1072"/>
                    <a:pt x="632" y="1691"/>
                  </a:cubicBezTo>
                  <a:cubicBezTo>
                    <a:pt x="822" y="1888"/>
                    <a:pt x="1075" y="1986"/>
                    <a:pt x="1328" y="1986"/>
                  </a:cubicBezTo>
                  <a:cubicBezTo>
                    <a:pt x="1581" y="1986"/>
                    <a:pt x="1834" y="1888"/>
                    <a:pt x="2025" y="1691"/>
                  </a:cubicBezTo>
                  <a:cubicBezTo>
                    <a:pt x="2656" y="1072"/>
                    <a:pt x="2203" y="1"/>
                    <a:pt x="13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83" name="Google Shape;683;p8"/>
            <p:cNvSpPr/>
            <p:nvPr/>
          </p:nvSpPr>
          <p:spPr>
            <a:xfrm>
              <a:off x="696500" y="2253975"/>
              <a:ext cx="51825" cy="49725"/>
            </a:xfrm>
            <a:custGeom>
              <a:avLst/>
              <a:gdLst/>
              <a:ahLst/>
              <a:cxnLst/>
              <a:rect l="l" t="t" r="r" b="b"/>
              <a:pathLst>
                <a:path w="2073" h="1989" extrusionOk="0">
                  <a:moveTo>
                    <a:pt x="990" y="1"/>
                  </a:moveTo>
                  <a:cubicBezTo>
                    <a:pt x="482" y="1"/>
                    <a:pt x="1" y="395"/>
                    <a:pt x="1" y="989"/>
                  </a:cubicBezTo>
                  <a:cubicBezTo>
                    <a:pt x="1" y="1592"/>
                    <a:pt x="484" y="1988"/>
                    <a:pt x="991" y="1988"/>
                  </a:cubicBezTo>
                  <a:cubicBezTo>
                    <a:pt x="1236" y="1988"/>
                    <a:pt x="1486" y="1896"/>
                    <a:pt x="1691" y="1691"/>
                  </a:cubicBezTo>
                  <a:cubicBezTo>
                    <a:pt x="2072" y="1310"/>
                    <a:pt x="2072" y="679"/>
                    <a:pt x="1691" y="298"/>
                  </a:cubicBezTo>
                  <a:cubicBezTo>
                    <a:pt x="1486" y="93"/>
                    <a:pt x="1235" y="1"/>
                    <a:pt x="9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84" name="Google Shape;684;p8"/>
            <p:cNvSpPr/>
            <p:nvPr/>
          </p:nvSpPr>
          <p:spPr>
            <a:xfrm>
              <a:off x="769425" y="2327125"/>
              <a:ext cx="52125" cy="49725"/>
            </a:xfrm>
            <a:custGeom>
              <a:avLst/>
              <a:gdLst/>
              <a:ahLst/>
              <a:cxnLst/>
              <a:rect l="l" t="t" r="r" b="b"/>
              <a:pathLst>
                <a:path w="2085" h="1989" extrusionOk="0">
                  <a:moveTo>
                    <a:pt x="1006" y="0"/>
                  </a:moveTo>
                  <a:cubicBezTo>
                    <a:pt x="492" y="0"/>
                    <a:pt x="1" y="395"/>
                    <a:pt x="1" y="992"/>
                  </a:cubicBezTo>
                  <a:cubicBezTo>
                    <a:pt x="1" y="1589"/>
                    <a:pt x="492" y="1989"/>
                    <a:pt x="1006" y="1989"/>
                  </a:cubicBezTo>
                  <a:cubicBezTo>
                    <a:pt x="1250" y="1989"/>
                    <a:pt x="1500" y="1898"/>
                    <a:pt x="1703" y="1694"/>
                  </a:cubicBezTo>
                  <a:cubicBezTo>
                    <a:pt x="2084" y="1313"/>
                    <a:pt x="2084" y="682"/>
                    <a:pt x="1703" y="289"/>
                  </a:cubicBezTo>
                  <a:cubicBezTo>
                    <a:pt x="1500" y="90"/>
                    <a:pt x="1250" y="0"/>
                    <a:pt x="10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85" name="Google Shape;685;p8"/>
            <p:cNvSpPr/>
            <p:nvPr/>
          </p:nvSpPr>
          <p:spPr>
            <a:xfrm>
              <a:off x="842650" y="2400350"/>
              <a:ext cx="52125" cy="49600"/>
            </a:xfrm>
            <a:custGeom>
              <a:avLst/>
              <a:gdLst/>
              <a:ahLst/>
              <a:cxnLst/>
              <a:rect l="l" t="t" r="r" b="b"/>
              <a:pathLst>
                <a:path w="2085" h="1984" extrusionOk="0">
                  <a:moveTo>
                    <a:pt x="1002" y="0"/>
                  </a:moveTo>
                  <a:cubicBezTo>
                    <a:pt x="492" y="0"/>
                    <a:pt x="1" y="395"/>
                    <a:pt x="1" y="992"/>
                  </a:cubicBezTo>
                  <a:cubicBezTo>
                    <a:pt x="1" y="1589"/>
                    <a:pt x="492" y="1983"/>
                    <a:pt x="1002" y="1983"/>
                  </a:cubicBezTo>
                  <a:cubicBezTo>
                    <a:pt x="1245" y="1983"/>
                    <a:pt x="1492" y="1894"/>
                    <a:pt x="1691" y="1694"/>
                  </a:cubicBezTo>
                  <a:cubicBezTo>
                    <a:pt x="2084" y="1301"/>
                    <a:pt x="2084" y="682"/>
                    <a:pt x="1691" y="289"/>
                  </a:cubicBezTo>
                  <a:cubicBezTo>
                    <a:pt x="1492" y="90"/>
                    <a:pt x="1245" y="0"/>
                    <a:pt x="10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86" name="Google Shape;686;p8"/>
            <p:cNvSpPr/>
            <p:nvPr/>
          </p:nvSpPr>
          <p:spPr>
            <a:xfrm>
              <a:off x="915875" y="2473575"/>
              <a:ext cx="52125" cy="49600"/>
            </a:xfrm>
            <a:custGeom>
              <a:avLst/>
              <a:gdLst/>
              <a:ahLst/>
              <a:cxnLst/>
              <a:rect l="l" t="t" r="r" b="b"/>
              <a:pathLst>
                <a:path w="2085" h="1984" extrusionOk="0">
                  <a:moveTo>
                    <a:pt x="1002" y="0"/>
                  </a:moveTo>
                  <a:cubicBezTo>
                    <a:pt x="492" y="0"/>
                    <a:pt x="1" y="395"/>
                    <a:pt x="1" y="992"/>
                  </a:cubicBezTo>
                  <a:cubicBezTo>
                    <a:pt x="1" y="1589"/>
                    <a:pt x="492" y="1983"/>
                    <a:pt x="1002" y="1983"/>
                  </a:cubicBezTo>
                  <a:cubicBezTo>
                    <a:pt x="1245" y="1983"/>
                    <a:pt x="1492" y="1894"/>
                    <a:pt x="1691" y="1694"/>
                  </a:cubicBezTo>
                  <a:cubicBezTo>
                    <a:pt x="2084" y="1301"/>
                    <a:pt x="2084" y="670"/>
                    <a:pt x="1691" y="289"/>
                  </a:cubicBezTo>
                  <a:cubicBezTo>
                    <a:pt x="1492" y="89"/>
                    <a:pt x="1245" y="0"/>
                    <a:pt x="10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87" name="Google Shape;687;p8"/>
            <p:cNvSpPr/>
            <p:nvPr/>
          </p:nvSpPr>
          <p:spPr>
            <a:xfrm>
              <a:off x="989400" y="2546950"/>
              <a:ext cx="52100" cy="49750"/>
            </a:xfrm>
            <a:custGeom>
              <a:avLst/>
              <a:gdLst/>
              <a:ahLst/>
              <a:cxnLst/>
              <a:rect l="l" t="t" r="r" b="b"/>
              <a:pathLst>
                <a:path w="2084" h="1990" extrusionOk="0">
                  <a:moveTo>
                    <a:pt x="1002" y="1"/>
                  </a:moveTo>
                  <a:cubicBezTo>
                    <a:pt x="492" y="1"/>
                    <a:pt x="0" y="401"/>
                    <a:pt x="0" y="997"/>
                  </a:cubicBezTo>
                  <a:cubicBezTo>
                    <a:pt x="0" y="1594"/>
                    <a:pt x="492" y="1989"/>
                    <a:pt x="1002" y="1989"/>
                  </a:cubicBezTo>
                  <a:cubicBezTo>
                    <a:pt x="1245" y="1989"/>
                    <a:pt x="1491" y="1900"/>
                    <a:pt x="1691" y="1700"/>
                  </a:cubicBezTo>
                  <a:cubicBezTo>
                    <a:pt x="2084" y="1307"/>
                    <a:pt x="2084" y="676"/>
                    <a:pt x="1691" y="295"/>
                  </a:cubicBezTo>
                  <a:cubicBezTo>
                    <a:pt x="1491" y="91"/>
                    <a:pt x="1244" y="1"/>
                    <a:pt x="10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88" name="Google Shape;688;p8"/>
            <p:cNvSpPr/>
            <p:nvPr/>
          </p:nvSpPr>
          <p:spPr>
            <a:xfrm>
              <a:off x="1062925" y="2620000"/>
              <a:ext cx="51800" cy="49625"/>
            </a:xfrm>
            <a:custGeom>
              <a:avLst/>
              <a:gdLst/>
              <a:ahLst/>
              <a:cxnLst/>
              <a:rect l="l" t="t" r="r" b="b"/>
              <a:pathLst>
                <a:path w="2072" h="1985" extrusionOk="0">
                  <a:moveTo>
                    <a:pt x="997" y="1"/>
                  </a:moveTo>
                  <a:cubicBezTo>
                    <a:pt x="487" y="1"/>
                    <a:pt x="0" y="396"/>
                    <a:pt x="0" y="993"/>
                  </a:cubicBezTo>
                  <a:cubicBezTo>
                    <a:pt x="0" y="1589"/>
                    <a:pt x="487" y="1984"/>
                    <a:pt x="997" y="1984"/>
                  </a:cubicBezTo>
                  <a:cubicBezTo>
                    <a:pt x="1239" y="1984"/>
                    <a:pt x="1487" y="1895"/>
                    <a:pt x="1691" y="1695"/>
                  </a:cubicBezTo>
                  <a:cubicBezTo>
                    <a:pt x="2072" y="1314"/>
                    <a:pt x="2072" y="683"/>
                    <a:pt x="1691" y="290"/>
                  </a:cubicBezTo>
                  <a:cubicBezTo>
                    <a:pt x="1487" y="90"/>
                    <a:pt x="1239" y="1"/>
                    <a:pt x="9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89" name="Google Shape;689;p8"/>
            <p:cNvSpPr/>
            <p:nvPr/>
          </p:nvSpPr>
          <p:spPr>
            <a:xfrm>
              <a:off x="549750" y="2253600"/>
              <a:ext cx="52125" cy="49600"/>
            </a:xfrm>
            <a:custGeom>
              <a:avLst/>
              <a:gdLst/>
              <a:ahLst/>
              <a:cxnLst/>
              <a:rect l="l" t="t" r="r" b="b"/>
              <a:pathLst>
                <a:path w="2085" h="1984" extrusionOk="0">
                  <a:moveTo>
                    <a:pt x="1002" y="0"/>
                  </a:moveTo>
                  <a:cubicBezTo>
                    <a:pt x="493" y="0"/>
                    <a:pt x="1" y="395"/>
                    <a:pt x="1" y="992"/>
                  </a:cubicBezTo>
                  <a:cubicBezTo>
                    <a:pt x="1" y="1589"/>
                    <a:pt x="493" y="1984"/>
                    <a:pt x="1002" y="1984"/>
                  </a:cubicBezTo>
                  <a:cubicBezTo>
                    <a:pt x="1245" y="1984"/>
                    <a:pt x="1492" y="1894"/>
                    <a:pt x="1692" y="1694"/>
                  </a:cubicBezTo>
                  <a:cubicBezTo>
                    <a:pt x="2084" y="1302"/>
                    <a:pt x="2084" y="682"/>
                    <a:pt x="1692" y="289"/>
                  </a:cubicBezTo>
                  <a:cubicBezTo>
                    <a:pt x="1492" y="90"/>
                    <a:pt x="1245" y="0"/>
                    <a:pt x="10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90" name="Google Shape;690;p8"/>
            <p:cNvSpPr/>
            <p:nvPr/>
          </p:nvSpPr>
          <p:spPr>
            <a:xfrm>
              <a:off x="623275" y="2327125"/>
              <a:ext cx="52125" cy="49600"/>
            </a:xfrm>
            <a:custGeom>
              <a:avLst/>
              <a:gdLst/>
              <a:ahLst/>
              <a:cxnLst/>
              <a:rect l="l" t="t" r="r" b="b"/>
              <a:pathLst>
                <a:path w="2085" h="1984" extrusionOk="0">
                  <a:moveTo>
                    <a:pt x="1002" y="0"/>
                  </a:moveTo>
                  <a:cubicBezTo>
                    <a:pt x="493" y="0"/>
                    <a:pt x="1" y="395"/>
                    <a:pt x="1" y="992"/>
                  </a:cubicBezTo>
                  <a:cubicBezTo>
                    <a:pt x="1" y="1589"/>
                    <a:pt x="493" y="1983"/>
                    <a:pt x="1002" y="1983"/>
                  </a:cubicBezTo>
                  <a:cubicBezTo>
                    <a:pt x="1245" y="1983"/>
                    <a:pt x="1492" y="1894"/>
                    <a:pt x="1691" y="1694"/>
                  </a:cubicBezTo>
                  <a:cubicBezTo>
                    <a:pt x="2084" y="1313"/>
                    <a:pt x="2084" y="682"/>
                    <a:pt x="1691" y="289"/>
                  </a:cubicBezTo>
                  <a:cubicBezTo>
                    <a:pt x="1492" y="90"/>
                    <a:pt x="1245" y="0"/>
                    <a:pt x="10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91" name="Google Shape;691;p8"/>
            <p:cNvSpPr/>
            <p:nvPr/>
          </p:nvSpPr>
          <p:spPr>
            <a:xfrm>
              <a:off x="696500" y="2400350"/>
              <a:ext cx="51825" cy="49600"/>
            </a:xfrm>
            <a:custGeom>
              <a:avLst/>
              <a:gdLst/>
              <a:ahLst/>
              <a:cxnLst/>
              <a:rect l="l" t="t" r="r" b="b"/>
              <a:pathLst>
                <a:path w="2073" h="1984" extrusionOk="0">
                  <a:moveTo>
                    <a:pt x="997" y="0"/>
                  </a:moveTo>
                  <a:cubicBezTo>
                    <a:pt x="487" y="0"/>
                    <a:pt x="1" y="395"/>
                    <a:pt x="1" y="992"/>
                  </a:cubicBezTo>
                  <a:cubicBezTo>
                    <a:pt x="1" y="1589"/>
                    <a:pt x="487" y="1983"/>
                    <a:pt x="997" y="1983"/>
                  </a:cubicBezTo>
                  <a:cubicBezTo>
                    <a:pt x="1240" y="1983"/>
                    <a:pt x="1488" y="1894"/>
                    <a:pt x="1691" y="1694"/>
                  </a:cubicBezTo>
                  <a:cubicBezTo>
                    <a:pt x="2072" y="1301"/>
                    <a:pt x="2072" y="682"/>
                    <a:pt x="1691" y="289"/>
                  </a:cubicBezTo>
                  <a:cubicBezTo>
                    <a:pt x="1488" y="90"/>
                    <a:pt x="1240" y="0"/>
                    <a:pt x="9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92" name="Google Shape;692;p8"/>
            <p:cNvSpPr/>
            <p:nvPr/>
          </p:nvSpPr>
          <p:spPr>
            <a:xfrm>
              <a:off x="769425" y="2473375"/>
              <a:ext cx="52125" cy="49800"/>
            </a:xfrm>
            <a:custGeom>
              <a:avLst/>
              <a:gdLst/>
              <a:ahLst/>
              <a:cxnLst/>
              <a:rect l="l" t="t" r="r" b="b"/>
              <a:pathLst>
                <a:path w="2085" h="1992" extrusionOk="0">
                  <a:moveTo>
                    <a:pt x="1000" y="0"/>
                  </a:moveTo>
                  <a:cubicBezTo>
                    <a:pt x="489" y="0"/>
                    <a:pt x="1" y="397"/>
                    <a:pt x="1" y="1000"/>
                  </a:cubicBezTo>
                  <a:cubicBezTo>
                    <a:pt x="1" y="1597"/>
                    <a:pt x="492" y="1991"/>
                    <a:pt x="1006" y="1991"/>
                  </a:cubicBezTo>
                  <a:cubicBezTo>
                    <a:pt x="1250" y="1991"/>
                    <a:pt x="1500" y="1902"/>
                    <a:pt x="1703" y="1702"/>
                  </a:cubicBezTo>
                  <a:cubicBezTo>
                    <a:pt x="2084" y="1309"/>
                    <a:pt x="2084" y="678"/>
                    <a:pt x="1703" y="297"/>
                  </a:cubicBezTo>
                  <a:cubicBezTo>
                    <a:pt x="1498" y="92"/>
                    <a:pt x="1247" y="0"/>
                    <a:pt x="10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93" name="Google Shape;693;p8"/>
            <p:cNvSpPr/>
            <p:nvPr/>
          </p:nvSpPr>
          <p:spPr>
            <a:xfrm>
              <a:off x="842650" y="2546575"/>
              <a:ext cx="52125" cy="49725"/>
            </a:xfrm>
            <a:custGeom>
              <a:avLst/>
              <a:gdLst/>
              <a:ahLst/>
              <a:cxnLst/>
              <a:rect l="l" t="t" r="r" b="b"/>
              <a:pathLst>
                <a:path w="2085" h="1989" extrusionOk="0">
                  <a:moveTo>
                    <a:pt x="995" y="1"/>
                  </a:moveTo>
                  <a:cubicBezTo>
                    <a:pt x="488" y="1"/>
                    <a:pt x="1" y="395"/>
                    <a:pt x="1" y="989"/>
                  </a:cubicBezTo>
                  <a:cubicBezTo>
                    <a:pt x="1" y="1591"/>
                    <a:pt x="489" y="1988"/>
                    <a:pt x="997" y="1988"/>
                  </a:cubicBezTo>
                  <a:cubicBezTo>
                    <a:pt x="1241" y="1988"/>
                    <a:pt x="1490" y="1896"/>
                    <a:pt x="1691" y="1691"/>
                  </a:cubicBezTo>
                  <a:cubicBezTo>
                    <a:pt x="2084" y="1310"/>
                    <a:pt x="2084" y="679"/>
                    <a:pt x="1691" y="298"/>
                  </a:cubicBezTo>
                  <a:cubicBezTo>
                    <a:pt x="1490" y="93"/>
                    <a:pt x="1240" y="1"/>
                    <a:pt x="9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94" name="Google Shape;694;p8"/>
            <p:cNvSpPr/>
            <p:nvPr/>
          </p:nvSpPr>
          <p:spPr>
            <a:xfrm>
              <a:off x="916175" y="2620000"/>
              <a:ext cx="52125" cy="49750"/>
            </a:xfrm>
            <a:custGeom>
              <a:avLst/>
              <a:gdLst/>
              <a:ahLst/>
              <a:cxnLst/>
              <a:rect l="l" t="t" r="r" b="b"/>
              <a:pathLst>
                <a:path w="2085" h="1990" extrusionOk="0">
                  <a:moveTo>
                    <a:pt x="1006" y="1"/>
                  </a:moveTo>
                  <a:cubicBezTo>
                    <a:pt x="492" y="1"/>
                    <a:pt x="0" y="396"/>
                    <a:pt x="0" y="993"/>
                  </a:cubicBezTo>
                  <a:cubicBezTo>
                    <a:pt x="0" y="1589"/>
                    <a:pt x="492" y="1989"/>
                    <a:pt x="1005" y="1989"/>
                  </a:cubicBezTo>
                  <a:cubicBezTo>
                    <a:pt x="1250" y="1989"/>
                    <a:pt x="1499" y="1899"/>
                    <a:pt x="1703" y="1695"/>
                  </a:cubicBezTo>
                  <a:cubicBezTo>
                    <a:pt x="2084" y="1314"/>
                    <a:pt x="2084" y="683"/>
                    <a:pt x="1703" y="290"/>
                  </a:cubicBezTo>
                  <a:cubicBezTo>
                    <a:pt x="1500" y="90"/>
                    <a:pt x="1250" y="1"/>
                    <a:pt x="10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95" name="Google Shape;695;p8"/>
            <p:cNvSpPr/>
            <p:nvPr/>
          </p:nvSpPr>
          <p:spPr>
            <a:xfrm>
              <a:off x="989400" y="2693225"/>
              <a:ext cx="52100" cy="49750"/>
            </a:xfrm>
            <a:custGeom>
              <a:avLst/>
              <a:gdLst/>
              <a:ahLst/>
              <a:cxnLst/>
              <a:rect l="l" t="t" r="r" b="b"/>
              <a:pathLst>
                <a:path w="2084" h="1990" extrusionOk="0">
                  <a:moveTo>
                    <a:pt x="1002" y="1"/>
                  </a:moveTo>
                  <a:cubicBezTo>
                    <a:pt x="492" y="1"/>
                    <a:pt x="0" y="396"/>
                    <a:pt x="0" y="992"/>
                  </a:cubicBezTo>
                  <a:cubicBezTo>
                    <a:pt x="0" y="1589"/>
                    <a:pt x="492" y="1989"/>
                    <a:pt x="1002" y="1989"/>
                  </a:cubicBezTo>
                  <a:cubicBezTo>
                    <a:pt x="1244" y="1989"/>
                    <a:pt x="1491" y="1899"/>
                    <a:pt x="1691" y="1695"/>
                  </a:cubicBezTo>
                  <a:cubicBezTo>
                    <a:pt x="2084" y="1314"/>
                    <a:pt x="2084" y="683"/>
                    <a:pt x="1691" y="290"/>
                  </a:cubicBezTo>
                  <a:cubicBezTo>
                    <a:pt x="1491" y="90"/>
                    <a:pt x="1245" y="1"/>
                    <a:pt x="10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696" name="Google Shape;696;p8"/>
          <p:cNvGrpSpPr/>
          <p:nvPr/>
        </p:nvGrpSpPr>
        <p:grpSpPr>
          <a:xfrm>
            <a:off x="8292214" y="4999269"/>
            <a:ext cx="1628905" cy="2150867"/>
            <a:chOff x="468200" y="1667900"/>
            <a:chExt cx="1085575" cy="1075075"/>
          </a:xfrm>
        </p:grpSpPr>
        <p:sp>
          <p:nvSpPr>
            <p:cNvPr id="697" name="Google Shape;697;p8"/>
            <p:cNvSpPr/>
            <p:nvPr/>
          </p:nvSpPr>
          <p:spPr>
            <a:xfrm>
              <a:off x="989100" y="1667900"/>
              <a:ext cx="52125" cy="49725"/>
            </a:xfrm>
            <a:custGeom>
              <a:avLst/>
              <a:gdLst/>
              <a:ahLst/>
              <a:cxnLst/>
              <a:rect l="l" t="t" r="r" b="b"/>
              <a:pathLst>
                <a:path w="2085" h="1989" extrusionOk="0">
                  <a:moveTo>
                    <a:pt x="997" y="1"/>
                  </a:moveTo>
                  <a:cubicBezTo>
                    <a:pt x="489" y="1"/>
                    <a:pt x="0" y="398"/>
                    <a:pt x="0" y="1000"/>
                  </a:cubicBezTo>
                  <a:cubicBezTo>
                    <a:pt x="0" y="1595"/>
                    <a:pt x="488" y="1988"/>
                    <a:pt x="995" y="1988"/>
                  </a:cubicBezTo>
                  <a:cubicBezTo>
                    <a:pt x="1240" y="1988"/>
                    <a:pt x="1490" y="1896"/>
                    <a:pt x="1691" y="1691"/>
                  </a:cubicBezTo>
                  <a:cubicBezTo>
                    <a:pt x="2084" y="1310"/>
                    <a:pt x="2084" y="679"/>
                    <a:pt x="1691" y="298"/>
                  </a:cubicBezTo>
                  <a:cubicBezTo>
                    <a:pt x="1490" y="93"/>
                    <a:pt x="1241" y="1"/>
                    <a:pt x="9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98" name="Google Shape;698;p8"/>
            <p:cNvSpPr/>
            <p:nvPr/>
          </p:nvSpPr>
          <p:spPr>
            <a:xfrm>
              <a:off x="1062325" y="1741025"/>
              <a:ext cx="51825" cy="49750"/>
            </a:xfrm>
            <a:custGeom>
              <a:avLst/>
              <a:gdLst/>
              <a:ahLst/>
              <a:cxnLst/>
              <a:rect l="l" t="t" r="r" b="b"/>
              <a:pathLst>
                <a:path w="2073" h="1990" extrusionOk="0">
                  <a:moveTo>
                    <a:pt x="997" y="1"/>
                  </a:moveTo>
                  <a:cubicBezTo>
                    <a:pt x="487" y="1"/>
                    <a:pt x="0" y="396"/>
                    <a:pt x="0" y="992"/>
                  </a:cubicBezTo>
                  <a:cubicBezTo>
                    <a:pt x="0" y="1589"/>
                    <a:pt x="487" y="1989"/>
                    <a:pt x="996" y="1989"/>
                  </a:cubicBezTo>
                  <a:cubicBezTo>
                    <a:pt x="1239" y="1989"/>
                    <a:pt x="1487" y="1899"/>
                    <a:pt x="1691" y="1695"/>
                  </a:cubicBezTo>
                  <a:cubicBezTo>
                    <a:pt x="2072" y="1314"/>
                    <a:pt x="2072" y="683"/>
                    <a:pt x="1691" y="290"/>
                  </a:cubicBezTo>
                  <a:cubicBezTo>
                    <a:pt x="1488" y="90"/>
                    <a:pt x="1239" y="1"/>
                    <a:pt x="9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99" name="Google Shape;699;p8"/>
            <p:cNvSpPr/>
            <p:nvPr/>
          </p:nvSpPr>
          <p:spPr>
            <a:xfrm>
              <a:off x="907550" y="1741125"/>
              <a:ext cx="66400" cy="49650"/>
            </a:xfrm>
            <a:custGeom>
              <a:avLst/>
              <a:gdLst/>
              <a:ahLst/>
              <a:cxnLst/>
              <a:rect l="l" t="t" r="r" b="b"/>
              <a:pathLst>
                <a:path w="2656" h="1986" extrusionOk="0">
                  <a:moveTo>
                    <a:pt x="1334" y="0"/>
                  </a:moveTo>
                  <a:cubicBezTo>
                    <a:pt x="453" y="0"/>
                    <a:pt x="0" y="1072"/>
                    <a:pt x="631" y="1691"/>
                  </a:cubicBezTo>
                  <a:cubicBezTo>
                    <a:pt x="822" y="1887"/>
                    <a:pt x="1075" y="1986"/>
                    <a:pt x="1328" y="1986"/>
                  </a:cubicBezTo>
                  <a:cubicBezTo>
                    <a:pt x="1581" y="1986"/>
                    <a:pt x="1834" y="1887"/>
                    <a:pt x="2024" y="1691"/>
                  </a:cubicBezTo>
                  <a:cubicBezTo>
                    <a:pt x="2655" y="1072"/>
                    <a:pt x="2215" y="0"/>
                    <a:pt x="1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00" name="Google Shape;700;p8"/>
            <p:cNvSpPr/>
            <p:nvPr/>
          </p:nvSpPr>
          <p:spPr>
            <a:xfrm>
              <a:off x="1135850" y="1814550"/>
              <a:ext cx="52100" cy="49600"/>
            </a:xfrm>
            <a:custGeom>
              <a:avLst/>
              <a:gdLst/>
              <a:ahLst/>
              <a:cxnLst/>
              <a:rect l="l" t="t" r="r" b="b"/>
              <a:pathLst>
                <a:path w="2084" h="1984" extrusionOk="0">
                  <a:moveTo>
                    <a:pt x="1002" y="1"/>
                  </a:moveTo>
                  <a:cubicBezTo>
                    <a:pt x="492" y="1"/>
                    <a:pt x="0" y="395"/>
                    <a:pt x="0" y="992"/>
                  </a:cubicBezTo>
                  <a:cubicBezTo>
                    <a:pt x="0" y="1589"/>
                    <a:pt x="492" y="1984"/>
                    <a:pt x="1002" y="1984"/>
                  </a:cubicBezTo>
                  <a:cubicBezTo>
                    <a:pt x="1245" y="1984"/>
                    <a:pt x="1491" y="1894"/>
                    <a:pt x="1691" y="1695"/>
                  </a:cubicBezTo>
                  <a:cubicBezTo>
                    <a:pt x="2084" y="1314"/>
                    <a:pt x="2084" y="683"/>
                    <a:pt x="1691" y="290"/>
                  </a:cubicBezTo>
                  <a:cubicBezTo>
                    <a:pt x="1491" y="90"/>
                    <a:pt x="1245" y="1"/>
                    <a:pt x="10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01" name="Google Shape;701;p8"/>
            <p:cNvSpPr/>
            <p:nvPr/>
          </p:nvSpPr>
          <p:spPr>
            <a:xfrm>
              <a:off x="1209075" y="1887775"/>
              <a:ext cx="51800" cy="49600"/>
            </a:xfrm>
            <a:custGeom>
              <a:avLst/>
              <a:gdLst/>
              <a:ahLst/>
              <a:cxnLst/>
              <a:rect l="l" t="t" r="r" b="b"/>
              <a:pathLst>
                <a:path w="2072" h="1984" extrusionOk="0">
                  <a:moveTo>
                    <a:pt x="996" y="1"/>
                  </a:moveTo>
                  <a:cubicBezTo>
                    <a:pt x="487" y="1"/>
                    <a:pt x="0" y="395"/>
                    <a:pt x="0" y="992"/>
                  </a:cubicBezTo>
                  <a:cubicBezTo>
                    <a:pt x="0" y="1589"/>
                    <a:pt x="487" y="1984"/>
                    <a:pt x="996" y="1984"/>
                  </a:cubicBezTo>
                  <a:cubicBezTo>
                    <a:pt x="1239" y="1984"/>
                    <a:pt x="1487" y="1894"/>
                    <a:pt x="1691" y="1695"/>
                  </a:cubicBezTo>
                  <a:cubicBezTo>
                    <a:pt x="2072" y="1302"/>
                    <a:pt x="2072" y="683"/>
                    <a:pt x="1691" y="290"/>
                  </a:cubicBezTo>
                  <a:cubicBezTo>
                    <a:pt x="1487" y="90"/>
                    <a:pt x="1239" y="1"/>
                    <a:pt x="9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02" name="Google Shape;702;p8"/>
            <p:cNvSpPr/>
            <p:nvPr/>
          </p:nvSpPr>
          <p:spPr>
            <a:xfrm>
              <a:off x="1282300" y="1960875"/>
              <a:ext cx="51800" cy="49725"/>
            </a:xfrm>
            <a:custGeom>
              <a:avLst/>
              <a:gdLst/>
              <a:ahLst/>
              <a:cxnLst/>
              <a:rect l="l" t="t" r="r" b="b"/>
              <a:pathLst>
                <a:path w="2072" h="1989" extrusionOk="0">
                  <a:moveTo>
                    <a:pt x="1001" y="0"/>
                  </a:moveTo>
                  <a:cubicBezTo>
                    <a:pt x="492" y="0"/>
                    <a:pt x="0" y="400"/>
                    <a:pt x="0" y="997"/>
                  </a:cubicBezTo>
                  <a:cubicBezTo>
                    <a:pt x="0" y="1594"/>
                    <a:pt x="492" y="1989"/>
                    <a:pt x="1002" y="1989"/>
                  </a:cubicBezTo>
                  <a:cubicBezTo>
                    <a:pt x="1244" y="1989"/>
                    <a:pt x="1491" y="1899"/>
                    <a:pt x="1691" y="1700"/>
                  </a:cubicBezTo>
                  <a:cubicBezTo>
                    <a:pt x="2072" y="1307"/>
                    <a:pt x="2072" y="676"/>
                    <a:pt x="1691" y="295"/>
                  </a:cubicBezTo>
                  <a:cubicBezTo>
                    <a:pt x="1491" y="91"/>
                    <a:pt x="1244" y="0"/>
                    <a:pt x="10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03" name="Google Shape;703;p8"/>
            <p:cNvSpPr/>
            <p:nvPr/>
          </p:nvSpPr>
          <p:spPr>
            <a:xfrm>
              <a:off x="1355225" y="2034025"/>
              <a:ext cx="52100" cy="49700"/>
            </a:xfrm>
            <a:custGeom>
              <a:avLst/>
              <a:gdLst/>
              <a:ahLst/>
              <a:cxnLst/>
              <a:rect l="l" t="t" r="r" b="b"/>
              <a:pathLst>
                <a:path w="2084" h="1988" extrusionOk="0">
                  <a:moveTo>
                    <a:pt x="996" y="1"/>
                  </a:moveTo>
                  <a:cubicBezTo>
                    <a:pt x="488" y="1"/>
                    <a:pt x="0" y="397"/>
                    <a:pt x="0" y="1000"/>
                  </a:cubicBezTo>
                  <a:cubicBezTo>
                    <a:pt x="0" y="1594"/>
                    <a:pt x="487" y="1988"/>
                    <a:pt x="995" y="1988"/>
                  </a:cubicBezTo>
                  <a:cubicBezTo>
                    <a:pt x="1240" y="1988"/>
                    <a:pt x="1489" y="1896"/>
                    <a:pt x="1691" y="1691"/>
                  </a:cubicBezTo>
                  <a:cubicBezTo>
                    <a:pt x="2084" y="1310"/>
                    <a:pt x="2084" y="679"/>
                    <a:pt x="1691" y="298"/>
                  </a:cubicBezTo>
                  <a:cubicBezTo>
                    <a:pt x="1490" y="93"/>
                    <a:pt x="1241" y="1"/>
                    <a:pt x="9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04" name="Google Shape;704;p8"/>
            <p:cNvSpPr/>
            <p:nvPr/>
          </p:nvSpPr>
          <p:spPr>
            <a:xfrm>
              <a:off x="1428750" y="2107550"/>
              <a:ext cx="52100" cy="49800"/>
            </a:xfrm>
            <a:custGeom>
              <a:avLst/>
              <a:gdLst/>
              <a:ahLst/>
              <a:cxnLst/>
              <a:rect l="l" t="t" r="r" b="b"/>
              <a:pathLst>
                <a:path w="2084" h="1992" extrusionOk="0">
                  <a:moveTo>
                    <a:pt x="996" y="0"/>
                  </a:moveTo>
                  <a:cubicBezTo>
                    <a:pt x="488" y="0"/>
                    <a:pt x="0" y="397"/>
                    <a:pt x="0" y="1000"/>
                  </a:cubicBezTo>
                  <a:cubicBezTo>
                    <a:pt x="0" y="1597"/>
                    <a:pt x="492" y="1991"/>
                    <a:pt x="1002" y="1991"/>
                  </a:cubicBezTo>
                  <a:cubicBezTo>
                    <a:pt x="1244" y="1991"/>
                    <a:pt x="1491" y="1902"/>
                    <a:pt x="1691" y="1702"/>
                  </a:cubicBezTo>
                  <a:cubicBezTo>
                    <a:pt x="2084" y="1309"/>
                    <a:pt x="2084" y="678"/>
                    <a:pt x="1691" y="297"/>
                  </a:cubicBezTo>
                  <a:cubicBezTo>
                    <a:pt x="1490" y="92"/>
                    <a:pt x="1241" y="0"/>
                    <a:pt x="9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05" name="Google Shape;705;p8"/>
            <p:cNvSpPr/>
            <p:nvPr/>
          </p:nvSpPr>
          <p:spPr>
            <a:xfrm>
              <a:off x="1501950" y="2180750"/>
              <a:ext cx="51825" cy="49650"/>
            </a:xfrm>
            <a:custGeom>
              <a:avLst/>
              <a:gdLst/>
              <a:ahLst/>
              <a:cxnLst/>
              <a:rect l="l" t="t" r="r" b="b"/>
              <a:pathLst>
                <a:path w="2073" h="1986" extrusionOk="0">
                  <a:moveTo>
                    <a:pt x="990" y="1"/>
                  </a:moveTo>
                  <a:cubicBezTo>
                    <a:pt x="483" y="1"/>
                    <a:pt x="1" y="395"/>
                    <a:pt x="1" y="989"/>
                  </a:cubicBezTo>
                  <a:cubicBezTo>
                    <a:pt x="1" y="1586"/>
                    <a:pt x="487" y="1986"/>
                    <a:pt x="997" y="1986"/>
                  </a:cubicBezTo>
                  <a:cubicBezTo>
                    <a:pt x="1240" y="1986"/>
                    <a:pt x="1488" y="1895"/>
                    <a:pt x="1692" y="1691"/>
                  </a:cubicBezTo>
                  <a:cubicBezTo>
                    <a:pt x="2073" y="1310"/>
                    <a:pt x="2073" y="679"/>
                    <a:pt x="1692" y="298"/>
                  </a:cubicBezTo>
                  <a:cubicBezTo>
                    <a:pt x="1486" y="93"/>
                    <a:pt x="1235" y="1"/>
                    <a:pt x="9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06" name="Google Shape;706;p8"/>
            <p:cNvSpPr/>
            <p:nvPr/>
          </p:nvSpPr>
          <p:spPr>
            <a:xfrm>
              <a:off x="989100" y="1814250"/>
              <a:ext cx="52125" cy="49600"/>
            </a:xfrm>
            <a:custGeom>
              <a:avLst/>
              <a:gdLst/>
              <a:ahLst/>
              <a:cxnLst/>
              <a:rect l="l" t="t" r="r" b="b"/>
              <a:pathLst>
                <a:path w="2085" h="1984" extrusionOk="0">
                  <a:moveTo>
                    <a:pt x="1002" y="1"/>
                  </a:moveTo>
                  <a:cubicBezTo>
                    <a:pt x="492" y="1"/>
                    <a:pt x="0" y="395"/>
                    <a:pt x="0" y="992"/>
                  </a:cubicBezTo>
                  <a:cubicBezTo>
                    <a:pt x="0" y="1589"/>
                    <a:pt x="492" y="1984"/>
                    <a:pt x="1002" y="1984"/>
                  </a:cubicBezTo>
                  <a:cubicBezTo>
                    <a:pt x="1245" y="1984"/>
                    <a:pt x="1491" y="1895"/>
                    <a:pt x="1691" y="1695"/>
                  </a:cubicBezTo>
                  <a:cubicBezTo>
                    <a:pt x="2084" y="1302"/>
                    <a:pt x="2084" y="683"/>
                    <a:pt x="1691" y="290"/>
                  </a:cubicBezTo>
                  <a:cubicBezTo>
                    <a:pt x="1491" y="90"/>
                    <a:pt x="1245" y="1"/>
                    <a:pt x="10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07" name="Google Shape;707;p8"/>
            <p:cNvSpPr/>
            <p:nvPr/>
          </p:nvSpPr>
          <p:spPr>
            <a:xfrm>
              <a:off x="1062925" y="1887775"/>
              <a:ext cx="51800" cy="49600"/>
            </a:xfrm>
            <a:custGeom>
              <a:avLst/>
              <a:gdLst/>
              <a:ahLst/>
              <a:cxnLst/>
              <a:rect l="l" t="t" r="r" b="b"/>
              <a:pathLst>
                <a:path w="2072" h="1984" extrusionOk="0">
                  <a:moveTo>
                    <a:pt x="997" y="1"/>
                  </a:moveTo>
                  <a:cubicBezTo>
                    <a:pt x="487" y="1"/>
                    <a:pt x="0" y="395"/>
                    <a:pt x="0" y="992"/>
                  </a:cubicBezTo>
                  <a:cubicBezTo>
                    <a:pt x="0" y="1589"/>
                    <a:pt x="487" y="1984"/>
                    <a:pt x="997" y="1984"/>
                  </a:cubicBezTo>
                  <a:cubicBezTo>
                    <a:pt x="1239" y="1984"/>
                    <a:pt x="1487" y="1894"/>
                    <a:pt x="1691" y="1695"/>
                  </a:cubicBezTo>
                  <a:cubicBezTo>
                    <a:pt x="2072" y="1302"/>
                    <a:pt x="2072" y="683"/>
                    <a:pt x="1691" y="290"/>
                  </a:cubicBezTo>
                  <a:cubicBezTo>
                    <a:pt x="1487" y="90"/>
                    <a:pt x="1239" y="1"/>
                    <a:pt x="9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08" name="Google Shape;708;p8"/>
            <p:cNvSpPr/>
            <p:nvPr/>
          </p:nvSpPr>
          <p:spPr>
            <a:xfrm>
              <a:off x="1135850" y="1961000"/>
              <a:ext cx="52100" cy="49600"/>
            </a:xfrm>
            <a:custGeom>
              <a:avLst/>
              <a:gdLst/>
              <a:ahLst/>
              <a:cxnLst/>
              <a:rect l="l" t="t" r="r" b="b"/>
              <a:pathLst>
                <a:path w="2084" h="1984" extrusionOk="0">
                  <a:moveTo>
                    <a:pt x="1002" y="1"/>
                  </a:moveTo>
                  <a:cubicBezTo>
                    <a:pt x="492" y="1"/>
                    <a:pt x="0" y="395"/>
                    <a:pt x="0" y="992"/>
                  </a:cubicBezTo>
                  <a:cubicBezTo>
                    <a:pt x="0" y="1589"/>
                    <a:pt x="492" y="1984"/>
                    <a:pt x="1002" y="1984"/>
                  </a:cubicBezTo>
                  <a:cubicBezTo>
                    <a:pt x="1245" y="1984"/>
                    <a:pt x="1491" y="1894"/>
                    <a:pt x="1691" y="1695"/>
                  </a:cubicBezTo>
                  <a:cubicBezTo>
                    <a:pt x="2084" y="1302"/>
                    <a:pt x="2084" y="671"/>
                    <a:pt x="1691" y="290"/>
                  </a:cubicBezTo>
                  <a:cubicBezTo>
                    <a:pt x="1491" y="90"/>
                    <a:pt x="1245" y="1"/>
                    <a:pt x="10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09" name="Google Shape;709;p8"/>
            <p:cNvSpPr/>
            <p:nvPr/>
          </p:nvSpPr>
          <p:spPr>
            <a:xfrm>
              <a:off x="1209075" y="2034025"/>
              <a:ext cx="51800" cy="49700"/>
            </a:xfrm>
            <a:custGeom>
              <a:avLst/>
              <a:gdLst/>
              <a:ahLst/>
              <a:cxnLst/>
              <a:rect l="l" t="t" r="r" b="b"/>
              <a:pathLst>
                <a:path w="2072" h="1988" extrusionOk="0">
                  <a:moveTo>
                    <a:pt x="991" y="1"/>
                  </a:moveTo>
                  <a:cubicBezTo>
                    <a:pt x="483" y="1"/>
                    <a:pt x="0" y="397"/>
                    <a:pt x="0" y="1000"/>
                  </a:cubicBezTo>
                  <a:cubicBezTo>
                    <a:pt x="0" y="1594"/>
                    <a:pt x="482" y="1988"/>
                    <a:pt x="989" y="1988"/>
                  </a:cubicBezTo>
                  <a:cubicBezTo>
                    <a:pt x="1234" y="1988"/>
                    <a:pt x="1485" y="1896"/>
                    <a:pt x="1691" y="1691"/>
                  </a:cubicBezTo>
                  <a:cubicBezTo>
                    <a:pt x="2072" y="1310"/>
                    <a:pt x="2072" y="679"/>
                    <a:pt x="1691" y="298"/>
                  </a:cubicBezTo>
                  <a:cubicBezTo>
                    <a:pt x="1486" y="93"/>
                    <a:pt x="1236" y="1"/>
                    <a:pt x="9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10" name="Google Shape;710;p8"/>
            <p:cNvSpPr/>
            <p:nvPr/>
          </p:nvSpPr>
          <p:spPr>
            <a:xfrm>
              <a:off x="1282300" y="2107250"/>
              <a:ext cx="51800" cy="49700"/>
            </a:xfrm>
            <a:custGeom>
              <a:avLst/>
              <a:gdLst/>
              <a:ahLst/>
              <a:cxnLst/>
              <a:rect l="l" t="t" r="r" b="b"/>
              <a:pathLst>
                <a:path w="2072" h="1988" extrusionOk="0">
                  <a:moveTo>
                    <a:pt x="995" y="0"/>
                  </a:moveTo>
                  <a:cubicBezTo>
                    <a:pt x="487" y="0"/>
                    <a:pt x="0" y="394"/>
                    <a:pt x="0" y="988"/>
                  </a:cubicBezTo>
                  <a:cubicBezTo>
                    <a:pt x="0" y="1591"/>
                    <a:pt x="488" y="1988"/>
                    <a:pt x="996" y="1988"/>
                  </a:cubicBezTo>
                  <a:cubicBezTo>
                    <a:pt x="1241" y="1988"/>
                    <a:pt x="1490" y="1896"/>
                    <a:pt x="1691" y="1691"/>
                  </a:cubicBezTo>
                  <a:cubicBezTo>
                    <a:pt x="2072" y="1310"/>
                    <a:pt x="2072" y="679"/>
                    <a:pt x="1691" y="298"/>
                  </a:cubicBezTo>
                  <a:cubicBezTo>
                    <a:pt x="1489" y="92"/>
                    <a:pt x="1240" y="0"/>
                    <a:pt x="9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11" name="Google Shape;711;p8"/>
            <p:cNvSpPr/>
            <p:nvPr/>
          </p:nvSpPr>
          <p:spPr>
            <a:xfrm>
              <a:off x="1355525" y="2180750"/>
              <a:ext cx="52100" cy="49725"/>
            </a:xfrm>
            <a:custGeom>
              <a:avLst/>
              <a:gdLst/>
              <a:ahLst/>
              <a:cxnLst/>
              <a:rect l="l" t="t" r="r" b="b"/>
              <a:pathLst>
                <a:path w="2084" h="1989" extrusionOk="0">
                  <a:moveTo>
                    <a:pt x="998" y="1"/>
                  </a:moveTo>
                  <a:cubicBezTo>
                    <a:pt x="487" y="1"/>
                    <a:pt x="0" y="395"/>
                    <a:pt x="0" y="989"/>
                  </a:cubicBezTo>
                  <a:cubicBezTo>
                    <a:pt x="0" y="1592"/>
                    <a:pt x="488" y="1988"/>
                    <a:pt x="1000" y="1988"/>
                  </a:cubicBezTo>
                  <a:cubicBezTo>
                    <a:pt x="1246" y="1988"/>
                    <a:pt x="1498" y="1896"/>
                    <a:pt x="1703" y="1691"/>
                  </a:cubicBezTo>
                  <a:cubicBezTo>
                    <a:pt x="2084" y="1310"/>
                    <a:pt x="2084" y="679"/>
                    <a:pt x="1703" y="298"/>
                  </a:cubicBezTo>
                  <a:cubicBezTo>
                    <a:pt x="1497" y="93"/>
                    <a:pt x="1245" y="1"/>
                    <a:pt x="9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12" name="Google Shape;712;p8"/>
            <p:cNvSpPr/>
            <p:nvPr/>
          </p:nvSpPr>
          <p:spPr>
            <a:xfrm>
              <a:off x="1428750" y="2253900"/>
              <a:ext cx="52100" cy="49600"/>
            </a:xfrm>
            <a:custGeom>
              <a:avLst/>
              <a:gdLst/>
              <a:ahLst/>
              <a:cxnLst/>
              <a:rect l="l" t="t" r="r" b="b"/>
              <a:pathLst>
                <a:path w="2084" h="1984" extrusionOk="0">
                  <a:moveTo>
                    <a:pt x="1002" y="0"/>
                  </a:moveTo>
                  <a:cubicBezTo>
                    <a:pt x="492" y="0"/>
                    <a:pt x="0" y="395"/>
                    <a:pt x="0" y="992"/>
                  </a:cubicBezTo>
                  <a:cubicBezTo>
                    <a:pt x="0" y="1589"/>
                    <a:pt x="492" y="1983"/>
                    <a:pt x="1002" y="1983"/>
                  </a:cubicBezTo>
                  <a:cubicBezTo>
                    <a:pt x="1244" y="1983"/>
                    <a:pt x="1491" y="1894"/>
                    <a:pt x="1691" y="1694"/>
                  </a:cubicBezTo>
                  <a:cubicBezTo>
                    <a:pt x="2084" y="1301"/>
                    <a:pt x="2084" y="682"/>
                    <a:pt x="1691" y="289"/>
                  </a:cubicBezTo>
                  <a:cubicBezTo>
                    <a:pt x="1491" y="90"/>
                    <a:pt x="1244" y="0"/>
                    <a:pt x="10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13" name="Google Shape;713;p8"/>
            <p:cNvSpPr/>
            <p:nvPr/>
          </p:nvSpPr>
          <p:spPr>
            <a:xfrm>
              <a:off x="842650" y="1814550"/>
              <a:ext cx="51825" cy="49600"/>
            </a:xfrm>
            <a:custGeom>
              <a:avLst/>
              <a:gdLst/>
              <a:ahLst/>
              <a:cxnLst/>
              <a:rect l="l" t="t" r="r" b="b"/>
              <a:pathLst>
                <a:path w="2073" h="1984" extrusionOk="0">
                  <a:moveTo>
                    <a:pt x="997" y="1"/>
                  </a:moveTo>
                  <a:cubicBezTo>
                    <a:pt x="487" y="1"/>
                    <a:pt x="1" y="395"/>
                    <a:pt x="1" y="992"/>
                  </a:cubicBezTo>
                  <a:cubicBezTo>
                    <a:pt x="1" y="1589"/>
                    <a:pt x="487" y="1984"/>
                    <a:pt x="997" y="1984"/>
                  </a:cubicBezTo>
                  <a:cubicBezTo>
                    <a:pt x="1240" y="1984"/>
                    <a:pt x="1488" y="1894"/>
                    <a:pt x="1691" y="1695"/>
                  </a:cubicBezTo>
                  <a:cubicBezTo>
                    <a:pt x="2072" y="1302"/>
                    <a:pt x="2072" y="671"/>
                    <a:pt x="1691" y="290"/>
                  </a:cubicBezTo>
                  <a:cubicBezTo>
                    <a:pt x="1488" y="90"/>
                    <a:pt x="1240" y="1"/>
                    <a:pt x="9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14" name="Google Shape;714;p8"/>
            <p:cNvSpPr/>
            <p:nvPr/>
          </p:nvSpPr>
          <p:spPr>
            <a:xfrm>
              <a:off x="915575" y="1887575"/>
              <a:ext cx="49725" cy="49725"/>
            </a:xfrm>
            <a:custGeom>
              <a:avLst/>
              <a:gdLst/>
              <a:ahLst/>
              <a:cxnLst/>
              <a:rect l="l" t="t" r="r" b="b"/>
              <a:pathLst>
                <a:path w="1989" h="1989" extrusionOk="0">
                  <a:moveTo>
                    <a:pt x="1001" y="0"/>
                  </a:moveTo>
                  <a:cubicBezTo>
                    <a:pt x="453" y="0"/>
                    <a:pt x="1" y="453"/>
                    <a:pt x="1" y="1000"/>
                  </a:cubicBezTo>
                  <a:cubicBezTo>
                    <a:pt x="1" y="1536"/>
                    <a:pt x="453" y="1988"/>
                    <a:pt x="1001" y="1988"/>
                  </a:cubicBezTo>
                  <a:cubicBezTo>
                    <a:pt x="1548" y="1988"/>
                    <a:pt x="1989" y="1536"/>
                    <a:pt x="1989" y="1000"/>
                  </a:cubicBezTo>
                  <a:cubicBezTo>
                    <a:pt x="1989" y="453"/>
                    <a:pt x="1548" y="0"/>
                    <a:pt x="10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15" name="Google Shape;715;p8"/>
            <p:cNvSpPr/>
            <p:nvPr/>
          </p:nvSpPr>
          <p:spPr>
            <a:xfrm>
              <a:off x="761100" y="1887575"/>
              <a:ext cx="66400" cy="49650"/>
            </a:xfrm>
            <a:custGeom>
              <a:avLst/>
              <a:gdLst/>
              <a:ahLst/>
              <a:cxnLst/>
              <a:rect l="l" t="t" r="r" b="b"/>
              <a:pathLst>
                <a:path w="2656" h="1986" extrusionOk="0">
                  <a:moveTo>
                    <a:pt x="1322" y="0"/>
                  </a:moveTo>
                  <a:cubicBezTo>
                    <a:pt x="441" y="0"/>
                    <a:pt x="0" y="1072"/>
                    <a:pt x="619" y="1691"/>
                  </a:cubicBezTo>
                  <a:cubicBezTo>
                    <a:pt x="816" y="1887"/>
                    <a:pt x="1072" y="1985"/>
                    <a:pt x="1326" y="1985"/>
                  </a:cubicBezTo>
                  <a:cubicBezTo>
                    <a:pt x="1581" y="1985"/>
                    <a:pt x="1834" y="1887"/>
                    <a:pt x="2024" y="1691"/>
                  </a:cubicBezTo>
                  <a:cubicBezTo>
                    <a:pt x="2655" y="1072"/>
                    <a:pt x="2203" y="0"/>
                    <a:pt x="13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16" name="Google Shape;716;p8"/>
            <p:cNvSpPr/>
            <p:nvPr/>
          </p:nvSpPr>
          <p:spPr>
            <a:xfrm>
              <a:off x="989400" y="1961300"/>
              <a:ext cx="51825" cy="49600"/>
            </a:xfrm>
            <a:custGeom>
              <a:avLst/>
              <a:gdLst/>
              <a:ahLst/>
              <a:cxnLst/>
              <a:rect l="l" t="t" r="r" b="b"/>
              <a:pathLst>
                <a:path w="2073" h="1984" extrusionOk="0">
                  <a:moveTo>
                    <a:pt x="997" y="0"/>
                  </a:moveTo>
                  <a:cubicBezTo>
                    <a:pt x="487" y="0"/>
                    <a:pt x="0" y="395"/>
                    <a:pt x="0" y="992"/>
                  </a:cubicBezTo>
                  <a:cubicBezTo>
                    <a:pt x="0" y="1589"/>
                    <a:pt x="487" y="1984"/>
                    <a:pt x="997" y="1984"/>
                  </a:cubicBezTo>
                  <a:cubicBezTo>
                    <a:pt x="1239" y="1984"/>
                    <a:pt x="1488" y="1894"/>
                    <a:pt x="1691" y="1694"/>
                  </a:cubicBezTo>
                  <a:cubicBezTo>
                    <a:pt x="2072" y="1302"/>
                    <a:pt x="2072" y="671"/>
                    <a:pt x="1691" y="290"/>
                  </a:cubicBezTo>
                  <a:cubicBezTo>
                    <a:pt x="1488" y="90"/>
                    <a:pt x="1239" y="0"/>
                    <a:pt x="9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17" name="Google Shape;717;p8"/>
            <p:cNvSpPr/>
            <p:nvPr/>
          </p:nvSpPr>
          <p:spPr>
            <a:xfrm>
              <a:off x="1062625" y="2034325"/>
              <a:ext cx="51800" cy="49625"/>
            </a:xfrm>
            <a:custGeom>
              <a:avLst/>
              <a:gdLst/>
              <a:ahLst/>
              <a:cxnLst/>
              <a:rect l="l" t="t" r="r" b="b"/>
              <a:pathLst>
                <a:path w="2072" h="1985" extrusionOk="0">
                  <a:moveTo>
                    <a:pt x="986" y="0"/>
                  </a:moveTo>
                  <a:cubicBezTo>
                    <a:pt x="482" y="0"/>
                    <a:pt x="0" y="394"/>
                    <a:pt x="0" y="988"/>
                  </a:cubicBezTo>
                  <a:cubicBezTo>
                    <a:pt x="0" y="1585"/>
                    <a:pt x="486" y="1985"/>
                    <a:pt x="993" y="1985"/>
                  </a:cubicBezTo>
                  <a:cubicBezTo>
                    <a:pt x="1234" y="1985"/>
                    <a:pt x="1479" y="1894"/>
                    <a:pt x="1679" y="1691"/>
                  </a:cubicBezTo>
                  <a:cubicBezTo>
                    <a:pt x="2072" y="1310"/>
                    <a:pt x="2072" y="678"/>
                    <a:pt x="1679" y="297"/>
                  </a:cubicBezTo>
                  <a:cubicBezTo>
                    <a:pt x="1477" y="92"/>
                    <a:pt x="1229" y="0"/>
                    <a:pt x="9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18" name="Google Shape;718;p8"/>
            <p:cNvSpPr/>
            <p:nvPr/>
          </p:nvSpPr>
          <p:spPr>
            <a:xfrm>
              <a:off x="1135550" y="2107450"/>
              <a:ext cx="52100" cy="49600"/>
            </a:xfrm>
            <a:custGeom>
              <a:avLst/>
              <a:gdLst/>
              <a:ahLst/>
              <a:cxnLst/>
              <a:rect l="l" t="t" r="r" b="b"/>
              <a:pathLst>
                <a:path w="2084" h="1984" extrusionOk="0">
                  <a:moveTo>
                    <a:pt x="1002" y="0"/>
                  </a:moveTo>
                  <a:cubicBezTo>
                    <a:pt x="492" y="0"/>
                    <a:pt x="0" y="395"/>
                    <a:pt x="0" y="992"/>
                  </a:cubicBezTo>
                  <a:cubicBezTo>
                    <a:pt x="0" y="1589"/>
                    <a:pt x="492" y="1984"/>
                    <a:pt x="1002" y="1984"/>
                  </a:cubicBezTo>
                  <a:cubicBezTo>
                    <a:pt x="1245" y="1984"/>
                    <a:pt x="1491" y="1894"/>
                    <a:pt x="1691" y="1694"/>
                  </a:cubicBezTo>
                  <a:cubicBezTo>
                    <a:pt x="2084" y="1313"/>
                    <a:pt x="2084" y="682"/>
                    <a:pt x="1691" y="290"/>
                  </a:cubicBezTo>
                  <a:cubicBezTo>
                    <a:pt x="1491" y="90"/>
                    <a:pt x="1245" y="0"/>
                    <a:pt x="10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19" name="Google Shape;719;p8"/>
            <p:cNvSpPr/>
            <p:nvPr/>
          </p:nvSpPr>
          <p:spPr>
            <a:xfrm>
              <a:off x="1208775" y="2180675"/>
              <a:ext cx="51800" cy="49600"/>
            </a:xfrm>
            <a:custGeom>
              <a:avLst/>
              <a:gdLst/>
              <a:ahLst/>
              <a:cxnLst/>
              <a:rect l="l" t="t" r="r" b="b"/>
              <a:pathLst>
                <a:path w="2072" h="1984" extrusionOk="0">
                  <a:moveTo>
                    <a:pt x="997" y="0"/>
                  </a:moveTo>
                  <a:cubicBezTo>
                    <a:pt x="487" y="0"/>
                    <a:pt x="0" y="395"/>
                    <a:pt x="0" y="992"/>
                  </a:cubicBezTo>
                  <a:cubicBezTo>
                    <a:pt x="0" y="1589"/>
                    <a:pt x="487" y="1984"/>
                    <a:pt x="997" y="1984"/>
                  </a:cubicBezTo>
                  <a:cubicBezTo>
                    <a:pt x="1239" y="1984"/>
                    <a:pt x="1487" y="1894"/>
                    <a:pt x="1691" y="1694"/>
                  </a:cubicBezTo>
                  <a:cubicBezTo>
                    <a:pt x="2072" y="1301"/>
                    <a:pt x="2072" y="682"/>
                    <a:pt x="1691" y="289"/>
                  </a:cubicBezTo>
                  <a:cubicBezTo>
                    <a:pt x="1487" y="90"/>
                    <a:pt x="1239" y="0"/>
                    <a:pt x="9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20" name="Google Shape;720;p8"/>
            <p:cNvSpPr/>
            <p:nvPr/>
          </p:nvSpPr>
          <p:spPr>
            <a:xfrm>
              <a:off x="1282300" y="2254200"/>
              <a:ext cx="52100" cy="49600"/>
            </a:xfrm>
            <a:custGeom>
              <a:avLst/>
              <a:gdLst/>
              <a:ahLst/>
              <a:cxnLst/>
              <a:rect l="l" t="t" r="r" b="b"/>
              <a:pathLst>
                <a:path w="2084" h="1984" extrusionOk="0">
                  <a:moveTo>
                    <a:pt x="1002" y="0"/>
                  </a:moveTo>
                  <a:cubicBezTo>
                    <a:pt x="492" y="0"/>
                    <a:pt x="0" y="395"/>
                    <a:pt x="0" y="992"/>
                  </a:cubicBezTo>
                  <a:cubicBezTo>
                    <a:pt x="0" y="1589"/>
                    <a:pt x="492" y="1983"/>
                    <a:pt x="1002" y="1983"/>
                  </a:cubicBezTo>
                  <a:cubicBezTo>
                    <a:pt x="1244" y="1983"/>
                    <a:pt x="1491" y="1894"/>
                    <a:pt x="1691" y="1694"/>
                  </a:cubicBezTo>
                  <a:cubicBezTo>
                    <a:pt x="2084" y="1301"/>
                    <a:pt x="2084" y="682"/>
                    <a:pt x="1691" y="289"/>
                  </a:cubicBezTo>
                  <a:cubicBezTo>
                    <a:pt x="1491" y="90"/>
                    <a:pt x="1244" y="0"/>
                    <a:pt x="10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21" name="Google Shape;721;p8"/>
            <p:cNvSpPr/>
            <p:nvPr/>
          </p:nvSpPr>
          <p:spPr>
            <a:xfrm>
              <a:off x="1355525" y="2327275"/>
              <a:ext cx="51800" cy="49750"/>
            </a:xfrm>
            <a:custGeom>
              <a:avLst/>
              <a:gdLst/>
              <a:ahLst/>
              <a:cxnLst/>
              <a:rect l="l" t="t" r="r" b="b"/>
              <a:pathLst>
                <a:path w="2072" h="1990" extrusionOk="0">
                  <a:moveTo>
                    <a:pt x="996" y="1"/>
                  </a:moveTo>
                  <a:cubicBezTo>
                    <a:pt x="486" y="1"/>
                    <a:pt x="0" y="401"/>
                    <a:pt x="0" y="998"/>
                  </a:cubicBezTo>
                  <a:cubicBezTo>
                    <a:pt x="0" y="1595"/>
                    <a:pt x="486" y="1989"/>
                    <a:pt x="996" y="1989"/>
                  </a:cubicBezTo>
                  <a:cubicBezTo>
                    <a:pt x="1239" y="1989"/>
                    <a:pt x="1487" y="1900"/>
                    <a:pt x="1691" y="1700"/>
                  </a:cubicBezTo>
                  <a:cubicBezTo>
                    <a:pt x="2072" y="1307"/>
                    <a:pt x="2072" y="676"/>
                    <a:pt x="1691" y="295"/>
                  </a:cubicBezTo>
                  <a:cubicBezTo>
                    <a:pt x="1487" y="92"/>
                    <a:pt x="1239" y="1"/>
                    <a:pt x="9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22" name="Google Shape;722;p8"/>
            <p:cNvSpPr/>
            <p:nvPr/>
          </p:nvSpPr>
          <p:spPr>
            <a:xfrm>
              <a:off x="842650" y="1960700"/>
              <a:ext cx="51825" cy="49600"/>
            </a:xfrm>
            <a:custGeom>
              <a:avLst/>
              <a:gdLst/>
              <a:ahLst/>
              <a:cxnLst/>
              <a:rect l="l" t="t" r="r" b="b"/>
              <a:pathLst>
                <a:path w="2073" h="1984" extrusionOk="0">
                  <a:moveTo>
                    <a:pt x="997" y="1"/>
                  </a:moveTo>
                  <a:cubicBezTo>
                    <a:pt x="487" y="1"/>
                    <a:pt x="1" y="395"/>
                    <a:pt x="1" y="992"/>
                  </a:cubicBezTo>
                  <a:cubicBezTo>
                    <a:pt x="1" y="1589"/>
                    <a:pt x="487" y="1984"/>
                    <a:pt x="997" y="1984"/>
                  </a:cubicBezTo>
                  <a:cubicBezTo>
                    <a:pt x="1240" y="1984"/>
                    <a:pt x="1488" y="1894"/>
                    <a:pt x="1691" y="1695"/>
                  </a:cubicBezTo>
                  <a:cubicBezTo>
                    <a:pt x="2072" y="1314"/>
                    <a:pt x="2072" y="683"/>
                    <a:pt x="1691" y="290"/>
                  </a:cubicBezTo>
                  <a:cubicBezTo>
                    <a:pt x="1488" y="90"/>
                    <a:pt x="1240" y="1"/>
                    <a:pt x="9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23" name="Google Shape;723;p8"/>
            <p:cNvSpPr/>
            <p:nvPr/>
          </p:nvSpPr>
          <p:spPr>
            <a:xfrm>
              <a:off x="916175" y="2034325"/>
              <a:ext cx="51825" cy="49625"/>
            </a:xfrm>
            <a:custGeom>
              <a:avLst/>
              <a:gdLst/>
              <a:ahLst/>
              <a:cxnLst/>
              <a:rect l="l" t="t" r="r" b="b"/>
              <a:pathLst>
                <a:path w="2073" h="1985" extrusionOk="0">
                  <a:moveTo>
                    <a:pt x="990" y="0"/>
                  </a:moveTo>
                  <a:cubicBezTo>
                    <a:pt x="482" y="0"/>
                    <a:pt x="0" y="394"/>
                    <a:pt x="0" y="988"/>
                  </a:cubicBezTo>
                  <a:cubicBezTo>
                    <a:pt x="0" y="1585"/>
                    <a:pt x="487" y="1985"/>
                    <a:pt x="996" y="1985"/>
                  </a:cubicBezTo>
                  <a:cubicBezTo>
                    <a:pt x="1239" y="1985"/>
                    <a:pt x="1488" y="1894"/>
                    <a:pt x="1691" y="1691"/>
                  </a:cubicBezTo>
                  <a:cubicBezTo>
                    <a:pt x="2072" y="1310"/>
                    <a:pt x="2072" y="678"/>
                    <a:pt x="1691" y="297"/>
                  </a:cubicBezTo>
                  <a:cubicBezTo>
                    <a:pt x="1486" y="92"/>
                    <a:pt x="1235" y="0"/>
                    <a:pt x="9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24" name="Google Shape;724;p8"/>
            <p:cNvSpPr/>
            <p:nvPr/>
          </p:nvSpPr>
          <p:spPr>
            <a:xfrm>
              <a:off x="989400" y="2107450"/>
              <a:ext cx="51825" cy="49600"/>
            </a:xfrm>
            <a:custGeom>
              <a:avLst/>
              <a:gdLst/>
              <a:ahLst/>
              <a:cxnLst/>
              <a:rect l="l" t="t" r="r" b="b"/>
              <a:pathLst>
                <a:path w="2073" h="1984" extrusionOk="0">
                  <a:moveTo>
                    <a:pt x="997" y="0"/>
                  </a:moveTo>
                  <a:cubicBezTo>
                    <a:pt x="487" y="0"/>
                    <a:pt x="0" y="395"/>
                    <a:pt x="0" y="992"/>
                  </a:cubicBezTo>
                  <a:cubicBezTo>
                    <a:pt x="0" y="1589"/>
                    <a:pt x="487" y="1984"/>
                    <a:pt x="997" y="1984"/>
                  </a:cubicBezTo>
                  <a:cubicBezTo>
                    <a:pt x="1239" y="1984"/>
                    <a:pt x="1488" y="1894"/>
                    <a:pt x="1691" y="1694"/>
                  </a:cubicBezTo>
                  <a:cubicBezTo>
                    <a:pt x="2072" y="1313"/>
                    <a:pt x="2072" y="682"/>
                    <a:pt x="1691" y="290"/>
                  </a:cubicBezTo>
                  <a:cubicBezTo>
                    <a:pt x="1488" y="90"/>
                    <a:pt x="1239" y="0"/>
                    <a:pt x="9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25" name="Google Shape;725;p8"/>
            <p:cNvSpPr/>
            <p:nvPr/>
          </p:nvSpPr>
          <p:spPr>
            <a:xfrm>
              <a:off x="1062325" y="2180675"/>
              <a:ext cx="52100" cy="49600"/>
            </a:xfrm>
            <a:custGeom>
              <a:avLst/>
              <a:gdLst/>
              <a:ahLst/>
              <a:cxnLst/>
              <a:rect l="l" t="t" r="r" b="b"/>
              <a:pathLst>
                <a:path w="2084" h="1984" extrusionOk="0">
                  <a:moveTo>
                    <a:pt x="1002" y="0"/>
                  </a:moveTo>
                  <a:cubicBezTo>
                    <a:pt x="492" y="0"/>
                    <a:pt x="0" y="395"/>
                    <a:pt x="0" y="992"/>
                  </a:cubicBezTo>
                  <a:cubicBezTo>
                    <a:pt x="0" y="1589"/>
                    <a:pt x="492" y="1984"/>
                    <a:pt x="1002" y="1984"/>
                  </a:cubicBezTo>
                  <a:cubicBezTo>
                    <a:pt x="1245" y="1984"/>
                    <a:pt x="1491" y="1894"/>
                    <a:pt x="1691" y="1694"/>
                  </a:cubicBezTo>
                  <a:cubicBezTo>
                    <a:pt x="2084" y="1301"/>
                    <a:pt x="2084" y="670"/>
                    <a:pt x="1691" y="289"/>
                  </a:cubicBezTo>
                  <a:cubicBezTo>
                    <a:pt x="1491" y="90"/>
                    <a:pt x="1245" y="0"/>
                    <a:pt x="10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26" name="Google Shape;726;p8"/>
            <p:cNvSpPr/>
            <p:nvPr/>
          </p:nvSpPr>
          <p:spPr>
            <a:xfrm>
              <a:off x="1135550" y="2253700"/>
              <a:ext cx="52100" cy="49800"/>
            </a:xfrm>
            <a:custGeom>
              <a:avLst/>
              <a:gdLst/>
              <a:ahLst/>
              <a:cxnLst/>
              <a:rect l="l" t="t" r="r" b="b"/>
              <a:pathLst>
                <a:path w="2084" h="1992" extrusionOk="0">
                  <a:moveTo>
                    <a:pt x="996" y="0"/>
                  </a:moveTo>
                  <a:cubicBezTo>
                    <a:pt x="489" y="0"/>
                    <a:pt x="0" y="397"/>
                    <a:pt x="0" y="1000"/>
                  </a:cubicBezTo>
                  <a:cubicBezTo>
                    <a:pt x="0" y="1597"/>
                    <a:pt x="492" y="1991"/>
                    <a:pt x="1002" y="1991"/>
                  </a:cubicBezTo>
                  <a:cubicBezTo>
                    <a:pt x="1245" y="1991"/>
                    <a:pt x="1491" y="1902"/>
                    <a:pt x="1691" y="1702"/>
                  </a:cubicBezTo>
                  <a:cubicBezTo>
                    <a:pt x="2084" y="1309"/>
                    <a:pt x="2084" y="678"/>
                    <a:pt x="1691" y="297"/>
                  </a:cubicBezTo>
                  <a:cubicBezTo>
                    <a:pt x="1490" y="92"/>
                    <a:pt x="1241" y="0"/>
                    <a:pt x="9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27" name="Google Shape;727;p8"/>
            <p:cNvSpPr/>
            <p:nvPr/>
          </p:nvSpPr>
          <p:spPr>
            <a:xfrm>
              <a:off x="1209075" y="2327275"/>
              <a:ext cx="52100" cy="49750"/>
            </a:xfrm>
            <a:custGeom>
              <a:avLst/>
              <a:gdLst/>
              <a:ahLst/>
              <a:cxnLst/>
              <a:rect l="l" t="t" r="r" b="b"/>
              <a:pathLst>
                <a:path w="2084" h="1990" extrusionOk="0">
                  <a:moveTo>
                    <a:pt x="1001" y="1"/>
                  </a:moveTo>
                  <a:cubicBezTo>
                    <a:pt x="492" y="1"/>
                    <a:pt x="0" y="401"/>
                    <a:pt x="0" y="998"/>
                  </a:cubicBezTo>
                  <a:cubicBezTo>
                    <a:pt x="0" y="1595"/>
                    <a:pt x="492" y="1989"/>
                    <a:pt x="1002" y="1989"/>
                  </a:cubicBezTo>
                  <a:cubicBezTo>
                    <a:pt x="1244" y="1989"/>
                    <a:pt x="1491" y="1900"/>
                    <a:pt x="1691" y="1700"/>
                  </a:cubicBezTo>
                  <a:cubicBezTo>
                    <a:pt x="2084" y="1307"/>
                    <a:pt x="2084" y="676"/>
                    <a:pt x="1691" y="295"/>
                  </a:cubicBezTo>
                  <a:cubicBezTo>
                    <a:pt x="1491" y="92"/>
                    <a:pt x="1244" y="1"/>
                    <a:pt x="10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28" name="Google Shape;728;p8"/>
            <p:cNvSpPr/>
            <p:nvPr/>
          </p:nvSpPr>
          <p:spPr>
            <a:xfrm>
              <a:off x="1282300" y="2400450"/>
              <a:ext cx="51800" cy="49800"/>
            </a:xfrm>
            <a:custGeom>
              <a:avLst/>
              <a:gdLst/>
              <a:ahLst/>
              <a:cxnLst/>
              <a:rect l="l" t="t" r="r" b="b"/>
              <a:pathLst>
                <a:path w="2072" h="1992" extrusionOk="0">
                  <a:moveTo>
                    <a:pt x="996" y="0"/>
                  </a:moveTo>
                  <a:cubicBezTo>
                    <a:pt x="488" y="0"/>
                    <a:pt x="0" y="397"/>
                    <a:pt x="0" y="1000"/>
                  </a:cubicBezTo>
                  <a:cubicBezTo>
                    <a:pt x="0" y="1597"/>
                    <a:pt x="492" y="1991"/>
                    <a:pt x="1002" y="1991"/>
                  </a:cubicBezTo>
                  <a:cubicBezTo>
                    <a:pt x="1244" y="1991"/>
                    <a:pt x="1491" y="1902"/>
                    <a:pt x="1691" y="1702"/>
                  </a:cubicBezTo>
                  <a:cubicBezTo>
                    <a:pt x="2072" y="1309"/>
                    <a:pt x="2072" y="678"/>
                    <a:pt x="1691" y="297"/>
                  </a:cubicBezTo>
                  <a:cubicBezTo>
                    <a:pt x="1490" y="92"/>
                    <a:pt x="1241" y="0"/>
                    <a:pt x="9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29" name="Google Shape;729;p8"/>
            <p:cNvSpPr/>
            <p:nvPr/>
          </p:nvSpPr>
          <p:spPr>
            <a:xfrm>
              <a:off x="696200" y="1960700"/>
              <a:ext cx="52125" cy="49800"/>
            </a:xfrm>
            <a:custGeom>
              <a:avLst/>
              <a:gdLst/>
              <a:ahLst/>
              <a:cxnLst/>
              <a:rect l="l" t="t" r="r" b="b"/>
              <a:pathLst>
                <a:path w="2085" h="1992" extrusionOk="0">
                  <a:moveTo>
                    <a:pt x="1002" y="1"/>
                  </a:moveTo>
                  <a:cubicBezTo>
                    <a:pt x="493" y="1"/>
                    <a:pt x="1" y="395"/>
                    <a:pt x="1" y="992"/>
                  </a:cubicBezTo>
                  <a:cubicBezTo>
                    <a:pt x="1" y="1595"/>
                    <a:pt x="489" y="1992"/>
                    <a:pt x="997" y="1992"/>
                  </a:cubicBezTo>
                  <a:cubicBezTo>
                    <a:pt x="1241" y="1992"/>
                    <a:pt x="1490" y="1900"/>
                    <a:pt x="1691" y="1695"/>
                  </a:cubicBezTo>
                  <a:cubicBezTo>
                    <a:pt x="2084" y="1314"/>
                    <a:pt x="2084" y="683"/>
                    <a:pt x="1691" y="290"/>
                  </a:cubicBezTo>
                  <a:cubicBezTo>
                    <a:pt x="1492" y="90"/>
                    <a:pt x="1245" y="1"/>
                    <a:pt x="10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30" name="Google Shape;730;p8"/>
            <p:cNvSpPr/>
            <p:nvPr/>
          </p:nvSpPr>
          <p:spPr>
            <a:xfrm>
              <a:off x="769425" y="2033925"/>
              <a:ext cx="52125" cy="49600"/>
            </a:xfrm>
            <a:custGeom>
              <a:avLst/>
              <a:gdLst/>
              <a:ahLst/>
              <a:cxnLst/>
              <a:rect l="l" t="t" r="r" b="b"/>
              <a:pathLst>
                <a:path w="2085" h="1984" extrusionOk="0">
                  <a:moveTo>
                    <a:pt x="1002" y="1"/>
                  </a:moveTo>
                  <a:cubicBezTo>
                    <a:pt x="492" y="1"/>
                    <a:pt x="1" y="395"/>
                    <a:pt x="1" y="992"/>
                  </a:cubicBezTo>
                  <a:cubicBezTo>
                    <a:pt x="1" y="1589"/>
                    <a:pt x="492" y="1984"/>
                    <a:pt x="1002" y="1984"/>
                  </a:cubicBezTo>
                  <a:cubicBezTo>
                    <a:pt x="1245" y="1984"/>
                    <a:pt x="1492" y="1894"/>
                    <a:pt x="1691" y="1695"/>
                  </a:cubicBezTo>
                  <a:cubicBezTo>
                    <a:pt x="2084" y="1302"/>
                    <a:pt x="2084" y="683"/>
                    <a:pt x="1691" y="290"/>
                  </a:cubicBezTo>
                  <a:cubicBezTo>
                    <a:pt x="1492" y="90"/>
                    <a:pt x="1245" y="1"/>
                    <a:pt x="10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31" name="Google Shape;731;p8"/>
            <p:cNvSpPr/>
            <p:nvPr/>
          </p:nvSpPr>
          <p:spPr>
            <a:xfrm>
              <a:off x="614650" y="2034000"/>
              <a:ext cx="66400" cy="49450"/>
            </a:xfrm>
            <a:custGeom>
              <a:avLst/>
              <a:gdLst/>
              <a:ahLst/>
              <a:cxnLst/>
              <a:rect l="l" t="t" r="r" b="b"/>
              <a:pathLst>
                <a:path w="2656" h="1978" extrusionOk="0">
                  <a:moveTo>
                    <a:pt x="1334" y="1"/>
                  </a:moveTo>
                  <a:cubicBezTo>
                    <a:pt x="453" y="1"/>
                    <a:pt x="0" y="1061"/>
                    <a:pt x="631" y="1692"/>
                  </a:cubicBezTo>
                  <a:cubicBezTo>
                    <a:pt x="822" y="1882"/>
                    <a:pt x="1075" y="1977"/>
                    <a:pt x="1329" y="1977"/>
                  </a:cubicBezTo>
                  <a:cubicBezTo>
                    <a:pt x="1584" y="1977"/>
                    <a:pt x="1840" y="1882"/>
                    <a:pt x="2036" y="1692"/>
                  </a:cubicBezTo>
                  <a:cubicBezTo>
                    <a:pt x="2656" y="1061"/>
                    <a:pt x="2215" y="1"/>
                    <a:pt x="1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32" name="Google Shape;732;p8"/>
            <p:cNvSpPr/>
            <p:nvPr/>
          </p:nvSpPr>
          <p:spPr>
            <a:xfrm>
              <a:off x="842950" y="2107450"/>
              <a:ext cx="52125" cy="49600"/>
            </a:xfrm>
            <a:custGeom>
              <a:avLst/>
              <a:gdLst/>
              <a:ahLst/>
              <a:cxnLst/>
              <a:rect l="l" t="t" r="r" b="b"/>
              <a:pathLst>
                <a:path w="2085" h="1984" extrusionOk="0">
                  <a:moveTo>
                    <a:pt x="1002" y="0"/>
                  </a:moveTo>
                  <a:cubicBezTo>
                    <a:pt x="492" y="0"/>
                    <a:pt x="1" y="395"/>
                    <a:pt x="1" y="992"/>
                  </a:cubicBezTo>
                  <a:cubicBezTo>
                    <a:pt x="1" y="1589"/>
                    <a:pt x="492" y="1984"/>
                    <a:pt x="1002" y="1984"/>
                  </a:cubicBezTo>
                  <a:cubicBezTo>
                    <a:pt x="1245" y="1984"/>
                    <a:pt x="1492" y="1894"/>
                    <a:pt x="1691" y="1694"/>
                  </a:cubicBezTo>
                  <a:cubicBezTo>
                    <a:pt x="2084" y="1302"/>
                    <a:pt x="2084" y="682"/>
                    <a:pt x="1691" y="290"/>
                  </a:cubicBezTo>
                  <a:cubicBezTo>
                    <a:pt x="1492" y="90"/>
                    <a:pt x="1245" y="0"/>
                    <a:pt x="10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33" name="Google Shape;733;p8"/>
            <p:cNvSpPr/>
            <p:nvPr/>
          </p:nvSpPr>
          <p:spPr>
            <a:xfrm>
              <a:off x="916175" y="2180675"/>
              <a:ext cx="51825" cy="49600"/>
            </a:xfrm>
            <a:custGeom>
              <a:avLst/>
              <a:gdLst/>
              <a:ahLst/>
              <a:cxnLst/>
              <a:rect l="l" t="t" r="r" b="b"/>
              <a:pathLst>
                <a:path w="2073" h="1984" extrusionOk="0">
                  <a:moveTo>
                    <a:pt x="997" y="0"/>
                  </a:moveTo>
                  <a:cubicBezTo>
                    <a:pt x="487" y="0"/>
                    <a:pt x="0" y="395"/>
                    <a:pt x="0" y="992"/>
                  </a:cubicBezTo>
                  <a:cubicBezTo>
                    <a:pt x="0" y="1589"/>
                    <a:pt x="487" y="1984"/>
                    <a:pt x="997" y="1984"/>
                  </a:cubicBezTo>
                  <a:cubicBezTo>
                    <a:pt x="1239" y="1984"/>
                    <a:pt x="1488" y="1894"/>
                    <a:pt x="1691" y="1694"/>
                  </a:cubicBezTo>
                  <a:cubicBezTo>
                    <a:pt x="2072" y="1301"/>
                    <a:pt x="2072" y="670"/>
                    <a:pt x="1691" y="289"/>
                  </a:cubicBezTo>
                  <a:cubicBezTo>
                    <a:pt x="1488" y="90"/>
                    <a:pt x="1239" y="0"/>
                    <a:pt x="9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34" name="Google Shape;734;p8"/>
            <p:cNvSpPr/>
            <p:nvPr/>
          </p:nvSpPr>
          <p:spPr>
            <a:xfrm>
              <a:off x="989400" y="2253700"/>
              <a:ext cx="51825" cy="49800"/>
            </a:xfrm>
            <a:custGeom>
              <a:avLst/>
              <a:gdLst/>
              <a:ahLst/>
              <a:cxnLst/>
              <a:rect l="l" t="t" r="r" b="b"/>
              <a:pathLst>
                <a:path w="2073" h="1992" extrusionOk="0">
                  <a:moveTo>
                    <a:pt x="991" y="0"/>
                  </a:moveTo>
                  <a:cubicBezTo>
                    <a:pt x="483" y="0"/>
                    <a:pt x="0" y="397"/>
                    <a:pt x="0" y="1000"/>
                  </a:cubicBezTo>
                  <a:cubicBezTo>
                    <a:pt x="0" y="1597"/>
                    <a:pt x="487" y="1991"/>
                    <a:pt x="997" y="1991"/>
                  </a:cubicBezTo>
                  <a:cubicBezTo>
                    <a:pt x="1239" y="1991"/>
                    <a:pt x="1488" y="1902"/>
                    <a:pt x="1691" y="1702"/>
                  </a:cubicBezTo>
                  <a:cubicBezTo>
                    <a:pt x="2072" y="1309"/>
                    <a:pt x="2072" y="678"/>
                    <a:pt x="1691" y="297"/>
                  </a:cubicBezTo>
                  <a:cubicBezTo>
                    <a:pt x="1486" y="92"/>
                    <a:pt x="1236" y="0"/>
                    <a:pt x="9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35" name="Google Shape;735;p8"/>
            <p:cNvSpPr/>
            <p:nvPr/>
          </p:nvSpPr>
          <p:spPr>
            <a:xfrm>
              <a:off x="1062625" y="2326825"/>
              <a:ext cx="51800" cy="49600"/>
            </a:xfrm>
            <a:custGeom>
              <a:avLst/>
              <a:gdLst/>
              <a:ahLst/>
              <a:cxnLst/>
              <a:rect l="l" t="t" r="r" b="b"/>
              <a:pathLst>
                <a:path w="2072" h="1984" extrusionOk="0">
                  <a:moveTo>
                    <a:pt x="993" y="0"/>
                  </a:moveTo>
                  <a:cubicBezTo>
                    <a:pt x="487" y="0"/>
                    <a:pt x="0" y="395"/>
                    <a:pt x="0" y="992"/>
                  </a:cubicBezTo>
                  <a:cubicBezTo>
                    <a:pt x="0" y="1589"/>
                    <a:pt x="487" y="1983"/>
                    <a:pt x="993" y="1983"/>
                  </a:cubicBezTo>
                  <a:cubicBezTo>
                    <a:pt x="1234" y="1983"/>
                    <a:pt x="1479" y="1894"/>
                    <a:pt x="1679" y="1694"/>
                  </a:cubicBezTo>
                  <a:cubicBezTo>
                    <a:pt x="2072" y="1313"/>
                    <a:pt x="2072" y="682"/>
                    <a:pt x="1679" y="289"/>
                  </a:cubicBezTo>
                  <a:cubicBezTo>
                    <a:pt x="1479" y="90"/>
                    <a:pt x="1234" y="0"/>
                    <a:pt x="9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36" name="Google Shape;736;p8"/>
            <p:cNvSpPr/>
            <p:nvPr/>
          </p:nvSpPr>
          <p:spPr>
            <a:xfrm>
              <a:off x="1135850" y="2400450"/>
              <a:ext cx="52100" cy="49800"/>
            </a:xfrm>
            <a:custGeom>
              <a:avLst/>
              <a:gdLst/>
              <a:ahLst/>
              <a:cxnLst/>
              <a:rect l="l" t="t" r="r" b="b"/>
              <a:pathLst>
                <a:path w="2084" h="1992" extrusionOk="0">
                  <a:moveTo>
                    <a:pt x="1000" y="0"/>
                  </a:moveTo>
                  <a:cubicBezTo>
                    <a:pt x="489" y="0"/>
                    <a:pt x="0" y="397"/>
                    <a:pt x="0" y="1000"/>
                  </a:cubicBezTo>
                  <a:cubicBezTo>
                    <a:pt x="0" y="1597"/>
                    <a:pt x="492" y="1991"/>
                    <a:pt x="1006" y="1991"/>
                  </a:cubicBezTo>
                  <a:cubicBezTo>
                    <a:pt x="1250" y="1991"/>
                    <a:pt x="1499" y="1902"/>
                    <a:pt x="1703" y="1702"/>
                  </a:cubicBezTo>
                  <a:cubicBezTo>
                    <a:pt x="2084" y="1309"/>
                    <a:pt x="2084" y="678"/>
                    <a:pt x="1703" y="297"/>
                  </a:cubicBezTo>
                  <a:cubicBezTo>
                    <a:pt x="1498" y="92"/>
                    <a:pt x="1246" y="0"/>
                    <a:pt x="10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37" name="Google Shape;737;p8"/>
            <p:cNvSpPr/>
            <p:nvPr/>
          </p:nvSpPr>
          <p:spPr>
            <a:xfrm>
              <a:off x="1209075" y="2473575"/>
              <a:ext cx="52100" cy="49600"/>
            </a:xfrm>
            <a:custGeom>
              <a:avLst/>
              <a:gdLst/>
              <a:ahLst/>
              <a:cxnLst/>
              <a:rect l="l" t="t" r="r" b="b"/>
              <a:pathLst>
                <a:path w="2084" h="1984" extrusionOk="0">
                  <a:moveTo>
                    <a:pt x="1002" y="0"/>
                  </a:moveTo>
                  <a:cubicBezTo>
                    <a:pt x="492" y="0"/>
                    <a:pt x="0" y="395"/>
                    <a:pt x="0" y="992"/>
                  </a:cubicBezTo>
                  <a:cubicBezTo>
                    <a:pt x="0" y="1589"/>
                    <a:pt x="492" y="1983"/>
                    <a:pt x="1002" y="1983"/>
                  </a:cubicBezTo>
                  <a:cubicBezTo>
                    <a:pt x="1244" y="1983"/>
                    <a:pt x="1491" y="1894"/>
                    <a:pt x="1691" y="1694"/>
                  </a:cubicBezTo>
                  <a:cubicBezTo>
                    <a:pt x="2084" y="1313"/>
                    <a:pt x="2084" y="682"/>
                    <a:pt x="1691" y="289"/>
                  </a:cubicBezTo>
                  <a:cubicBezTo>
                    <a:pt x="1491" y="89"/>
                    <a:pt x="1244" y="0"/>
                    <a:pt x="10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38" name="Google Shape;738;p8"/>
            <p:cNvSpPr/>
            <p:nvPr/>
          </p:nvSpPr>
          <p:spPr>
            <a:xfrm>
              <a:off x="696200" y="2107025"/>
              <a:ext cx="52125" cy="49725"/>
            </a:xfrm>
            <a:custGeom>
              <a:avLst/>
              <a:gdLst/>
              <a:ahLst/>
              <a:cxnLst/>
              <a:rect l="l" t="t" r="r" b="b"/>
              <a:pathLst>
                <a:path w="2085" h="1989" extrusionOk="0">
                  <a:moveTo>
                    <a:pt x="1002" y="0"/>
                  </a:moveTo>
                  <a:cubicBezTo>
                    <a:pt x="492" y="0"/>
                    <a:pt x="1" y="400"/>
                    <a:pt x="1" y="997"/>
                  </a:cubicBezTo>
                  <a:cubicBezTo>
                    <a:pt x="1" y="1594"/>
                    <a:pt x="493" y="1989"/>
                    <a:pt x="1002" y="1989"/>
                  </a:cubicBezTo>
                  <a:cubicBezTo>
                    <a:pt x="1245" y="1989"/>
                    <a:pt x="1492" y="1899"/>
                    <a:pt x="1691" y="1700"/>
                  </a:cubicBezTo>
                  <a:cubicBezTo>
                    <a:pt x="2084" y="1307"/>
                    <a:pt x="2084" y="676"/>
                    <a:pt x="1691" y="295"/>
                  </a:cubicBezTo>
                  <a:cubicBezTo>
                    <a:pt x="1492" y="91"/>
                    <a:pt x="1245" y="0"/>
                    <a:pt x="10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39" name="Google Shape;739;p8"/>
            <p:cNvSpPr/>
            <p:nvPr/>
          </p:nvSpPr>
          <p:spPr>
            <a:xfrm>
              <a:off x="769725" y="2180675"/>
              <a:ext cx="52125" cy="49600"/>
            </a:xfrm>
            <a:custGeom>
              <a:avLst/>
              <a:gdLst/>
              <a:ahLst/>
              <a:cxnLst/>
              <a:rect l="l" t="t" r="r" b="b"/>
              <a:pathLst>
                <a:path w="2085" h="1984" extrusionOk="0">
                  <a:moveTo>
                    <a:pt x="1006" y="0"/>
                  </a:moveTo>
                  <a:cubicBezTo>
                    <a:pt x="492" y="0"/>
                    <a:pt x="1" y="395"/>
                    <a:pt x="1" y="992"/>
                  </a:cubicBezTo>
                  <a:cubicBezTo>
                    <a:pt x="1" y="1589"/>
                    <a:pt x="492" y="1984"/>
                    <a:pt x="1006" y="1984"/>
                  </a:cubicBezTo>
                  <a:cubicBezTo>
                    <a:pt x="1250" y="1984"/>
                    <a:pt x="1500" y="1894"/>
                    <a:pt x="1703" y="1694"/>
                  </a:cubicBezTo>
                  <a:cubicBezTo>
                    <a:pt x="2084" y="1301"/>
                    <a:pt x="2084" y="682"/>
                    <a:pt x="1703" y="289"/>
                  </a:cubicBezTo>
                  <a:cubicBezTo>
                    <a:pt x="1500" y="90"/>
                    <a:pt x="1250" y="0"/>
                    <a:pt x="10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0" name="Google Shape;740;p8"/>
            <p:cNvSpPr/>
            <p:nvPr/>
          </p:nvSpPr>
          <p:spPr>
            <a:xfrm>
              <a:off x="842950" y="2253700"/>
              <a:ext cx="52125" cy="49800"/>
            </a:xfrm>
            <a:custGeom>
              <a:avLst/>
              <a:gdLst/>
              <a:ahLst/>
              <a:cxnLst/>
              <a:rect l="l" t="t" r="r" b="b"/>
              <a:pathLst>
                <a:path w="2085" h="1992" extrusionOk="0">
                  <a:moveTo>
                    <a:pt x="997" y="0"/>
                  </a:moveTo>
                  <a:cubicBezTo>
                    <a:pt x="489" y="0"/>
                    <a:pt x="1" y="397"/>
                    <a:pt x="1" y="1000"/>
                  </a:cubicBezTo>
                  <a:cubicBezTo>
                    <a:pt x="1" y="1597"/>
                    <a:pt x="492" y="1991"/>
                    <a:pt x="1002" y="1991"/>
                  </a:cubicBezTo>
                  <a:cubicBezTo>
                    <a:pt x="1245" y="1991"/>
                    <a:pt x="1492" y="1902"/>
                    <a:pt x="1691" y="1702"/>
                  </a:cubicBezTo>
                  <a:cubicBezTo>
                    <a:pt x="2084" y="1309"/>
                    <a:pt x="2084" y="678"/>
                    <a:pt x="1691" y="297"/>
                  </a:cubicBezTo>
                  <a:cubicBezTo>
                    <a:pt x="1490" y="92"/>
                    <a:pt x="1241" y="0"/>
                    <a:pt x="9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1" name="Google Shape;741;p8"/>
            <p:cNvSpPr/>
            <p:nvPr/>
          </p:nvSpPr>
          <p:spPr>
            <a:xfrm>
              <a:off x="916175" y="2326825"/>
              <a:ext cx="51825" cy="49600"/>
            </a:xfrm>
            <a:custGeom>
              <a:avLst/>
              <a:gdLst/>
              <a:ahLst/>
              <a:cxnLst/>
              <a:rect l="l" t="t" r="r" b="b"/>
              <a:pathLst>
                <a:path w="2073" h="1984" extrusionOk="0">
                  <a:moveTo>
                    <a:pt x="997" y="0"/>
                  </a:moveTo>
                  <a:cubicBezTo>
                    <a:pt x="487" y="0"/>
                    <a:pt x="0" y="395"/>
                    <a:pt x="0" y="992"/>
                  </a:cubicBezTo>
                  <a:cubicBezTo>
                    <a:pt x="0" y="1589"/>
                    <a:pt x="487" y="1983"/>
                    <a:pt x="997" y="1983"/>
                  </a:cubicBezTo>
                  <a:cubicBezTo>
                    <a:pt x="1239" y="1983"/>
                    <a:pt x="1488" y="1894"/>
                    <a:pt x="1691" y="1694"/>
                  </a:cubicBezTo>
                  <a:cubicBezTo>
                    <a:pt x="2072" y="1313"/>
                    <a:pt x="2072" y="682"/>
                    <a:pt x="1691" y="289"/>
                  </a:cubicBezTo>
                  <a:cubicBezTo>
                    <a:pt x="1488" y="90"/>
                    <a:pt x="1239" y="0"/>
                    <a:pt x="9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2" name="Google Shape;742;p8"/>
            <p:cNvSpPr/>
            <p:nvPr/>
          </p:nvSpPr>
          <p:spPr>
            <a:xfrm>
              <a:off x="989400" y="2400050"/>
              <a:ext cx="51825" cy="49600"/>
            </a:xfrm>
            <a:custGeom>
              <a:avLst/>
              <a:gdLst/>
              <a:ahLst/>
              <a:cxnLst/>
              <a:rect l="l" t="t" r="r" b="b"/>
              <a:pathLst>
                <a:path w="2073" h="1984" extrusionOk="0">
                  <a:moveTo>
                    <a:pt x="997" y="0"/>
                  </a:moveTo>
                  <a:cubicBezTo>
                    <a:pt x="487" y="0"/>
                    <a:pt x="0" y="395"/>
                    <a:pt x="0" y="992"/>
                  </a:cubicBezTo>
                  <a:cubicBezTo>
                    <a:pt x="0" y="1589"/>
                    <a:pt x="487" y="1983"/>
                    <a:pt x="997" y="1983"/>
                  </a:cubicBezTo>
                  <a:cubicBezTo>
                    <a:pt x="1239" y="1983"/>
                    <a:pt x="1488" y="1894"/>
                    <a:pt x="1691" y="1694"/>
                  </a:cubicBezTo>
                  <a:cubicBezTo>
                    <a:pt x="2072" y="1301"/>
                    <a:pt x="2072" y="682"/>
                    <a:pt x="1691" y="289"/>
                  </a:cubicBezTo>
                  <a:cubicBezTo>
                    <a:pt x="1488" y="90"/>
                    <a:pt x="1239" y="0"/>
                    <a:pt x="9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3" name="Google Shape;743;p8"/>
            <p:cNvSpPr/>
            <p:nvPr/>
          </p:nvSpPr>
          <p:spPr>
            <a:xfrm>
              <a:off x="1062925" y="2473575"/>
              <a:ext cx="51800" cy="49600"/>
            </a:xfrm>
            <a:custGeom>
              <a:avLst/>
              <a:gdLst/>
              <a:ahLst/>
              <a:cxnLst/>
              <a:rect l="l" t="t" r="r" b="b"/>
              <a:pathLst>
                <a:path w="2072" h="1984" extrusionOk="0">
                  <a:moveTo>
                    <a:pt x="997" y="0"/>
                  </a:moveTo>
                  <a:cubicBezTo>
                    <a:pt x="487" y="0"/>
                    <a:pt x="0" y="395"/>
                    <a:pt x="0" y="992"/>
                  </a:cubicBezTo>
                  <a:cubicBezTo>
                    <a:pt x="0" y="1589"/>
                    <a:pt x="487" y="1983"/>
                    <a:pt x="997" y="1983"/>
                  </a:cubicBezTo>
                  <a:cubicBezTo>
                    <a:pt x="1239" y="1983"/>
                    <a:pt x="1487" y="1894"/>
                    <a:pt x="1691" y="1694"/>
                  </a:cubicBezTo>
                  <a:cubicBezTo>
                    <a:pt x="2072" y="1313"/>
                    <a:pt x="2072" y="682"/>
                    <a:pt x="1691" y="289"/>
                  </a:cubicBezTo>
                  <a:cubicBezTo>
                    <a:pt x="1487" y="89"/>
                    <a:pt x="1239" y="0"/>
                    <a:pt x="9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4" name="Google Shape;744;p8"/>
            <p:cNvSpPr/>
            <p:nvPr/>
          </p:nvSpPr>
          <p:spPr>
            <a:xfrm>
              <a:off x="1136150" y="2546775"/>
              <a:ext cx="51800" cy="49625"/>
            </a:xfrm>
            <a:custGeom>
              <a:avLst/>
              <a:gdLst/>
              <a:ahLst/>
              <a:cxnLst/>
              <a:rect l="l" t="t" r="r" b="b"/>
              <a:pathLst>
                <a:path w="2072" h="1985" extrusionOk="0">
                  <a:moveTo>
                    <a:pt x="996" y="1"/>
                  </a:moveTo>
                  <a:cubicBezTo>
                    <a:pt x="487" y="1"/>
                    <a:pt x="0" y="396"/>
                    <a:pt x="0" y="993"/>
                  </a:cubicBezTo>
                  <a:cubicBezTo>
                    <a:pt x="0" y="1589"/>
                    <a:pt x="487" y="1984"/>
                    <a:pt x="996" y="1984"/>
                  </a:cubicBezTo>
                  <a:cubicBezTo>
                    <a:pt x="1239" y="1984"/>
                    <a:pt x="1487" y="1895"/>
                    <a:pt x="1691" y="1695"/>
                  </a:cubicBezTo>
                  <a:cubicBezTo>
                    <a:pt x="2072" y="1302"/>
                    <a:pt x="2072" y="683"/>
                    <a:pt x="1691" y="290"/>
                  </a:cubicBezTo>
                  <a:cubicBezTo>
                    <a:pt x="1487" y="90"/>
                    <a:pt x="1239" y="1"/>
                    <a:pt x="9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5" name="Google Shape;745;p8"/>
            <p:cNvSpPr/>
            <p:nvPr/>
          </p:nvSpPr>
          <p:spPr>
            <a:xfrm>
              <a:off x="549750" y="2107250"/>
              <a:ext cx="52125" cy="49800"/>
            </a:xfrm>
            <a:custGeom>
              <a:avLst/>
              <a:gdLst/>
              <a:ahLst/>
              <a:cxnLst/>
              <a:rect l="l" t="t" r="r" b="b"/>
              <a:pathLst>
                <a:path w="2085" h="1992" extrusionOk="0">
                  <a:moveTo>
                    <a:pt x="997" y="1"/>
                  </a:moveTo>
                  <a:cubicBezTo>
                    <a:pt x="489" y="1"/>
                    <a:pt x="1" y="397"/>
                    <a:pt x="1" y="1000"/>
                  </a:cubicBezTo>
                  <a:cubicBezTo>
                    <a:pt x="1" y="1597"/>
                    <a:pt x="493" y="1992"/>
                    <a:pt x="1002" y="1992"/>
                  </a:cubicBezTo>
                  <a:cubicBezTo>
                    <a:pt x="1245" y="1992"/>
                    <a:pt x="1492" y="1902"/>
                    <a:pt x="1692" y="1702"/>
                  </a:cubicBezTo>
                  <a:cubicBezTo>
                    <a:pt x="2084" y="1310"/>
                    <a:pt x="2084" y="679"/>
                    <a:pt x="1692" y="298"/>
                  </a:cubicBezTo>
                  <a:cubicBezTo>
                    <a:pt x="1490" y="92"/>
                    <a:pt x="1241" y="1"/>
                    <a:pt x="9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6" name="Google Shape;746;p8"/>
            <p:cNvSpPr/>
            <p:nvPr/>
          </p:nvSpPr>
          <p:spPr>
            <a:xfrm>
              <a:off x="622975" y="2180475"/>
              <a:ext cx="51825" cy="49700"/>
            </a:xfrm>
            <a:custGeom>
              <a:avLst/>
              <a:gdLst/>
              <a:ahLst/>
              <a:cxnLst/>
              <a:rect l="l" t="t" r="r" b="b"/>
              <a:pathLst>
                <a:path w="2073" h="1988" extrusionOk="0">
                  <a:moveTo>
                    <a:pt x="990" y="0"/>
                  </a:moveTo>
                  <a:cubicBezTo>
                    <a:pt x="483" y="0"/>
                    <a:pt x="1" y="394"/>
                    <a:pt x="1" y="988"/>
                  </a:cubicBezTo>
                  <a:cubicBezTo>
                    <a:pt x="1" y="1591"/>
                    <a:pt x="484" y="1987"/>
                    <a:pt x="992" y="1987"/>
                  </a:cubicBezTo>
                  <a:cubicBezTo>
                    <a:pt x="1236" y="1987"/>
                    <a:pt x="1486" y="1896"/>
                    <a:pt x="1691" y="1690"/>
                  </a:cubicBezTo>
                  <a:cubicBezTo>
                    <a:pt x="2072" y="1309"/>
                    <a:pt x="2072" y="678"/>
                    <a:pt x="1691" y="297"/>
                  </a:cubicBezTo>
                  <a:cubicBezTo>
                    <a:pt x="1486" y="92"/>
                    <a:pt x="1235" y="0"/>
                    <a:pt x="9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7" name="Google Shape;747;p8"/>
            <p:cNvSpPr/>
            <p:nvPr/>
          </p:nvSpPr>
          <p:spPr>
            <a:xfrm>
              <a:off x="468200" y="2180450"/>
              <a:ext cx="66400" cy="49675"/>
            </a:xfrm>
            <a:custGeom>
              <a:avLst/>
              <a:gdLst/>
              <a:ahLst/>
              <a:cxnLst/>
              <a:rect l="l" t="t" r="r" b="b"/>
              <a:pathLst>
                <a:path w="2656" h="1987" extrusionOk="0">
                  <a:moveTo>
                    <a:pt x="1322" y="1"/>
                  </a:moveTo>
                  <a:cubicBezTo>
                    <a:pt x="441" y="1"/>
                    <a:pt x="1" y="1072"/>
                    <a:pt x="632" y="1691"/>
                  </a:cubicBezTo>
                  <a:cubicBezTo>
                    <a:pt x="822" y="1888"/>
                    <a:pt x="1075" y="1986"/>
                    <a:pt x="1328" y="1986"/>
                  </a:cubicBezTo>
                  <a:cubicBezTo>
                    <a:pt x="1581" y="1986"/>
                    <a:pt x="1834" y="1888"/>
                    <a:pt x="2025" y="1691"/>
                  </a:cubicBezTo>
                  <a:cubicBezTo>
                    <a:pt x="2656" y="1072"/>
                    <a:pt x="2203" y="1"/>
                    <a:pt x="13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8" name="Google Shape;748;p8"/>
            <p:cNvSpPr/>
            <p:nvPr/>
          </p:nvSpPr>
          <p:spPr>
            <a:xfrm>
              <a:off x="696500" y="2253975"/>
              <a:ext cx="51825" cy="49725"/>
            </a:xfrm>
            <a:custGeom>
              <a:avLst/>
              <a:gdLst/>
              <a:ahLst/>
              <a:cxnLst/>
              <a:rect l="l" t="t" r="r" b="b"/>
              <a:pathLst>
                <a:path w="2073" h="1989" extrusionOk="0">
                  <a:moveTo>
                    <a:pt x="990" y="1"/>
                  </a:moveTo>
                  <a:cubicBezTo>
                    <a:pt x="482" y="1"/>
                    <a:pt x="1" y="395"/>
                    <a:pt x="1" y="989"/>
                  </a:cubicBezTo>
                  <a:cubicBezTo>
                    <a:pt x="1" y="1592"/>
                    <a:pt x="484" y="1988"/>
                    <a:pt x="991" y="1988"/>
                  </a:cubicBezTo>
                  <a:cubicBezTo>
                    <a:pt x="1236" y="1988"/>
                    <a:pt x="1486" y="1896"/>
                    <a:pt x="1691" y="1691"/>
                  </a:cubicBezTo>
                  <a:cubicBezTo>
                    <a:pt x="2072" y="1310"/>
                    <a:pt x="2072" y="679"/>
                    <a:pt x="1691" y="298"/>
                  </a:cubicBezTo>
                  <a:cubicBezTo>
                    <a:pt x="1486" y="93"/>
                    <a:pt x="1235" y="1"/>
                    <a:pt x="9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9" name="Google Shape;749;p8"/>
            <p:cNvSpPr/>
            <p:nvPr/>
          </p:nvSpPr>
          <p:spPr>
            <a:xfrm>
              <a:off x="769425" y="2327125"/>
              <a:ext cx="52125" cy="49725"/>
            </a:xfrm>
            <a:custGeom>
              <a:avLst/>
              <a:gdLst/>
              <a:ahLst/>
              <a:cxnLst/>
              <a:rect l="l" t="t" r="r" b="b"/>
              <a:pathLst>
                <a:path w="2085" h="1989" extrusionOk="0">
                  <a:moveTo>
                    <a:pt x="1006" y="0"/>
                  </a:moveTo>
                  <a:cubicBezTo>
                    <a:pt x="492" y="0"/>
                    <a:pt x="1" y="395"/>
                    <a:pt x="1" y="992"/>
                  </a:cubicBezTo>
                  <a:cubicBezTo>
                    <a:pt x="1" y="1589"/>
                    <a:pt x="492" y="1989"/>
                    <a:pt x="1006" y="1989"/>
                  </a:cubicBezTo>
                  <a:cubicBezTo>
                    <a:pt x="1250" y="1989"/>
                    <a:pt x="1500" y="1898"/>
                    <a:pt x="1703" y="1694"/>
                  </a:cubicBezTo>
                  <a:cubicBezTo>
                    <a:pt x="2084" y="1313"/>
                    <a:pt x="2084" y="682"/>
                    <a:pt x="1703" y="289"/>
                  </a:cubicBezTo>
                  <a:cubicBezTo>
                    <a:pt x="1500" y="90"/>
                    <a:pt x="1250" y="0"/>
                    <a:pt x="10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0" name="Google Shape;750;p8"/>
            <p:cNvSpPr/>
            <p:nvPr/>
          </p:nvSpPr>
          <p:spPr>
            <a:xfrm>
              <a:off x="842650" y="2400350"/>
              <a:ext cx="52125" cy="49600"/>
            </a:xfrm>
            <a:custGeom>
              <a:avLst/>
              <a:gdLst/>
              <a:ahLst/>
              <a:cxnLst/>
              <a:rect l="l" t="t" r="r" b="b"/>
              <a:pathLst>
                <a:path w="2085" h="1984" extrusionOk="0">
                  <a:moveTo>
                    <a:pt x="1002" y="0"/>
                  </a:moveTo>
                  <a:cubicBezTo>
                    <a:pt x="492" y="0"/>
                    <a:pt x="1" y="395"/>
                    <a:pt x="1" y="992"/>
                  </a:cubicBezTo>
                  <a:cubicBezTo>
                    <a:pt x="1" y="1589"/>
                    <a:pt x="492" y="1983"/>
                    <a:pt x="1002" y="1983"/>
                  </a:cubicBezTo>
                  <a:cubicBezTo>
                    <a:pt x="1245" y="1983"/>
                    <a:pt x="1492" y="1894"/>
                    <a:pt x="1691" y="1694"/>
                  </a:cubicBezTo>
                  <a:cubicBezTo>
                    <a:pt x="2084" y="1301"/>
                    <a:pt x="2084" y="682"/>
                    <a:pt x="1691" y="289"/>
                  </a:cubicBezTo>
                  <a:cubicBezTo>
                    <a:pt x="1492" y="90"/>
                    <a:pt x="1245" y="0"/>
                    <a:pt x="10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1" name="Google Shape;751;p8"/>
            <p:cNvSpPr/>
            <p:nvPr/>
          </p:nvSpPr>
          <p:spPr>
            <a:xfrm>
              <a:off x="915875" y="2473575"/>
              <a:ext cx="52125" cy="49600"/>
            </a:xfrm>
            <a:custGeom>
              <a:avLst/>
              <a:gdLst/>
              <a:ahLst/>
              <a:cxnLst/>
              <a:rect l="l" t="t" r="r" b="b"/>
              <a:pathLst>
                <a:path w="2085" h="1984" extrusionOk="0">
                  <a:moveTo>
                    <a:pt x="1002" y="0"/>
                  </a:moveTo>
                  <a:cubicBezTo>
                    <a:pt x="492" y="0"/>
                    <a:pt x="1" y="395"/>
                    <a:pt x="1" y="992"/>
                  </a:cubicBezTo>
                  <a:cubicBezTo>
                    <a:pt x="1" y="1589"/>
                    <a:pt x="492" y="1983"/>
                    <a:pt x="1002" y="1983"/>
                  </a:cubicBezTo>
                  <a:cubicBezTo>
                    <a:pt x="1245" y="1983"/>
                    <a:pt x="1492" y="1894"/>
                    <a:pt x="1691" y="1694"/>
                  </a:cubicBezTo>
                  <a:cubicBezTo>
                    <a:pt x="2084" y="1301"/>
                    <a:pt x="2084" y="670"/>
                    <a:pt x="1691" y="289"/>
                  </a:cubicBezTo>
                  <a:cubicBezTo>
                    <a:pt x="1492" y="89"/>
                    <a:pt x="1245" y="0"/>
                    <a:pt x="10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2" name="Google Shape;752;p8"/>
            <p:cNvSpPr/>
            <p:nvPr/>
          </p:nvSpPr>
          <p:spPr>
            <a:xfrm>
              <a:off x="989400" y="2546950"/>
              <a:ext cx="52100" cy="49750"/>
            </a:xfrm>
            <a:custGeom>
              <a:avLst/>
              <a:gdLst/>
              <a:ahLst/>
              <a:cxnLst/>
              <a:rect l="l" t="t" r="r" b="b"/>
              <a:pathLst>
                <a:path w="2084" h="1990" extrusionOk="0">
                  <a:moveTo>
                    <a:pt x="1002" y="1"/>
                  </a:moveTo>
                  <a:cubicBezTo>
                    <a:pt x="492" y="1"/>
                    <a:pt x="0" y="401"/>
                    <a:pt x="0" y="997"/>
                  </a:cubicBezTo>
                  <a:cubicBezTo>
                    <a:pt x="0" y="1594"/>
                    <a:pt x="492" y="1989"/>
                    <a:pt x="1002" y="1989"/>
                  </a:cubicBezTo>
                  <a:cubicBezTo>
                    <a:pt x="1245" y="1989"/>
                    <a:pt x="1491" y="1900"/>
                    <a:pt x="1691" y="1700"/>
                  </a:cubicBezTo>
                  <a:cubicBezTo>
                    <a:pt x="2084" y="1307"/>
                    <a:pt x="2084" y="676"/>
                    <a:pt x="1691" y="295"/>
                  </a:cubicBezTo>
                  <a:cubicBezTo>
                    <a:pt x="1491" y="91"/>
                    <a:pt x="1244" y="1"/>
                    <a:pt x="10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3" name="Google Shape;753;p8"/>
            <p:cNvSpPr/>
            <p:nvPr/>
          </p:nvSpPr>
          <p:spPr>
            <a:xfrm>
              <a:off x="1062925" y="2620000"/>
              <a:ext cx="51800" cy="49625"/>
            </a:xfrm>
            <a:custGeom>
              <a:avLst/>
              <a:gdLst/>
              <a:ahLst/>
              <a:cxnLst/>
              <a:rect l="l" t="t" r="r" b="b"/>
              <a:pathLst>
                <a:path w="2072" h="1985" extrusionOk="0">
                  <a:moveTo>
                    <a:pt x="997" y="1"/>
                  </a:moveTo>
                  <a:cubicBezTo>
                    <a:pt x="487" y="1"/>
                    <a:pt x="0" y="396"/>
                    <a:pt x="0" y="993"/>
                  </a:cubicBezTo>
                  <a:cubicBezTo>
                    <a:pt x="0" y="1589"/>
                    <a:pt x="487" y="1984"/>
                    <a:pt x="997" y="1984"/>
                  </a:cubicBezTo>
                  <a:cubicBezTo>
                    <a:pt x="1239" y="1984"/>
                    <a:pt x="1487" y="1895"/>
                    <a:pt x="1691" y="1695"/>
                  </a:cubicBezTo>
                  <a:cubicBezTo>
                    <a:pt x="2072" y="1314"/>
                    <a:pt x="2072" y="683"/>
                    <a:pt x="1691" y="290"/>
                  </a:cubicBezTo>
                  <a:cubicBezTo>
                    <a:pt x="1487" y="90"/>
                    <a:pt x="1239" y="1"/>
                    <a:pt x="9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4" name="Google Shape;754;p8"/>
            <p:cNvSpPr/>
            <p:nvPr/>
          </p:nvSpPr>
          <p:spPr>
            <a:xfrm>
              <a:off x="549750" y="2253600"/>
              <a:ext cx="52125" cy="49600"/>
            </a:xfrm>
            <a:custGeom>
              <a:avLst/>
              <a:gdLst/>
              <a:ahLst/>
              <a:cxnLst/>
              <a:rect l="l" t="t" r="r" b="b"/>
              <a:pathLst>
                <a:path w="2085" h="1984" extrusionOk="0">
                  <a:moveTo>
                    <a:pt x="1002" y="0"/>
                  </a:moveTo>
                  <a:cubicBezTo>
                    <a:pt x="493" y="0"/>
                    <a:pt x="1" y="395"/>
                    <a:pt x="1" y="992"/>
                  </a:cubicBezTo>
                  <a:cubicBezTo>
                    <a:pt x="1" y="1589"/>
                    <a:pt x="493" y="1984"/>
                    <a:pt x="1002" y="1984"/>
                  </a:cubicBezTo>
                  <a:cubicBezTo>
                    <a:pt x="1245" y="1984"/>
                    <a:pt x="1492" y="1894"/>
                    <a:pt x="1692" y="1694"/>
                  </a:cubicBezTo>
                  <a:cubicBezTo>
                    <a:pt x="2084" y="1302"/>
                    <a:pt x="2084" y="682"/>
                    <a:pt x="1692" y="289"/>
                  </a:cubicBezTo>
                  <a:cubicBezTo>
                    <a:pt x="1492" y="90"/>
                    <a:pt x="1245" y="0"/>
                    <a:pt x="10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5" name="Google Shape;755;p8"/>
            <p:cNvSpPr/>
            <p:nvPr/>
          </p:nvSpPr>
          <p:spPr>
            <a:xfrm>
              <a:off x="623275" y="2327125"/>
              <a:ext cx="52125" cy="49600"/>
            </a:xfrm>
            <a:custGeom>
              <a:avLst/>
              <a:gdLst/>
              <a:ahLst/>
              <a:cxnLst/>
              <a:rect l="l" t="t" r="r" b="b"/>
              <a:pathLst>
                <a:path w="2085" h="1984" extrusionOk="0">
                  <a:moveTo>
                    <a:pt x="1002" y="0"/>
                  </a:moveTo>
                  <a:cubicBezTo>
                    <a:pt x="493" y="0"/>
                    <a:pt x="1" y="395"/>
                    <a:pt x="1" y="992"/>
                  </a:cubicBezTo>
                  <a:cubicBezTo>
                    <a:pt x="1" y="1589"/>
                    <a:pt x="493" y="1983"/>
                    <a:pt x="1002" y="1983"/>
                  </a:cubicBezTo>
                  <a:cubicBezTo>
                    <a:pt x="1245" y="1983"/>
                    <a:pt x="1492" y="1894"/>
                    <a:pt x="1691" y="1694"/>
                  </a:cubicBezTo>
                  <a:cubicBezTo>
                    <a:pt x="2084" y="1313"/>
                    <a:pt x="2084" y="682"/>
                    <a:pt x="1691" y="289"/>
                  </a:cubicBezTo>
                  <a:cubicBezTo>
                    <a:pt x="1492" y="90"/>
                    <a:pt x="1245" y="0"/>
                    <a:pt x="10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6" name="Google Shape;756;p8"/>
            <p:cNvSpPr/>
            <p:nvPr/>
          </p:nvSpPr>
          <p:spPr>
            <a:xfrm>
              <a:off x="696500" y="2400350"/>
              <a:ext cx="51825" cy="49600"/>
            </a:xfrm>
            <a:custGeom>
              <a:avLst/>
              <a:gdLst/>
              <a:ahLst/>
              <a:cxnLst/>
              <a:rect l="l" t="t" r="r" b="b"/>
              <a:pathLst>
                <a:path w="2073" h="1984" extrusionOk="0">
                  <a:moveTo>
                    <a:pt x="997" y="0"/>
                  </a:moveTo>
                  <a:cubicBezTo>
                    <a:pt x="487" y="0"/>
                    <a:pt x="1" y="395"/>
                    <a:pt x="1" y="992"/>
                  </a:cubicBezTo>
                  <a:cubicBezTo>
                    <a:pt x="1" y="1589"/>
                    <a:pt x="487" y="1983"/>
                    <a:pt x="997" y="1983"/>
                  </a:cubicBezTo>
                  <a:cubicBezTo>
                    <a:pt x="1240" y="1983"/>
                    <a:pt x="1488" y="1894"/>
                    <a:pt x="1691" y="1694"/>
                  </a:cubicBezTo>
                  <a:cubicBezTo>
                    <a:pt x="2072" y="1301"/>
                    <a:pt x="2072" y="682"/>
                    <a:pt x="1691" y="289"/>
                  </a:cubicBezTo>
                  <a:cubicBezTo>
                    <a:pt x="1488" y="90"/>
                    <a:pt x="1240" y="0"/>
                    <a:pt x="9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7" name="Google Shape;757;p8"/>
            <p:cNvSpPr/>
            <p:nvPr/>
          </p:nvSpPr>
          <p:spPr>
            <a:xfrm>
              <a:off x="769425" y="2473375"/>
              <a:ext cx="52125" cy="49800"/>
            </a:xfrm>
            <a:custGeom>
              <a:avLst/>
              <a:gdLst/>
              <a:ahLst/>
              <a:cxnLst/>
              <a:rect l="l" t="t" r="r" b="b"/>
              <a:pathLst>
                <a:path w="2085" h="1992" extrusionOk="0">
                  <a:moveTo>
                    <a:pt x="1000" y="0"/>
                  </a:moveTo>
                  <a:cubicBezTo>
                    <a:pt x="489" y="0"/>
                    <a:pt x="1" y="397"/>
                    <a:pt x="1" y="1000"/>
                  </a:cubicBezTo>
                  <a:cubicBezTo>
                    <a:pt x="1" y="1597"/>
                    <a:pt x="492" y="1991"/>
                    <a:pt x="1006" y="1991"/>
                  </a:cubicBezTo>
                  <a:cubicBezTo>
                    <a:pt x="1250" y="1991"/>
                    <a:pt x="1500" y="1902"/>
                    <a:pt x="1703" y="1702"/>
                  </a:cubicBezTo>
                  <a:cubicBezTo>
                    <a:pt x="2084" y="1309"/>
                    <a:pt x="2084" y="678"/>
                    <a:pt x="1703" y="297"/>
                  </a:cubicBezTo>
                  <a:cubicBezTo>
                    <a:pt x="1498" y="92"/>
                    <a:pt x="1247" y="0"/>
                    <a:pt x="10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8" name="Google Shape;758;p8"/>
            <p:cNvSpPr/>
            <p:nvPr/>
          </p:nvSpPr>
          <p:spPr>
            <a:xfrm>
              <a:off x="842650" y="2546575"/>
              <a:ext cx="52125" cy="49725"/>
            </a:xfrm>
            <a:custGeom>
              <a:avLst/>
              <a:gdLst/>
              <a:ahLst/>
              <a:cxnLst/>
              <a:rect l="l" t="t" r="r" b="b"/>
              <a:pathLst>
                <a:path w="2085" h="1989" extrusionOk="0">
                  <a:moveTo>
                    <a:pt x="995" y="1"/>
                  </a:moveTo>
                  <a:cubicBezTo>
                    <a:pt x="488" y="1"/>
                    <a:pt x="1" y="395"/>
                    <a:pt x="1" y="989"/>
                  </a:cubicBezTo>
                  <a:cubicBezTo>
                    <a:pt x="1" y="1591"/>
                    <a:pt x="489" y="1988"/>
                    <a:pt x="997" y="1988"/>
                  </a:cubicBezTo>
                  <a:cubicBezTo>
                    <a:pt x="1241" y="1988"/>
                    <a:pt x="1490" y="1896"/>
                    <a:pt x="1691" y="1691"/>
                  </a:cubicBezTo>
                  <a:cubicBezTo>
                    <a:pt x="2084" y="1310"/>
                    <a:pt x="2084" y="679"/>
                    <a:pt x="1691" y="298"/>
                  </a:cubicBezTo>
                  <a:cubicBezTo>
                    <a:pt x="1490" y="93"/>
                    <a:pt x="1240" y="1"/>
                    <a:pt x="9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9" name="Google Shape;759;p8"/>
            <p:cNvSpPr/>
            <p:nvPr/>
          </p:nvSpPr>
          <p:spPr>
            <a:xfrm>
              <a:off x="916175" y="2620000"/>
              <a:ext cx="52125" cy="49750"/>
            </a:xfrm>
            <a:custGeom>
              <a:avLst/>
              <a:gdLst/>
              <a:ahLst/>
              <a:cxnLst/>
              <a:rect l="l" t="t" r="r" b="b"/>
              <a:pathLst>
                <a:path w="2085" h="1990" extrusionOk="0">
                  <a:moveTo>
                    <a:pt x="1006" y="1"/>
                  </a:moveTo>
                  <a:cubicBezTo>
                    <a:pt x="492" y="1"/>
                    <a:pt x="0" y="396"/>
                    <a:pt x="0" y="993"/>
                  </a:cubicBezTo>
                  <a:cubicBezTo>
                    <a:pt x="0" y="1589"/>
                    <a:pt x="492" y="1989"/>
                    <a:pt x="1005" y="1989"/>
                  </a:cubicBezTo>
                  <a:cubicBezTo>
                    <a:pt x="1250" y="1989"/>
                    <a:pt x="1499" y="1899"/>
                    <a:pt x="1703" y="1695"/>
                  </a:cubicBezTo>
                  <a:cubicBezTo>
                    <a:pt x="2084" y="1314"/>
                    <a:pt x="2084" y="683"/>
                    <a:pt x="1703" y="290"/>
                  </a:cubicBezTo>
                  <a:cubicBezTo>
                    <a:pt x="1500" y="90"/>
                    <a:pt x="1250" y="1"/>
                    <a:pt x="10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60" name="Google Shape;760;p8"/>
            <p:cNvSpPr/>
            <p:nvPr/>
          </p:nvSpPr>
          <p:spPr>
            <a:xfrm>
              <a:off x="989400" y="2693225"/>
              <a:ext cx="52100" cy="49750"/>
            </a:xfrm>
            <a:custGeom>
              <a:avLst/>
              <a:gdLst/>
              <a:ahLst/>
              <a:cxnLst/>
              <a:rect l="l" t="t" r="r" b="b"/>
              <a:pathLst>
                <a:path w="2084" h="1990" extrusionOk="0">
                  <a:moveTo>
                    <a:pt x="1002" y="1"/>
                  </a:moveTo>
                  <a:cubicBezTo>
                    <a:pt x="492" y="1"/>
                    <a:pt x="0" y="396"/>
                    <a:pt x="0" y="992"/>
                  </a:cubicBezTo>
                  <a:cubicBezTo>
                    <a:pt x="0" y="1589"/>
                    <a:pt x="492" y="1989"/>
                    <a:pt x="1002" y="1989"/>
                  </a:cubicBezTo>
                  <a:cubicBezTo>
                    <a:pt x="1244" y="1989"/>
                    <a:pt x="1491" y="1899"/>
                    <a:pt x="1691" y="1695"/>
                  </a:cubicBezTo>
                  <a:cubicBezTo>
                    <a:pt x="2084" y="1314"/>
                    <a:pt x="2084" y="683"/>
                    <a:pt x="1691" y="290"/>
                  </a:cubicBezTo>
                  <a:cubicBezTo>
                    <a:pt x="1491" y="90"/>
                    <a:pt x="1245" y="1"/>
                    <a:pt x="10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761" name="Google Shape;761;p8"/>
          <p:cNvGrpSpPr/>
          <p:nvPr/>
        </p:nvGrpSpPr>
        <p:grpSpPr>
          <a:xfrm>
            <a:off x="8422281" y="897314"/>
            <a:ext cx="1368801" cy="1825068"/>
            <a:chOff x="1653302" y="685777"/>
            <a:chExt cx="824828" cy="824828"/>
          </a:xfrm>
        </p:grpSpPr>
        <p:sp>
          <p:nvSpPr>
            <p:cNvPr id="762" name="Google Shape;762;p8"/>
            <p:cNvSpPr/>
            <p:nvPr/>
          </p:nvSpPr>
          <p:spPr>
            <a:xfrm>
              <a:off x="1685230" y="717705"/>
              <a:ext cx="792900" cy="792900"/>
            </a:xfrm>
            <a:prstGeom prst="donut">
              <a:avLst>
                <a:gd name="adj" fmla="val 22098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63" name="Google Shape;763;p8"/>
            <p:cNvSpPr/>
            <p:nvPr/>
          </p:nvSpPr>
          <p:spPr>
            <a:xfrm>
              <a:off x="1653302" y="685777"/>
              <a:ext cx="792900" cy="792900"/>
            </a:xfrm>
            <a:prstGeom prst="donut">
              <a:avLst>
                <a:gd name="adj" fmla="val 22098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764" name="Google Shape;764;p8"/>
          <p:cNvGrpSpPr/>
          <p:nvPr/>
        </p:nvGrpSpPr>
        <p:grpSpPr>
          <a:xfrm>
            <a:off x="3550126" y="5924521"/>
            <a:ext cx="1087539" cy="1465052"/>
            <a:chOff x="1574800" y="4485490"/>
            <a:chExt cx="1087539" cy="1098789"/>
          </a:xfrm>
        </p:grpSpPr>
        <p:sp>
          <p:nvSpPr>
            <p:cNvPr id="765" name="Google Shape;765;p8"/>
            <p:cNvSpPr/>
            <p:nvPr/>
          </p:nvSpPr>
          <p:spPr>
            <a:xfrm rot="-2502279">
              <a:off x="1734061" y="4686855"/>
              <a:ext cx="785498" cy="728429"/>
            </a:xfrm>
            <a:custGeom>
              <a:avLst/>
              <a:gdLst/>
              <a:ahLst/>
              <a:cxnLst/>
              <a:rect l="l" t="t" r="r" b="b"/>
              <a:pathLst>
                <a:path w="29909" h="27736" extrusionOk="0">
                  <a:moveTo>
                    <a:pt x="16169" y="0"/>
                  </a:moveTo>
                  <a:cubicBezTo>
                    <a:pt x="15407" y="0"/>
                    <a:pt x="14645" y="289"/>
                    <a:pt x="14061" y="866"/>
                  </a:cubicBezTo>
                  <a:cubicBezTo>
                    <a:pt x="12895" y="2033"/>
                    <a:pt x="12895" y="3914"/>
                    <a:pt x="14061" y="5081"/>
                  </a:cubicBezTo>
                  <a:lnTo>
                    <a:pt x="19562" y="10582"/>
                  </a:lnTo>
                  <a:lnTo>
                    <a:pt x="2977" y="10582"/>
                  </a:lnTo>
                  <a:cubicBezTo>
                    <a:pt x="1334" y="10582"/>
                    <a:pt x="0" y="11903"/>
                    <a:pt x="0" y="13558"/>
                  </a:cubicBezTo>
                  <a:cubicBezTo>
                    <a:pt x="0" y="15201"/>
                    <a:pt x="1334" y="16535"/>
                    <a:pt x="2977" y="16535"/>
                  </a:cubicBezTo>
                  <a:lnTo>
                    <a:pt x="19657" y="16535"/>
                  </a:lnTo>
                  <a:lnTo>
                    <a:pt x="13538" y="22655"/>
                  </a:lnTo>
                  <a:cubicBezTo>
                    <a:pt x="12371" y="23822"/>
                    <a:pt x="12371" y="25703"/>
                    <a:pt x="13538" y="26870"/>
                  </a:cubicBezTo>
                  <a:cubicBezTo>
                    <a:pt x="14115" y="27447"/>
                    <a:pt x="14877" y="27736"/>
                    <a:pt x="15639" y="27736"/>
                  </a:cubicBezTo>
                  <a:cubicBezTo>
                    <a:pt x="16401" y="27736"/>
                    <a:pt x="17163" y="27447"/>
                    <a:pt x="17741" y="26870"/>
                  </a:cubicBezTo>
                  <a:lnTo>
                    <a:pt x="28373" y="16237"/>
                  </a:lnTo>
                  <a:cubicBezTo>
                    <a:pt x="28456" y="16142"/>
                    <a:pt x="28539" y="16047"/>
                    <a:pt x="28623" y="15952"/>
                  </a:cubicBezTo>
                  <a:cubicBezTo>
                    <a:pt x="28718" y="15880"/>
                    <a:pt x="28813" y="15797"/>
                    <a:pt x="28897" y="15701"/>
                  </a:cubicBezTo>
                  <a:cubicBezTo>
                    <a:pt x="29599" y="14999"/>
                    <a:pt x="29909" y="13987"/>
                    <a:pt x="29718" y="13011"/>
                  </a:cubicBezTo>
                  <a:cubicBezTo>
                    <a:pt x="29575" y="12284"/>
                    <a:pt x="29171" y="11630"/>
                    <a:pt x="28587" y="11177"/>
                  </a:cubicBezTo>
                  <a:lnTo>
                    <a:pt x="18276" y="866"/>
                  </a:lnTo>
                  <a:cubicBezTo>
                    <a:pt x="17693" y="289"/>
                    <a:pt x="16931" y="0"/>
                    <a:pt x="161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66" name="Google Shape;766;p8"/>
            <p:cNvSpPr/>
            <p:nvPr/>
          </p:nvSpPr>
          <p:spPr>
            <a:xfrm rot="-2502279">
              <a:off x="1717580" y="4654485"/>
              <a:ext cx="785498" cy="728429"/>
            </a:xfrm>
            <a:custGeom>
              <a:avLst/>
              <a:gdLst/>
              <a:ahLst/>
              <a:cxnLst/>
              <a:rect l="l" t="t" r="r" b="b"/>
              <a:pathLst>
                <a:path w="29909" h="27736" extrusionOk="0">
                  <a:moveTo>
                    <a:pt x="16169" y="0"/>
                  </a:moveTo>
                  <a:cubicBezTo>
                    <a:pt x="15407" y="0"/>
                    <a:pt x="14645" y="289"/>
                    <a:pt x="14061" y="866"/>
                  </a:cubicBezTo>
                  <a:cubicBezTo>
                    <a:pt x="12895" y="2033"/>
                    <a:pt x="12895" y="3914"/>
                    <a:pt x="14061" y="5081"/>
                  </a:cubicBezTo>
                  <a:lnTo>
                    <a:pt x="19562" y="10582"/>
                  </a:lnTo>
                  <a:lnTo>
                    <a:pt x="2977" y="10582"/>
                  </a:lnTo>
                  <a:cubicBezTo>
                    <a:pt x="1334" y="10582"/>
                    <a:pt x="0" y="11903"/>
                    <a:pt x="0" y="13558"/>
                  </a:cubicBezTo>
                  <a:cubicBezTo>
                    <a:pt x="0" y="15201"/>
                    <a:pt x="1334" y="16535"/>
                    <a:pt x="2977" y="16535"/>
                  </a:cubicBezTo>
                  <a:lnTo>
                    <a:pt x="19657" y="16535"/>
                  </a:lnTo>
                  <a:lnTo>
                    <a:pt x="13538" y="22655"/>
                  </a:lnTo>
                  <a:cubicBezTo>
                    <a:pt x="12371" y="23822"/>
                    <a:pt x="12371" y="25703"/>
                    <a:pt x="13538" y="26870"/>
                  </a:cubicBezTo>
                  <a:cubicBezTo>
                    <a:pt x="14115" y="27447"/>
                    <a:pt x="14877" y="27736"/>
                    <a:pt x="15639" y="27736"/>
                  </a:cubicBezTo>
                  <a:cubicBezTo>
                    <a:pt x="16401" y="27736"/>
                    <a:pt x="17163" y="27447"/>
                    <a:pt x="17741" y="26870"/>
                  </a:cubicBezTo>
                  <a:lnTo>
                    <a:pt x="28373" y="16237"/>
                  </a:lnTo>
                  <a:cubicBezTo>
                    <a:pt x="28456" y="16142"/>
                    <a:pt x="28539" y="16047"/>
                    <a:pt x="28623" y="15952"/>
                  </a:cubicBezTo>
                  <a:cubicBezTo>
                    <a:pt x="28718" y="15880"/>
                    <a:pt x="28813" y="15797"/>
                    <a:pt x="28897" y="15701"/>
                  </a:cubicBezTo>
                  <a:cubicBezTo>
                    <a:pt x="29599" y="14999"/>
                    <a:pt x="29909" y="13987"/>
                    <a:pt x="29718" y="13011"/>
                  </a:cubicBezTo>
                  <a:cubicBezTo>
                    <a:pt x="29575" y="12284"/>
                    <a:pt x="29171" y="11630"/>
                    <a:pt x="28587" y="11177"/>
                  </a:cubicBezTo>
                  <a:lnTo>
                    <a:pt x="18276" y="866"/>
                  </a:lnTo>
                  <a:cubicBezTo>
                    <a:pt x="17693" y="289"/>
                    <a:pt x="16931" y="0"/>
                    <a:pt x="16169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302231710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AE2B9E-2D28-444E-897F-D8BB08E9C473}" type="datetimeFigureOut">
              <a:rPr lang="es-UY" smtClean="0"/>
              <a:pPr>
                <a:defRPr/>
              </a:pPr>
              <a:t>25/2/2021</a:t>
            </a:fld>
            <a:endParaRPr lang="es-U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U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3B40B-8E20-4069-941E-6363750070D0}" type="slidenum">
              <a:rPr lang="es-UY" altLang="en-US" smtClean="0"/>
              <a:pPr/>
              <a:t>‹#›</a:t>
            </a:fld>
            <a:endParaRPr lang="es-UY" altLang="en-US"/>
          </a:p>
        </p:txBody>
      </p:sp>
    </p:spTree>
    <p:extLst>
      <p:ext uri="{BB962C8B-B14F-4D97-AF65-F5344CB8AC3E}">
        <p14:creationId xmlns:p14="http://schemas.microsoft.com/office/powerpoint/2010/main" val="1942878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8" name="Google Shape;768;p9"/>
          <p:cNvGrpSpPr/>
          <p:nvPr/>
        </p:nvGrpSpPr>
        <p:grpSpPr>
          <a:xfrm>
            <a:off x="7350232" y="5672854"/>
            <a:ext cx="3072186" cy="800121"/>
            <a:chOff x="8177200" y="4623825"/>
            <a:chExt cx="1541875" cy="301175"/>
          </a:xfrm>
        </p:grpSpPr>
        <p:sp>
          <p:nvSpPr>
            <p:cNvPr id="769" name="Google Shape;769;p9"/>
            <p:cNvSpPr/>
            <p:nvPr/>
          </p:nvSpPr>
          <p:spPr>
            <a:xfrm>
              <a:off x="8177200" y="4813050"/>
              <a:ext cx="1541875" cy="111950"/>
            </a:xfrm>
            <a:custGeom>
              <a:avLst/>
              <a:gdLst/>
              <a:ahLst/>
              <a:cxnLst/>
              <a:rect l="l" t="t" r="r" b="b"/>
              <a:pathLst>
                <a:path w="61675" h="4478" fill="none" extrusionOk="0">
                  <a:moveTo>
                    <a:pt x="0" y="1858"/>
                  </a:moveTo>
                  <a:cubicBezTo>
                    <a:pt x="2929" y="12"/>
                    <a:pt x="6727" y="310"/>
                    <a:pt x="9335" y="2608"/>
                  </a:cubicBezTo>
                  <a:cubicBezTo>
                    <a:pt x="11466" y="4477"/>
                    <a:pt x="14657" y="4477"/>
                    <a:pt x="16788" y="2608"/>
                  </a:cubicBezTo>
                  <a:cubicBezTo>
                    <a:pt x="19741" y="0"/>
                    <a:pt x="24158" y="0"/>
                    <a:pt x="27111" y="2608"/>
                  </a:cubicBezTo>
                  <a:cubicBezTo>
                    <a:pt x="29242" y="4477"/>
                    <a:pt x="32433" y="4477"/>
                    <a:pt x="34564" y="2608"/>
                  </a:cubicBezTo>
                  <a:cubicBezTo>
                    <a:pt x="37517" y="0"/>
                    <a:pt x="41934" y="0"/>
                    <a:pt x="44887" y="2608"/>
                  </a:cubicBezTo>
                  <a:cubicBezTo>
                    <a:pt x="47018" y="4477"/>
                    <a:pt x="50209" y="4477"/>
                    <a:pt x="52352" y="2608"/>
                  </a:cubicBezTo>
                  <a:cubicBezTo>
                    <a:pt x="54948" y="310"/>
                    <a:pt x="58746" y="12"/>
                    <a:pt x="61675" y="1858"/>
                  </a:cubicBezTo>
                </a:path>
              </a:pathLst>
            </a:custGeom>
            <a:noFill/>
            <a:ln w="19050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70" name="Google Shape;770;p9"/>
            <p:cNvSpPr/>
            <p:nvPr/>
          </p:nvSpPr>
          <p:spPr>
            <a:xfrm>
              <a:off x="8177200" y="4718438"/>
              <a:ext cx="1541875" cy="111950"/>
            </a:xfrm>
            <a:custGeom>
              <a:avLst/>
              <a:gdLst/>
              <a:ahLst/>
              <a:cxnLst/>
              <a:rect l="l" t="t" r="r" b="b"/>
              <a:pathLst>
                <a:path w="61675" h="4478" fill="none" extrusionOk="0">
                  <a:moveTo>
                    <a:pt x="0" y="1858"/>
                  </a:moveTo>
                  <a:cubicBezTo>
                    <a:pt x="2929" y="12"/>
                    <a:pt x="6727" y="310"/>
                    <a:pt x="9335" y="2608"/>
                  </a:cubicBezTo>
                  <a:cubicBezTo>
                    <a:pt x="11466" y="4477"/>
                    <a:pt x="14657" y="4477"/>
                    <a:pt x="16788" y="2608"/>
                  </a:cubicBezTo>
                  <a:cubicBezTo>
                    <a:pt x="19741" y="0"/>
                    <a:pt x="24158" y="0"/>
                    <a:pt x="27111" y="2608"/>
                  </a:cubicBezTo>
                  <a:cubicBezTo>
                    <a:pt x="29242" y="4477"/>
                    <a:pt x="32433" y="4477"/>
                    <a:pt x="34564" y="2608"/>
                  </a:cubicBezTo>
                  <a:cubicBezTo>
                    <a:pt x="37517" y="0"/>
                    <a:pt x="41934" y="0"/>
                    <a:pt x="44887" y="2608"/>
                  </a:cubicBezTo>
                  <a:cubicBezTo>
                    <a:pt x="47018" y="4477"/>
                    <a:pt x="50209" y="4477"/>
                    <a:pt x="52352" y="2608"/>
                  </a:cubicBezTo>
                  <a:cubicBezTo>
                    <a:pt x="54948" y="310"/>
                    <a:pt x="58746" y="12"/>
                    <a:pt x="61675" y="1858"/>
                  </a:cubicBezTo>
                </a:path>
              </a:pathLst>
            </a:custGeom>
            <a:noFill/>
            <a:ln w="19050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71" name="Google Shape;771;p9"/>
            <p:cNvSpPr/>
            <p:nvPr/>
          </p:nvSpPr>
          <p:spPr>
            <a:xfrm>
              <a:off x="8177200" y="4623825"/>
              <a:ext cx="1541875" cy="111950"/>
            </a:xfrm>
            <a:custGeom>
              <a:avLst/>
              <a:gdLst/>
              <a:ahLst/>
              <a:cxnLst/>
              <a:rect l="l" t="t" r="r" b="b"/>
              <a:pathLst>
                <a:path w="61675" h="4478" fill="none" extrusionOk="0">
                  <a:moveTo>
                    <a:pt x="0" y="1858"/>
                  </a:moveTo>
                  <a:cubicBezTo>
                    <a:pt x="2929" y="12"/>
                    <a:pt x="6727" y="310"/>
                    <a:pt x="9335" y="2608"/>
                  </a:cubicBezTo>
                  <a:cubicBezTo>
                    <a:pt x="11466" y="4477"/>
                    <a:pt x="14657" y="4477"/>
                    <a:pt x="16788" y="2608"/>
                  </a:cubicBezTo>
                  <a:cubicBezTo>
                    <a:pt x="19741" y="0"/>
                    <a:pt x="24158" y="0"/>
                    <a:pt x="27111" y="2608"/>
                  </a:cubicBezTo>
                  <a:cubicBezTo>
                    <a:pt x="29242" y="4477"/>
                    <a:pt x="32433" y="4477"/>
                    <a:pt x="34564" y="2608"/>
                  </a:cubicBezTo>
                  <a:cubicBezTo>
                    <a:pt x="37517" y="0"/>
                    <a:pt x="41934" y="0"/>
                    <a:pt x="44887" y="2608"/>
                  </a:cubicBezTo>
                  <a:cubicBezTo>
                    <a:pt x="47018" y="4477"/>
                    <a:pt x="50209" y="4477"/>
                    <a:pt x="52352" y="2608"/>
                  </a:cubicBezTo>
                  <a:cubicBezTo>
                    <a:pt x="54948" y="310"/>
                    <a:pt x="58746" y="12"/>
                    <a:pt x="61675" y="1858"/>
                  </a:cubicBezTo>
                </a:path>
              </a:pathLst>
            </a:custGeom>
            <a:noFill/>
            <a:ln w="19050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772" name="Google Shape;772;p9"/>
          <p:cNvGrpSpPr/>
          <p:nvPr/>
        </p:nvGrpSpPr>
        <p:grpSpPr>
          <a:xfrm>
            <a:off x="8439651" y="134851"/>
            <a:ext cx="1081431" cy="1441908"/>
            <a:chOff x="1653302" y="685777"/>
            <a:chExt cx="824828" cy="824828"/>
          </a:xfrm>
        </p:grpSpPr>
        <p:sp>
          <p:nvSpPr>
            <p:cNvPr id="773" name="Google Shape;773;p9"/>
            <p:cNvSpPr/>
            <p:nvPr/>
          </p:nvSpPr>
          <p:spPr>
            <a:xfrm>
              <a:off x="1685230" y="717705"/>
              <a:ext cx="792900" cy="792900"/>
            </a:xfrm>
            <a:prstGeom prst="donut">
              <a:avLst>
                <a:gd name="adj" fmla="val 22098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74" name="Google Shape;774;p9"/>
            <p:cNvSpPr/>
            <p:nvPr/>
          </p:nvSpPr>
          <p:spPr>
            <a:xfrm>
              <a:off x="1653302" y="685777"/>
              <a:ext cx="792900" cy="792900"/>
            </a:xfrm>
            <a:prstGeom prst="donut">
              <a:avLst>
                <a:gd name="adj" fmla="val 22098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775" name="Google Shape;775;p9"/>
          <p:cNvSpPr/>
          <p:nvPr/>
        </p:nvSpPr>
        <p:spPr>
          <a:xfrm>
            <a:off x="198050" y="-301703"/>
            <a:ext cx="784812" cy="1005665"/>
          </a:xfrm>
          <a:custGeom>
            <a:avLst/>
            <a:gdLst/>
            <a:ahLst/>
            <a:cxnLst/>
            <a:rect l="l" t="t" r="r" b="b"/>
            <a:pathLst>
              <a:path w="21647" h="20804" extrusionOk="0">
                <a:moveTo>
                  <a:pt x="4732" y="1"/>
                </a:moveTo>
                <a:cubicBezTo>
                  <a:pt x="3629" y="1"/>
                  <a:pt x="2525" y="420"/>
                  <a:pt x="1680" y="1260"/>
                </a:cubicBezTo>
                <a:cubicBezTo>
                  <a:pt x="1" y="2951"/>
                  <a:pt x="1" y="5677"/>
                  <a:pt x="1680" y="7356"/>
                </a:cubicBezTo>
                <a:lnTo>
                  <a:pt x="4728" y="10404"/>
                </a:lnTo>
                <a:lnTo>
                  <a:pt x="1680" y="13452"/>
                </a:lnTo>
                <a:cubicBezTo>
                  <a:pt x="1" y="15131"/>
                  <a:pt x="1" y="17857"/>
                  <a:pt x="1680" y="19536"/>
                </a:cubicBezTo>
                <a:cubicBezTo>
                  <a:pt x="2525" y="20375"/>
                  <a:pt x="3629" y="20795"/>
                  <a:pt x="4732" y="20795"/>
                </a:cubicBezTo>
                <a:cubicBezTo>
                  <a:pt x="5835" y="20795"/>
                  <a:pt x="6936" y="20375"/>
                  <a:pt x="7776" y="19536"/>
                </a:cubicBezTo>
                <a:lnTo>
                  <a:pt x="10824" y="16500"/>
                </a:lnTo>
                <a:lnTo>
                  <a:pt x="13872" y="19536"/>
                </a:lnTo>
                <a:cubicBezTo>
                  <a:pt x="14711" y="20381"/>
                  <a:pt x="15812" y="20804"/>
                  <a:pt x="16914" y="20804"/>
                </a:cubicBezTo>
                <a:cubicBezTo>
                  <a:pt x="18015" y="20804"/>
                  <a:pt x="19116" y="20381"/>
                  <a:pt x="19956" y="19536"/>
                </a:cubicBezTo>
                <a:cubicBezTo>
                  <a:pt x="21647" y="17857"/>
                  <a:pt x="21647" y="15131"/>
                  <a:pt x="19956" y="13452"/>
                </a:cubicBezTo>
                <a:lnTo>
                  <a:pt x="16920" y="10404"/>
                </a:lnTo>
                <a:lnTo>
                  <a:pt x="19956" y="7356"/>
                </a:lnTo>
                <a:cubicBezTo>
                  <a:pt x="21635" y="5677"/>
                  <a:pt x="21635" y="2951"/>
                  <a:pt x="19956" y="1260"/>
                </a:cubicBezTo>
                <a:cubicBezTo>
                  <a:pt x="19116" y="420"/>
                  <a:pt x="18015" y="1"/>
                  <a:pt x="16914" y="1"/>
                </a:cubicBezTo>
                <a:cubicBezTo>
                  <a:pt x="15812" y="1"/>
                  <a:pt x="14711" y="420"/>
                  <a:pt x="13872" y="1260"/>
                </a:cubicBezTo>
                <a:lnTo>
                  <a:pt x="10824" y="4308"/>
                </a:lnTo>
                <a:lnTo>
                  <a:pt x="7776" y="1260"/>
                </a:lnTo>
                <a:cubicBezTo>
                  <a:pt x="6936" y="420"/>
                  <a:pt x="5835" y="1"/>
                  <a:pt x="473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76" name="Google Shape;776;p9"/>
          <p:cNvSpPr/>
          <p:nvPr/>
        </p:nvSpPr>
        <p:spPr>
          <a:xfrm rot="10800000">
            <a:off x="1" y="4818933"/>
            <a:ext cx="706701" cy="1883879"/>
          </a:xfrm>
          <a:custGeom>
            <a:avLst/>
            <a:gdLst/>
            <a:ahLst/>
            <a:cxnLst/>
            <a:rect l="l" t="t" r="r" b="b"/>
            <a:pathLst>
              <a:path w="20111" h="40208" extrusionOk="0">
                <a:moveTo>
                  <a:pt x="20111" y="0"/>
                </a:moveTo>
                <a:lnTo>
                  <a:pt x="1" y="20110"/>
                </a:lnTo>
                <a:lnTo>
                  <a:pt x="20111" y="40208"/>
                </a:lnTo>
                <a:lnTo>
                  <a:pt x="20111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77" name="Google Shape;777;p9"/>
          <p:cNvSpPr/>
          <p:nvPr/>
        </p:nvSpPr>
        <p:spPr>
          <a:xfrm rot="10800000">
            <a:off x="105010" y="5492849"/>
            <a:ext cx="122217" cy="139483"/>
          </a:xfrm>
          <a:custGeom>
            <a:avLst/>
            <a:gdLst/>
            <a:ahLst/>
            <a:cxnLst/>
            <a:rect l="l" t="t" r="r" b="b"/>
            <a:pathLst>
              <a:path w="3478" h="2977" extrusionOk="0">
                <a:moveTo>
                  <a:pt x="1989" y="584"/>
                </a:moveTo>
                <a:cubicBezTo>
                  <a:pt x="2489" y="584"/>
                  <a:pt x="2882" y="989"/>
                  <a:pt x="2882" y="1477"/>
                </a:cubicBezTo>
                <a:cubicBezTo>
                  <a:pt x="2882" y="2016"/>
                  <a:pt x="2441" y="2376"/>
                  <a:pt x="1983" y="2376"/>
                </a:cubicBezTo>
                <a:cubicBezTo>
                  <a:pt x="1763" y="2376"/>
                  <a:pt x="1539" y="2293"/>
                  <a:pt x="1358" y="2108"/>
                </a:cubicBezTo>
                <a:cubicBezTo>
                  <a:pt x="798" y="1548"/>
                  <a:pt x="1191" y="584"/>
                  <a:pt x="1989" y="584"/>
                </a:cubicBezTo>
                <a:close/>
                <a:moveTo>
                  <a:pt x="1984" y="0"/>
                </a:moveTo>
                <a:cubicBezTo>
                  <a:pt x="1618" y="0"/>
                  <a:pt x="1245" y="136"/>
                  <a:pt x="941" y="441"/>
                </a:cubicBezTo>
                <a:cubicBezTo>
                  <a:pt x="1" y="1370"/>
                  <a:pt x="667" y="2977"/>
                  <a:pt x="1989" y="2977"/>
                </a:cubicBezTo>
                <a:cubicBezTo>
                  <a:pt x="2810" y="2977"/>
                  <a:pt x="3477" y="2310"/>
                  <a:pt x="3477" y="1489"/>
                </a:cubicBezTo>
                <a:cubicBezTo>
                  <a:pt x="3477" y="595"/>
                  <a:pt x="2747" y="0"/>
                  <a:pt x="1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78" name="Google Shape;778;p9"/>
          <p:cNvSpPr txBox="1">
            <a:spLocks noGrp="1"/>
          </p:cNvSpPr>
          <p:nvPr>
            <p:ph type="title"/>
          </p:nvPr>
        </p:nvSpPr>
        <p:spPr>
          <a:xfrm>
            <a:off x="901450" y="2776471"/>
            <a:ext cx="3153000" cy="645600"/>
          </a:xfrm>
          <a:prstGeom prst="rect">
            <a:avLst/>
          </a:prstGeom>
          <a:solidFill>
            <a:schemeClr val="accent5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highlight>
                  <a:schemeClr val="accent5"/>
                </a:highlight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779" name="Google Shape;779;p9"/>
          <p:cNvSpPr txBox="1">
            <a:spLocks noGrp="1"/>
          </p:cNvSpPr>
          <p:nvPr>
            <p:ph type="subTitle" idx="1"/>
          </p:nvPr>
        </p:nvSpPr>
        <p:spPr>
          <a:xfrm>
            <a:off x="901450" y="3774671"/>
            <a:ext cx="31530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80" name="Google Shape;780;p9"/>
          <p:cNvSpPr txBox="1">
            <a:spLocks noGrp="1"/>
          </p:cNvSpPr>
          <p:nvPr>
            <p:ph type="title" idx="2" hasCustomPrompt="1"/>
          </p:nvPr>
        </p:nvSpPr>
        <p:spPr>
          <a:xfrm>
            <a:off x="1871800" y="1436529"/>
            <a:ext cx="1212300" cy="127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780980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Google Shape;782;p10"/>
          <p:cNvSpPr/>
          <p:nvPr/>
        </p:nvSpPr>
        <p:spPr>
          <a:xfrm rot="-5400000">
            <a:off x="-107475" y="5222977"/>
            <a:ext cx="537200" cy="2052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83" name="Google Shape;783;p10"/>
          <p:cNvSpPr/>
          <p:nvPr/>
        </p:nvSpPr>
        <p:spPr>
          <a:xfrm>
            <a:off x="-400752" y="451852"/>
            <a:ext cx="696059" cy="891937"/>
          </a:xfrm>
          <a:custGeom>
            <a:avLst/>
            <a:gdLst/>
            <a:ahLst/>
            <a:cxnLst/>
            <a:rect l="l" t="t" r="r" b="b"/>
            <a:pathLst>
              <a:path w="21647" h="20804" extrusionOk="0">
                <a:moveTo>
                  <a:pt x="4732" y="1"/>
                </a:moveTo>
                <a:cubicBezTo>
                  <a:pt x="3629" y="1"/>
                  <a:pt x="2525" y="420"/>
                  <a:pt x="1680" y="1260"/>
                </a:cubicBezTo>
                <a:cubicBezTo>
                  <a:pt x="1" y="2951"/>
                  <a:pt x="1" y="5677"/>
                  <a:pt x="1680" y="7356"/>
                </a:cubicBezTo>
                <a:lnTo>
                  <a:pt x="4728" y="10404"/>
                </a:lnTo>
                <a:lnTo>
                  <a:pt x="1680" y="13452"/>
                </a:lnTo>
                <a:cubicBezTo>
                  <a:pt x="1" y="15131"/>
                  <a:pt x="1" y="17857"/>
                  <a:pt x="1680" y="19536"/>
                </a:cubicBezTo>
                <a:cubicBezTo>
                  <a:pt x="2525" y="20375"/>
                  <a:pt x="3629" y="20795"/>
                  <a:pt x="4732" y="20795"/>
                </a:cubicBezTo>
                <a:cubicBezTo>
                  <a:pt x="5835" y="20795"/>
                  <a:pt x="6936" y="20375"/>
                  <a:pt x="7776" y="19536"/>
                </a:cubicBezTo>
                <a:lnTo>
                  <a:pt x="10824" y="16500"/>
                </a:lnTo>
                <a:lnTo>
                  <a:pt x="13872" y="19536"/>
                </a:lnTo>
                <a:cubicBezTo>
                  <a:pt x="14711" y="20381"/>
                  <a:pt x="15812" y="20804"/>
                  <a:pt x="16914" y="20804"/>
                </a:cubicBezTo>
                <a:cubicBezTo>
                  <a:pt x="18015" y="20804"/>
                  <a:pt x="19116" y="20381"/>
                  <a:pt x="19956" y="19536"/>
                </a:cubicBezTo>
                <a:cubicBezTo>
                  <a:pt x="21647" y="17857"/>
                  <a:pt x="21647" y="15131"/>
                  <a:pt x="19956" y="13452"/>
                </a:cubicBezTo>
                <a:lnTo>
                  <a:pt x="16920" y="10404"/>
                </a:lnTo>
                <a:lnTo>
                  <a:pt x="19956" y="7356"/>
                </a:lnTo>
                <a:cubicBezTo>
                  <a:pt x="21635" y="5677"/>
                  <a:pt x="21635" y="2951"/>
                  <a:pt x="19956" y="1260"/>
                </a:cubicBezTo>
                <a:cubicBezTo>
                  <a:pt x="19116" y="420"/>
                  <a:pt x="18015" y="1"/>
                  <a:pt x="16914" y="1"/>
                </a:cubicBezTo>
                <a:cubicBezTo>
                  <a:pt x="15812" y="1"/>
                  <a:pt x="14711" y="420"/>
                  <a:pt x="13872" y="1260"/>
                </a:cubicBezTo>
                <a:lnTo>
                  <a:pt x="10824" y="4308"/>
                </a:lnTo>
                <a:lnTo>
                  <a:pt x="7776" y="1260"/>
                </a:lnTo>
                <a:cubicBezTo>
                  <a:pt x="6936" y="420"/>
                  <a:pt x="5835" y="1"/>
                  <a:pt x="473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84" name="Google Shape;784;p10"/>
          <p:cNvSpPr/>
          <p:nvPr/>
        </p:nvSpPr>
        <p:spPr>
          <a:xfrm>
            <a:off x="-400752" y="516018"/>
            <a:ext cx="696059" cy="891937"/>
          </a:xfrm>
          <a:custGeom>
            <a:avLst/>
            <a:gdLst/>
            <a:ahLst/>
            <a:cxnLst/>
            <a:rect l="l" t="t" r="r" b="b"/>
            <a:pathLst>
              <a:path w="21647" h="20804" extrusionOk="0">
                <a:moveTo>
                  <a:pt x="4732" y="1"/>
                </a:moveTo>
                <a:cubicBezTo>
                  <a:pt x="3629" y="1"/>
                  <a:pt x="2525" y="420"/>
                  <a:pt x="1680" y="1260"/>
                </a:cubicBezTo>
                <a:cubicBezTo>
                  <a:pt x="1" y="2951"/>
                  <a:pt x="1" y="5677"/>
                  <a:pt x="1680" y="7356"/>
                </a:cubicBezTo>
                <a:lnTo>
                  <a:pt x="4728" y="10404"/>
                </a:lnTo>
                <a:lnTo>
                  <a:pt x="1680" y="13452"/>
                </a:lnTo>
                <a:cubicBezTo>
                  <a:pt x="1" y="15131"/>
                  <a:pt x="1" y="17857"/>
                  <a:pt x="1680" y="19536"/>
                </a:cubicBezTo>
                <a:cubicBezTo>
                  <a:pt x="2525" y="20375"/>
                  <a:pt x="3629" y="20795"/>
                  <a:pt x="4732" y="20795"/>
                </a:cubicBezTo>
                <a:cubicBezTo>
                  <a:pt x="5835" y="20795"/>
                  <a:pt x="6936" y="20375"/>
                  <a:pt x="7776" y="19536"/>
                </a:cubicBezTo>
                <a:lnTo>
                  <a:pt x="10824" y="16500"/>
                </a:lnTo>
                <a:lnTo>
                  <a:pt x="13872" y="19536"/>
                </a:lnTo>
                <a:cubicBezTo>
                  <a:pt x="14711" y="20381"/>
                  <a:pt x="15812" y="20804"/>
                  <a:pt x="16914" y="20804"/>
                </a:cubicBezTo>
                <a:cubicBezTo>
                  <a:pt x="18015" y="20804"/>
                  <a:pt x="19116" y="20381"/>
                  <a:pt x="19956" y="19536"/>
                </a:cubicBezTo>
                <a:cubicBezTo>
                  <a:pt x="21647" y="17857"/>
                  <a:pt x="21647" y="15131"/>
                  <a:pt x="19956" y="13452"/>
                </a:cubicBezTo>
                <a:lnTo>
                  <a:pt x="16920" y="10404"/>
                </a:lnTo>
                <a:lnTo>
                  <a:pt x="19956" y="7356"/>
                </a:lnTo>
                <a:cubicBezTo>
                  <a:pt x="21635" y="5677"/>
                  <a:pt x="21635" y="2951"/>
                  <a:pt x="19956" y="1260"/>
                </a:cubicBezTo>
                <a:cubicBezTo>
                  <a:pt x="19116" y="420"/>
                  <a:pt x="18015" y="1"/>
                  <a:pt x="16914" y="1"/>
                </a:cubicBezTo>
                <a:cubicBezTo>
                  <a:pt x="15812" y="1"/>
                  <a:pt x="14711" y="420"/>
                  <a:pt x="13872" y="1260"/>
                </a:cubicBezTo>
                <a:lnTo>
                  <a:pt x="10824" y="4308"/>
                </a:lnTo>
                <a:lnTo>
                  <a:pt x="7776" y="1260"/>
                </a:lnTo>
                <a:cubicBezTo>
                  <a:pt x="6936" y="420"/>
                  <a:pt x="5835" y="1"/>
                  <a:pt x="4732" y="1"/>
                </a:cubicBezTo>
                <a:close/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785" name="Google Shape;785;p10"/>
          <p:cNvGrpSpPr/>
          <p:nvPr/>
        </p:nvGrpSpPr>
        <p:grpSpPr>
          <a:xfrm>
            <a:off x="-199875" y="5722234"/>
            <a:ext cx="804875" cy="527833"/>
            <a:chOff x="583100" y="2948450"/>
            <a:chExt cx="804875" cy="395875"/>
          </a:xfrm>
        </p:grpSpPr>
        <p:sp>
          <p:nvSpPr>
            <p:cNvPr id="786" name="Google Shape;786;p10"/>
            <p:cNvSpPr/>
            <p:nvPr/>
          </p:nvSpPr>
          <p:spPr>
            <a:xfrm>
              <a:off x="583100" y="2948450"/>
              <a:ext cx="46750" cy="39875"/>
            </a:xfrm>
            <a:custGeom>
              <a:avLst/>
              <a:gdLst/>
              <a:ahLst/>
              <a:cxnLst/>
              <a:rect l="l" t="t" r="r" b="b"/>
              <a:pathLst>
                <a:path w="1870" h="1595" extrusionOk="0">
                  <a:moveTo>
                    <a:pt x="1072" y="142"/>
                  </a:moveTo>
                  <a:cubicBezTo>
                    <a:pt x="1429" y="142"/>
                    <a:pt x="1727" y="427"/>
                    <a:pt x="1727" y="797"/>
                  </a:cubicBezTo>
                  <a:cubicBezTo>
                    <a:pt x="1727" y="1192"/>
                    <a:pt x="1405" y="1456"/>
                    <a:pt x="1067" y="1456"/>
                  </a:cubicBezTo>
                  <a:cubicBezTo>
                    <a:pt x="907" y="1456"/>
                    <a:pt x="742" y="1395"/>
                    <a:pt x="608" y="1261"/>
                  </a:cubicBezTo>
                  <a:cubicBezTo>
                    <a:pt x="191" y="844"/>
                    <a:pt x="489" y="142"/>
                    <a:pt x="1072" y="142"/>
                  </a:cubicBezTo>
                  <a:close/>
                  <a:moveTo>
                    <a:pt x="1070" y="1"/>
                  </a:moveTo>
                  <a:cubicBezTo>
                    <a:pt x="875" y="1"/>
                    <a:pt x="675" y="74"/>
                    <a:pt x="512" y="237"/>
                  </a:cubicBezTo>
                  <a:cubicBezTo>
                    <a:pt x="0" y="737"/>
                    <a:pt x="358" y="1594"/>
                    <a:pt x="1072" y="1594"/>
                  </a:cubicBezTo>
                  <a:cubicBezTo>
                    <a:pt x="1512" y="1582"/>
                    <a:pt x="1858" y="1237"/>
                    <a:pt x="1870" y="797"/>
                  </a:cubicBezTo>
                  <a:cubicBezTo>
                    <a:pt x="1862" y="315"/>
                    <a:pt x="1475" y="1"/>
                    <a:pt x="1070" y="1"/>
                  </a:cubicBezTo>
                  <a:close/>
                </a:path>
              </a:pathLst>
            </a:custGeom>
            <a:solidFill>
              <a:srgbClr val="09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87" name="Google Shape;787;p10"/>
            <p:cNvSpPr/>
            <p:nvPr/>
          </p:nvSpPr>
          <p:spPr>
            <a:xfrm>
              <a:off x="709600" y="2948450"/>
              <a:ext cx="46450" cy="39875"/>
            </a:xfrm>
            <a:custGeom>
              <a:avLst/>
              <a:gdLst/>
              <a:ahLst/>
              <a:cxnLst/>
              <a:rect l="l" t="t" r="r" b="b"/>
              <a:pathLst>
                <a:path w="1858" h="1595" extrusionOk="0">
                  <a:moveTo>
                    <a:pt x="1060" y="142"/>
                  </a:moveTo>
                  <a:cubicBezTo>
                    <a:pt x="1429" y="142"/>
                    <a:pt x="1715" y="427"/>
                    <a:pt x="1727" y="797"/>
                  </a:cubicBezTo>
                  <a:cubicBezTo>
                    <a:pt x="1727" y="1192"/>
                    <a:pt x="1399" y="1456"/>
                    <a:pt x="1059" y="1456"/>
                  </a:cubicBezTo>
                  <a:cubicBezTo>
                    <a:pt x="896" y="1456"/>
                    <a:pt x="730" y="1395"/>
                    <a:pt x="596" y="1261"/>
                  </a:cubicBezTo>
                  <a:cubicBezTo>
                    <a:pt x="179" y="844"/>
                    <a:pt x="477" y="142"/>
                    <a:pt x="1060" y="142"/>
                  </a:cubicBezTo>
                  <a:close/>
                  <a:moveTo>
                    <a:pt x="1061" y="1"/>
                  </a:moveTo>
                  <a:cubicBezTo>
                    <a:pt x="864" y="1"/>
                    <a:pt x="663" y="74"/>
                    <a:pt x="501" y="237"/>
                  </a:cubicBezTo>
                  <a:cubicBezTo>
                    <a:pt x="1" y="737"/>
                    <a:pt x="358" y="1594"/>
                    <a:pt x="1060" y="1594"/>
                  </a:cubicBezTo>
                  <a:cubicBezTo>
                    <a:pt x="1501" y="1582"/>
                    <a:pt x="1858" y="1237"/>
                    <a:pt x="1858" y="797"/>
                  </a:cubicBezTo>
                  <a:cubicBezTo>
                    <a:pt x="1858" y="315"/>
                    <a:pt x="1468" y="1"/>
                    <a:pt x="1061" y="1"/>
                  </a:cubicBezTo>
                  <a:close/>
                </a:path>
              </a:pathLst>
            </a:custGeom>
            <a:solidFill>
              <a:srgbClr val="09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88" name="Google Shape;788;p10"/>
            <p:cNvSpPr/>
            <p:nvPr/>
          </p:nvSpPr>
          <p:spPr>
            <a:xfrm>
              <a:off x="835800" y="2948450"/>
              <a:ext cx="46775" cy="39875"/>
            </a:xfrm>
            <a:custGeom>
              <a:avLst/>
              <a:gdLst/>
              <a:ahLst/>
              <a:cxnLst/>
              <a:rect l="l" t="t" r="r" b="b"/>
              <a:pathLst>
                <a:path w="1871" h="1595" extrusionOk="0">
                  <a:moveTo>
                    <a:pt x="1072" y="142"/>
                  </a:moveTo>
                  <a:cubicBezTo>
                    <a:pt x="1430" y="142"/>
                    <a:pt x="1727" y="427"/>
                    <a:pt x="1727" y="797"/>
                  </a:cubicBezTo>
                  <a:cubicBezTo>
                    <a:pt x="1727" y="1192"/>
                    <a:pt x="1405" y="1456"/>
                    <a:pt x="1068" y="1456"/>
                  </a:cubicBezTo>
                  <a:cubicBezTo>
                    <a:pt x="907" y="1456"/>
                    <a:pt x="743" y="1395"/>
                    <a:pt x="608" y="1261"/>
                  </a:cubicBezTo>
                  <a:cubicBezTo>
                    <a:pt x="191" y="844"/>
                    <a:pt x="489" y="142"/>
                    <a:pt x="1072" y="142"/>
                  </a:cubicBezTo>
                  <a:close/>
                  <a:moveTo>
                    <a:pt x="1070" y="1"/>
                  </a:moveTo>
                  <a:cubicBezTo>
                    <a:pt x="875" y="1"/>
                    <a:pt x="676" y="74"/>
                    <a:pt x="513" y="237"/>
                  </a:cubicBezTo>
                  <a:cubicBezTo>
                    <a:pt x="1" y="737"/>
                    <a:pt x="358" y="1594"/>
                    <a:pt x="1072" y="1594"/>
                  </a:cubicBezTo>
                  <a:cubicBezTo>
                    <a:pt x="1513" y="1582"/>
                    <a:pt x="1858" y="1237"/>
                    <a:pt x="1870" y="797"/>
                  </a:cubicBezTo>
                  <a:cubicBezTo>
                    <a:pt x="1862" y="315"/>
                    <a:pt x="1475" y="1"/>
                    <a:pt x="1070" y="1"/>
                  </a:cubicBezTo>
                  <a:close/>
                </a:path>
              </a:pathLst>
            </a:custGeom>
            <a:solidFill>
              <a:srgbClr val="09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89" name="Google Shape;789;p10"/>
            <p:cNvSpPr/>
            <p:nvPr/>
          </p:nvSpPr>
          <p:spPr>
            <a:xfrm>
              <a:off x="962300" y="2948450"/>
              <a:ext cx="46475" cy="39875"/>
            </a:xfrm>
            <a:custGeom>
              <a:avLst/>
              <a:gdLst/>
              <a:ahLst/>
              <a:cxnLst/>
              <a:rect l="l" t="t" r="r" b="b"/>
              <a:pathLst>
                <a:path w="1859" h="1595" extrusionOk="0">
                  <a:moveTo>
                    <a:pt x="1061" y="142"/>
                  </a:moveTo>
                  <a:cubicBezTo>
                    <a:pt x="1430" y="142"/>
                    <a:pt x="1715" y="427"/>
                    <a:pt x="1727" y="797"/>
                  </a:cubicBezTo>
                  <a:cubicBezTo>
                    <a:pt x="1727" y="1192"/>
                    <a:pt x="1400" y="1456"/>
                    <a:pt x="1059" y="1456"/>
                  </a:cubicBezTo>
                  <a:cubicBezTo>
                    <a:pt x="896" y="1456"/>
                    <a:pt x="731" y="1395"/>
                    <a:pt x="596" y="1261"/>
                  </a:cubicBezTo>
                  <a:cubicBezTo>
                    <a:pt x="180" y="844"/>
                    <a:pt x="477" y="142"/>
                    <a:pt x="1061" y="142"/>
                  </a:cubicBezTo>
                  <a:close/>
                  <a:moveTo>
                    <a:pt x="1061" y="1"/>
                  </a:moveTo>
                  <a:cubicBezTo>
                    <a:pt x="865" y="1"/>
                    <a:pt x="664" y="74"/>
                    <a:pt x="501" y="237"/>
                  </a:cubicBezTo>
                  <a:cubicBezTo>
                    <a:pt x="1" y="737"/>
                    <a:pt x="358" y="1594"/>
                    <a:pt x="1061" y="1594"/>
                  </a:cubicBezTo>
                  <a:cubicBezTo>
                    <a:pt x="1501" y="1582"/>
                    <a:pt x="1858" y="1237"/>
                    <a:pt x="1858" y="797"/>
                  </a:cubicBezTo>
                  <a:cubicBezTo>
                    <a:pt x="1858" y="315"/>
                    <a:pt x="1468" y="1"/>
                    <a:pt x="1061" y="1"/>
                  </a:cubicBezTo>
                  <a:close/>
                </a:path>
              </a:pathLst>
            </a:custGeom>
            <a:solidFill>
              <a:srgbClr val="09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90" name="Google Shape;790;p10"/>
            <p:cNvSpPr/>
            <p:nvPr/>
          </p:nvSpPr>
          <p:spPr>
            <a:xfrm>
              <a:off x="1088525" y="2948450"/>
              <a:ext cx="46750" cy="39875"/>
            </a:xfrm>
            <a:custGeom>
              <a:avLst/>
              <a:gdLst/>
              <a:ahLst/>
              <a:cxnLst/>
              <a:rect l="l" t="t" r="r" b="b"/>
              <a:pathLst>
                <a:path w="1870" h="1595" extrusionOk="0">
                  <a:moveTo>
                    <a:pt x="1072" y="142"/>
                  </a:moveTo>
                  <a:cubicBezTo>
                    <a:pt x="1429" y="142"/>
                    <a:pt x="1727" y="427"/>
                    <a:pt x="1727" y="797"/>
                  </a:cubicBezTo>
                  <a:cubicBezTo>
                    <a:pt x="1727" y="1192"/>
                    <a:pt x="1405" y="1456"/>
                    <a:pt x="1067" y="1456"/>
                  </a:cubicBezTo>
                  <a:cubicBezTo>
                    <a:pt x="906" y="1456"/>
                    <a:pt x="742" y="1395"/>
                    <a:pt x="607" y="1261"/>
                  </a:cubicBezTo>
                  <a:cubicBezTo>
                    <a:pt x="191" y="844"/>
                    <a:pt x="488" y="142"/>
                    <a:pt x="1072" y="142"/>
                  </a:cubicBezTo>
                  <a:close/>
                  <a:moveTo>
                    <a:pt x="1070" y="1"/>
                  </a:moveTo>
                  <a:cubicBezTo>
                    <a:pt x="874" y="1"/>
                    <a:pt x="675" y="74"/>
                    <a:pt x="512" y="237"/>
                  </a:cubicBezTo>
                  <a:cubicBezTo>
                    <a:pt x="0" y="737"/>
                    <a:pt x="357" y="1594"/>
                    <a:pt x="1072" y="1594"/>
                  </a:cubicBezTo>
                  <a:cubicBezTo>
                    <a:pt x="1512" y="1582"/>
                    <a:pt x="1858" y="1237"/>
                    <a:pt x="1869" y="797"/>
                  </a:cubicBezTo>
                  <a:cubicBezTo>
                    <a:pt x="1861" y="315"/>
                    <a:pt x="1474" y="1"/>
                    <a:pt x="1070" y="1"/>
                  </a:cubicBezTo>
                  <a:close/>
                </a:path>
              </a:pathLst>
            </a:custGeom>
            <a:solidFill>
              <a:srgbClr val="09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91" name="Google Shape;791;p10"/>
            <p:cNvSpPr/>
            <p:nvPr/>
          </p:nvSpPr>
          <p:spPr>
            <a:xfrm>
              <a:off x="1215025" y="2948450"/>
              <a:ext cx="46450" cy="39875"/>
            </a:xfrm>
            <a:custGeom>
              <a:avLst/>
              <a:gdLst/>
              <a:ahLst/>
              <a:cxnLst/>
              <a:rect l="l" t="t" r="r" b="b"/>
              <a:pathLst>
                <a:path w="1858" h="1595" extrusionOk="0">
                  <a:moveTo>
                    <a:pt x="1060" y="142"/>
                  </a:moveTo>
                  <a:cubicBezTo>
                    <a:pt x="1429" y="142"/>
                    <a:pt x="1715" y="427"/>
                    <a:pt x="1727" y="797"/>
                  </a:cubicBezTo>
                  <a:cubicBezTo>
                    <a:pt x="1727" y="1192"/>
                    <a:pt x="1399" y="1456"/>
                    <a:pt x="1058" y="1456"/>
                  </a:cubicBezTo>
                  <a:cubicBezTo>
                    <a:pt x="896" y="1456"/>
                    <a:pt x="730" y="1395"/>
                    <a:pt x="596" y="1261"/>
                  </a:cubicBezTo>
                  <a:cubicBezTo>
                    <a:pt x="179" y="844"/>
                    <a:pt x="477" y="142"/>
                    <a:pt x="1060" y="142"/>
                  </a:cubicBezTo>
                  <a:close/>
                  <a:moveTo>
                    <a:pt x="1061" y="1"/>
                  </a:moveTo>
                  <a:cubicBezTo>
                    <a:pt x="864" y="1"/>
                    <a:pt x="663" y="74"/>
                    <a:pt x="500" y="237"/>
                  </a:cubicBezTo>
                  <a:cubicBezTo>
                    <a:pt x="0" y="737"/>
                    <a:pt x="358" y="1594"/>
                    <a:pt x="1060" y="1594"/>
                  </a:cubicBezTo>
                  <a:cubicBezTo>
                    <a:pt x="1501" y="1582"/>
                    <a:pt x="1858" y="1237"/>
                    <a:pt x="1858" y="797"/>
                  </a:cubicBezTo>
                  <a:cubicBezTo>
                    <a:pt x="1858" y="315"/>
                    <a:pt x="1468" y="1"/>
                    <a:pt x="1061" y="1"/>
                  </a:cubicBezTo>
                  <a:close/>
                </a:path>
              </a:pathLst>
            </a:custGeom>
            <a:solidFill>
              <a:srgbClr val="09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92" name="Google Shape;792;p10"/>
            <p:cNvSpPr/>
            <p:nvPr/>
          </p:nvSpPr>
          <p:spPr>
            <a:xfrm>
              <a:off x="1341225" y="2948450"/>
              <a:ext cx="46750" cy="39875"/>
            </a:xfrm>
            <a:custGeom>
              <a:avLst/>
              <a:gdLst/>
              <a:ahLst/>
              <a:cxnLst/>
              <a:rect l="l" t="t" r="r" b="b"/>
              <a:pathLst>
                <a:path w="1870" h="1595" extrusionOk="0">
                  <a:moveTo>
                    <a:pt x="1072" y="142"/>
                  </a:moveTo>
                  <a:cubicBezTo>
                    <a:pt x="1429" y="142"/>
                    <a:pt x="1727" y="427"/>
                    <a:pt x="1727" y="797"/>
                  </a:cubicBezTo>
                  <a:cubicBezTo>
                    <a:pt x="1727" y="1192"/>
                    <a:pt x="1405" y="1456"/>
                    <a:pt x="1068" y="1456"/>
                  </a:cubicBezTo>
                  <a:cubicBezTo>
                    <a:pt x="907" y="1456"/>
                    <a:pt x="742" y="1395"/>
                    <a:pt x="608" y="1261"/>
                  </a:cubicBezTo>
                  <a:cubicBezTo>
                    <a:pt x="191" y="844"/>
                    <a:pt x="489" y="142"/>
                    <a:pt x="1072" y="142"/>
                  </a:cubicBezTo>
                  <a:close/>
                  <a:moveTo>
                    <a:pt x="1070" y="1"/>
                  </a:moveTo>
                  <a:cubicBezTo>
                    <a:pt x="875" y="1"/>
                    <a:pt x="675" y="74"/>
                    <a:pt x="513" y="237"/>
                  </a:cubicBezTo>
                  <a:cubicBezTo>
                    <a:pt x="1" y="737"/>
                    <a:pt x="358" y="1594"/>
                    <a:pt x="1072" y="1594"/>
                  </a:cubicBezTo>
                  <a:cubicBezTo>
                    <a:pt x="1513" y="1582"/>
                    <a:pt x="1858" y="1237"/>
                    <a:pt x="1870" y="797"/>
                  </a:cubicBezTo>
                  <a:cubicBezTo>
                    <a:pt x="1862" y="315"/>
                    <a:pt x="1475" y="1"/>
                    <a:pt x="1070" y="1"/>
                  </a:cubicBezTo>
                  <a:close/>
                </a:path>
              </a:pathLst>
            </a:custGeom>
            <a:solidFill>
              <a:srgbClr val="09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93" name="Google Shape;793;p10"/>
            <p:cNvSpPr/>
            <p:nvPr/>
          </p:nvSpPr>
          <p:spPr>
            <a:xfrm>
              <a:off x="583100" y="3067100"/>
              <a:ext cx="46750" cy="39975"/>
            </a:xfrm>
            <a:custGeom>
              <a:avLst/>
              <a:gdLst/>
              <a:ahLst/>
              <a:cxnLst/>
              <a:rect l="l" t="t" r="r" b="b"/>
              <a:pathLst>
                <a:path w="1870" h="1599" extrusionOk="0">
                  <a:moveTo>
                    <a:pt x="1072" y="146"/>
                  </a:moveTo>
                  <a:cubicBezTo>
                    <a:pt x="1429" y="146"/>
                    <a:pt x="1727" y="432"/>
                    <a:pt x="1727" y="801"/>
                  </a:cubicBezTo>
                  <a:cubicBezTo>
                    <a:pt x="1727" y="1196"/>
                    <a:pt x="1399" y="1460"/>
                    <a:pt x="1062" y="1460"/>
                  </a:cubicBezTo>
                  <a:cubicBezTo>
                    <a:pt x="901" y="1460"/>
                    <a:pt x="738" y="1400"/>
                    <a:pt x="608" y="1265"/>
                  </a:cubicBezTo>
                  <a:cubicBezTo>
                    <a:pt x="191" y="849"/>
                    <a:pt x="489" y="146"/>
                    <a:pt x="1072" y="146"/>
                  </a:cubicBezTo>
                  <a:close/>
                  <a:moveTo>
                    <a:pt x="1073" y="0"/>
                  </a:moveTo>
                  <a:cubicBezTo>
                    <a:pt x="876" y="0"/>
                    <a:pt x="675" y="75"/>
                    <a:pt x="512" y="242"/>
                  </a:cubicBezTo>
                  <a:cubicBezTo>
                    <a:pt x="0" y="742"/>
                    <a:pt x="358" y="1599"/>
                    <a:pt x="1072" y="1599"/>
                  </a:cubicBezTo>
                  <a:cubicBezTo>
                    <a:pt x="1512" y="1587"/>
                    <a:pt x="1858" y="1242"/>
                    <a:pt x="1870" y="801"/>
                  </a:cubicBezTo>
                  <a:cubicBezTo>
                    <a:pt x="1870" y="320"/>
                    <a:pt x="1480" y="0"/>
                    <a:pt x="1073" y="0"/>
                  </a:cubicBezTo>
                  <a:close/>
                </a:path>
              </a:pathLst>
            </a:custGeom>
            <a:solidFill>
              <a:srgbClr val="09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94" name="Google Shape;794;p10"/>
            <p:cNvSpPr/>
            <p:nvPr/>
          </p:nvSpPr>
          <p:spPr>
            <a:xfrm>
              <a:off x="709600" y="3067100"/>
              <a:ext cx="46450" cy="39975"/>
            </a:xfrm>
            <a:custGeom>
              <a:avLst/>
              <a:gdLst/>
              <a:ahLst/>
              <a:cxnLst/>
              <a:rect l="l" t="t" r="r" b="b"/>
              <a:pathLst>
                <a:path w="1858" h="1599" extrusionOk="0">
                  <a:moveTo>
                    <a:pt x="1060" y="146"/>
                  </a:moveTo>
                  <a:cubicBezTo>
                    <a:pt x="1429" y="146"/>
                    <a:pt x="1727" y="432"/>
                    <a:pt x="1727" y="801"/>
                  </a:cubicBezTo>
                  <a:cubicBezTo>
                    <a:pt x="1719" y="1196"/>
                    <a:pt x="1394" y="1460"/>
                    <a:pt x="1056" y="1460"/>
                  </a:cubicBezTo>
                  <a:cubicBezTo>
                    <a:pt x="895" y="1460"/>
                    <a:pt x="730" y="1400"/>
                    <a:pt x="596" y="1265"/>
                  </a:cubicBezTo>
                  <a:cubicBezTo>
                    <a:pt x="179" y="849"/>
                    <a:pt x="477" y="146"/>
                    <a:pt x="1060" y="146"/>
                  </a:cubicBezTo>
                  <a:close/>
                  <a:moveTo>
                    <a:pt x="1061" y="0"/>
                  </a:moveTo>
                  <a:cubicBezTo>
                    <a:pt x="864" y="0"/>
                    <a:pt x="663" y="75"/>
                    <a:pt x="501" y="242"/>
                  </a:cubicBezTo>
                  <a:cubicBezTo>
                    <a:pt x="1" y="742"/>
                    <a:pt x="358" y="1599"/>
                    <a:pt x="1060" y="1599"/>
                  </a:cubicBezTo>
                  <a:cubicBezTo>
                    <a:pt x="1501" y="1587"/>
                    <a:pt x="1858" y="1242"/>
                    <a:pt x="1858" y="801"/>
                  </a:cubicBezTo>
                  <a:cubicBezTo>
                    <a:pt x="1858" y="320"/>
                    <a:pt x="1468" y="0"/>
                    <a:pt x="1061" y="0"/>
                  </a:cubicBezTo>
                  <a:close/>
                </a:path>
              </a:pathLst>
            </a:custGeom>
            <a:solidFill>
              <a:srgbClr val="09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95" name="Google Shape;795;p10"/>
            <p:cNvSpPr/>
            <p:nvPr/>
          </p:nvSpPr>
          <p:spPr>
            <a:xfrm>
              <a:off x="835800" y="3067100"/>
              <a:ext cx="46775" cy="39975"/>
            </a:xfrm>
            <a:custGeom>
              <a:avLst/>
              <a:gdLst/>
              <a:ahLst/>
              <a:cxnLst/>
              <a:rect l="l" t="t" r="r" b="b"/>
              <a:pathLst>
                <a:path w="1871" h="1599" extrusionOk="0">
                  <a:moveTo>
                    <a:pt x="1072" y="146"/>
                  </a:moveTo>
                  <a:cubicBezTo>
                    <a:pt x="1430" y="146"/>
                    <a:pt x="1727" y="432"/>
                    <a:pt x="1727" y="801"/>
                  </a:cubicBezTo>
                  <a:cubicBezTo>
                    <a:pt x="1727" y="1196"/>
                    <a:pt x="1400" y="1460"/>
                    <a:pt x="1063" y="1460"/>
                  </a:cubicBezTo>
                  <a:cubicBezTo>
                    <a:pt x="902" y="1460"/>
                    <a:pt x="739" y="1400"/>
                    <a:pt x="608" y="1265"/>
                  </a:cubicBezTo>
                  <a:cubicBezTo>
                    <a:pt x="191" y="849"/>
                    <a:pt x="489" y="146"/>
                    <a:pt x="1072" y="146"/>
                  </a:cubicBezTo>
                  <a:close/>
                  <a:moveTo>
                    <a:pt x="1073" y="0"/>
                  </a:moveTo>
                  <a:cubicBezTo>
                    <a:pt x="876" y="0"/>
                    <a:pt x="676" y="75"/>
                    <a:pt x="513" y="242"/>
                  </a:cubicBezTo>
                  <a:cubicBezTo>
                    <a:pt x="1" y="742"/>
                    <a:pt x="358" y="1599"/>
                    <a:pt x="1072" y="1599"/>
                  </a:cubicBezTo>
                  <a:cubicBezTo>
                    <a:pt x="1513" y="1587"/>
                    <a:pt x="1858" y="1242"/>
                    <a:pt x="1870" y="801"/>
                  </a:cubicBezTo>
                  <a:cubicBezTo>
                    <a:pt x="1870" y="320"/>
                    <a:pt x="1480" y="0"/>
                    <a:pt x="1073" y="0"/>
                  </a:cubicBezTo>
                  <a:close/>
                </a:path>
              </a:pathLst>
            </a:custGeom>
            <a:solidFill>
              <a:srgbClr val="09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96" name="Google Shape;796;p10"/>
            <p:cNvSpPr/>
            <p:nvPr/>
          </p:nvSpPr>
          <p:spPr>
            <a:xfrm>
              <a:off x="962300" y="3067100"/>
              <a:ext cx="46475" cy="39975"/>
            </a:xfrm>
            <a:custGeom>
              <a:avLst/>
              <a:gdLst/>
              <a:ahLst/>
              <a:cxnLst/>
              <a:rect l="l" t="t" r="r" b="b"/>
              <a:pathLst>
                <a:path w="1859" h="1599" extrusionOk="0">
                  <a:moveTo>
                    <a:pt x="1061" y="146"/>
                  </a:moveTo>
                  <a:cubicBezTo>
                    <a:pt x="1430" y="146"/>
                    <a:pt x="1727" y="432"/>
                    <a:pt x="1727" y="801"/>
                  </a:cubicBezTo>
                  <a:cubicBezTo>
                    <a:pt x="1719" y="1196"/>
                    <a:pt x="1395" y="1460"/>
                    <a:pt x="1056" y="1460"/>
                  </a:cubicBezTo>
                  <a:cubicBezTo>
                    <a:pt x="895" y="1460"/>
                    <a:pt x="731" y="1400"/>
                    <a:pt x="596" y="1265"/>
                  </a:cubicBezTo>
                  <a:cubicBezTo>
                    <a:pt x="180" y="849"/>
                    <a:pt x="477" y="146"/>
                    <a:pt x="1061" y="146"/>
                  </a:cubicBezTo>
                  <a:close/>
                  <a:moveTo>
                    <a:pt x="1061" y="0"/>
                  </a:moveTo>
                  <a:cubicBezTo>
                    <a:pt x="865" y="0"/>
                    <a:pt x="664" y="75"/>
                    <a:pt x="501" y="242"/>
                  </a:cubicBezTo>
                  <a:cubicBezTo>
                    <a:pt x="1" y="742"/>
                    <a:pt x="358" y="1599"/>
                    <a:pt x="1061" y="1599"/>
                  </a:cubicBezTo>
                  <a:cubicBezTo>
                    <a:pt x="1501" y="1587"/>
                    <a:pt x="1858" y="1242"/>
                    <a:pt x="1858" y="801"/>
                  </a:cubicBezTo>
                  <a:cubicBezTo>
                    <a:pt x="1858" y="320"/>
                    <a:pt x="1469" y="0"/>
                    <a:pt x="1061" y="0"/>
                  </a:cubicBezTo>
                  <a:close/>
                </a:path>
              </a:pathLst>
            </a:custGeom>
            <a:solidFill>
              <a:srgbClr val="09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97" name="Google Shape;797;p10"/>
            <p:cNvSpPr/>
            <p:nvPr/>
          </p:nvSpPr>
          <p:spPr>
            <a:xfrm>
              <a:off x="1088525" y="3067100"/>
              <a:ext cx="46750" cy="39975"/>
            </a:xfrm>
            <a:custGeom>
              <a:avLst/>
              <a:gdLst/>
              <a:ahLst/>
              <a:cxnLst/>
              <a:rect l="l" t="t" r="r" b="b"/>
              <a:pathLst>
                <a:path w="1870" h="1599" extrusionOk="0">
                  <a:moveTo>
                    <a:pt x="1072" y="146"/>
                  </a:moveTo>
                  <a:cubicBezTo>
                    <a:pt x="1429" y="146"/>
                    <a:pt x="1727" y="432"/>
                    <a:pt x="1727" y="801"/>
                  </a:cubicBezTo>
                  <a:cubicBezTo>
                    <a:pt x="1727" y="1196"/>
                    <a:pt x="1399" y="1460"/>
                    <a:pt x="1062" y="1460"/>
                  </a:cubicBezTo>
                  <a:cubicBezTo>
                    <a:pt x="901" y="1460"/>
                    <a:pt x="738" y="1400"/>
                    <a:pt x="607" y="1265"/>
                  </a:cubicBezTo>
                  <a:cubicBezTo>
                    <a:pt x="191" y="849"/>
                    <a:pt x="488" y="146"/>
                    <a:pt x="1072" y="146"/>
                  </a:cubicBezTo>
                  <a:close/>
                  <a:moveTo>
                    <a:pt x="1073" y="0"/>
                  </a:moveTo>
                  <a:cubicBezTo>
                    <a:pt x="876" y="0"/>
                    <a:pt x="675" y="75"/>
                    <a:pt x="512" y="242"/>
                  </a:cubicBezTo>
                  <a:cubicBezTo>
                    <a:pt x="0" y="742"/>
                    <a:pt x="357" y="1599"/>
                    <a:pt x="1072" y="1599"/>
                  </a:cubicBezTo>
                  <a:cubicBezTo>
                    <a:pt x="1512" y="1587"/>
                    <a:pt x="1858" y="1242"/>
                    <a:pt x="1869" y="801"/>
                  </a:cubicBezTo>
                  <a:cubicBezTo>
                    <a:pt x="1869" y="320"/>
                    <a:pt x="1480" y="0"/>
                    <a:pt x="1073" y="0"/>
                  </a:cubicBezTo>
                  <a:close/>
                </a:path>
              </a:pathLst>
            </a:custGeom>
            <a:solidFill>
              <a:srgbClr val="09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98" name="Google Shape;798;p10"/>
            <p:cNvSpPr/>
            <p:nvPr/>
          </p:nvSpPr>
          <p:spPr>
            <a:xfrm>
              <a:off x="1215025" y="3067100"/>
              <a:ext cx="46450" cy="39975"/>
            </a:xfrm>
            <a:custGeom>
              <a:avLst/>
              <a:gdLst/>
              <a:ahLst/>
              <a:cxnLst/>
              <a:rect l="l" t="t" r="r" b="b"/>
              <a:pathLst>
                <a:path w="1858" h="1599" extrusionOk="0">
                  <a:moveTo>
                    <a:pt x="1060" y="146"/>
                  </a:moveTo>
                  <a:cubicBezTo>
                    <a:pt x="1429" y="146"/>
                    <a:pt x="1727" y="432"/>
                    <a:pt x="1727" y="801"/>
                  </a:cubicBezTo>
                  <a:cubicBezTo>
                    <a:pt x="1719" y="1196"/>
                    <a:pt x="1394" y="1460"/>
                    <a:pt x="1056" y="1460"/>
                  </a:cubicBezTo>
                  <a:cubicBezTo>
                    <a:pt x="895" y="1460"/>
                    <a:pt x="730" y="1400"/>
                    <a:pt x="596" y="1265"/>
                  </a:cubicBezTo>
                  <a:cubicBezTo>
                    <a:pt x="179" y="849"/>
                    <a:pt x="477" y="146"/>
                    <a:pt x="1060" y="146"/>
                  </a:cubicBezTo>
                  <a:close/>
                  <a:moveTo>
                    <a:pt x="1061" y="0"/>
                  </a:moveTo>
                  <a:cubicBezTo>
                    <a:pt x="864" y="0"/>
                    <a:pt x="663" y="75"/>
                    <a:pt x="500" y="242"/>
                  </a:cubicBezTo>
                  <a:cubicBezTo>
                    <a:pt x="0" y="742"/>
                    <a:pt x="358" y="1599"/>
                    <a:pt x="1060" y="1599"/>
                  </a:cubicBezTo>
                  <a:cubicBezTo>
                    <a:pt x="1501" y="1587"/>
                    <a:pt x="1858" y="1242"/>
                    <a:pt x="1858" y="801"/>
                  </a:cubicBezTo>
                  <a:cubicBezTo>
                    <a:pt x="1858" y="320"/>
                    <a:pt x="1468" y="0"/>
                    <a:pt x="1061" y="0"/>
                  </a:cubicBezTo>
                  <a:close/>
                </a:path>
              </a:pathLst>
            </a:custGeom>
            <a:solidFill>
              <a:srgbClr val="09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99" name="Google Shape;799;p10"/>
            <p:cNvSpPr/>
            <p:nvPr/>
          </p:nvSpPr>
          <p:spPr>
            <a:xfrm>
              <a:off x="1341225" y="3067100"/>
              <a:ext cx="46750" cy="39975"/>
            </a:xfrm>
            <a:custGeom>
              <a:avLst/>
              <a:gdLst/>
              <a:ahLst/>
              <a:cxnLst/>
              <a:rect l="l" t="t" r="r" b="b"/>
              <a:pathLst>
                <a:path w="1870" h="1599" extrusionOk="0">
                  <a:moveTo>
                    <a:pt x="1072" y="146"/>
                  </a:moveTo>
                  <a:cubicBezTo>
                    <a:pt x="1429" y="146"/>
                    <a:pt x="1727" y="432"/>
                    <a:pt x="1727" y="801"/>
                  </a:cubicBezTo>
                  <a:cubicBezTo>
                    <a:pt x="1727" y="1196"/>
                    <a:pt x="1400" y="1460"/>
                    <a:pt x="1062" y="1460"/>
                  </a:cubicBezTo>
                  <a:cubicBezTo>
                    <a:pt x="902" y="1460"/>
                    <a:pt x="739" y="1400"/>
                    <a:pt x="608" y="1265"/>
                  </a:cubicBezTo>
                  <a:cubicBezTo>
                    <a:pt x="191" y="849"/>
                    <a:pt x="489" y="146"/>
                    <a:pt x="1072" y="146"/>
                  </a:cubicBezTo>
                  <a:close/>
                  <a:moveTo>
                    <a:pt x="1073" y="0"/>
                  </a:moveTo>
                  <a:cubicBezTo>
                    <a:pt x="876" y="0"/>
                    <a:pt x="675" y="75"/>
                    <a:pt x="513" y="242"/>
                  </a:cubicBezTo>
                  <a:cubicBezTo>
                    <a:pt x="1" y="742"/>
                    <a:pt x="358" y="1599"/>
                    <a:pt x="1072" y="1599"/>
                  </a:cubicBezTo>
                  <a:cubicBezTo>
                    <a:pt x="1513" y="1587"/>
                    <a:pt x="1858" y="1242"/>
                    <a:pt x="1870" y="801"/>
                  </a:cubicBezTo>
                  <a:cubicBezTo>
                    <a:pt x="1870" y="320"/>
                    <a:pt x="1480" y="0"/>
                    <a:pt x="1073" y="0"/>
                  </a:cubicBezTo>
                  <a:close/>
                </a:path>
              </a:pathLst>
            </a:custGeom>
            <a:solidFill>
              <a:srgbClr val="09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00" name="Google Shape;800;p10"/>
            <p:cNvSpPr/>
            <p:nvPr/>
          </p:nvSpPr>
          <p:spPr>
            <a:xfrm>
              <a:off x="583100" y="3185850"/>
              <a:ext cx="46750" cy="40000"/>
            </a:xfrm>
            <a:custGeom>
              <a:avLst/>
              <a:gdLst/>
              <a:ahLst/>
              <a:cxnLst/>
              <a:rect l="l" t="t" r="r" b="b"/>
              <a:pathLst>
                <a:path w="1870" h="1600" extrusionOk="0">
                  <a:moveTo>
                    <a:pt x="1072" y="147"/>
                  </a:moveTo>
                  <a:cubicBezTo>
                    <a:pt x="1429" y="147"/>
                    <a:pt x="1727" y="433"/>
                    <a:pt x="1727" y="802"/>
                  </a:cubicBezTo>
                  <a:cubicBezTo>
                    <a:pt x="1727" y="1197"/>
                    <a:pt x="1405" y="1461"/>
                    <a:pt x="1067" y="1461"/>
                  </a:cubicBezTo>
                  <a:cubicBezTo>
                    <a:pt x="907" y="1461"/>
                    <a:pt x="742" y="1401"/>
                    <a:pt x="608" y="1266"/>
                  </a:cubicBezTo>
                  <a:cubicBezTo>
                    <a:pt x="191" y="849"/>
                    <a:pt x="489" y="147"/>
                    <a:pt x="1072" y="147"/>
                  </a:cubicBezTo>
                  <a:close/>
                  <a:moveTo>
                    <a:pt x="1070" y="1"/>
                  </a:moveTo>
                  <a:cubicBezTo>
                    <a:pt x="875" y="1"/>
                    <a:pt x="675" y="75"/>
                    <a:pt x="512" y="242"/>
                  </a:cubicBezTo>
                  <a:cubicBezTo>
                    <a:pt x="0" y="742"/>
                    <a:pt x="358" y="1599"/>
                    <a:pt x="1072" y="1599"/>
                  </a:cubicBezTo>
                  <a:cubicBezTo>
                    <a:pt x="1512" y="1588"/>
                    <a:pt x="1858" y="1242"/>
                    <a:pt x="1870" y="802"/>
                  </a:cubicBezTo>
                  <a:cubicBezTo>
                    <a:pt x="1862" y="320"/>
                    <a:pt x="1475" y="1"/>
                    <a:pt x="1070" y="1"/>
                  </a:cubicBezTo>
                  <a:close/>
                </a:path>
              </a:pathLst>
            </a:custGeom>
            <a:solidFill>
              <a:srgbClr val="09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01" name="Google Shape;801;p10"/>
            <p:cNvSpPr/>
            <p:nvPr/>
          </p:nvSpPr>
          <p:spPr>
            <a:xfrm>
              <a:off x="709600" y="3185850"/>
              <a:ext cx="46450" cy="40000"/>
            </a:xfrm>
            <a:custGeom>
              <a:avLst/>
              <a:gdLst/>
              <a:ahLst/>
              <a:cxnLst/>
              <a:rect l="l" t="t" r="r" b="b"/>
              <a:pathLst>
                <a:path w="1858" h="1600" extrusionOk="0">
                  <a:moveTo>
                    <a:pt x="1060" y="147"/>
                  </a:moveTo>
                  <a:cubicBezTo>
                    <a:pt x="1429" y="147"/>
                    <a:pt x="1715" y="433"/>
                    <a:pt x="1727" y="802"/>
                  </a:cubicBezTo>
                  <a:cubicBezTo>
                    <a:pt x="1727" y="1197"/>
                    <a:pt x="1399" y="1461"/>
                    <a:pt x="1059" y="1461"/>
                  </a:cubicBezTo>
                  <a:cubicBezTo>
                    <a:pt x="896" y="1461"/>
                    <a:pt x="730" y="1401"/>
                    <a:pt x="596" y="1266"/>
                  </a:cubicBezTo>
                  <a:cubicBezTo>
                    <a:pt x="179" y="849"/>
                    <a:pt x="477" y="147"/>
                    <a:pt x="1060" y="147"/>
                  </a:cubicBezTo>
                  <a:close/>
                  <a:moveTo>
                    <a:pt x="1061" y="1"/>
                  </a:moveTo>
                  <a:cubicBezTo>
                    <a:pt x="864" y="1"/>
                    <a:pt x="663" y="75"/>
                    <a:pt x="501" y="242"/>
                  </a:cubicBezTo>
                  <a:cubicBezTo>
                    <a:pt x="1" y="742"/>
                    <a:pt x="358" y="1599"/>
                    <a:pt x="1060" y="1599"/>
                  </a:cubicBezTo>
                  <a:cubicBezTo>
                    <a:pt x="1501" y="1588"/>
                    <a:pt x="1858" y="1242"/>
                    <a:pt x="1858" y="802"/>
                  </a:cubicBezTo>
                  <a:cubicBezTo>
                    <a:pt x="1858" y="320"/>
                    <a:pt x="1468" y="1"/>
                    <a:pt x="1061" y="1"/>
                  </a:cubicBezTo>
                  <a:close/>
                </a:path>
              </a:pathLst>
            </a:custGeom>
            <a:solidFill>
              <a:srgbClr val="09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02" name="Google Shape;802;p10"/>
            <p:cNvSpPr/>
            <p:nvPr/>
          </p:nvSpPr>
          <p:spPr>
            <a:xfrm>
              <a:off x="835800" y="3185850"/>
              <a:ext cx="46775" cy="40000"/>
            </a:xfrm>
            <a:custGeom>
              <a:avLst/>
              <a:gdLst/>
              <a:ahLst/>
              <a:cxnLst/>
              <a:rect l="l" t="t" r="r" b="b"/>
              <a:pathLst>
                <a:path w="1871" h="1600" extrusionOk="0">
                  <a:moveTo>
                    <a:pt x="1072" y="147"/>
                  </a:moveTo>
                  <a:cubicBezTo>
                    <a:pt x="1430" y="147"/>
                    <a:pt x="1727" y="433"/>
                    <a:pt x="1727" y="802"/>
                  </a:cubicBezTo>
                  <a:cubicBezTo>
                    <a:pt x="1727" y="1197"/>
                    <a:pt x="1405" y="1461"/>
                    <a:pt x="1068" y="1461"/>
                  </a:cubicBezTo>
                  <a:cubicBezTo>
                    <a:pt x="907" y="1461"/>
                    <a:pt x="743" y="1401"/>
                    <a:pt x="608" y="1266"/>
                  </a:cubicBezTo>
                  <a:cubicBezTo>
                    <a:pt x="191" y="849"/>
                    <a:pt x="489" y="147"/>
                    <a:pt x="1072" y="147"/>
                  </a:cubicBezTo>
                  <a:close/>
                  <a:moveTo>
                    <a:pt x="1071" y="1"/>
                  </a:moveTo>
                  <a:cubicBezTo>
                    <a:pt x="875" y="1"/>
                    <a:pt x="676" y="75"/>
                    <a:pt x="513" y="242"/>
                  </a:cubicBezTo>
                  <a:cubicBezTo>
                    <a:pt x="1" y="742"/>
                    <a:pt x="358" y="1599"/>
                    <a:pt x="1072" y="1599"/>
                  </a:cubicBezTo>
                  <a:cubicBezTo>
                    <a:pt x="1513" y="1588"/>
                    <a:pt x="1858" y="1242"/>
                    <a:pt x="1870" y="802"/>
                  </a:cubicBezTo>
                  <a:cubicBezTo>
                    <a:pt x="1862" y="320"/>
                    <a:pt x="1475" y="1"/>
                    <a:pt x="1071" y="1"/>
                  </a:cubicBezTo>
                  <a:close/>
                </a:path>
              </a:pathLst>
            </a:custGeom>
            <a:solidFill>
              <a:srgbClr val="09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03" name="Google Shape;803;p10"/>
            <p:cNvSpPr/>
            <p:nvPr/>
          </p:nvSpPr>
          <p:spPr>
            <a:xfrm>
              <a:off x="962300" y="3185850"/>
              <a:ext cx="46475" cy="40000"/>
            </a:xfrm>
            <a:custGeom>
              <a:avLst/>
              <a:gdLst/>
              <a:ahLst/>
              <a:cxnLst/>
              <a:rect l="l" t="t" r="r" b="b"/>
              <a:pathLst>
                <a:path w="1859" h="1600" extrusionOk="0">
                  <a:moveTo>
                    <a:pt x="1061" y="147"/>
                  </a:moveTo>
                  <a:cubicBezTo>
                    <a:pt x="1430" y="147"/>
                    <a:pt x="1715" y="433"/>
                    <a:pt x="1727" y="802"/>
                  </a:cubicBezTo>
                  <a:cubicBezTo>
                    <a:pt x="1727" y="1197"/>
                    <a:pt x="1400" y="1461"/>
                    <a:pt x="1059" y="1461"/>
                  </a:cubicBezTo>
                  <a:cubicBezTo>
                    <a:pt x="896" y="1461"/>
                    <a:pt x="731" y="1401"/>
                    <a:pt x="596" y="1266"/>
                  </a:cubicBezTo>
                  <a:cubicBezTo>
                    <a:pt x="180" y="849"/>
                    <a:pt x="477" y="147"/>
                    <a:pt x="1061" y="147"/>
                  </a:cubicBezTo>
                  <a:close/>
                  <a:moveTo>
                    <a:pt x="1061" y="1"/>
                  </a:moveTo>
                  <a:cubicBezTo>
                    <a:pt x="865" y="1"/>
                    <a:pt x="664" y="75"/>
                    <a:pt x="501" y="242"/>
                  </a:cubicBezTo>
                  <a:cubicBezTo>
                    <a:pt x="1" y="742"/>
                    <a:pt x="358" y="1599"/>
                    <a:pt x="1061" y="1599"/>
                  </a:cubicBezTo>
                  <a:cubicBezTo>
                    <a:pt x="1501" y="1588"/>
                    <a:pt x="1858" y="1242"/>
                    <a:pt x="1858" y="802"/>
                  </a:cubicBezTo>
                  <a:cubicBezTo>
                    <a:pt x="1858" y="320"/>
                    <a:pt x="1469" y="1"/>
                    <a:pt x="1061" y="1"/>
                  </a:cubicBezTo>
                  <a:close/>
                </a:path>
              </a:pathLst>
            </a:custGeom>
            <a:solidFill>
              <a:srgbClr val="09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04" name="Google Shape;804;p10"/>
            <p:cNvSpPr/>
            <p:nvPr/>
          </p:nvSpPr>
          <p:spPr>
            <a:xfrm>
              <a:off x="1088525" y="3185850"/>
              <a:ext cx="46750" cy="40000"/>
            </a:xfrm>
            <a:custGeom>
              <a:avLst/>
              <a:gdLst/>
              <a:ahLst/>
              <a:cxnLst/>
              <a:rect l="l" t="t" r="r" b="b"/>
              <a:pathLst>
                <a:path w="1870" h="1600" extrusionOk="0">
                  <a:moveTo>
                    <a:pt x="1072" y="147"/>
                  </a:moveTo>
                  <a:cubicBezTo>
                    <a:pt x="1429" y="147"/>
                    <a:pt x="1727" y="433"/>
                    <a:pt x="1727" y="802"/>
                  </a:cubicBezTo>
                  <a:cubicBezTo>
                    <a:pt x="1727" y="1197"/>
                    <a:pt x="1405" y="1461"/>
                    <a:pt x="1067" y="1461"/>
                  </a:cubicBezTo>
                  <a:cubicBezTo>
                    <a:pt x="906" y="1461"/>
                    <a:pt x="742" y="1401"/>
                    <a:pt x="607" y="1266"/>
                  </a:cubicBezTo>
                  <a:cubicBezTo>
                    <a:pt x="191" y="849"/>
                    <a:pt x="488" y="147"/>
                    <a:pt x="1072" y="147"/>
                  </a:cubicBezTo>
                  <a:close/>
                  <a:moveTo>
                    <a:pt x="1070" y="1"/>
                  </a:moveTo>
                  <a:cubicBezTo>
                    <a:pt x="875" y="1"/>
                    <a:pt x="675" y="75"/>
                    <a:pt x="512" y="242"/>
                  </a:cubicBezTo>
                  <a:cubicBezTo>
                    <a:pt x="0" y="742"/>
                    <a:pt x="357" y="1599"/>
                    <a:pt x="1072" y="1599"/>
                  </a:cubicBezTo>
                  <a:cubicBezTo>
                    <a:pt x="1512" y="1588"/>
                    <a:pt x="1858" y="1242"/>
                    <a:pt x="1869" y="802"/>
                  </a:cubicBezTo>
                  <a:cubicBezTo>
                    <a:pt x="1861" y="320"/>
                    <a:pt x="1475" y="1"/>
                    <a:pt x="1070" y="1"/>
                  </a:cubicBezTo>
                  <a:close/>
                </a:path>
              </a:pathLst>
            </a:custGeom>
            <a:solidFill>
              <a:srgbClr val="09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05" name="Google Shape;805;p10"/>
            <p:cNvSpPr/>
            <p:nvPr/>
          </p:nvSpPr>
          <p:spPr>
            <a:xfrm>
              <a:off x="1215025" y="3185850"/>
              <a:ext cx="46450" cy="40000"/>
            </a:xfrm>
            <a:custGeom>
              <a:avLst/>
              <a:gdLst/>
              <a:ahLst/>
              <a:cxnLst/>
              <a:rect l="l" t="t" r="r" b="b"/>
              <a:pathLst>
                <a:path w="1858" h="1600" extrusionOk="0">
                  <a:moveTo>
                    <a:pt x="1060" y="147"/>
                  </a:moveTo>
                  <a:cubicBezTo>
                    <a:pt x="1429" y="147"/>
                    <a:pt x="1715" y="433"/>
                    <a:pt x="1727" y="802"/>
                  </a:cubicBezTo>
                  <a:cubicBezTo>
                    <a:pt x="1727" y="1197"/>
                    <a:pt x="1399" y="1461"/>
                    <a:pt x="1058" y="1461"/>
                  </a:cubicBezTo>
                  <a:cubicBezTo>
                    <a:pt x="896" y="1461"/>
                    <a:pt x="730" y="1401"/>
                    <a:pt x="596" y="1266"/>
                  </a:cubicBezTo>
                  <a:cubicBezTo>
                    <a:pt x="179" y="849"/>
                    <a:pt x="477" y="147"/>
                    <a:pt x="1060" y="147"/>
                  </a:cubicBezTo>
                  <a:close/>
                  <a:moveTo>
                    <a:pt x="1061" y="1"/>
                  </a:moveTo>
                  <a:cubicBezTo>
                    <a:pt x="864" y="1"/>
                    <a:pt x="663" y="75"/>
                    <a:pt x="500" y="242"/>
                  </a:cubicBezTo>
                  <a:cubicBezTo>
                    <a:pt x="0" y="742"/>
                    <a:pt x="358" y="1599"/>
                    <a:pt x="1060" y="1599"/>
                  </a:cubicBezTo>
                  <a:cubicBezTo>
                    <a:pt x="1501" y="1588"/>
                    <a:pt x="1858" y="1242"/>
                    <a:pt x="1858" y="802"/>
                  </a:cubicBezTo>
                  <a:cubicBezTo>
                    <a:pt x="1858" y="320"/>
                    <a:pt x="1468" y="1"/>
                    <a:pt x="1061" y="1"/>
                  </a:cubicBezTo>
                  <a:close/>
                </a:path>
              </a:pathLst>
            </a:custGeom>
            <a:solidFill>
              <a:srgbClr val="09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06" name="Google Shape;806;p10"/>
            <p:cNvSpPr/>
            <p:nvPr/>
          </p:nvSpPr>
          <p:spPr>
            <a:xfrm>
              <a:off x="1341225" y="3185850"/>
              <a:ext cx="46750" cy="40000"/>
            </a:xfrm>
            <a:custGeom>
              <a:avLst/>
              <a:gdLst/>
              <a:ahLst/>
              <a:cxnLst/>
              <a:rect l="l" t="t" r="r" b="b"/>
              <a:pathLst>
                <a:path w="1870" h="1600" extrusionOk="0">
                  <a:moveTo>
                    <a:pt x="1072" y="147"/>
                  </a:moveTo>
                  <a:cubicBezTo>
                    <a:pt x="1429" y="147"/>
                    <a:pt x="1727" y="433"/>
                    <a:pt x="1727" y="802"/>
                  </a:cubicBezTo>
                  <a:cubicBezTo>
                    <a:pt x="1727" y="1197"/>
                    <a:pt x="1405" y="1461"/>
                    <a:pt x="1068" y="1461"/>
                  </a:cubicBezTo>
                  <a:cubicBezTo>
                    <a:pt x="907" y="1461"/>
                    <a:pt x="742" y="1401"/>
                    <a:pt x="608" y="1266"/>
                  </a:cubicBezTo>
                  <a:cubicBezTo>
                    <a:pt x="191" y="849"/>
                    <a:pt x="489" y="147"/>
                    <a:pt x="1072" y="147"/>
                  </a:cubicBezTo>
                  <a:close/>
                  <a:moveTo>
                    <a:pt x="1070" y="1"/>
                  </a:moveTo>
                  <a:cubicBezTo>
                    <a:pt x="875" y="1"/>
                    <a:pt x="675" y="75"/>
                    <a:pt x="513" y="242"/>
                  </a:cubicBezTo>
                  <a:cubicBezTo>
                    <a:pt x="1" y="742"/>
                    <a:pt x="358" y="1599"/>
                    <a:pt x="1072" y="1599"/>
                  </a:cubicBezTo>
                  <a:cubicBezTo>
                    <a:pt x="1513" y="1588"/>
                    <a:pt x="1858" y="1242"/>
                    <a:pt x="1870" y="802"/>
                  </a:cubicBezTo>
                  <a:cubicBezTo>
                    <a:pt x="1862" y="320"/>
                    <a:pt x="1475" y="1"/>
                    <a:pt x="1070" y="1"/>
                  </a:cubicBezTo>
                  <a:close/>
                </a:path>
              </a:pathLst>
            </a:custGeom>
            <a:solidFill>
              <a:srgbClr val="09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07" name="Google Shape;807;p10"/>
            <p:cNvSpPr/>
            <p:nvPr/>
          </p:nvSpPr>
          <p:spPr>
            <a:xfrm>
              <a:off x="583100" y="3304525"/>
              <a:ext cx="46750" cy="39800"/>
            </a:xfrm>
            <a:custGeom>
              <a:avLst/>
              <a:gdLst/>
              <a:ahLst/>
              <a:cxnLst/>
              <a:rect l="l" t="t" r="r" b="b"/>
              <a:pathLst>
                <a:path w="1870" h="1592" extrusionOk="0">
                  <a:moveTo>
                    <a:pt x="1058" y="150"/>
                  </a:moveTo>
                  <a:cubicBezTo>
                    <a:pt x="1062" y="150"/>
                    <a:pt x="1067" y="150"/>
                    <a:pt x="1072" y="150"/>
                  </a:cubicBezTo>
                  <a:cubicBezTo>
                    <a:pt x="1429" y="150"/>
                    <a:pt x="1727" y="436"/>
                    <a:pt x="1727" y="805"/>
                  </a:cubicBezTo>
                  <a:cubicBezTo>
                    <a:pt x="1727" y="1200"/>
                    <a:pt x="1399" y="1464"/>
                    <a:pt x="1062" y="1464"/>
                  </a:cubicBezTo>
                  <a:cubicBezTo>
                    <a:pt x="901" y="1464"/>
                    <a:pt x="738" y="1404"/>
                    <a:pt x="608" y="1270"/>
                  </a:cubicBezTo>
                  <a:cubicBezTo>
                    <a:pt x="194" y="856"/>
                    <a:pt x="484" y="150"/>
                    <a:pt x="1058" y="150"/>
                  </a:cubicBezTo>
                  <a:close/>
                  <a:moveTo>
                    <a:pt x="1066" y="1"/>
                  </a:moveTo>
                  <a:cubicBezTo>
                    <a:pt x="871" y="1"/>
                    <a:pt x="673" y="73"/>
                    <a:pt x="512" y="234"/>
                  </a:cubicBezTo>
                  <a:cubicBezTo>
                    <a:pt x="0" y="746"/>
                    <a:pt x="358" y="1591"/>
                    <a:pt x="1072" y="1591"/>
                  </a:cubicBezTo>
                  <a:cubicBezTo>
                    <a:pt x="1512" y="1591"/>
                    <a:pt x="1858" y="1246"/>
                    <a:pt x="1870" y="805"/>
                  </a:cubicBezTo>
                  <a:cubicBezTo>
                    <a:pt x="1870" y="321"/>
                    <a:pt x="1475" y="1"/>
                    <a:pt x="1066" y="1"/>
                  </a:cubicBezTo>
                  <a:close/>
                </a:path>
              </a:pathLst>
            </a:custGeom>
            <a:solidFill>
              <a:srgbClr val="09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08" name="Google Shape;808;p10"/>
            <p:cNvSpPr/>
            <p:nvPr/>
          </p:nvSpPr>
          <p:spPr>
            <a:xfrm>
              <a:off x="709600" y="3304525"/>
              <a:ext cx="46450" cy="39800"/>
            </a:xfrm>
            <a:custGeom>
              <a:avLst/>
              <a:gdLst/>
              <a:ahLst/>
              <a:cxnLst/>
              <a:rect l="l" t="t" r="r" b="b"/>
              <a:pathLst>
                <a:path w="1858" h="1592" extrusionOk="0">
                  <a:moveTo>
                    <a:pt x="1046" y="150"/>
                  </a:moveTo>
                  <a:cubicBezTo>
                    <a:pt x="1051" y="150"/>
                    <a:pt x="1055" y="150"/>
                    <a:pt x="1060" y="150"/>
                  </a:cubicBezTo>
                  <a:cubicBezTo>
                    <a:pt x="1429" y="150"/>
                    <a:pt x="1727" y="436"/>
                    <a:pt x="1727" y="805"/>
                  </a:cubicBezTo>
                  <a:cubicBezTo>
                    <a:pt x="1719" y="1200"/>
                    <a:pt x="1394" y="1464"/>
                    <a:pt x="1056" y="1464"/>
                  </a:cubicBezTo>
                  <a:cubicBezTo>
                    <a:pt x="895" y="1464"/>
                    <a:pt x="730" y="1404"/>
                    <a:pt x="596" y="1270"/>
                  </a:cubicBezTo>
                  <a:cubicBezTo>
                    <a:pt x="183" y="856"/>
                    <a:pt x="472" y="150"/>
                    <a:pt x="1046" y="150"/>
                  </a:cubicBezTo>
                  <a:close/>
                  <a:moveTo>
                    <a:pt x="1054" y="1"/>
                  </a:moveTo>
                  <a:cubicBezTo>
                    <a:pt x="859" y="1"/>
                    <a:pt x="662" y="73"/>
                    <a:pt x="501" y="234"/>
                  </a:cubicBezTo>
                  <a:cubicBezTo>
                    <a:pt x="1" y="734"/>
                    <a:pt x="358" y="1591"/>
                    <a:pt x="1060" y="1591"/>
                  </a:cubicBezTo>
                  <a:cubicBezTo>
                    <a:pt x="1501" y="1591"/>
                    <a:pt x="1858" y="1246"/>
                    <a:pt x="1858" y="805"/>
                  </a:cubicBezTo>
                  <a:cubicBezTo>
                    <a:pt x="1858" y="321"/>
                    <a:pt x="1464" y="1"/>
                    <a:pt x="1054" y="1"/>
                  </a:cubicBezTo>
                  <a:close/>
                </a:path>
              </a:pathLst>
            </a:custGeom>
            <a:solidFill>
              <a:srgbClr val="09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09" name="Google Shape;809;p10"/>
            <p:cNvSpPr/>
            <p:nvPr/>
          </p:nvSpPr>
          <p:spPr>
            <a:xfrm>
              <a:off x="835800" y="3304525"/>
              <a:ext cx="46775" cy="39800"/>
            </a:xfrm>
            <a:custGeom>
              <a:avLst/>
              <a:gdLst/>
              <a:ahLst/>
              <a:cxnLst/>
              <a:rect l="l" t="t" r="r" b="b"/>
              <a:pathLst>
                <a:path w="1871" h="1592" extrusionOk="0">
                  <a:moveTo>
                    <a:pt x="1058" y="150"/>
                  </a:moveTo>
                  <a:cubicBezTo>
                    <a:pt x="1063" y="150"/>
                    <a:pt x="1068" y="150"/>
                    <a:pt x="1072" y="150"/>
                  </a:cubicBezTo>
                  <a:cubicBezTo>
                    <a:pt x="1430" y="150"/>
                    <a:pt x="1727" y="436"/>
                    <a:pt x="1727" y="805"/>
                  </a:cubicBezTo>
                  <a:cubicBezTo>
                    <a:pt x="1727" y="1200"/>
                    <a:pt x="1400" y="1464"/>
                    <a:pt x="1063" y="1464"/>
                  </a:cubicBezTo>
                  <a:cubicBezTo>
                    <a:pt x="902" y="1464"/>
                    <a:pt x="739" y="1404"/>
                    <a:pt x="608" y="1270"/>
                  </a:cubicBezTo>
                  <a:cubicBezTo>
                    <a:pt x="195" y="856"/>
                    <a:pt x="484" y="150"/>
                    <a:pt x="1058" y="150"/>
                  </a:cubicBezTo>
                  <a:close/>
                  <a:moveTo>
                    <a:pt x="1066" y="1"/>
                  </a:moveTo>
                  <a:cubicBezTo>
                    <a:pt x="872" y="1"/>
                    <a:pt x="674" y="73"/>
                    <a:pt x="513" y="234"/>
                  </a:cubicBezTo>
                  <a:cubicBezTo>
                    <a:pt x="1" y="746"/>
                    <a:pt x="358" y="1591"/>
                    <a:pt x="1072" y="1591"/>
                  </a:cubicBezTo>
                  <a:cubicBezTo>
                    <a:pt x="1513" y="1591"/>
                    <a:pt x="1858" y="1246"/>
                    <a:pt x="1870" y="805"/>
                  </a:cubicBezTo>
                  <a:cubicBezTo>
                    <a:pt x="1870" y="321"/>
                    <a:pt x="1476" y="1"/>
                    <a:pt x="1066" y="1"/>
                  </a:cubicBezTo>
                  <a:close/>
                </a:path>
              </a:pathLst>
            </a:custGeom>
            <a:solidFill>
              <a:srgbClr val="09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10" name="Google Shape;810;p10"/>
            <p:cNvSpPr/>
            <p:nvPr/>
          </p:nvSpPr>
          <p:spPr>
            <a:xfrm>
              <a:off x="962300" y="3304525"/>
              <a:ext cx="46475" cy="39800"/>
            </a:xfrm>
            <a:custGeom>
              <a:avLst/>
              <a:gdLst/>
              <a:ahLst/>
              <a:cxnLst/>
              <a:rect l="l" t="t" r="r" b="b"/>
              <a:pathLst>
                <a:path w="1859" h="1592" extrusionOk="0">
                  <a:moveTo>
                    <a:pt x="1046" y="150"/>
                  </a:moveTo>
                  <a:cubicBezTo>
                    <a:pt x="1051" y="150"/>
                    <a:pt x="1056" y="150"/>
                    <a:pt x="1061" y="150"/>
                  </a:cubicBezTo>
                  <a:cubicBezTo>
                    <a:pt x="1430" y="150"/>
                    <a:pt x="1727" y="436"/>
                    <a:pt x="1727" y="805"/>
                  </a:cubicBezTo>
                  <a:cubicBezTo>
                    <a:pt x="1719" y="1200"/>
                    <a:pt x="1395" y="1464"/>
                    <a:pt x="1056" y="1464"/>
                  </a:cubicBezTo>
                  <a:cubicBezTo>
                    <a:pt x="895" y="1464"/>
                    <a:pt x="731" y="1404"/>
                    <a:pt x="596" y="1270"/>
                  </a:cubicBezTo>
                  <a:cubicBezTo>
                    <a:pt x="183" y="856"/>
                    <a:pt x="472" y="150"/>
                    <a:pt x="1046" y="150"/>
                  </a:cubicBezTo>
                  <a:close/>
                  <a:moveTo>
                    <a:pt x="1054" y="1"/>
                  </a:moveTo>
                  <a:cubicBezTo>
                    <a:pt x="860" y="1"/>
                    <a:pt x="662" y="73"/>
                    <a:pt x="501" y="234"/>
                  </a:cubicBezTo>
                  <a:cubicBezTo>
                    <a:pt x="1" y="746"/>
                    <a:pt x="358" y="1591"/>
                    <a:pt x="1061" y="1591"/>
                  </a:cubicBezTo>
                  <a:cubicBezTo>
                    <a:pt x="1501" y="1591"/>
                    <a:pt x="1858" y="1246"/>
                    <a:pt x="1858" y="805"/>
                  </a:cubicBezTo>
                  <a:cubicBezTo>
                    <a:pt x="1858" y="321"/>
                    <a:pt x="1464" y="1"/>
                    <a:pt x="1054" y="1"/>
                  </a:cubicBezTo>
                  <a:close/>
                </a:path>
              </a:pathLst>
            </a:custGeom>
            <a:solidFill>
              <a:srgbClr val="09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11" name="Google Shape;811;p10"/>
            <p:cNvSpPr/>
            <p:nvPr/>
          </p:nvSpPr>
          <p:spPr>
            <a:xfrm>
              <a:off x="1088525" y="3304525"/>
              <a:ext cx="46750" cy="39800"/>
            </a:xfrm>
            <a:custGeom>
              <a:avLst/>
              <a:gdLst/>
              <a:ahLst/>
              <a:cxnLst/>
              <a:rect l="l" t="t" r="r" b="b"/>
              <a:pathLst>
                <a:path w="1870" h="1592" extrusionOk="0">
                  <a:moveTo>
                    <a:pt x="1057" y="150"/>
                  </a:moveTo>
                  <a:cubicBezTo>
                    <a:pt x="1062" y="150"/>
                    <a:pt x="1067" y="150"/>
                    <a:pt x="1072" y="150"/>
                  </a:cubicBezTo>
                  <a:cubicBezTo>
                    <a:pt x="1429" y="150"/>
                    <a:pt x="1727" y="436"/>
                    <a:pt x="1727" y="805"/>
                  </a:cubicBezTo>
                  <a:cubicBezTo>
                    <a:pt x="1727" y="1200"/>
                    <a:pt x="1399" y="1464"/>
                    <a:pt x="1062" y="1464"/>
                  </a:cubicBezTo>
                  <a:cubicBezTo>
                    <a:pt x="901" y="1464"/>
                    <a:pt x="738" y="1404"/>
                    <a:pt x="607" y="1270"/>
                  </a:cubicBezTo>
                  <a:cubicBezTo>
                    <a:pt x="194" y="856"/>
                    <a:pt x="483" y="150"/>
                    <a:pt x="1057" y="150"/>
                  </a:cubicBezTo>
                  <a:close/>
                  <a:moveTo>
                    <a:pt x="1066" y="1"/>
                  </a:moveTo>
                  <a:cubicBezTo>
                    <a:pt x="871" y="1"/>
                    <a:pt x="673" y="73"/>
                    <a:pt x="512" y="234"/>
                  </a:cubicBezTo>
                  <a:cubicBezTo>
                    <a:pt x="0" y="746"/>
                    <a:pt x="357" y="1591"/>
                    <a:pt x="1072" y="1591"/>
                  </a:cubicBezTo>
                  <a:cubicBezTo>
                    <a:pt x="1512" y="1591"/>
                    <a:pt x="1858" y="1246"/>
                    <a:pt x="1869" y="805"/>
                  </a:cubicBezTo>
                  <a:cubicBezTo>
                    <a:pt x="1869" y="321"/>
                    <a:pt x="1475" y="1"/>
                    <a:pt x="1066" y="1"/>
                  </a:cubicBezTo>
                  <a:close/>
                </a:path>
              </a:pathLst>
            </a:custGeom>
            <a:solidFill>
              <a:srgbClr val="09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12" name="Google Shape;812;p10"/>
            <p:cNvSpPr/>
            <p:nvPr/>
          </p:nvSpPr>
          <p:spPr>
            <a:xfrm>
              <a:off x="1214800" y="3304625"/>
              <a:ext cx="46675" cy="39700"/>
            </a:xfrm>
            <a:custGeom>
              <a:avLst/>
              <a:gdLst/>
              <a:ahLst/>
              <a:cxnLst/>
              <a:rect l="l" t="t" r="r" b="b"/>
              <a:pathLst>
                <a:path w="1867" h="1588" extrusionOk="0">
                  <a:moveTo>
                    <a:pt x="1055" y="146"/>
                  </a:moveTo>
                  <a:cubicBezTo>
                    <a:pt x="1059" y="146"/>
                    <a:pt x="1064" y="146"/>
                    <a:pt x="1069" y="146"/>
                  </a:cubicBezTo>
                  <a:cubicBezTo>
                    <a:pt x="1438" y="146"/>
                    <a:pt x="1736" y="432"/>
                    <a:pt x="1736" y="801"/>
                  </a:cubicBezTo>
                  <a:cubicBezTo>
                    <a:pt x="1728" y="1196"/>
                    <a:pt x="1403" y="1460"/>
                    <a:pt x="1065" y="1460"/>
                  </a:cubicBezTo>
                  <a:cubicBezTo>
                    <a:pt x="904" y="1460"/>
                    <a:pt x="739" y="1400"/>
                    <a:pt x="605" y="1266"/>
                  </a:cubicBezTo>
                  <a:cubicBezTo>
                    <a:pt x="191" y="852"/>
                    <a:pt x="481" y="146"/>
                    <a:pt x="1055" y="146"/>
                  </a:cubicBezTo>
                  <a:close/>
                  <a:moveTo>
                    <a:pt x="1066" y="0"/>
                  </a:moveTo>
                  <a:cubicBezTo>
                    <a:pt x="868" y="0"/>
                    <a:pt x="664" y="75"/>
                    <a:pt x="497" y="242"/>
                  </a:cubicBezTo>
                  <a:cubicBezTo>
                    <a:pt x="1" y="738"/>
                    <a:pt x="361" y="1587"/>
                    <a:pt x="1055" y="1587"/>
                  </a:cubicBezTo>
                  <a:cubicBezTo>
                    <a:pt x="1059" y="1587"/>
                    <a:pt x="1064" y="1587"/>
                    <a:pt x="1069" y="1587"/>
                  </a:cubicBezTo>
                  <a:cubicBezTo>
                    <a:pt x="1510" y="1587"/>
                    <a:pt x="1855" y="1230"/>
                    <a:pt x="1867" y="801"/>
                  </a:cubicBezTo>
                  <a:cubicBezTo>
                    <a:pt x="1867" y="320"/>
                    <a:pt x="1477" y="0"/>
                    <a:pt x="1066" y="0"/>
                  </a:cubicBezTo>
                  <a:close/>
                </a:path>
              </a:pathLst>
            </a:custGeom>
            <a:solidFill>
              <a:srgbClr val="09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13" name="Google Shape;813;p10"/>
            <p:cNvSpPr/>
            <p:nvPr/>
          </p:nvSpPr>
          <p:spPr>
            <a:xfrm>
              <a:off x="1341225" y="3304525"/>
              <a:ext cx="46750" cy="39800"/>
            </a:xfrm>
            <a:custGeom>
              <a:avLst/>
              <a:gdLst/>
              <a:ahLst/>
              <a:cxnLst/>
              <a:rect l="l" t="t" r="r" b="b"/>
              <a:pathLst>
                <a:path w="1870" h="1592" extrusionOk="0">
                  <a:moveTo>
                    <a:pt x="1058" y="150"/>
                  </a:moveTo>
                  <a:cubicBezTo>
                    <a:pt x="1063" y="150"/>
                    <a:pt x="1067" y="150"/>
                    <a:pt x="1072" y="150"/>
                  </a:cubicBezTo>
                  <a:cubicBezTo>
                    <a:pt x="1429" y="150"/>
                    <a:pt x="1727" y="436"/>
                    <a:pt x="1727" y="805"/>
                  </a:cubicBezTo>
                  <a:cubicBezTo>
                    <a:pt x="1727" y="1200"/>
                    <a:pt x="1400" y="1464"/>
                    <a:pt x="1062" y="1464"/>
                  </a:cubicBezTo>
                  <a:cubicBezTo>
                    <a:pt x="902" y="1464"/>
                    <a:pt x="739" y="1404"/>
                    <a:pt x="608" y="1270"/>
                  </a:cubicBezTo>
                  <a:cubicBezTo>
                    <a:pt x="195" y="856"/>
                    <a:pt x="484" y="150"/>
                    <a:pt x="1058" y="150"/>
                  </a:cubicBezTo>
                  <a:close/>
                  <a:moveTo>
                    <a:pt x="1066" y="1"/>
                  </a:moveTo>
                  <a:cubicBezTo>
                    <a:pt x="871" y="1"/>
                    <a:pt x="673" y="73"/>
                    <a:pt x="513" y="234"/>
                  </a:cubicBezTo>
                  <a:cubicBezTo>
                    <a:pt x="1" y="734"/>
                    <a:pt x="358" y="1591"/>
                    <a:pt x="1072" y="1591"/>
                  </a:cubicBezTo>
                  <a:cubicBezTo>
                    <a:pt x="1513" y="1591"/>
                    <a:pt x="1858" y="1246"/>
                    <a:pt x="1870" y="805"/>
                  </a:cubicBezTo>
                  <a:cubicBezTo>
                    <a:pt x="1870" y="321"/>
                    <a:pt x="1476" y="1"/>
                    <a:pt x="1066" y="1"/>
                  </a:cubicBezTo>
                  <a:close/>
                </a:path>
              </a:pathLst>
            </a:custGeom>
            <a:solidFill>
              <a:srgbClr val="09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814" name="Google Shape;814;p10"/>
          <p:cNvSpPr txBox="1">
            <a:spLocks noGrp="1"/>
          </p:cNvSpPr>
          <p:nvPr>
            <p:ph type="title"/>
          </p:nvPr>
        </p:nvSpPr>
        <p:spPr>
          <a:xfrm>
            <a:off x="827225" y="2358992"/>
            <a:ext cx="3740400" cy="116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200">
                <a:solidFill>
                  <a:schemeClr val="dk2"/>
                </a:solidFill>
                <a:highlight>
                  <a:schemeClr val="accent5"/>
                </a:highlight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>
                <a:solidFill>
                  <a:schemeClr val="dk2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174333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18" Type="http://schemas.openxmlformats.org/officeDocument/2006/relationships/slideLayout" Target="../slideLayouts/slideLayout47.xml"/><Relationship Id="rId26" Type="http://schemas.openxmlformats.org/officeDocument/2006/relationships/slideLayout" Target="../slideLayouts/slideLayout55.xml"/><Relationship Id="rId3" Type="http://schemas.openxmlformats.org/officeDocument/2006/relationships/slideLayout" Target="../slideLayouts/slideLayout32.xml"/><Relationship Id="rId21" Type="http://schemas.openxmlformats.org/officeDocument/2006/relationships/slideLayout" Target="../slideLayouts/slideLayout50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17" Type="http://schemas.openxmlformats.org/officeDocument/2006/relationships/slideLayout" Target="../slideLayouts/slideLayout46.xml"/><Relationship Id="rId25" Type="http://schemas.openxmlformats.org/officeDocument/2006/relationships/slideLayout" Target="../slideLayouts/slideLayout54.xml"/><Relationship Id="rId2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45.xml"/><Relationship Id="rId20" Type="http://schemas.openxmlformats.org/officeDocument/2006/relationships/slideLayout" Target="../slideLayouts/slideLayout49.xml"/><Relationship Id="rId29" Type="http://schemas.openxmlformats.org/officeDocument/2006/relationships/theme" Target="../theme/theme3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24" Type="http://schemas.openxmlformats.org/officeDocument/2006/relationships/slideLayout" Target="../slideLayouts/slideLayout53.xml"/><Relationship Id="rId5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4.xml"/><Relationship Id="rId23" Type="http://schemas.openxmlformats.org/officeDocument/2006/relationships/slideLayout" Target="../slideLayouts/slideLayout52.xml"/><Relationship Id="rId28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39.xml"/><Relationship Id="rId19" Type="http://schemas.openxmlformats.org/officeDocument/2006/relationships/slideLayout" Target="../slideLayouts/slideLayout48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Relationship Id="rId22" Type="http://schemas.openxmlformats.org/officeDocument/2006/relationships/slideLayout" Target="../slideLayouts/slideLayout51.xml"/><Relationship Id="rId27" Type="http://schemas.openxmlformats.org/officeDocument/2006/relationships/slideLayout" Target="../slideLayouts/slideLayout56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012700" y="593367"/>
            <a:ext cx="71187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Nunito"/>
              <a:buNone/>
              <a:defRPr sz="26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Nunito"/>
              <a:buNone/>
              <a:defRPr sz="26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Nunito"/>
              <a:buNone/>
              <a:defRPr sz="26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Nunito"/>
              <a:buNone/>
              <a:defRPr sz="26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Nunito"/>
              <a:buNone/>
              <a:defRPr sz="26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Nunito"/>
              <a:buNone/>
              <a:defRPr sz="26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Nunito"/>
              <a:buNone/>
              <a:defRPr sz="26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Nunito"/>
              <a:buNone/>
              <a:defRPr sz="26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Nunito"/>
              <a:buNone/>
              <a:defRPr sz="26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012700" y="2349433"/>
            <a:ext cx="7118700" cy="31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●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○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■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●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○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■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●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○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■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1288150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</p:sldLayoutIdLst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E2A47"/>
        </a:solidFill>
        <a:effectLst/>
      </p:bgPr>
    </p:bg>
    <p:spTree>
      <p:nvGrpSpPr>
        <p:cNvPr id="1" name="Shape 2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" name="Google Shape;2447;p29"/>
          <p:cNvSpPr txBox="1">
            <a:spLocks noGrp="1"/>
          </p:cNvSpPr>
          <p:nvPr>
            <p:ph type="title"/>
          </p:nvPr>
        </p:nvSpPr>
        <p:spPr>
          <a:xfrm>
            <a:off x="1068100" y="1244600"/>
            <a:ext cx="7047300" cy="6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2448" name="Google Shape;2448;p29"/>
          <p:cNvSpPr txBox="1">
            <a:spLocks noGrp="1"/>
          </p:cNvSpPr>
          <p:nvPr>
            <p:ph type="body" idx="1"/>
          </p:nvPr>
        </p:nvSpPr>
        <p:spPr>
          <a:xfrm>
            <a:off x="1068100" y="2260600"/>
            <a:ext cx="7047300" cy="33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2479872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0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048350" y="500800"/>
            <a:ext cx="7047300" cy="6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2400"/>
              <a:buFont typeface="Open Sans"/>
              <a:buNone/>
              <a:defRPr sz="2400" b="1">
                <a:solidFill>
                  <a:srgbClr val="314256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Open Sans"/>
              <a:buNone/>
              <a:defRPr sz="2400" b="1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Open Sans"/>
              <a:buNone/>
              <a:defRPr sz="2400" b="1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Open Sans"/>
              <a:buNone/>
              <a:defRPr sz="2400" b="1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Open Sans"/>
              <a:buNone/>
              <a:defRPr sz="2400" b="1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Open Sans"/>
              <a:buNone/>
              <a:defRPr sz="2400" b="1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Open Sans"/>
              <a:buNone/>
              <a:defRPr sz="2400" b="1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Open Sans"/>
              <a:buNone/>
              <a:defRPr sz="2400" b="1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Open Sans"/>
              <a:buNone/>
              <a:defRPr sz="2400" b="1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068100" y="3314800"/>
            <a:ext cx="7047300" cy="28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PT Sans"/>
              <a:buChar char="●"/>
              <a:defRPr>
                <a:solidFill>
                  <a:srgbClr val="999999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PT Sans"/>
              <a:buChar char="○"/>
              <a:defRPr>
                <a:solidFill>
                  <a:srgbClr val="999999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PT Sans"/>
              <a:buChar char="■"/>
              <a:defRPr>
                <a:solidFill>
                  <a:srgbClr val="999999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PT Sans"/>
              <a:buChar char="●"/>
              <a:defRPr>
                <a:solidFill>
                  <a:srgbClr val="999999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PT Sans"/>
              <a:buChar char="○"/>
              <a:defRPr>
                <a:solidFill>
                  <a:srgbClr val="999999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PT Sans"/>
              <a:buChar char="■"/>
              <a:defRPr>
                <a:solidFill>
                  <a:srgbClr val="999999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PT Sans"/>
              <a:buChar char="●"/>
              <a:defRPr>
                <a:solidFill>
                  <a:srgbClr val="999999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PT Sans"/>
              <a:buChar char="○"/>
              <a:defRPr>
                <a:solidFill>
                  <a:srgbClr val="999999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PT Sans"/>
              <a:buChar char="■"/>
              <a:defRPr>
                <a:solidFill>
                  <a:srgbClr val="999999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813575" y="6333200"/>
            <a:ext cx="3303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1200">
                <a:solidFill>
                  <a:srgbClr val="434343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lvl="1" rtl="0">
              <a:buNone/>
              <a:defRPr sz="1200">
                <a:solidFill>
                  <a:srgbClr val="434343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lvl="2" rtl="0">
              <a:buNone/>
              <a:defRPr sz="1200">
                <a:solidFill>
                  <a:srgbClr val="434343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lvl="3" rtl="0">
              <a:buNone/>
              <a:defRPr sz="1200">
                <a:solidFill>
                  <a:srgbClr val="434343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rtl="0">
              <a:buNone/>
              <a:defRPr sz="1200">
                <a:solidFill>
                  <a:srgbClr val="434343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rtl="0">
              <a:buNone/>
              <a:defRPr sz="1200">
                <a:solidFill>
                  <a:srgbClr val="434343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rtl="0">
              <a:buNone/>
              <a:defRPr sz="1200">
                <a:solidFill>
                  <a:srgbClr val="434343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rtl="0">
              <a:buNone/>
              <a:defRPr sz="1200">
                <a:solidFill>
                  <a:srgbClr val="434343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rtl="0">
              <a:buNone/>
              <a:defRPr sz="1200">
                <a:solidFill>
                  <a:srgbClr val="434343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fld id="{00000000-1234-1234-1234-123412341234}" type="slidenum">
              <a:rPr lang="es" smtClean="0"/>
              <a:pPr/>
              <a:t>‹#›</a:t>
            </a:fld>
            <a:endParaRPr lang="es"/>
          </a:p>
        </p:txBody>
      </p:sp>
    </p:spTree>
    <p:extLst>
      <p:ext uri="{BB962C8B-B14F-4D97-AF65-F5344CB8AC3E}">
        <p14:creationId xmlns:p14="http://schemas.microsoft.com/office/powerpoint/2010/main" val="211962862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  <p:sldLayoutId id="2147483768" r:id="rId13"/>
    <p:sldLayoutId id="2147483769" r:id="rId14"/>
    <p:sldLayoutId id="2147483770" r:id="rId15"/>
    <p:sldLayoutId id="2147483771" r:id="rId16"/>
    <p:sldLayoutId id="2147483772" r:id="rId17"/>
    <p:sldLayoutId id="2147483773" r:id="rId18"/>
    <p:sldLayoutId id="2147483774" r:id="rId19"/>
    <p:sldLayoutId id="2147483775" r:id="rId20"/>
    <p:sldLayoutId id="2147483776" r:id="rId21"/>
    <p:sldLayoutId id="2147483777" r:id="rId22"/>
    <p:sldLayoutId id="2147483778" r:id="rId23"/>
    <p:sldLayoutId id="2147483779" r:id="rId24"/>
    <p:sldLayoutId id="2147483780" r:id="rId25"/>
    <p:sldLayoutId id="2147483781" r:id="rId26"/>
    <p:sldLayoutId id="2147483782" r:id="rId27"/>
    <p:sldLayoutId id="2147483783" r:id="rId28"/>
  </p:sldLayoutIdLst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27"/>
          <p:cNvSpPr txBox="1">
            <a:spLocks noGrp="1"/>
          </p:cNvSpPr>
          <p:nvPr>
            <p:ph type="title"/>
          </p:nvPr>
        </p:nvSpPr>
        <p:spPr>
          <a:xfrm>
            <a:off x="1068100" y="1244600"/>
            <a:ext cx="7047300" cy="6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448" name="Google Shape;448;p27"/>
          <p:cNvSpPr txBox="1">
            <a:spLocks noGrp="1"/>
          </p:cNvSpPr>
          <p:nvPr>
            <p:ph type="body" idx="1"/>
          </p:nvPr>
        </p:nvSpPr>
        <p:spPr>
          <a:xfrm>
            <a:off x="1068100" y="2260600"/>
            <a:ext cx="7047300" cy="33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200"/>
              <a:buFont typeface="Proxima Nova"/>
              <a:buChar char="●"/>
              <a:defRPr sz="12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200"/>
              <a:buFont typeface="Proxima Nova"/>
              <a:buChar char="○"/>
              <a:defRPr sz="12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200"/>
              <a:buFont typeface="Proxima Nova"/>
              <a:buChar char="■"/>
              <a:defRPr sz="12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200"/>
              <a:buFont typeface="Proxima Nova"/>
              <a:buChar char="●"/>
              <a:defRPr sz="12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200"/>
              <a:buFont typeface="Proxima Nova"/>
              <a:buChar char="○"/>
              <a:defRPr sz="12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200"/>
              <a:buFont typeface="Proxima Nova"/>
              <a:buChar char="■"/>
              <a:defRPr sz="12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200"/>
              <a:buFont typeface="Proxima Nova"/>
              <a:buChar char="●"/>
              <a:defRPr sz="12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200"/>
              <a:buFont typeface="Proxima Nova"/>
              <a:buChar char="○"/>
              <a:defRPr sz="12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200"/>
              <a:buFont typeface="Proxima Nova"/>
              <a:buChar char="■"/>
              <a:defRPr sz="12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449" name="Google Shape;449;p27"/>
          <p:cNvSpPr txBox="1">
            <a:spLocks noGrp="1"/>
          </p:cNvSpPr>
          <p:nvPr>
            <p:ph type="sldNum" idx="12"/>
          </p:nvPr>
        </p:nvSpPr>
        <p:spPr>
          <a:xfrm>
            <a:off x="85486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1pPr>
            <a:lvl2pPr lvl="1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2pPr>
            <a:lvl3pPr lvl="2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3pPr>
            <a:lvl4pPr lvl="3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4pPr>
            <a:lvl5pPr lvl="4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5pPr>
            <a:lvl6pPr lvl="5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6pPr>
            <a:lvl7pPr lvl="6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7pPr>
            <a:lvl8pPr lvl="7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8pPr>
            <a:lvl9pPr lvl="8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9pPr>
          </a:lstStyle>
          <a:p>
            <a:fld id="{00000000-1234-1234-1234-123412341234}" type="slidenum">
              <a:rPr lang="es" smtClean="0"/>
              <a:pPr/>
              <a:t>‹#›</a:t>
            </a:fld>
            <a:endParaRPr lang="es"/>
          </a:p>
        </p:txBody>
      </p:sp>
    </p:spTree>
    <p:extLst>
      <p:ext uri="{BB962C8B-B14F-4D97-AF65-F5344CB8AC3E}">
        <p14:creationId xmlns:p14="http://schemas.microsoft.com/office/powerpoint/2010/main" val="358187709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85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680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  <p:sldLayoutId id="2147483847" r:id="rId11"/>
    <p:sldLayoutId id="2147483848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5973BE83-6B25-497F-87D7-4B9B0745A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295400" y="1790700"/>
            <a:ext cx="11480800" cy="3276600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en-US" altLang="en-US" b="1" dirty="0" err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altLang="en-US" b="1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b="1" dirty="0" err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altLang="en-US" b="1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altLang="en-US" b="1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altLang="en-US" b="1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altLang="en-US" b="1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4000" b="1" dirty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Nghe -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Lương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Ngọc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Quyến</a:t>
            </a:r>
            <a:endParaRPr lang="en-US" altLang="en-US" sz="4000" b="1" dirty="0">
              <a:ln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EDF25430-1345-4BE9-85E8-C0C8926897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58165" y="896938"/>
            <a:ext cx="10160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TRƯỜNG TIỂU HỌC ĐOÀN KẾT</a:t>
            </a:r>
          </a:p>
        </p:txBody>
      </p:sp>
    </p:spTree>
  </p:cSld>
  <p:clrMapOvr>
    <a:masterClrMapping/>
  </p:clrMapOvr>
  <p:transition spd="med">
    <p:wheel spokes="8"/>
    <p:sndAc>
      <p:stSnd>
        <p:snd r:embed="rId2" name="chimes.wav"/>
      </p:stSnd>
    </p:sndAc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4647039"/>
              </p:ext>
            </p:extLst>
          </p:nvPr>
        </p:nvGraphicFramePr>
        <p:xfrm>
          <a:off x="1752600" y="931080"/>
          <a:ext cx="5791200" cy="5430016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1338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b="1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  <a:endParaRPr lang="en-US" sz="2400" b="1" i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b="1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Vần</a:t>
                      </a:r>
                      <a:endParaRPr lang="en-US" sz="2400" b="1" i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2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b="1" i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Âm đầu</a:t>
                      </a:r>
                      <a:endParaRPr lang="en-US" sz="2400" b="1" i="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b="1" i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Âm chính</a:t>
                      </a:r>
                      <a:endParaRPr lang="en-US" sz="2400" b="1" i="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b="1" i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Âm cuối</a:t>
                      </a:r>
                      <a:endParaRPr lang="en-US" sz="2400" b="1" i="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33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</a:t>
                      </a:r>
                      <a:r>
                        <a:rPr lang="vi-VN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uyễn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  <a:endParaRPr lang="en-US" sz="2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yê</a:t>
                      </a:r>
                      <a:endParaRPr lang="en-US" sz="2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2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33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</a:t>
                      </a:r>
                      <a:r>
                        <a:rPr lang="vi-VN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ạng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33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</a:t>
                      </a:r>
                      <a:r>
                        <a:rPr lang="vi-VN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uyên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33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vi-VN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iền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33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</a:t>
                      </a:r>
                      <a:r>
                        <a:rPr lang="vi-VN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oa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133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</a:t>
                      </a:r>
                      <a:r>
                        <a:rPr lang="vi-VN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b="1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133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lang="vi-VN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àng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b="1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133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vi-VN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ộ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b="1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133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</a:t>
                      </a:r>
                      <a:r>
                        <a:rPr lang="vi-VN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ạch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b="1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8133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vi-VN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uyện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8133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vi-VN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ình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b="1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8133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</a:t>
                      </a:r>
                      <a:r>
                        <a:rPr lang="vi-VN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ang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b="1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515655" y="76200"/>
            <a:ext cx="8077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en-US" sz="24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vi-VN" sz="24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Chép vần của từng tiếng vừa tìm được vào mô hình cấu tạo vần dưới đây:</a:t>
            </a:r>
            <a:endParaRPr lang="en-US" sz="24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105400" y="2057400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sz="24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629400" y="205740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57600" y="24384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u</a:t>
            </a:r>
            <a:endParaRPr lang="en-US" sz="24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05400" y="243840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yê</a:t>
            </a:r>
            <a:endParaRPr lang="en-US" sz="24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78012" y="243840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n-US" sz="24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81600" y="28194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iê</a:t>
            </a:r>
            <a:endParaRPr lang="en-US" sz="24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29400" y="281940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n-US" sz="24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33088" y="320040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 sz="24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47846" y="320040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sz="24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57800" y="3581400"/>
            <a:ext cx="269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sz="24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57800" y="3957935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sz="24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629400" y="3957935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57800" y="5862935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sz="24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29400" y="5862935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57800" y="4415135"/>
            <a:ext cx="4740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ô</a:t>
            </a:r>
            <a:endParaRPr lang="en-US" sz="24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257800" y="4719935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sz="24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475544" y="4724400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endParaRPr lang="en-US" sz="24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733800" y="5100935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u</a:t>
            </a:r>
            <a:endParaRPr lang="en-US" sz="24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181600" y="5100935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yê</a:t>
            </a:r>
            <a:endParaRPr lang="en-US" sz="24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654212" y="5100935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n-US" sz="24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553200" y="548640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endParaRPr lang="en-US" sz="24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334000" y="5481935"/>
            <a:ext cx="269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sz="24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1905000"/>
            <a:ext cx="6705600" cy="1785104"/>
          </a:xfrm>
          <a:prstGeom prst="rect">
            <a:avLst/>
          </a:prstGeom>
          <a:solidFill>
            <a:srgbClr val="FFFF00"/>
          </a:solidFill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vần của tất cả các tiếng đều có âm chính. Ngoài âm chính một số vần còn có âm cuối và âm đệm.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1938E62-EDEB-4C3D-888C-026F02C9E7C5}"/>
              </a:ext>
            </a:extLst>
          </p:cNvPr>
          <p:cNvSpPr/>
          <p:nvPr/>
        </p:nvSpPr>
        <p:spPr>
          <a:xfrm>
            <a:off x="3200400" y="1752600"/>
            <a:ext cx="5181600" cy="1676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819400" y="1676400"/>
            <a:ext cx="5486400" cy="1600200"/>
          </a:xfrm>
          <a:noFill/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marL="571500" indent="-571500" algn="l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ặn dò</a:t>
            </a:r>
            <a:b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1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1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1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31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1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1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 tạo </a:t>
            </a:r>
            <a:r>
              <a:rPr lang="en-US" sz="31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vi-VN" sz="31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và vần</a:t>
            </a:r>
            <a:br>
              <a:rPr lang="en-US" sz="31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1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1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31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1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1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N</a:t>
            </a:r>
            <a:r>
              <a:rPr lang="vi-VN" sz="31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hớ</a:t>
            </a:r>
            <a:r>
              <a:rPr lang="en-US" sz="31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1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1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31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 gửi các học sinh</a:t>
            </a:r>
            <a:br>
              <a:rPr lang="en-US" sz="31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br>
              <a:rPr lang="en-US" sz="31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1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ACA63AB-15BB-42B3-8695-C375904DECC9}"/>
              </a:ext>
            </a:extLst>
          </p:cNvPr>
          <p:cNvSpPr/>
          <p:nvPr/>
        </p:nvSpPr>
        <p:spPr>
          <a:xfrm>
            <a:off x="540287" y="2133600"/>
            <a:ext cx="80634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Xin </a:t>
            </a:r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chân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thành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cảm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ơn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5264663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4" name="Text Box 8"/>
          <p:cNvSpPr txBox="1">
            <a:spLocks noChangeArrowheads="1"/>
          </p:cNvSpPr>
          <p:nvPr/>
        </p:nvSpPr>
        <p:spPr bwMode="auto">
          <a:xfrm>
            <a:off x="76200" y="2286412"/>
            <a:ext cx="9067800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>
              <a:spcBef>
                <a:spcPct val="50000"/>
              </a:spcBef>
            </a:pP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ngờ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nghệch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nguệch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ngoạc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ngúc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ngoắc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ngoằn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ngoèo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9219AB2-6A66-415C-90C8-6A8DF3E380C9}"/>
              </a:ext>
            </a:extLst>
          </p:cNvPr>
          <p:cNvSpPr/>
          <p:nvPr/>
        </p:nvSpPr>
        <p:spPr>
          <a:xfrm>
            <a:off x="2557179" y="685800"/>
            <a:ext cx="38010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ÔN BÀI CŨ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895600" y="1720850"/>
            <a:ext cx="6242232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AutoNum type="arabicPeriod"/>
            </a:pP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Lương Ngọc Quyến sinh năm 1885, mất năm 1917.</a:t>
            </a:r>
          </a:p>
          <a:p>
            <a:pPr marL="342900" indent="-342900">
              <a:buFont typeface="Arial" panose="020B0604020202020204" pitchFamily="34" charset="0"/>
              <a:buAutoNum type="arabicPeriod"/>
            </a:pP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 là con trai của nhà yêu nước Lương Văn Can.</a:t>
            </a:r>
          </a:p>
          <a:p>
            <a:pPr marL="342900" indent="-342900">
              <a:buFont typeface="Arial" panose="020B0604020202020204" pitchFamily="34" charset="0"/>
              <a:buAutoNum type="arabicPeriod"/>
            </a:pP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 tham gia cách mạng và bị giặc bắt giam.</a:t>
            </a:r>
          </a:p>
          <a:p>
            <a:pPr marL="342900" indent="-342900">
              <a:buFont typeface="Arial" panose="020B0604020202020204" pitchFamily="34" charset="0"/>
              <a:buAutoNum type="arabicPeriod"/>
            </a:pP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Ngày 30/8/19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ông được giải thoát và tham gia chỉ huy nghĩa quân ở Thái Nguyên. 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2" name="Picture 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36" y="1514141"/>
            <a:ext cx="2684125" cy="349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loud 10"/>
          <p:cNvSpPr/>
          <p:nvPr/>
        </p:nvSpPr>
        <p:spPr>
          <a:xfrm rot="21327456">
            <a:off x="1533615" y="166503"/>
            <a:ext cx="5994400" cy="144272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 bày hiểu biết của em</a:t>
            </a:r>
          </a:p>
          <a:p>
            <a:pPr algn="ctr">
              <a:defRPr/>
            </a:pPr>
            <a:r>
              <a:rPr 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về Lương Ngọc Quyến?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223635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1803307391_bf65e29f42_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4191000" cy="5181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5" descr="20081226090519luong20van20c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8600"/>
            <a:ext cx="4343400" cy="5181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374" name="AutoShape 6"/>
          <p:cNvSpPr>
            <a:spLocks noChangeArrowheads="1"/>
          </p:cNvSpPr>
          <p:nvPr/>
        </p:nvSpPr>
        <p:spPr bwMode="auto">
          <a:xfrm>
            <a:off x="381000" y="5638800"/>
            <a:ext cx="3657600" cy="838200"/>
          </a:xfrm>
          <a:prstGeom prst="roundRect">
            <a:avLst>
              <a:gd name="adj" fmla="val 16667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Lương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Ngọc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Quyến</a:t>
            </a:r>
            <a:endParaRPr lang="en-US" sz="32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375" name="AutoShape 7"/>
          <p:cNvSpPr>
            <a:spLocks noChangeArrowheads="1"/>
          </p:cNvSpPr>
          <p:nvPr/>
        </p:nvSpPr>
        <p:spPr bwMode="auto">
          <a:xfrm>
            <a:off x="4953000" y="5638800"/>
            <a:ext cx="3581400" cy="838200"/>
          </a:xfrm>
          <a:prstGeom prst="roundRect">
            <a:avLst>
              <a:gd name="adj" fmla="val 16667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Lương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Can</a:t>
            </a:r>
          </a:p>
        </p:txBody>
      </p:sp>
    </p:spTree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8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8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4" grpId="0" animBg="1"/>
      <p:bldP spid="5837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2971800" y="1973263"/>
            <a:ext cx="4038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Lương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Quyến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2971800" y="2735263"/>
            <a:ext cx="3886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Lương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Can</a:t>
            </a:r>
          </a:p>
        </p:txBody>
      </p:sp>
      <p:sp>
        <p:nvSpPr>
          <p:cNvPr id="2060" name="Text Box 12"/>
          <p:cNvSpPr txBox="1">
            <a:spLocks noChangeArrowheads="1"/>
          </p:cNvSpPr>
          <p:nvPr/>
        </p:nvSpPr>
        <p:spPr bwMode="auto">
          <a:xfrm>
            <a:off x="2971800" y="3429000"/>
            <a:ext cx="35750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khoét</a:t>
            </a:r>
          </a:p>
        </p:txBody>
      </p:sp>
      <p:sp>
        <p:nvSpPr>
          <p:cNvPr id="2061" name="Text Box 13"/>
          <p:cNvSpPr txBox="1">
            <a:spLocks noChangeArrowheads="1"/>
          </p:cNvSpPr>
          <p:nvPr/>
        </p:nvSpPr>
        <p:spPr bwMode="auto">
          <a:xfrm>
            <a:off x="2971800" y="4183063"/>
            <a:ext cx="3429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xích sắt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90800" y="601663"/>
            <a:ext cx="464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endParaRPr lang="en-US" sz="4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" grpId="0"/>
      <p:bldP spid="2059" grpId="0"/>
      <p:bldP spid="2060" grpId="0"/>
      <p:bldP spid="206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609600"/>
            <a:ext cx="7391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 TẢ: NGHE – VIẾT</a:t>
            </a:r>
          </a:p>
          <a:p>
            <a:pPr algn="ctr"/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LƯƠNG NGỌC QUYẾN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Rectangle 6"/>
          <p:cNvSpPr/>
          <p:nvPr/>
        </p:nvSpPr>
        <p:spPr>
          <a:xfrm>
            <a:off x="1371600" y="457201"/>
            <a:ext cx="68926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vi-VN" sz="24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i="1" dirty="0">
                <a:solidFill>
                  <a:srgbClr val="7030A0"/>
                </a:solidFill>
                <a:latin typeface="+mj-lt"/>
              </a:rPr>
              <a:t>Ghi lại phần vần của những tiếng in đậm trong các câu sau:</a:t>
            </a:r>
            <a:endParaRPr lang="en-US" sz="2400" b="1" i="1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" y="1600200"/>
            <a:ext cx="3048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a/ 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Trạng nguyên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trẻ nhất của nước ta là ông 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Nguyễn Hiền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đỗ đầu 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khoa thi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năm 1247, lúc vừa 13 tuổi.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7200" y="4038600"/>
            <a:ext cx="3048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dirty="0">
                <a:solidFill>
                  <a:schemeClr val="tx1"/>
                </a:solidFill>
                <a:latin typeface="+mj-lt"/>
              </a:rPr>
              <a:t>b/ Làng có nhiều tiến sĩ nhất nước là </a:t>
            </a:r>
            <a:r>
              <a:rPr lang="vi-VN" sz="2400" b="1" dirty="0">
                <a:solidFill>
                  <a:schemeClr val="tx1"/>
                </a:solidFill>
                <a:latin typeface="+mj-lt"/>
              </a:rPr>
              <a:t>làng Mộ Trạch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, xã Tân Hồng, </a:t>
            </a:r>
            <a:r>
              <a:rPr lang="vi-VN" sz="2400" b="1" dirty="0">
                <a:solidFill>
                  <a:schemeClr val="tx1"/>
                </a:solidFill>
                <a:latin typeface="+mj-lt"/>
              </a:rPr>
              <a:t>huyện Bình Giang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, tỉnh Hải Dương: 36 tiến sĩ.</a:t>
            </a:r>
            <a:endParaRPr lang="en-US" sz="2400" dirty="0">
              <a:solidFill>
                <a:schemeClr val="tx1"/>
              </a:solidFill>
              <a:latin typeface="+mj-lt"/>
            </a:endParaRP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5181600" y="1295400"/>
          <a:ext cx="2673534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05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0633">
                <a:tc>
                  <a:txBody>
                    <a:bodyPr/>
                    <a:lstStyle/>
                    <a:p>
                      <a:pPr algn="ctr"/>
                      <a:r>
                        <a:rPr lang="vi-VN" sz="1800" dirty="0">
                          <a:solidFill>
                            <a:srgbClr val="002060"/>
                          </a:solidFill>
                        </a:rPr>
                        <a:t>Tiếng</a:t>
                      </a:r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800" dirty="0">
                          <a:solidFill>
                            <a:srgbClr val="002060"/>
                          </a:solidFill>
                        </a:rPr>
                        <a:t>Vần</a:t>
                      </a:r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0633">
                <a:tc>
                  <a:txBody>
                    <a:bodyPr/>
                    <a:lstStyle/>
                    <a:p>
                      <a:pPr algn="ctr"/>
                      <a:r>
                        <a:rPr lang="vi-VN" sz="1800" b="1" dirty="0"/>
                        <a:t>Trạng</a:t>
                      </a:r>
                      <a:endParaRPr lang="en-US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0633">
                <a:tc>
                  <a:txBody>
                    <a:bodyPr/>
                    <a:lstStyle/>
                    <a:p>
                      <a:pPr algn="ctr"/>
                      <a:r>
                        <a:rPr lang="vi-VN" sz="1800" b="1" dirty="0"/>
                        <a:t>Nguyên,</a:t>
                      </a:r>
                      <a:r>
                        <a:rPr lang="vi-VN" sz="1800" b="1" baseline="0" dirty="0"/>
                        <a:t> Nguyễn</a:t>
                      </a:r>
                      <a:endParaRPr lang="en-US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0633">
                <a:tc>
                  <a:txBody>
                    <a:bodyPr/>
                    <a:lstStyle/>
                    <a:p>
                      <a:pPr algn="ctr"/>
                      <a:r>
                        <a:rPr lang="vi-VN" sz="1800" b="1" dirty="0"/>
                        <a:t>Hiền</a:t>
                      </a:r>
                      <a:endParaRPr lang="en-US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800" b="1" dirty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0633">
                <a:tc>
                  <a:txBody>
                    <a:bodyPr/>
                    <a:lstStyle/>
                    <a:p>
                      <a:pPr algn="ctr"/>
                      <a:r>
                        <a:rPr lang="vi-VN" sz="1800" b="1" dirty="0"/>
                        <a:t>Khoa</a:t>
                      </a:r>
                      <a:endParaRPr lang="en-US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800" b="1" dirty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0633">
                <a:tc>
                  <a:txBody>
                    <a:bodyPr/>
                    <a:lstStyle/>
                    <a:p>
                      <a:pPr algn="ctr"/>
                      <a:r>
                        <a:rPr lang="vi-VN" sz="1800" b="1" dirty="0"/>
                        <a:t>Thi</a:t>
                      </a:r>
                      <a:endParaRPr lang="en-US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4" name="Striped Right Arrow 23"/>
          <p:cNvSpPr/>
          <p:nvPr/>
        </p:nvSpPr>
        <p:spPr>
          <a:xfrm>
            <a:off x="3565071" y="2379196"/>
            <a:ext cx="1524000" cy="381000"/>
          </a:xfrm>
          <a:prstGeom prst="striped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5" name="Table 24"/>
          <p:cNvGraphicFramePr>
            <a:graphicFrameLocks noGrp="1"/>
          </p:cNvGraphicFramePr>
          <p:nvPr/>
        </p:nvGraphicFramePr>
        <p:xfrm>
          <a:off x="5181600" y="4038600"/>
          <a:ext cx="2743200" cy="25908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771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60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vi-VN" dirty="0"/>
                        <a:t>Tiếng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dirty="0"/>
                        <a:t>Vần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vi-VN" dirty="0"/>
                        <a:t>Làng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vi-VN" dirty="0"/>
                        <a:t>Mộ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vi-VN" dirty="0"/>
                        <a:t>Trạch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vi-VN" dirty="0"/>
                        <a:t>Huyện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7000">
                <a:tc>
                  <a:txBody>
                    <a:bodyPr/>
                    <a:lstStyle/>
                    <a:p>
                      <a:pPr algn="ctr"/>
                      <a:r>
                        <a:rPr lang="vi-VN" dirty="0"/>
                        <a:t>Bình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aseline="0" dirty="0"/>
                        <a:t> 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vi-VN" dirty="0"/>
                        <a:t>Giang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dirty="0"/>
                        <a:t> 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6" name="Right Arrow 25"/>
          <p:cNvSpPr/>
          <p:nvPr/>
        </p:nvSpPr>
        <p:spPr>
          <a:xfrm>
            <a:off x="3505200" y="5029200"/>
            <a:ext cx="1447800" cy="457200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858000" y="16002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</a:rPr>
              <a:t> ang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705600" y="2129135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</a:rPr>
              <a:t> uyên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03473" y="2662535"/>
            <a:ext cx="9975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</a:rPr>
              <a:t>iên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10400" y="2960132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</a:rPr>
              <a:t>oa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86600" y="3348335"/>
            <a:ext cx="1108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</a:rPr>
              <a:t> i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57999" y="4331732"/>
            <a:ext cx="1108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</a:rPr>
              <a:t> ang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79673" y="4724400"/>
            <a:ext cx="9975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ô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857999" y="5093732"/>
            <a:ext cx="9975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</a:rPr>
              <a:t> ach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81800" y="5481935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</a:rPr>
              <a:t> uyên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003473" y="5862935"/>
            <a:ext cx="9975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baseline="0" dirty="0">
                <a:solidFill>
                  <a:srgbClr val="FF0000"/>
                </a:solidFill>
              </a:rPr>
              <a:t>i</a:t>
            </a:r>
            <a:r>
              <a:rPr lang="vi-VN" sz="2400" b="1" dirty="0">
                <a:solidFill>
                  <a:srgbClr val="FF0000"/>
                </a:solidFill>
              </a:rPr>
              <a:t>nh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934199" y="6160532"/>
            <a:ext cx="13300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</a:rPr>
              <a:t>ang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24" grpId="0" animBg="1"/>
      <p:bldP spid="26" grpId="0" animBg="1"/>
      <p:bldP spid="2" grpId="0"/>
      <p:bldP spid="3" grpId="0"/>
      <p:bldP spid="4" grpId="0"/>
      <p:bldP spid="10" grpId="0"/>
      <p:bldP spid="11" grpId="0"/>
      <p:bldP spid="12" grpId="0"/>
      <p:bldP spid="13" grpId="0"/>
      <p:bldP spid="14" grpId="0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2400"/>
            <a:ext cx="9144000" cy="7391400"/>
          </a:xfrm>
        </p:spPr>
      </p:pic>
      <p:sp>
        <p:nvSpPr>
          <p:cNvPr id="5" name="Cloud 4"/>
          <p:cNvSpPr/>
          <p:nvPr/>
        </p:nvSpPr>
        <p:spPr>
          <a:xfrm>
            <a:off x="1903434" y="579054"/>
            <a:ext cx="5867400" cy="114300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 mô hình cấu tạo tiếng?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loud 6"/>
          <p:cNvSpPr/>
          <p:nvPr/>
        </p:nvSpPr>
        <p:spPr>
          <a:xfrm>
            <a:off x="2746332" y="3200400"/>
            <a:ext cx="5943600" cy="1217334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FF0000"/>
                </a:solidFill>
                <a:latin typeface="+mj-lt"/>
              </a:rPr>
              <a:t>Trình bày cấu tạo của vần?</a:t>
            </a:r>
            <a:endParaRPr lang="en-US" sz="24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32" y="2452876"/>
            <a:ext cx="2438400" cy="2712381"/>
          </a:xfrm>
          <a:prstGeom prst="rect">
            <a:avLst/>
          </a:prstGeom>
        </p:spPr>
      </p:pic>
      <p:sp>
        <p:nvSpPr>
          <p:cNvPr id="9" name="Striped Right Arrow 8"/>
          <p:cNvSpPr/>
          <p:nvPr/>
        </p:nvSpPr>
        <p:spPr>
          <a:xfrm>
            <a:off x="3505200" y="1478071"/>
            <a:ext cx="4265634" cy="1722329"/>
          </a:xfrm>
          <a:prstGeom prst="strip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 tạo tiếng bao gồm:</a:t>
            </a:r>
          </a:p>
          <a:p>
            <a:pPr algn="ctr"/>
            <a:r>
              <a:rPr lang="vi-VN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âm đầu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vần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dấu thanh</a:t>
            </a:r>
            <a:endParaRPr lang="en-US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Striped Right Arrow 9"/>
          <p:cNvSpPr/>
          <p:nvPr/>
        </p:nvSpPr>
        <p:spPr>
          <a:xfrm>
            <a:off x="2590800" y="4495800"/>
            <a:ext cx="5486400" cy="1828800"/>
          </a:xfrm>
          <a:prstGeom prst="strip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7030A0"/>
                </a:solidFill>
                <a:latin typeface="+mj-lt"/>
              </a:rPr>
              <a:t>Cấu tạo vần gồm các bộ phận:</a:t>
            </a:r>
          </a:p>
          <a:p>
            <a:pPr algn="ctr"/>
            <a:r>
              <a:rPr lang="vi-VN" sz="2400" b="1" dirty="0">
                <a:solidFill>
                  <a:srgbClr val="7030A0"/>
                </a:solidFill>
                <a:latin typeface="+mj-lt"/>
              </a:rPr>
              <a:t>Âm đầu</a:t>
            </a:r>
            <a:r>
              <a:rPr lang="en-US" sz="2400" b="1" dirty="0">
                <a:solidFill>
                  <a:srgbClr val="7030A0"/>
                </a:solidFill>
                <a:latin typeface="+mj-lt"/>
              </a:rPr>
              <a:t> </a:t>
            </a:r>
            <a:r>
              <a:rPr lang="vi-VN" sz="2400" b="1" dirty="0">
                <a:solidFill>
                  <a:srgbClr val="7030A0"/>
                </a:solidFill>
                <a:latin typeface="+mj-lt"/>
              </a:rPr>
              <a:t>- âm chính</a:t>
            </a:r>
            <a:r>
              <a:rPr lang="en-US" sz="2400" b="1" dirty="0">
                <a:solidFill>
                  <a:srgbClr val="7030A0"/>
                </a:solidFill>
                <a:latin typeface="+mj-lt"/>
              </a:rPr>
              <a:t> </a:t>
            </a:r>
            <a:r>
              <a:rPr lang="vi-VN" sz="2400" b="1" dirty="0">
                <a:solidFill>
                  <a:srgbClr val="7030A0"/>
                </a:solidFill>
                <a:latin typeface="+mj-lt"/>
              </a:rPr>
              <a:t>- âm cuối</a:t>
            </a:r>
            <a:endParaRPr lang="en-US" sz="2400" b="1" dirty="0">
              <a:solidFill>
                <a:srgbClr val="7030A0"/>
              </a:solidFill>
              <a:latin typeface="+mj-lt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200" y="276581"/>
            <a:ext cx="7848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en-US" sz="24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vi-VN" sz="24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Chép vần của từng tiếng vừa tìm được vào mô hình </a:t>
            </a:r>
            <a:r>
              <a:rPr lang="en-US" sz="24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pPr indent="457200"/>
            <a:r>
              <a:rPr lang="en-US" sz="24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vi-VN" sz="24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 tạo vần dưới đây:</a:t>
            </a:r>
            <a:endParaRPr lang="en-US" sz="24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723378" y="2133600"/>
          <a:ext cx="6080760" cy="20486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201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01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01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01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61946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3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2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Vần</a:t>
                      </a: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849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Âm đầu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Âm chính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Âm cuối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849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b="1" i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Nguyễn</a:t>
                      </a:r>
                      <a:endParaRPr lang="en-US" sz="2400" b="1" i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b="1" i="1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u</a:t>
                      </a:r>
                      <a:endParaRPr lang="en-US" sz="2400" b="1" i="1" dirty="0">
                        <a:solidFill>
                          <a:srgbClr val="FF0000"/>
                        </a:solidFill>
                        <a:effectLst/>
                        <a:latin typeface="+mj-lt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b="1" i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yê</a:t>
                      </a:r>
                      <a:endParaRPr lang="en-US" sz="2400" b="1" i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b="1" i="1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n </a:t>
                      </a:r>
                      <a:endParaRPr lang="en-US" sz="2400" b="1" i="1" dirty="0">
                        <a:solidFill>
                          <a:srgbClr val="FF0000"/>
                        </a:solidFill>
                        <a:effectLst/>
                        <a:latin typeface="+mj-lt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7849" y="2041483"/>
            <a:ext cx="2143125" cy="21431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Writing Book Reports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DD9DB"/>
      </a:accent1>
      <a:accent2>
        <a:srgbClr val="F4AED2"/>
      </a:accent2>
      <a:accent3>
        <a:srgbClr val="A475EF"/>
      </a:accent3>
      <a:accent4>
        <a:srgbClr val="8C89FA"/>
      </a:accent4>
      <a:accent5>
        <a:srgbClr val="FBD66A"/>
      </a:accent5>
      <a:accent6>
        <a:srgbClr val="E5A14E"/>
      </a:accent6>
      <a:hlink>
        <a:srgbClr val="F4AED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Abstract Curve">
  <a:themeElements>
    <a:clrScheme name="Simple Light">
      <a:dk1>
        <a:srgbClr val="000000"/>
      </a:dk1>
      <a:lt1>
        <a:srgbClr val="FFFFFF"/>
      </a:lt1>
      <a:dk2>
        <a:srgbClr val="D5309A"/>
      </a:dk2>
      <a:lt2>
        <a:srgbClr val="F145AB"/>
      </a:lt2>
      <a:accent1>
        <a:srgbClr val="5642A3"/>
      </a:accent1>
      <a:accent2>
        <a:srgbClr val="785CB4"/>
      </a:accent2>
      <a:accent3>
        <a:srgbClr val="423A9C"/>
      </a:accent3>
      <a:accent4>
        <a:srgbClr val="362E88"/>
      </a:accent4>
      <a:accent5>
        <a:srgbClr val="7D245C"/>
      </a:accent5>
      <a:accent6>
        <a:srgbClr val="982A6F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60323-bloom-template-16x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Writing Book Reports by Slidesgo</Template>
  <TotalTime>44</TotalTime>
  <Words>468</Words>
  <Application>Microsoft Office PowerPoint</Application>
  <PresentationFormat>On-screen Show (4:3)</PresentationFormat>
  <Paragraphs>132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13</vt:i4>
      </vt:variant>
    </vt:vector>
  </HeadingPairs>
  <TitlesOfParts>
    <vt:vector size="34" baseType="lpstr">
      <vt:lpstr>Arial</vt:lpstr>
      <vt:lpstr>Arvo</vt:lpstr>
      <vt:lpstr>Bodoni</vt:lpstr>
      <vt:lpstr>Cabin</vt:lpstr>
      <vt:lpstr>Calibri</vt:lpstr>
      <vt:lpstr>Montserrat Black</vt:lpstr>
      <vt:lpstr>Montserrat ExtraLight</vt:lpstr>
      <vt:lpstr>Nunito</vt:lpstr>
      <vt:lpstr>Open Sans</vt:lpstr>
      <vt:lpstr>Open Sans ExtraBold</vt:lpstr>
      <vt:lpstr>Open Sans Light</vt:lpstr>
      <vt:lpstr>Proxima Nova</vt:lpstr>
      <vt:lpstr>Proxima Nova Semibold</vt:lpstr>
      <vt:lpstr>PT Sans</vt:lpstr>
      <vt:lpstr>Times New Roman</vt:lpstr>
      <vt:lpstr>Varela Round</vt:lpstr>
      <vt:lpstr>Writing Book Reports by Slidesgo</vt:lpstr>
      <vt:lpstr>Slidesgo Final Pages</vt:lpstr>
      <vt:lpstr>Abstract Curve</vt:lpstr>
      <vt:lpstr>1_SlidesGo Final Pages</vt:lpstr>
      <vt:lpstr>160323-bloom-template-16x9</vt:lpstr>
      <vt:lpstr>Môn: Chính tả   Nghe - viết: Lương Ngọc Quyến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Dặn dò  - Về ôn lại cấu tạo tiếng và vần - Chuẩn bị bài: Nhớ – viết: Thư gửi các học sinh      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Hiep Hung</dc:creator>
  <cp:lastModifiedBy>Admin</cp:lastModifiedBy>
  <cp:revision>22</cp:revision>
  <dcterms:created xsi:type="dcterms:W3CDTF">2020-08-25T13:02:00Z</dcterms:created>
  <dcterms:modified xsi:type="dcterms:W3CDTF">2021-02-25T10:59:58Z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1033-11.2.0.9984</vt:lpwstr>
  </property>
</Properties>
</file>