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9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BDE2-0AE8-48C5-89B1-E6BD5BCBFB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DF02-8BA1-4057-AB76-294917F2B7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81000" y="2819083"/>
            <a:ext cx="8229600" cy="1143000"/>
          </a:xfrm>
        </p:spPr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696200" cy="4038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-&gt;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endParaRPr lang="en-US" altLang="en-US" sz="36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altLang="en-US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533400"/>
            <a:ext cx="813562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b)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endParaRPr lang="en-US" alt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en-US" alt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368300" y="2162916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043" y="3276608"/>
            <a:ext cx="76883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914400" y="1219200"/>
            <a:ext cx="7315199" cy="3881437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10000"/>
              </a:lnSpc>
              <a:buFont typeface="Wingdings 3" panose="05040102010807070707" pitchFamily="18" charset="2"/>
              <a:buNone/>
            </a:pP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bươn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nay, 48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Nay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043" y="152408"/>
            <a:ext cx="76883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8229600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153400" cy="3052445"/>
          </a:xfrm>
        </p:spPr>
        <p:txBody>
          <a:bodyPr/>
          <a:lstStyle/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  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khó,dễ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altLang="en-US" sz="3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6577013" cy="4594225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 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Ngãi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1093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76935" y="228600"/>
            <a:ext cx="8190865" cy="2971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Con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tuyền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971800"/>
            <a:ext cx="7315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3974253"/>
          <a:ext cx="58674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/>
                <a:gridCol w="1466850"/>
                <a:gridCol w="1466850"/>
                <a:gridCol w="14668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M: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tuyến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19200" y="274638"/>
          <a:ext cx="609600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tuyến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xôi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ươ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hiền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   Chính tả (Nghe - viết)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Hướng dẫn học sinh nghe – viết&amp;quot;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 - &amp;quot;   Em hãy nêu nội dung của đoạn văn?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ìm các từ khó,dễ lẫn khi viết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Hướng dẫn học sinh làm bài tập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     Bài tập 2 a) Tìm các từ ngữ chứa tiếng ghi ở mỗi cột dọc trong các bảng sau:                                  &quot;/&gt;&lt;property id=&quot;20307&quot; value=&quot;265&quot;/&gt;&lt;/object&gt;&lt;object type=&quot;3&quot; unique_id=&quot;10012&quot;&gt;&lt;property id=&quot;20148&quot; value=&quot;5&quot;/&gt;&lt;property id=&quot;20300&quot; value=&quot;Slide 10 - &amp;quot;     Bài tập 2 a) Tìm các từ ngữ chứa tiếng ghi ở mỗi cột dọc trong các bảng sau:                                 &quot;/&gt;&lt;property id=&quot;20307&quot; value=&quot;266&quot;/&gt;&lt;/object&gt;&lt;object type=&quot;3&quot; unique_id=&quot;10013&quot;&gt;&lt;property id=&quot;20148&quot; value=&quot;5&quot;/&gt;&lt;property id=&quot;20300&quot; value=&quot;Slide 11 - &amp;quot;Bài tập 3: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   Dòng thứ nhất là các tiếng đều chỉ tên con vật, dòng thứ hai các tiếng đều chỉ tên loài cây.&amp;quot;&quot;/&gt;&lt;property id=&quot;20307&quot; value=&quot;268&quot;/&gt;&lt;/object&gt;&lt;object type=&quot;3&quot; unique_id=&quot;10015&quot;&gt;&lt;property id=&quot;20148&quot; value=&quot;5&quot;/&gt;&lt;property id=&quot;20300&quot; value=&quot;Slide 13 - &amp;quot;Dặn dò&amp;quot;&quot;/&gt;&lt;property id=&quot;20307&quot; value=&quot;269&quot;/&gt;&lt;/object&gt;&lt;object type=&quot;3&quot; unique_id=&quot;10016&quot;&gt;&lt;property id=&quot;20148&quot; value=&quot;5&quot;/&gt;&lt;property id=&quot;20300&quot; value=&quot;Slide 14&quot;/&gt;&lt;property id=&quot;20307&quot; value=&quot;270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1667</Words>
  <Application>WPS Presentation</Application>
  <PresentationFormat>On-screen Show (4:3)</PresentationFormat>
  <Paragraphs>177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Calibri</vt:lpstr>
      <vt:lpstr>Times New Roman</vt:lpstr>
      <vt:lpstr>Wingdings 3</vt:lpstr>
      <vt:lpstr>Microsoft YaHei</vt:lpstr>
      <vt:lpstr>Arial Unicode MS</vt:lpstr>
      <vt:lpstr>Office Theme</vt:lpstr>
      <vt:lpstr>Ôn bài cũ</vt:lpstr>
      <vt:lpstr>    Chính tả (Nghe - viết)</vt:lpstr>
      <vt:lpstr>Hướng dẫn học sinh nghe – viết</vt:lpstr>
      <vt:lpstr>PowerPoint 演示文稿</vt:lpstr>
      <vt:lpstr>   Em hãy cho biết đoạn văn nói về ai?</vt:lpstr>
      <vt:lpstr>Tìm các từ khó,dễ lẫn khi viết</vt:lpstr>
      <vt:lpstr>Hướng dẫn học sinh làm bài tập</vt:lpstr>
      <vt:lpstr>Bài tập 2 a) Chép vần của từng tiếng trong câu thơ lục bát dưới đây vào mô hình cấu tạo vần:               Con ra tuyền tuyến xa xôi          Yêu bầm yêu nước cả đôi mẹ hiền </vt:lpstr>
      <vt:lpstr>PowerPoint 演示文稿</vt:lpstr>
      <vt:lpstr>        b) Tìm những tiếng bắt vần với nhau trong câu thơ trên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17</cp:revision>
  <dcterms:created xsi:type="dcterms:W3CDTF">2016-11-16T09:05:00Z</dcterms:created>
  <dcterms:modified xsi:type="dcterms:W3CDTF">2021-03-02T04:53:00Z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