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7" r:id="rId3"/>
    <p:sldId id="256" r:id="rId5"/>
    <p:sldId id="258" r:id="rId6"/>
    <p:sldId id="302" r:id="rId7"/>
    <p:sldId id="262" r:id="rId8"/>
    <p:sldId id="304" r:id="rId9"/>
    <p:sldId id="305" r:id="rId10"/>
    <p:sldId id="307" r:id="rId11"/>
    <p:sldId id="308" r:id="rId12"/>
    <p:sldId id="309" r:id="rId13"/>
  </p:sldIdLst>
  <p:sldSz cx="9144000" cy="5143500"/>
  <p:notesSz cx="6858000" cy="9144000"/>
  <p:embeddedFontLst>
    <p:embeddedFont>
      <p:font typeface="Nunito Black" panose="00000800000000000000"/>
      <p:bold r:id="rId17"/>
      <p:boldItalic r:id="rId18"/>
    </p:embeddedFont>
    <p:embeddedFont>
      <p:font typeface="Nunito" panose="00000500000000000000"/>
      <p:regular r:id="rId19"/>
    </p:embeddedFont>
    <p:embeddedFont>
      <p:font typeface=".VnTime" panose="020B7200000000000000"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0A1B5D5-9B99-4C35-A422-299274C87663}" styleName="中度样式 1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font" Target="fonts/font7.fntdata"/><Relationship Id="rId22" Type="http://schemas.openxmlformats.org/officeDocument/2006/relationships/font" Target="fonts/font6.fntdata"/><Relationship Id="rId21" Type="http://schemas.openxmlformats.org/officeDocument/2006/relationships/font" Target="fonts/font5.fntdata"/><Relationship Id="rId20" Type="http://schemas.openxmlformats.org/officeDocument/2006/relationships/font" Target="fonts/font4.fntdata"/><Relationship Id="rId2" Type="http://schemas.openxmlformats.org/officeDocument/2006/relationships/theme" Target="theme/theme1.xml"/><Relationship Id="rId19" Type="http://schemas.openxmlformats.org/officeDocument/2006/relationships/font" Target="fonts/font3.fntdata"/><Relationship Id="rId18" Type="http://schemas.openxmlformats.org/officeDocument/2006/relationships/font" Target="fonts/font2.fntdata"/><Relationship Id="rId17" Type="http://schemas.openxmlformats.org/officeDocument/2006/relationships/font" Target="fonts/font1.fntdata"/><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1" name="Shape 321"/>
        <p:cNvGrpSpPr/>
        <p:nvPr/>
      </p:nvGrpSpPr>
      <p:grpSpPr>
        <a:xfrm>
          <a:off x="0" y="0"/>
          <a:ext cx="0" cy="0"/>
          <a:chOff x="0" y="0"/>
          <a:chExt cx="0" cy="0"/>
        </a:xfrm>
      </p:grpSpPr>
      <p:sp>
        <p:nvSpPr>
          <p:cNvPr id="322" name="Google Shape;322;g85437c717f_0_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85437c717f_0_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88" name="Shape 288"/>
        <p:cNvGrpSpPr/>
        <p:nvPr/>
      </p:nvGrpSpPr>
      <p:grpSpPr>
        <a:xfrm>
          <a:off x="0" y="0"/>
          <a:ext cx="0" cy="0"/>
          <a:chOff x="0" y="0"/>
          <a:chExt cx="0" cy="0"/>
        </a:xfrm>
      </p:grpSpPr>
      <p:sp>
        <p:nvSpPr>
          <p:cNvPr id="289" name="Google Shape;289;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7" name="Shape 327"/>
        <p:cNvGrpSpPr/>
        <p:nvPr/>
      </p:nvGrpSpPr>
      <p:grpSpPr>
        <a:xfrm>
          <a:off x="0" y="0"/>
          <a:ext cx="0" cy="0"/>
          <a:chOff x="0" y="0"/>
          <a:chExt cx="0" cy="0"/>
        </a:xfrm>
      </p:grpSpPr>
      <p:sp>
        <p:nvSpPr>
          <p:cNvPr id="328" name="Google Shape;328;g8013670d4b_0_18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8013670d4b_0_18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9" name="Shape 509"/>
        <p:cNvGrpSpPr/>
        <p:nvPr/>
      </p:nvGrpSpPr>
      <p:grpSpPr>
        <a:xfrm>
          <a:off x="0" y="0"/>
          <a:ext cx="0" cy="0"/>
          <a:chOff x="0" y="0"/>
          <a:chExt cx="0" cy="0"/>
        </a:xfrm>
      </p:grpSpPr>
      <p:sp>
        <p:nvSpPr>
          <p:cNvPr id="510" name="Google Shape;510;g853e225190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1" name="Google Shape;511;g853e225190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nối tiếp nhau đọc</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9" name="Shape 509"/>
        <p:cNvGrpSpPr/>
        <p:nvPr/>
      </p:nvGrpSpPr>
      <p:grpSpPr>
        <a:xfrm>
          <a:off x="0" y="0"/>
          <a:ext cx="0" cy="0"/>
          <a:chOff x="0" y="0"/>
          <a:chExt cx="0" cy="0"/>
        </a:xfrm>
      </p:grpSpPr>
      <p:sp>
        <p:nvSpPr>
          <p:cNvPr id="510" name="Google Shape;510;g853e225190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1" name="Google Shape;511;g853e225190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nối tiếp nhau đọc</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9" name="Shape 509"/>
        <p:cNvGrpSpPr/>
        <p:nvPr/>
      </p:nvGrpSpPr>
      <p:grpSpPr>
        <a:xfrm>
          <a:off x="0" y="0"/>
          <a:ext cx="0" cy="0"/>
          <a:chOff x="0" y="0"/>
          <a:chExt cx="0" cy="0"/>
        </a:xfrm>
      </p:grpSpPr>
      <p:sp>
        <p:nvSpPr>
          <p:cNvPr id="510" name="Google Shape;510;g853e225190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1" name="Google Shape;511;g853e225190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nối tiếp nhau đọc</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hyperlink" Target="https://stories.freepik.com/" TargetMode="External"/><Relationship Id="rId4" Type="http://schemas.openxmlformats.org/officeDocument/2006/relationships/hyperlink" Target="https://www.freepik.com/" TargetMode="External"/><Relationship Id="rId3" Type="http://schemas.openxmlformats.org/officeDocument/2006/relationships/hyperlink" Target="https://www.flaticon.com/" TargetMode="External"/><Relationship Id="rId2" Type="http://schemas.openxmlformats.org/officeDocument/2006/relationships/hyperlink" Target="https://slidesgo.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8" name="Shape 8"/>
        <p:cNvGrpSpPr/>
        <p:nvPr/>
      </p:nvGrpSpPr>
      <p:grpSpPr>
        <a:xfrm>
          <a:off x="0" y="0"/>
          <a:ext cx="0" cy="0"/>
          <a:chOff x="0" y="0"/>
          <a:chExt cx="0" cy="0"/>
        </a:xfrm>
      </p:grpSpPr>
      <p:grpSp>
        <p:nvGrpSpPr>
          <p:cNvPr id="9" name="Google Shape;9;p2"/>
          <p:cNvGrpSpPr/>
          <p:nvPr/>
        </p:nvGrpSpPr>
        <p:grpSpPr>
          <a:xfrm>
            <a:off x="-3329333" y="-6019729"/>
            <a:ext cx="9356554" cy="8370168"/>
            <a:chOff x="4676142" y="-1132904"/>
            <a:chExt cx="9356554" cy="8370168"/>
          </a:xfrm>
        </p:grpSpPr>
        <p:sp>
          <p:nvSpPr>
            <p:cNvPr id="10" name="Google Shape;10;p2"/>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 name="Google Shape;12;p2"/>
          <p:cNvGrpSpPr/>
          <p:nvPr/>
        </p:nvGrpSpPr>
        <p:grpSpPr>
          <a:xfrm>
            <a:off x="5902442" y="595346"/>
            <a:ext cx="9356554" cy="8370168"/>
            <a:chOff x="4676142" y="-1132904"/>
            <a:chExt cx="9356554" cy="8370168"/>
          </a:xfrm>
        </p:grpSpPr>
        <p:sp>
          <p:nvSpPr>
            <p:cNvPr id="13" name="Google Shape;13;p2"/>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 name="Google Shape;14;p2"/>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 name="Google Shape;15;p2"/>
          <p:cNvSpPr/>
          <p:nvPr/>
        </p:nvSpPr>
        <p:spPr>
          <a:xfrm rot="3246000">
            <a:off x="2308350" y="4614452"/>
            <a:ext cx="6405770" cy="5505001"/>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txBox="1"/>
          <p:nvPr>
            <p:ph type="subTitle" idx="1"/>
          </p:nvPr>
        </p:nvSpPr>
        <p:spPr>
          <a:xfrm>
            <a:off x="706200" y="3525350"/>
            <a:ext cx="3523800" cy="1059000"/>
          </a:xfrm>
          <a:prstGeom prst="rect">
            <a:avLst/>
          </a:prstGeom>
        </p:spPr>
        <p:txBody>
          <a:bodyPr spcFirstLastPara="1" wrap="square" lIns="91425" tIns="91425" rIns="91425" bIns="91425" anchor="b" anchorCtr="0">
            <a:noAutofit/>
          </a:bodyPr>
          <a:lstStyle>
            <a:lvl1pPr lvl="0">
              <a:lnSpc>
                <a:spcPct val="100000"/>
              </a:lnSpc>
              <a:spcBef>
                <a:spcPts val="0"/>
              </a:spcBef>
              <a:spcAft>
                <a:spcPts val="0"/>
              </a:spcAft>
              <a:buClr>
                <a:srgbClr val="0093FC"/>
              </a:buClr>
              <a:buSzPts val="2000"/>
              <a:buFont typeface="Nunito" panose="00000500000000000000"/>
              <a:buNone/>
              <a:defRPr sz="2000">
                <a:solidFill>
                  <a:srgbClr val="0093FC"/>
                </a:solidFill>
                <a:latin typeface="Nunito" panose="00000500000000000000"/>
                <a:ea typeface="Nunito" panose="00000500000000000000"/>
                <a:cs typeface="Nunito" panose="00000500000000000000"/>
                <a:sym typeface="Nunito" panose="00000500000000000000"/>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p:txBody>
      </p:sp>
      <p:sp>
        <p:nvSpPr>
          <p:cNvPr id="17" name="Google Shape;17;p2"/>
          <p:cNvSpPr txBox="1"/>
          <p:nvPr>
            <p:ph type="ctrTitle"/>
          </p:nvPr>
        </p:nvSpPr>
        <p:spPr>
          <a:xfrm>
            <a:off x="720000" y="1591500"/>
            <a:ext cx="4875900" cy="1960500"/>
          </a:xfrm>
          <a:prstGeom prst="rect">
            <a:avLst/>
          </a:prstGeom>
        </p:spPr>
        <p:txBody>
          <a:bodyPr spcFirstLastPara="1" wrap="square" lIns="91425" tIns="91425" rIns="91425" bIns="91425" anchor="b" anchorCtr="0">
            <a:noAutofit/>
          </a:bodyPr>
          <a:lstStyle>
            <a:lvl1pPr lvl="0">
              <a:spcBef>
                <a:spcPts val="0"/>
              </a:spcBef>
              <a:spcAft>
                <a:spcPts val="0"/>
              </a:spcAft>
              <a:buClr>
                <a:srgbClr val="00477D"/>
              </a:buClr>
              <a:buSzPts val="7000"/>
              <a:buFont typeface="Nunito Black" panose="00000800000000000000"/>
              <a:buNone/>
              <a:defRPr sz="7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spcBef>
                <a:spcPts val="0"/>
              </a:spcBef>
              <a:spcAft>
                <a:spcPts val="0"/>
              </a:spcAft>
              <a:buSzPts val="5200"/>
              <a:buNone/>
              <a:defRPr sz="5200"/>
            </a:lvl2pPr>
            <a:lvl3pPr lvl="2">
              <a:spcBef>
                <a:spcPts val="0"/>
              </a:spcBef>
              <a:spcAft>
                <a:spcPts val="0"/>
              </a:spcAft>
              <a:buSzPts val="5200"/>
              <a:buNone/>
              <a:defRPr sz="5200"/>
            </a:lvl3pPr>
            <a:lvl4pPr lvl="3">
              <a:spcBef>
                <a:spcPts val="0"/>
              </a:spcBef>
              <a:spcAft>
                <a:spcPts val="0"/>
              </a:spcAft>
              <a:buSzPts val="5200"/>
              <a:buNone/>
              <a:defRPr sz="5200"/>
            </a:lvl4pPr>
            <a:lvl5pPr lvl="4">
              <a:spcBef>
                <a:spcPts val="0"/>
              </a:spcBef>
              <a:spcAft>
                <a:spcPts val="0"/>
              </a:spcAft>
              <a:buSzPts val="5200"/>
              <a:buNone/>
              <a:defRPr sz="5200"/>
            </a:lvl5pPr>
            <a:lvl6pPr lvl="5">
              <a:spcBef>
                <a:spcPts val="0"/>
              </a:spcBef>
              <a:spcAft>
                <a:spcPts val="0"/>
              </a:spcAft>
              <a:buSzPts val="5200"/>
              <a:buNone/>
              <a:defRPr sz="5200"/>
            </a:lvl6pPr>
            <a:lvl7pPr lvl="6">
              <a:spcBef>
                <a:spcPts val="0"/>
              </a:spcBef>
              <a:spcAft>
                <a:spcPts val="0"/>
              </a:spcAft>
              <a:buSzPts val="5200"/>
              <a:buNone/>
              <a:defRPr sz="5200"/>
            </a:lvl7pPr>
            <a:lvl8pPr lvl="7">
              <a:spcBef>
                <a:spcPts val="0"/>
              </a:spcBef>
              <a:spcAft>
                <a:spcPts val="0"/>
              </a:spcAft>
              <a:buSzPts val="5200"/>
              <a:buNone/>
              <a:defRPr sz="5200"/>
            </a:lvl8pPr>
            <a:lvl9pPr lvl="8">
              <a:spcBef>
                <a:spcPts val="0"/>
              </a:spcBef>
              <a:spcAft>
                <a:spcPts val="0"/>
              </a:spcAft>
              <a:buSzPts val="5200"/>
              <a:buNone/>
              <a:defRPr sz="52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4">
  <p:cSld name="TITLE_ONLY_4">
    <p:spTree>
      <p:nvGrpSpPr>
        <p:cNvPr id="101" name="Shape 101"/>
        <p:cNvGrpSpPr/>
        <p:nvPr/>
      </p:nvGrpSpPr>
      <p:grpSpPr>
        <a:xfrm>
          <a:off x="0" y="0"/>
          <a:ext cx="0" cy="0"/>
          <a:chOff x="0" y="0"/>
          <a:chExt cx="0" cy="0"/>
        </a:xfrm>
      </p:grpSpPr>
      <p:grpSp>
        <p:nvGrpSpPr>
          <p:cNvPr id="102" name="Google Shape;102;p11"/>
          <p:cNvGrpSpPr/>
          <p:nvPr/>
        </p:nvGrpSpPr>
        <p:grpSpPr>
          <a:xfrm>
            <a:off x="-2508487" y="2552754"/>
            <a:ext cx="7330378" cy="8049572"/>
            <a:chOff x="4077538" y="-3504571"/>
            <a:chExt cx="7330378" cy="8049572"/>
          </a:xfrm>
        </p:grpSpPr>
        <p:sp>
          <p:nvSpPr>
            <p:cNvPr id="103" name="Google Shape;103;p11"/>
            <p:cNvSpPr/>
            <p:nvPr/>
          </p:nvSpPr>
          <p:spPr>
            <a:xfrm rot="-3764188">
              <a:off x="4437082" y="-1985961"/>
              <a:ext cx="6222728" cy="4602592"/>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 name="Google Shape;104;p11"/>
            <p:cNvSpPr/>
            <p:nvPr/>
          </p:nvSpPr>
          <p:spPr>
            <a:xfrm rot="-3600777">
              <a:off x="4748715" y="-1600924"/>
              <a:ext cx="6222282" cy="4602263"/>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5" name="Google Shape;105;p11"/>
          <p:cNvGrpSpPr/>
          <p:nvPr/>
        </p:nvGrpSpPr>
        <p:grpSpPr>
          <a:xfrm>
            <a:off x="4566944" y="-3808363"/>
            <a:ext cx="7713011" cy="7187490"/>
            <a:chOff x="4487269" y="-3587138"/>
            <a:chExt cx="7713011" cy="7187490"/>
          </a:xfrm>
        </p:grpSpPr>
        <p:sp>
          <p:nvSpPr>
            <p:cNvPr id="106" name="Google Shape;106;p11"/>
            <p:cNvSpPr/>
            <p:nvPr/>
          </p:nvSpPr>
          <p:spPr>
            <a:xfrm rot="-1133100">
              <a:off x="5400208" y="-1885403"/>
              <a:ext cx="6222697" cy="4602569"/>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11"/>
            <p:cNvSpPr/>
            <p:nvPr/>
          </p:nvSpPr>
          <p:spPr>
            <a:xfrm rot="-1904390">
              <a:off x="5232545" y="-2294589"/>
              <a:ext cx="6222459" cy="4602393"/>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08" name="Google Shape;108;p11"/>
          <p:cNvSpPr txBox="1"/>
          <p:nvPr>
            <p:ph type="ctrTitle"/>
          </p:nvPr>
        </p:nvSpPr>
        <p:spPr>
          <a:xfrm>
            <a:off x="4358304" y="1623654"/>
            <a:ext cx="720000" cy="36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109" name="Google Shape;109;p11"/>
          <p:cNvSpPr txBox="1"/>
          <p:nvPr>
            <p:ph type="ctrTitle" idx="2"/>
          </p:nvPr>
        </p:nvSpPr>
        <p:spPr>
          <a:xfrm>
            <a:off x="4358304" y="2693502"/>
            <a:ext cx="720000" cy="36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110" name="Google Shape;110;p11"/>
          <p:cNvSpPr txBox="1"/>
          <p:nvPr>
            <p:ph type="ctrTitle" idx="3"/>
          </p:nvPr>
        </p:nvSpPr>
        <p:spPr>
          <a:xfrm>
            <a:off x="4358304" y="3772494"/>
            <a:ext cx="720000" cy="36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Clr>
                <a:schemeClr val="lt1"/>
              </a:buClr>
              <a:buSzPts val="2000"/>
              <a:buFont typeface="Nunito Black" panose="00000800000000000000"/>
              <a:buNone/>
              <a:defRPr sz="2000">
                <a:solidFill>
                  <a:schemeClr val="lt1"/>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111" name="Google Shape;111;p11"/>
          <p:cNvSpPr txBox="1"/>
          <p:nvPr>
            <p:ph type="subTitle" idx="1"/>
          </p:nvPr>
        </p:nvSpPr>
        <p:spPr>
          <a:xfrm>
            <a:off x="5067648" y="1101330"/>
            <a:ext cx="2520000" cy="792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112" name="Google Shape;112;p11"/>
          <p:cNvSpPr txBox="1"/>
          <p:nvPr>
            <p:ph type="subTitle" idx="4"/>
          </p:nvPr>
        </p:nvSpPr>
        <p:spPr>
          <a:xfrm>
            <a:off x="5067648" y="3250170"/>
            <a:ext cx="2520000" cy="792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113" name="Google Shape;113;p11"/>
          <p:cNvSpPr txBox="1"/>
          <p:nvPr>
            <p:ph type="subTitle" idx="5"/>
          </p:nvPr>
        </p:nvSpPr>
        <p:spPr>
          <a:xfrm>
            <a:off x="5067648" y="2171178"/>
            <a:ext cx="2520000" cy="792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114" name="Google Shape;114;p11"/>
          <p:cNvSpPr txBox="1"/>
          <p:nvPr>
            <p:ph type="title" idx="6"/>
          </p:nvPr>
        </p:nvSpPr>
        <p:spPr>
          <a:xfrm>
            <a:off x="720000" y="2285400"/>
            <a:ext cx="2449800" cy="572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4">
  <p:cSld name="TITLE_ONLY_3">
    <p:spTree>
      <p:nvGrpSpPr>
        <p:cNvPr id="115" name="Shape 115"/>
        <p:cNvGrpSpPr/>
        <p:nvPr/>
      </p:nvGrpSpPr>
      <p:grpSpPr>
        <a:xfrm>
          <a:off x="0" y="0"/>
          <a:ext cx="0" cy="0"/>
          <a:chOff x="0" y="0"/>
          <a:chExt cx="0" cy="0"/>
        </a:xfrm>
      </p:grpSpPr>
      <p:sp>
        <p:nvSpPr>
          <p:cNvPr id="116" name="Google Shape;116;p12"/>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117" name="Google Shape;117;p12"/>
          <p:cNvSpPr/>
          <p:nvPr/>
        </p:nvSpPr>
        <p:spPr>
          <a:xfrm rot="-2276584">
            <a:off x="-2734893" y="3671554"/>
            <a:ext cx="4797066" cy="3548113"/>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18" name="Google Shape;118;p12"/>
          <p:cNvGrpSpPr/>
          <p:nvPr/>
        </p:nvGrpSpPr>
        <p:grpSpPr>
          <a:xfrm>
            <a:off x="6781659" y="-3216747"/>
            <a:ext cx="8480545" cy="8126689"/>
            <a:chOff x="6597309" y="-2626822"/>
            <a:chExt cx="8480545" cy="8126689"/>
          </a:xfrm>
        </p:grpSpPr>
        <p:sp>
          <p:nvSpPr>
            <p:cNvPr id="119" name="Google Shape;119;p12"/>
            <p:cNvSpPr/>
            <p:nvPr/>
          </p:nvSpPr>
          <p:spPr>
            <a:xfrm rot="1068847">
              <a:off x="7152169" y="55739"/>
              <a:ext cx="6222745" cy="4602605"/>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12"/>
            <p:cNvSpPr/>
            <p:nvPr/>
          </p:nvSpPr>
          <p:spPr>
            <a:xfrm rot="-2377723">
              <a:off x="8102647" y="-1171278"/>
              <a:ext cx="6222461" cy="4602395"/>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121" name="Google Shape;121;p12"/>
          <p:cNvSpPr/>
          <p:nvPr/>
        </p:nvSpPr>
        <p:spPr>
          <a:xfrm rot="-3498541">
            <a:off x="-3418871" y="3795733"/>
            <a:ext cx="5435524" cy="4020343"/>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3">
  <p:cSld name="TITLE_ONLY_2">
    <p:spTree>
      <p:nvGrpSpPr>
        <p:cNvPr id="122" name="Shape 122"/>
        <p:cNvGrpSpPr/>
        <p:nvPr/>
      </p:nvGrpSpPr>
      <p:grpSpPr>
        <a:xfrm>
          <a:off x="0" y="0"/>
          <a:ext cx="0" cy="0"/>
          <a:chOff x="0" y="0"/>
          <a:chExt cx="0" cy="0"/>
        </a:xfrm>
      </p:grpSpPr>
      <p:grpSp>
        <p:nvGrpSpPr>
          <p:cNvPr id="123" name="Google Shape;123;p13"/>
          <p:cNvGrpSpPr/>
          <p:nvPr/>
        </p:nvGrpSpPr>
        <p:grpSpPr>
          <a:xfrm>
            <a:off x="-5814871" y="-3508733"/>
            <a:ext cx="19227762" cy="12610692"/>
            <a:chOff x="-5805346" y="-3480158"/>
            <a:chExt cx="19227762" cy="12610692"/>
          </a:xfrm>
        </p:grpSpPr>
        <p:grpSp>
          <p:nvGrpSpPr>
            <p:cNvPr id="124" name="Google Shape;124;p13"/>
            <p:cNvGrpSpPr/>
            <p:nvPr/>
          </p:nvGrpSpPr>
          <p:grpSpPr>
            <a:xfrm>
              <a:off x="-5805346" y="-2608580"/>
              <a:ext cx="19227762" cy="11739114"/>
              <a:chOff x="-5805346" y="-2608580"/>
              <a:chExt cx="19227762" cy="11739114"/>
            </a:xfrm>
          </p:grpSpPr>
          <p:sp>
            <p:nvSpPr>
              <p:cNvPr id="125" name="Google Shape;125;p13"/>
              <p:cNvSpPr/>
              <p:nvPr/>
            </p:nvSpPr>
            <p:spPr>
              <a:xfrm rot="7982315">
                <a:off x="-5111227" y="-1065181"/>
                <a:ext cx="6222744" cy="4602604"/>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13"/>
              <p:cNvSpPr/>
              <p:nvPr/>
            </p:nvSpPr>
            <p:spPr>
              <a:xfrm rot="7885594">
                <a:off x="6526798" y="2973587"/>
                <a:ext cx="6222790" cy="4602638"/>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7" name="Google Shape;127;p13"/>
            <p:cNvSpPr/>
            <p:nvPr/>
          </p:nvSpPr>
          <p:spPr>
            <a:xfrm rot="2134131">
              <a:off x="-4479469" y="-2099739"/>
              <a:ext cx="6222639" cy="4602527"/>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8" name="Google Shape;128;p13"/>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2">
  <p:cSld name="TITLE_ONLY_1">
    <p:bg>
      <p:bgPr>
        <a:solidFill>
          <a:schemeClr val="dk1"/>
        </a:solidFill>
        <a:effectLst/>
      </p:bgPr>
    </p:bg>
    <p:spTree>
      <p:nvGrpSpPr>
        <p:cNvPr id="129" name="Shape 129"/>
        <p:cNvGrpSpPr/>
        <p:nvPr/>
      </p:nvGrpSpPr>
      <p:grpSpPr>
        <a:xfrm>
          <a:off x="0" y="0"/>
          <a:ext cx="0" cy="0"/>
          <a:chOff x="0" y="0"/>
          <a:chExt cx="0" cy="0"/>
        </a:xfrm>
      </p:grpSpPr>
      <p:sp>
        <p:nvSpPr>
          <p:cNvPr id="130" name="Google Shape;130;p14"/>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131" name="Google Shape;131;p14"/>
          <p:cNvSpPr/>
          <p:nvPr/>
        </p:nvSpPr>
        <p:spPr>
          <a:xfrm rot="-10764777">
            <a:off x="-6939847" y="-3067017"/>
            <a:ext cx="8945398" cy="6386003"/>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132" name="Google Shape;132;p14"/>
          <p:cNvSpPr/>
          <p:nvPr/>
        </p:nvSpPr>
        <p:spPr>
          <a:xfrm rot="9722593">
            <a:off x="-6947326" y="-3165398"/>
            <a:ext cx="8944955" cy="7111312"/>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6">
  <p:cSld name="TITLE_ONLY_1_2">
    <p:bg>
      <p:bgPr>
        <a:solidFill>
          <a:schemeClr val="dk1"/>
        </a:solidFill>
        <a:effectLst/>
      </p:bgPr>
    </p:bg>
    <p:spTree>
      <p:nvGrpSpPr>
        <p:cNvPr id="133" name="Shape 133"/>
        <p:cNvGrpSpPr/>
        <p:nvPr/>
      </p:nvGrpSpPr>
      <p:grpSpPr>
        <a:xfrm>
          <a:off x="0" y="0"/>
          <a:ext cx="0" cy="0"/>
          <a:chOff x="0" y="0"/>
          <a:chExt cx="0" cy="0"/>
        </a:xfrm>
      </p:grpSpPr>
      <p:grpSp>
        <p:nvGrpSpPr>
          <p:cNvPr id="134" name="Google Shape;134;p15"/>
          <p:cNvGrpSpPr/>
          <p:nvPr/>
        </p:nvGrpSpPr>
        <p:grpSpPr>
          <a:xfrm>
            <a:off x="5424852" y="-5536338"/>
            <a:ext cx="10984830" cy="10268515"/>
            <a:chOff x="5358452" y="-5014388"/>
            <a:chExt cx="10984830" cy="10268515"/>
          </a:xfrm>
        </p:grpSpPr>
        <p:sp>
          <p:nvSpPr>
            <p:cNvPr id="135" name="Google Shape;135;p15"/>
            <p:cNvSpPr/>
            <p:nvPr/>
          </p:nvSpPr>
          <p:spPr>
            <a:xfrm rot="-8784741">
              <a:off x="6378185" y="-3073193"/>
              <a:ext cx="8945352" cy="6386127"/>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136" name="Google Shape;136;p15"/>
            <p:cNvSpPr/>
            <p:nvPr/>
          </p:nvSpPr>
          <p:spPr>
            <a:xfrm rot="-9897362">
              <a:off x="6628665" y="-3854071"/>
              <a:ext cx="8944997" cy="7111225"/>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137" name="Google Shape;137;p15"/>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138" name="Google Shape;138;p15"/>
          <p:cNvSpPr/>
          <p:nvPr/>
        </p:nvSpPr>
        <p:spPr>
          <a:xfrm rot="-9897362">
            <a:off x="-7554335" y="1567579"/>
            <a:ext cx="8944997" cy="7111225"/>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5">
  <p:cSld name="TITLE_ONLY_1_1">
    <p:bg>
      <p:bgPr>
        <a:solidFill>
          <a:schemeClr val="dk1"/>
        </a:solidFill>
        <a:effectLst/>
      </p:bgPr>
    </p:bg>
    <p:spTree>
      <p:nvGrpSpPr>
        <p:cNvPr id="139" name="Shape 139"/>
        <p:cNvGrpSpPr/>
        <p:nvPr/>
      </p:nvGrpSpPr>
      <p:grpSpPr>
        <a:xfrm>
          <a:off x="0" y="0"/>
          <a:ext cx="0" cy="0"/>
          <a:chOff x="0" y="0"/>
          <a:chExt cx="0" cy="0"/>
        </a:xfrm>
      </p:grpSpPr>
      <p:grpSp>
        <p:nvGrpSpPr>
          <p:cNvPr id="140" name="Google Shape;140;p16"/>
          <p:cNvGrpSpPr/>
          <p:nvPr/>
        </p:nvGrpSpPr>
        <p:grpSpPr>
          <a:xfrm rot="-1130991">
            <a:off x="4132609" y="-6012731"/>
            <a:ext cx="10701904" cy="9522992"/>
            <a:chOff x="-7825622" y="-4371080"/>
            <a:chExt cx="10701547" cy="9522675"/>
          </a:xfrm>
        </p:grpSpPr>
        <p:sp>
          <p:nvSpPr>
            <p:cNvPr id="141" name="Google Shape;141;p16"/>
            <p:cNvSpPr/>
            <p:nvPr/>
          </p:nvSpPr>
          <p:spPr>
            <a:xfrm rot="-10764777">
              <a:off x="-6939847" y="-3067017"/>
              <a:ext cx="8945398" cy="6386003"/>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142" name="Google Shape;142;p16"/>
            <p:cNvSpPr/>
            <p:nvPr/>
          </p:nvSpPr>
          <p:spPr>
            <a:xfrm rot="9722593">
              <a:off x="-6947326" y="-3165398"/>
              <a:ext cx="8944955" cy="7111312"/>
            </a:xfrm>
            <a:custGeom>
              <a:avLst/>
              <a:gdLst/>
              <a:ahLst/>
              <a:cxnLst/>
              <a:rect l="l" t="t" r="r" b="b"/>
              <a:pathLst>
                <a:path w="108786" h="75819" extrusionOk="0">
                  <a:moveTo>
                    <a:pt x="51614" y="1"/>
                  </a:moveTo>
                  <a:cubicBezTo>
                    <a:pt x="36954" y="1"/>
                    <a:pt x="21817" y="3800"/>
                    <a:pt x="16728" y="12537"/>
                  </a:cubicBezTo>
                  <a:cubicBezTo>
                    <a:pt x="11812" y="21051"/>
                    <a:pt x="20385" y="25008"/>
                    <a:pt x="16188" y="32623"/>
                  </a:cubicBezTo>
                  <a:cubicBezTo>
                    <a:pt x="12711" y="39038"/>
                    <a:pt x="780" y="38499"/>
                    <a:pt x="480" y="47312"/>
                  </a:cubicBezTo>
                  <a:cubicBezTo>
                    <a:pt x="0" y="58824"/>
                    <a:pt x="17807" y="46893"/>
                    <a:pt x="17328" y="63441"/>
                  </a:cubicBezTo>
                  <a:cubicBezTo>
                    <a:pt x="18360" y="72919"/>
                    <a:pt x="20915" y="75819"/>
                    <a:pt x="25023" y="75819"/>
                  </a:cubicBezTo>
                  <a:cubicBezTo>
                    <a:pt x="31499" y="75819"/>
                    <a:pt x="41834" y="68615"/>
                    <a:pt x="56155" y="68615"/>
                  </a:cubicBezTo>
                  <a:cubicBezTo>
                    <a:pt x="59129" y="68615"/>
                    <a:pt x="62274" y="68926"/>
                    <a:pt x="65593" y="69676"/>
                  </a:cubicBezTo>
                  <a:cubicBezTo>
                    <a:pt x="67142" y="70025"/>
                    <a:pt x="68706" y="70187"/>
                    <a:pt x="70265" y="70187"/>
                  </a:cubicBezTo>
                  <a:cubicBezTo>
                    <a:pt x="89891" y="70187"/>
                    <a:pt x="108786" y="44496"/>
                    <a:pt x="87957" y="41496"/>
                  </a:cubicBezTo>
                  <a:cubicBezTo>
                    <a:pt x="46047" y="35561"/>
                    <a:pt x="91734" y="22370"/>
                    <a:pt x="83160" y="9419"/>
                  </a:cubicBezTo>
                  <a:cubicBezTo>
                    <a:pt x="79205" y="3471"/>
                    <a:pt x="65627" y="1"/>
                    <a:pt x="5161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143" name="Google Shape;143;p16"/>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44" name="Shape 144"/>
        <p:cNvGrpSpPr/>
        <p:nvPr/>
      </p:nvGrpSpPr>
      <p:grpSpPr>
        <a:xfrm>
          <a:off x="0" y="0"/>
          <a:ext cx="0" cy="0"/>
          <a:chOff x="0" y="0"/>
          <a:chExt cx="0" cy="0"/>
        </a:xfrm>
      </p:grpSpPr>
      <p:sp>
        <p:nvSpPr>
          <p:cNvPr id="145" name="Google Shape;145;p17"/>
          <p:cNvSpPr/>
          <p:nvPr/>
        </p:nvSpPr>
        <p:spPr>
          <a:xfrm rot="-1528643">
            <a:off x="-4218007" y="-1198206"/>
            <a:ext cx="8639864" cy="7426012"/>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 name="Google Shape;146;p17"/>
          <p:cNvSpPr/>
          <p:nvPr/>
        </p:nvSpPr>
        <p:spPr>
          <a:xfrm rot="-918285">
            <a:off x="-4389982" y="-945816"/>
            <a:ext cx="8639909" cy="7426057"/>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 name="Google Shape;147;p17"/>
          <p:cNvSpPr txBox="1"/>
          <p:nvPr>
            <p:ph type="subTitle" idx="1"/>
          </p:nvPr>
        </p:nvSpPr>
        <p:spPr>
          <a:xfrm>
            <a:off x="4467800" y="2620350"/>
            <a:ext cx="3675300" cy="2313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p:txBody>
      </p:sp>
      <p:sp>
        <p:nvSpPr>
          <p:cNvPr id="148" name="Google Shape;148;p17"/>
          <p:cNvSpPr txBox="1"/>
          <p:nvPr>
            <p:ph type="title"/>
          </p:nvPr>
        </p:nvSpPr>
        <p:spPr>
          <a:xfrm>
            <a:off x="4572000" y="1816050"/>
            <a:ext cx="3852000" cy="755700"/>
          </a:xfrm>
          <a:prstGeom prst="rect">
            <a:avLst/>
          </a:prstGeom>
        </p:spPr>
        <p:txBody>
          <a:bodyPr spcFirstLastPara="1" wrap="square" lIns="91425" tIns="91425" rIns="91425" bIns="91425" anchor="b" anchorCtr="0">
            <a:noAutofit/>
          </a:bodyPr>
          <a:lstStyle>
            <a:lvl1pPr lv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spcBef>
                <a:spcPts val="0"/>
              </a:spcBef>
              <a:spcAft>
                <a:spcPts val="0"/>
              </a:spcAft>
              <a:buClr>
                <a:srgbClr val="00477D"/>
              </a:buClr>
              <a:buSzPts val="2400"/>
              <a:buNone/>
              <a:defRPr sz="2400">
                <a:solidFill>
                  <a:srgbClr val="00477D"/>
                </a:solidFill>
              </a:defRPr>
            </a:lvl2pPr>
            <a:lvl3pPr lvl="2">
              <a:spcBef>
                <a:spcPts val="0"/>
              </a:spcBef>
              <a:spcAft>
                <a:spcPts val="0"/>
              </a:spcAft>
              <a:buClr>
                <a:srgbClr val="00477D"/>
              </a:buClr>
              <a:buSzPts val="2400"/>
              <a:buNone/>
              <a:defRPr sz="2400">
                <a:solidFill>
                  <a:srgbClr val="00477D"/>
                </a:solidFill>
              </a:defRPr>
            </a:lvl3pPr>
            <a:lvl4pPr lvl="3">
              <a:spcBef>
                <a:spcPts val="0"/>
              </a:spcBef>
              <a:spcAft>
                <a:spcPts val="0"/>
              </a:spcAft>
              <a:buClr>
                <a:srgbClr val="00477D"/>
              </a:buClr>
              <a:buSzPts val="2400"/>
              <a:buNone/>
              <a:defRPr sz="2400">
                <a:solidFill>
                  <a:srgbClr val="00477D"/>
                </a:solidFill>
              </a:defRPr>
            </a:lvl4pPr>
            <a:lvl5pPr lvl="4">
              <a:spcBef>
                <a:spcPts val="0"/>
              </a:spcBef>
              <a:spcAft>
                <a:spcPts val="0"/>
              </a:spcAft>
              <a:buClr>
                <a:srgbClr val="00477D"/>
              </a:buClr>
              <a:buSzPts val="2400"/>
              <a:buNone/>
              <a:defRPr sz="2400">
                <a:solidFill>
                  <a:srgbClr val="00477D"/>
                </a:solidFill>
              </a:defRPr>
            </a:lvl5pPr>
            <a:lvl6pPr lvl="5">
              <a:spcBef>
                <a:spcPts val="0"/>
              </a:spcBef>
              <a:spcAft>
                <a:spcPts val="0"/>
              </a:spcAft>
              <a:buClr>
                <a:srgbClr val="00477D"/>
              </a:buClr>
              <a:buSzPts val="2400"/>
              <a:buNone/>
              <a:defRPr sz="2400">
                <a:solidFill>
                  <a:srgbClr val="00477D"/>
                </a:solidFill>
              </a:defRPr>
            </a:lvl6pPr>
            <a:lvl7pPr lvl="6">
              <a:spcBef>
                <a:spcPts val="0"/>
              </a:spcBef>
              <a:spcAft>
                <a:spcPts val="0"/>
              </a:spcAft>
              <a:buClr>
                <a:srgbClr val="00477D"/>
              </a:buClr>
              <a:buSzPts val="2400"/>
              <a:buNone/>
              <a:defRPr sz="2400">
                <a:solidFill>
                  <a:srgbClr val="00477D"/>
                </a:solidFill>
              </a:defRPr>
            </a:lvl7pPr>
            <a:lvl8pPr lvl="7">
              <a:spcBef>
                <a:spcPts val="0"/>
              </a:spcBef>
              <a:spcAft>
                <a:spcPts val="0"/>
              </a:spcAft>
              <a:buClr>
                <a:srgbClr val="00477D"/>
              </a:buClr>
              <a:buSzPts val="2400"/>
              <a:buNone/>
              <a:defRPr sz="2400">
                <a:solidFill>
                  <a:srgbClr val="00477D"/>
                </a:solidFill>
              </a:defRPr>
            </a:lvl8pPr>
            <a:lvl9pPr lvl="8">
              <a:spcBef>
                <a:spcPts val="0"/>
              </a:spcBef>
              <a:spcAft>
                <a:spcPts val="0"/>
              </a:spcAft>
              <a:buClr>
                <a:srgbClr val="00477D"/>
              </a:buClr>
              <a:buSzPts val="2400"/>
              <a:buNone/>
              <a:defRPr sz="2400">
                <a:solidFill>
                  <a:srgbClr val="00477D"/>
                </a:solidFill>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list">
  <p:cSld name="ONE_COLUMN_TEXT_2">
    <p:spTree>
      <p:nvGrpSpPr>
        <p:cNvPr id="149" name="Shape 149"/>
        <p:cNvGrpSpPr/>
        <p:nvPr/>
      </p:nvGrpSpPr>
      <p:grpSpPr>
        <a:xfrm>
          <a:off x="0" y="0"/>
          <a:ext cx="0" cy="0"/>
          <a:chOff x="0" y="0"/>
          <a:chExt cx="0" cy="0"/>
        </a:xfrm>
      </p:grpSpPr>
      <p:sp>
        <p:nvSpPr>
          <p:cNvPr id="150" name="Google Shape;150;p18"/>
          <p:cNvSpPr txBox="1"/>
          <p:nvPr>
            <p:ph type="subTitle" idx="1"/>
          </p:nvPr>
        </p:nvSpPr>
        <p:spPr>
          <a:xfrm>
            <a:off x="4030200" y="2656775"/>
            <a:ext cx="4561800" cy="194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p:txBody>
      </p:sp>
      <p:grpSp>
        <p:nvGrpSpPr>
          <p:cNvPr id="151" name="Google Shape;151;p18"/>
          <p:cNvGrpSpPr/>
          <p:nvPr/>
        </p:nvGrpSpPr>
        <p:grpSpPr>
          <a:xfrm>
            <a:off x="-3159006" y="2427269"/>
            <a:ext cx="9202900" cy="9675504"/>
            <a:chOff x="-2102025" y="1773093"/>
            <a:chExt cx="9202900" cy="10699440"/>
          </a:xfrm>
        </p:grpSpPr>
        <p:sp>
          <p:nvSpPr>
            <p:cNvPr id="152" name="Google Shape;152;p18"/>
            <p:cNvSpPr/>
            <p:nvPr/>
          </p:nvSpPr>
          <p:spPr>
            <a:xfrm rot="4859267">
              <a:off x="-1720675" y="3786179"/>
              <a:ext cx="9526678" cy="6736772"/>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18"/>
            <p:cNvSpPr/>
            <p:nvPr/>
          </p:nvSpPr>
          <p:spPr>
            <a:xfrm rot="-5426375">
              <a:off x="-3184071" y="3219378"/>
              <a:ext cx="9208119" cy="7007670"/>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4" name="Google Shape;154;p18"/>
          <p:cNvSpPr txBox="1"/>
          <p:nvPr>
            <p:ph type="title"/>
          </p:nvPr>
        </p:nvSpPr>
        <p:spPr>
          <a:xfrm>
            <a:off x="4446000" y="2008800"/>
            <a:ext cx="3960000" cy="7560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rgbClr val="00477D"/>
              </a:buClr>
              <a:buSzPts val="2400"/>
              <a:buNone/>
              <a:defRPr sz="2400">
                <a:solidFill>
                  <a:srgbClr val="00477D"/>
                </a:solidFill>
              </a:defRPr>
            </a:lvl2pPr>
            <a:lvl3pPr lvl="2" rtl="0">
              <a:spcBef>
                <a:spcPts val="0"/>
              </a:spcBef>
              <a:spcAft>
                <a:spcPts val="0"/>
              </a:spcAft>
              <a:buClr>
                <a:srgbClr val="00477D"/>
              </a:buClr>
              <a:buSzPts val="2400"/>
              <a:buNone/>
              <a:defRPr sz="2400">
                <a:solidFill>
                  <a:srgbClr val="00477D"/>
                </a:solidFill>
              </a:defRPr>
            </a:lvl3pPr>
            <a:lvl4pPr lvl="3" rtl="0">
              <a:spcBef>
                <a:spcPts val="0"/>
              </a:spcBef>
              <a:spcAft>
                <a:spcPts val="0"/>
              </a:spcAft>
              <a:buClr>
                <a:srgbClr val="00477D"/>
              </a:buClr>
              <a:buSzPts val="2400"/>
              <a:buNone/>
              <a:defRPr sz="2400">
                <a:solidFill>
                  <a:srgbClr val="00477D"/>
                </a:solidFill>
              </a:defRPr>
            </a:lvl4pPr>
            <a:lvl5pPr lvl="4" rtl="0">
              <a:spcBef>
                <a:spcPts val="0"/>
              </a:spcBef>
              <a:spcAft>
                <a:spcPts val="0"/>
              </a:spcAft>
              <a:buClr>
                <a:srgbClr val="00477D"/>
              </a:buClr>
              <a:buSzPts val="2400"/>
              <a:buNone/>
              <a:defRPr sz="2400">
                <a:solidFill>
                  <a:srgbClr val="00477D"/>
                </a:solidFill>
              </a:defRPr>
            </a:lvl5pPr>
            <a:lvl6pPr lvl="5" rtl="0">
              <a:spcBef>
                <a:spcPts val="0"/>
              </a:spcBef>
              <a:spcAft>
                <a:spcPts val="0"/>
              </a:spcAft>
              <a:buClr>
                <a:srgbClr val="00477D"/>
              </a:buClr>
              <a:buSzPts val="2400"/>
              <a:buNone/>
              <a:defRPr sz="2400">
                <a:solidFill>
                  <a:srgbClr val="00477D"/>
                </a:solidFill>
              </a:defRPr>
            </a:lvl6pPr>
            <a:lvl7pPr lvl="6" rtl="0">
              <a:spcBef>
                <a:spcPts val="0"/>
              </a:spcBef>
              <a:spcAft>
                <a:spcPts val="0"/>
              </a:spcAft>
              <a:buClr>
                <a:srgbClr val="00477D"/>
              </a:buClr>
              <a:buSzPts val="2400"/>
              <a:buNone/>
              <a:defRPr sz="2400">
                <a:solidFill>
                  <a:srgbClr val="00477D"/>
                </a:solidFill>
              </a:defRPr>
            </a:lvl7pPr>
            <a:lvl8pPr lvl="7" rtl="0">
              <a:spcBef>
                <a:spcPts val="0"/>
              </a:spcBef>
              <a:spcAft>
                <a:spcPts val="0"/>
              </a:spcAft>
              <a:buClr>
                <a:srgbClr val="00477D"/>
              </a:buClr>
              <a:buSzPts val="2400"/>
              <a:buNone/>
              <a:defRPr sz="2400">
                <a:solidFill>
                  <a:srgbClr val="00477D"/>
                </a:solidFill>
              </a:defRPr>
            </a:lvl8pPr>
            <a:lvl9pPr lvl="8" rtl="0">
              <a:spcBef>
                <a:spcPts val="0"/>
              </a:spcBef>
              <a:spcAft>
                <a:spcPts val="0"/>
              </a:spcAft>
              <a:buClr>
                <a:srgbClr val="00477D"/>
              </a:buClr>
              <a:buSzPts val="2400"/>
              <a:buNone/>
              <a:defRPr sz="2400">
                <a:solidFill>
                  <a:srgbClr val="00477D"/>
                </a:solidFill>
              </a:defRPr>
            </a:lvl9pPr>
          </a:lstStyle>
          <a:p/>
        </p:txBody>
      </p:sp>
      <p:sp>
        <p:nvSpPr>
          <p:cNvPr id="155" name="Google Shape;155;p18"/>
          <p:cNvSpPr/>
          <p:nvPr/>
        </p:nvSpPr>
        <p:spPr>
          <a:xfrm rot="-5042782">
            <a:off x="3988738" y="-6676873"/>
            <a:ext cx="8640065" cy="7426167"/>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body 2">
  <p:cSld name="ONE_COLUMN_TEXT_1">
    <p:bg>
      <p:bgPr>
        <a:solidFill>
          <a:schemeClr val="dk1"/>
        </a:solidFill>
        <a:effectLst/>
      </p:bgPr>
    </p:bg>
    <p:spTree>
      <p:nvGrpSpPr>
        <p:cNvPr id="156" name="Shape 156"/>
        <p:cNvGrpSpPr/>
        <p:nvPr/>
      </p:nvGrpSpPr>
      <p:grpSpPr>
        <a:xfrm>
          <a:off x="0" y="0"/>
          <a:ext cx="0" cy="0"/>
          <a:chOff x="0" y="0"/>
          <a:chExt cx="0" cy="0"/>
        </a:xfrm>
      </p:grpSpPr>
      <p:grpSp>
        <p:nvGrpSpPr>
          <p:cNvPr id="157" name="Google Shape;157;p19"/>
          <p:cNvGrpSpPr/>
          <p:nvPr/>
        </p:nvGrpSpPr>
        <p:grpSpPr>
          <a:xfrm>
            <a:off x="-3718268" y="-1744539"/>
            <a:ext cx="8659499" cy="7191256"/>
            <a:chOff x="-3609307" y="-1658154"/>
            <a:chExt cx="8811946" cy="7317855"/>
          </a:xfrm>
        </p:grpSpPr>
        <p:sp>
          <p:nvSpPr>
            <p:cNvPr id="158" name="Google Shape;158;p19"/>
            <p:cNvSpPr/>
            <p:nvPr/>
          </p:nvSpPr>
          <p:spPr>
            <a:xfrm rot="10800000">
              <a:off x="-2457687" y="713500"/>
              <a:ext cx="7029687" cy="3953163"/>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159" name="Google Shape;159;p19"/>
            <p:cNvSpPr/>
            <p:nvPr/>
          </p:nvSpPr>
          <p:spPr>
            <a:xfrm rot="-10226381">
              <a:off x="-2535202" y="647494"/>
              <a:ext cx="6947852" cy="3953161"/>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a:p>
              <a:pPr marL="0" lvl="0" indent="0" algn="l" rtl="0">
                <a:spcBef>
                  <a:spcPts val="0"/>
                </a:spcBef>
                <a:spcAft>
                  <a:spcPts val="0"/>
                </a:spcAft>
                <a:buNone/>
              </a:pPr>
            </a:p>
          </p:txBody>
        </p:sp>
        <p:sp>
          <p:nvSpPr>
            <p:cNvPr id="160" name="Google Shape;160;p19"/>
            <p:cNvSpPr/>
            <p:nvPr/>
          </p:nvSpPr>
          <p:spPr>
            <a:xfrm rot="-9154235">
              <a:off x="-3068926" y="-115415"/>
              <a:ext cx="7731183" cy="4232376"/>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1" name="Google Shape;161;p19"/>
          <p:cNvSpPr txBox="1"/>
          <p:nvPr>
            <p:ph type="subTitle" idx="1"/>
          </p:nvPr>
        </p:nvSpPr>
        <p:spPr>
          <a:xfrm>
            <a:off x="4571934" y="2910006"/>
            <a:ext cx="3401700" cy="113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Font typeface="Nunito" panose="00000500000000000000"/>
              <a:buNone/>
              <a:defRPr sz="1600">
                <a:solidFill>
                  <a:schemeClr val="lt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Clr>
                <a:schemeClr val="lt1"/>
              </a:buClr>
              <a:buSzPts val="2800"/>
              <a:buNone/>
              <a:defRPr sz="2800">
                <a:solidFill>
                  <a:schemeClr val="lt1"/>
                </a:solidFill>
              </a:defRPr>
            </a:lvl2pPr>
            <a:lvl3pPr lvl="2" rtl="0">
              <a:lnSpc>
                <a:spcPct val="100000"/>
              </a:lnSpc>
              <a:spcBef>
                <a:spcPts val="0"/>
              </a:spcBef>
              <a:spcAft>
                <a:spcPts val="0"/>
              </a:spcAft>
              <a:buClr>
                <a:schemeClr val="lt1"/>
              </a:buClr>
              <a:buSzPts val="2800"/>
              <a:buNone/>
              <a:defRPr sz="2800">
                <a:solidFill>
                  <a:schemeClr val="lt1"/>
                </a:solidFill>
              </a:defRPr>
            </a:lvl3pPr>
            <a:lvl4pPr lvl="3" rtl="0">
              <a:lnSpc>
                <a:spcPct val="100000"/>
              </a:lnSpc>
              <a:spcBef>
                <a:spcPts val="0"/>
              </a:spcBef>
              <a:spcAft>
                <a:spcPts val="0"/>
              </a:spcAft>
              <a:buClr>
                <a:schemeClr val="lt1"/>
              </a:buClr>
              <a:buSzPts val="2800"/>
              <a:buNone/>
              <a:defRPr sz="2800">
                <a:solidFill>
                  <a:schemeClr val="lt1"/>
                </a:solidFill>
              </a:defRPr>
            </a:lvl4pPr>
            <a:lvl5pPr lvl="4" rtl="0">
              <a:lnSpc>
                <a:spcPct val="100000"/>
              </a:lnSpc>
              <a:spcBef>
                <a:spcPts val="0"/>
              </a:spcBef>
              <a:spcAft>
                <a:spcPts val="0"/>
              </a:spcAft>
              <a:buClr>
                <a:schemeClr val="lt1"/>
              </a:buClr>
              <a:buSzPts val="2800"/>
              <a:buNone/>
              <a:defRPr sz="2800">
                <a:solidFill>
                  <a:schemeClr val="lt1"/>
                </a:solidFill>
              </a:defRPr>
            </a:lvl5pPr>
            <a:lvl6pPr lvl="5" rtl="0">
              <a:lnSpc>
                <a:spcPct val="100000"/>
              </a:lnSpc>
              <a:spcBef>
                <a:spcPts val="0"/>
              </a:spcBef>
              <a:spcAft>
                <a:spcPts val="0"/>
              </a:spcAft>
              <a:buClr>
                <a:schemeClr val="lt1"/>
              </a:buClr>
              <a:buSzPts val="2800"/>
              <a:buNone/>
              <a:defRPr sz="2800">
                <a:solidFill>
                  <a:schemeClr val="lt1"/>
                </a:solidFill>
              </a:defRPr>
            </a:lvl6pPr>
            <a:lvl7pPr lvl="6" rtl="0">
              <a:lnSpc>
                <a:spcPct val="100000"/>
              </a:lnSpc>
              <a:spcBef>
                <a:spcPts val="0"/>
              </a:spcBef>
              <a:spcAft>
                <a:spcPts val="0"/>
              </a:spcAft>
              <a:buClr>
                <a:schemeClr val="lt1"/>
              </a:buClr>
              <a:buSzPts val="2800"/>
              <a:buNone/>
              <a:defRPr sz="2800">
                <a:solidFill>
                  <a:schemeClr val="lt1"/>
                </a:solidFill>
              </a:defRPr>
            </a:lvl7pPr>
            <a:lvl8pPr lvl="7" rtl="0">
              <a:lnSpc>
                <a:spcPct val="100000"/>
              </a:lnSpc>
              <a:spcBef>
                <a:spcPts val="0"/>
              </a:spcBef>
              <a:spcAft>
                <a:spcPts val="0"/>
              </a:spcAft>
              <a:buClr>
                <a:schemeClr val="lt1"/>
              </a:buClr>
              <a:buSzPts val="2800"/>
              <a:buNone/>
              <a:defRPr sz="2800">
                <a:solidFill>
                  <a:schemeClr val="lt1"/>
                </a:solidFill>
              </a:defRPr>
            </a:lvl8pPr>
            <a:lvl9pPr lvl="8" rtl="0">
              <a:lnSpc>
                <a:spcPct val="100000"/>
              </a:lnSpc>
              <a:spcBef>
                <a:spcPts val="0"/>
              </a:spcBef>
              <a:spcAft>
                <a:spcPts val="0"/>
              </a:spcAft>
              <a:buClr>
                <a:schemeClr val="lt1"/>
              </a:buClr>
              <a:buSzPts val="2800"/>
              <a:buNone/>
              <a:defRPr sz="2800">
                <a:solidFill>
                  <a:schemeClr val="lt1"/>
                </a:solidFill>
              </a:defRPr>
            </a:lvl9pPr>
          </a:lstStyle>
          <a:p/>
        </p:txBody>
      </p:sp>
      <p:sp>
        <p:nvSpPr>
          <p:cNvPr id="162" name="Google Shape;162;p19"/>
          <p:cNvSpPr txBox="1"/>
          <p:nvPr>
            <p:ph type="title"/>
          </p:nvPr>
        </p:nvSpPr>
        <p:spPr>
          <a:xfrm>
            <a:off x="4576584" y="1076748"/>
            <a:ext cx="3849600" cy="19293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rgbClr val="00477D"/>
              </a:buClr>
              <a:buSzPts val="2400"/>
              <a:buNone/>
              <a:defRPr sz="2400">
                <a:solidFill>
                  <a:srgbClr val="00477D"/>
                </a:solidFill>
              </a:defRPr>
            </a:lvl2pPr>
            <a:lvl3pPr lvl="2" rtl="0">
              <a:spcBef>
                <a:spcPts val="0"/>
              </a:spcBef>
              <a:spcAft>
                <a:spcPts val="0"/>
              </a:spcAft>
              <a:buClr>
                <a:srgbClr val="00477D"/>
              </a:buClr>
              <a:buSzPts val="2400"/>
              <a:buNone/>
              <a:defRPr sz="2400">
                <a:solidFill>
                  <a:srgbClr val="00477D"/>
                </a:solidFill>
              </a:defRPr>
            </a:lvl3pPr>
            <a:lvl4pPr lvl="3" rtl="0">
              <a:spcBef>
                <a:spcPts val="0"/>
              </a:spcBef>
              <a:spcAft>
                <a:spcPts val="0"/>
              </a:spcAft>
              <a:buClr>
                <a:srgbClr val="00477D"/>
              </a:buClr>
              <a:buSzPts val="2400"/>
              <a:buNone/>
              <a:defRPr sz="2400">
                <a:solidFill>
                  <a:srgbClr val="00477D"/>
                </a:solidFill>
              </a:defRPr>
            </a:lvl4pPr>
            <a:lvl5pPr lvl="4" rtl="0">
              <a:spcBef>
                <a:spcPts val="0"/>
              </a:spcBef>
              <a:spcAft>
                <a:spcPts val="0"/>
              </a:spcAft>
              <a:buClr>
                <a:srgbClr val="00477D"/>
              </a:buClr>
              <a:buSzPts val="2400"/>
              <a:buNone/>
              <a:defRPr sz="2400">
                <a:solidFill>
                  <a:srgbClr val="00477D"/>
                </a:solidFill>
              </a:defRPr>
            </a:lvl5pPr>
            <a:lvl6pPr lvl="5" rtl="0">
              <a:spcBef>
                <a:spcPts val="0"/>
              </a:spcBef>
              <a:spcAft>
                <a:spcPts val="0"/>
              </a:spcAft>
              <a:buClr>
                <a:srgbClr val="00477D"/>
              </a:buClr>
              <a:buSzPts val="2400"/>
              <a:buNone/>
              <a:defRPr sz="2400">
                <a:solidFill>
                  <a:srgbClr val="00477D"/>
                </a:solidFill>
              </a:defRPr>
            </a:lvl6pPr>
            <a:lvl7pPr lvl="6" rtl="0">
              <a:spcBef>
                <a:spcPts val="0"/>
              </a:spcBef>
              <a:spcAft>
                <a:spcPts val="0"/>
              </a:spcAft>
              <a:buClr>
                <a:srgbClr val="00477D"/>
              </a:buClr>
              <a:buSzPts val="2400"/>
              <a:buNone/>
              <a:defRPr sz="2400">
                <a:solidFill>
                  <a:srgbClr val="00477D"/>
                </a:solidFill>
              </a:defRPr>
            </a:lvl7pPr>
            <a:lvl8pPr lvl="7" rtl="0">
              <a:spcBef>
                <a:spcPts val="0"/>
              </a:spcBef>
              <a:spcAft>
                <a:spcPts val="0"/>
              </a:spcAft>
              <a:buClr>
                <a:srgbClr val="00477D"/>
              </a:buClr>
              <a:buSzPts val="2400"/>
              <a:buNone/>
              <a:defRPr sz="2400">
                <a:solidFill>
                  <a:srgbClr val="00477D"/>
                </a:solidFill>
              </a:defRPr>
            </a:lvl8pPr>
            <a:lvl9pPr lvl="8" rtl="0">
              <a:spcBef>
                <a:spcPts val="0"/>
              </a:spcBef>
              <a:spcAft>
                <a:spcPts val="0"/>
              </a:spcAft>
              <a:buClr>
                <a:srgbClr val="00477D"/>
              </a:buClr>
              <a:buSzPts val="2400"/>
              <a:buNone/>
              <a:defRPr sz="2400">
                <a:solidFill>
                  <a:srgbClr val="00477D"/>
                </a:solidFil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3">
  <p:cSld name="ONE_COLUMN_TEXT_1_1">
    <p:bg>
      <p:bgPr>
        <a:solidFill>
          <a:schemeClr val="dk1"/>
        </a:solidFill>
        <a:effectLst/>
      </p:bgPr>
    </p:bg>
    <p:spTree>
      <p:nvGrpSpPr>
        <p:cNvPr id="163" name="Shape 163"/>
        <p:cNvGrpSpPr/>
        <p:nvPr/>
      </p:nvGrpSpPr>
      <p:grpSpPr>
        <a:xfrm>
          <a:off x="0" y="0"/>
          <a:ext cx="0" cy="0"/>
          <a:chOff x="0" y="0"/>
          <a:chExt cx="0" cy="0"/>
        </a:xfrm>
      </p:grpSpPr>
      <p:grpSp>
        <p:nvGrpSpPr>
          <p:cNvPr id="164" name="Google Shape;164;p20"/>
          <p:cNvGrpSpPr/>
          <p:nvPr/>
        </p:nvGrpSpPr>
        <p:grpSpPr>
          <a:xfrm>
            <a:off x="-3418102" y="-693828"/>
            <a:ext cx="8276206" cy="5763602"/>
            <a:chOff x="-3303857" y="-714900"/>
            <a:chExt cx="8421905" cy="5865068"/>
          </a:xfrm>
        </p:grpSpPr>
        <p:sp>
          <p:nvSpPr>
            <p:cNvPr id="165" name="Google Shape;165;p20"/>
            <p:cNvSpPr/>
            <p:nvPr/>
          </p:nvSpPr>
          <p:spPr>
            <a:xfrm rot="629285">
              <a:off x="-2720333" y="568379"/>
              <a:ext cx="7029653" cy="3953165"/>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166" name="Google Shape;166;p20"/>
            <p:cNvSpPr/>
            <p:nvPr/>
          </p:nvSpPr>
          <p:spPr>
            <a:xfrm rot="-10226381">
              <a:off x="-2535202" y="647494"/>
              <a:ext cx="6947852" cy="3953161"/>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a:p>
              <a:pPr marL="0" lvl="0" indent="0" algn="l" rtl="0">
                <a:spcBef>
                  <a:spcPts val="0"/>
                </a:spcBef>
                <a:spcAft>
                  <a:spcPts val="0"/>
                </a:spcAft>
                <a:buNone/>
              </a:pPr>
            </a:p>
          </p:txBody>
        </p:sp>
        <p:sp>
          <p:nvSpPr>
            <p:cNvPr id="167" name="Google Shape;167;p20"/>
            <p:cNvSpPr/>
            <p:nvPr/>
          </p:nvSpPr>
          <p:spPr>
            <a:xfrm rot="-10107499">
              <a:off x="-2958501" y="15719"/>
              <a:ext cx="7731194" cy="4232365"/>
            </a:xfrm>
            <a:custGeom>
              <a:avLst/>
              <a:gdLst/>
              <a:ahLst/>
              <a:cxnLst/>
              <a:rect l="l" t="t" r="r" b="b"/>
              <a:pathLst>
                <a:path w="99349" h="52424" extrusionOk="0">
                  <a:moveTo>
                    <a:pt x="26594" y="0"/>
                  </a:moveTo>
                  <a:cubicBezTo>
                    <a:pt x="23777" y="0"/>
                    <a:pt x="20693" y="884"/>
                    <a:pt x="17268" y="3191"/>
                  </a:cubicBezTo>
                  <a:cubicBezTo>
                    <a:pt x="7255" y="9906"/>
                    <a:pt x="0" y="40185"/>
                    <a:pt x="8095" y="48519"/>
                  </a:cubicBezTo>
                  <a:cubicBezTo>
                    <a:pt x="9840" y="50311"/>
                    <a:pt x="12522" y="50984"/>
                    <a:pt x="15714" y="50984"/>
                  </a:cubicBezTo>
                  <a:cubicBezTo>
                    <a:pt x="24910" y="50984"/>
                    <a:pt x="38346" y="45395"/>
                    <a:pt x="45867" y="44861"/>
                  </a:cubicBezTo>
                  <a:cubicBezTo>
                    <a:pt x="46442" y="44817"/>
                    <a:pt x="47007" y="44796"/>
                    <a:pt x="47562" y="44796"/>
                  </a:cubicBezTo>
                  <a:cubicBezTo>
                    <a:pt x="58170" y="44796"/>
                    <a:pt x="65311" y="52423"/>
                    <a:pt x="71722" y="52423"/>
                  </a:cubicBezTo>
                  <a:cubicBezTo>
                    <a:pt x="71838" y="52423"/>
                    <a:pt x="71953" y="52421"/>
                    <a:pt x="72068" y="52416"/>
                  </a:cubicBezTo>
                  <a:cubicBezTo>
                    <a:pt x="81302" y="51996"/>
                    <a:pt x="97610" y="33769"/>
                    <a:pt x="98330" y="26274"/>
                  </a:cubicBezTo>
                  <a:cubicBezTo>
                    <a:pt x="99349" y="13863"/>
                    <a:pt x="84959" y="17101"/>
                    <a:pt x="79263" y="8887"/>
                  </a:cubicBezTo>
                  <a:cubicBezTo>
                    <a:pt x="76025" y="2781"/>
                    <a:pt x="72413" y="725"/>
                    <a:pt x="68743" y="725"/>
                  </a:cubicBezTo>
                  <a:cubicBezTo>
                    <a:pt x="61170" y="725"/>
                    <a:pt x="53356" y="9487"/>
                    <a:pt x="48098" y="9487"/>
                  </a:cubicBezTo>
                  <a:cubicBezTo>
                    <a:pt x="48074" y="9487"/>
                    <a:pt x="48050" y="9487"/>
                    <a:pt x="48026" y="9487"/>
                  </a:cubicBezTo>
                  <a:cubicBezTo>
                    <a:pt x="42025" y="9257"/>
                    <a:pt x="35710" y="0"/>
                    <a:pt x="26594" y="0"/>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8" name="Google Shape;168;p20"/>
          <p:cNvSpPr txBox="1"/>
          <p:nvPr>
            <p:ph type="subTitle" idx="1"/>
          </p:nvPr>
        </p:nvSpPr>
        <p:spPr>
          <a:xfrm>
            <a:off x="4571934" y="2529006"/>
            <a:ext cx="3401700" cy="113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Font typeface="Nunito" panose="00000500000000000000"/>
              <a:buNone/>
              <a:defRPr sz="1600">
                <a:solidFill>
                  <a:schemeClr val="lt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Clr>
                <a:schemeClr val="lt1"/>
              </a:buClr>
              <a:buSzPts val="2800"/>
              <a:buNone/>
              <a:defRPr sz="2800">
                <a:solidFill>
                  <a:schemeClr val="lt1"/>
                </a:solidFill>
              </a:defRPr>
            </a:lvl2pPr>
            <a:lvl3pPr lvl="2" rtl="0">
              <a:lnSpc>
                <a:spcPct val="100000"/>
              </a:lnSpc>
              <a:spcBef>
                <a:spcPts val="0"/>
              </a:spcBef>
              <a:spcAft>
                <a:spcPts val="0"/>
              </a:spcAft>
              <a:buClr>
                <a:schemeClr val="lt1"/>
              </a:buClr>
              <a:buSzPts val="2800"/>
              <a:buNone/>
              <a:defRPr sz="2800">
                <a:solidFill>
                  <a:schemeClr val="lt1"/>
                </a:solidFill>
              </a:defRPr>
            </a:lvl3pPr>
            <a:lvl4pPr lvl="3" rtl="0">
              <a:lnSpc>
                <a:spcPct val="100000"/>
              </a:lnSpc>
              <a:spcBef>
                <a:spcPts val="0"/>
              </a:spcBef>
              <a:spcAft>
                <a:spcPts val="0"/>
              </a:spcAft>
              <a:buClr>
                <a:schemeClr val="lt1"/>
              </a:buClr>
              <a:buSzPts val="2800"/>
              <a:buNone/>
              <a:defRPr sz="2800">
                <a:solidFill>
                  <a:schemeClr val="lt1"/>
                </a:solidFill>
              </a:defRPr>
            </a:lvl4pPr>
            <a:lvl5pPr lvl="4" rtl="0">
              <a:lnSpc>
                <a:spcPct val="100000"/>
              </a:lnSpc>
              <a:spcBef>
                <a:spcPts val="0"/>
              </a:spcBef>
              <a:spcAft>
                <a:spcPts val="0"/>
              </a:spcAft>
              <a:buClr>
                <a:schemeClr val="lt1"/>
              </a:buClr>
              <a:buSzPts val="2800"/>
              <a:buNone/>
              <a:defRPr sz="2800">
                <a:solidFill>
                  <a:schemeClr val="lt1"/>
                </a:solidFill>
              </a:defRPr>
            </a:lvl5pPr>
            <a:lvl6pPr lvl="5" rtl="0">
              <a:lnSpc>
                <a:spcPct val="100000"/>
              </a:lnSpc>
              <a:spcBef>
                <a:spcPts val="0"/>
              </a:spcBef>
              <a:spcAft>
                <a:spcPts val="0"/>
              </a:spcAft>
              <a:buClr>
                <a:schemeClr val="lt1"/>
              </a:buClr>
              <a:buSzPts val="2800"/>
              <a:buNone/>
              <a:defRPr sz="2800">
                <a:solidFill>
                  <a:schemeClr val="lt1"/>
                </a:solidFill>
              </a:defRPr>
            </a:lvl6pPr>
            <a:lvl7pPr lvl="6" rtl="0">
              <a:lnSpc>
                <a:spcPct val="100000"/>
              </a:lnSpc>
              <a:spcBef>
                <a:spcPts val="0"/>
              </a:spcBef>
              <a:spcAft>
                <a:spcPts val="0"/>
              </a:spcAft>
              <a:buClr>
                <a:schemeClr val="lt1"/>
              </a:buClr>
              <a:buSzPts val="2800"/>
              <a:buNone/>
              <a:defRPr sz="2800">
                <a:solidFill>
                  <a:schemeClr val="lt1"/>
                </a:solidFill>
              </a:defRPr>
            </a:lvl7pPr>
            <a:lvl8pPr lvl="7" rtl="0">
              <a:lnSpc>
                <a:spcPct val="100000"/>
              </a:lnSpc>
              <a:spcBef>
                <a:spcPts val="0"/>
              </a:spcBef>
              <a:spcAft>
                <a:spcPts val="0"/>
              </a:spcAft>
              <a:buClr>
                <a:schemeClr val="lt1"/>
              </a:buClr>
              <a:buSzPts val="2800"/>
              <a:buNone/>
              <a:defRPr sz="2800">
                <a:solidFill>
                  <a:schemeClr val="lt1"/>
                </a:solidFill>
              </a:defRPr>
            </a:lvl8pPr>
            <a:lvl9pPr lvl="8" rtl="0">
              <a:lnSpc>
                <a:spcPct val="100000"/>
              </a:lnSpc>
              <a:spcBef>
                <a:spcPts val="0"/>
              </a:spcBef>
              <a:spcAft>
                <a:spcPts val="0"/>
              </a:spcAft>
              <a:buClr>
                <a:schemeClr val="lt1"/>
              </a:buClr>
              <a:buSzPts val="2800"/>
              <a:buNone/>
              <a:defRPr sz="2800">
                <a:solidFill>
                  <a:schemeClr val="lt1"/>
                </a:solidFill>
              </a:defRPr>
            </a:lvl9pPr>
          </a:lstStyle>
          <a:p/>
        </p:txBody>
      </p:sp>
      <p:sp>
        <p:nvSpPr>
          <p:cNvPr id="169" name="Google Shape;169;p20"/>
          <p:cNvSpPr txBox="1"/>
          <p:nvPr>
            <p:ph type="title"/>
          </p:nvPr>
        </p:nvSpPr>
        <p:spPr>
          <a:xfrm>
            <a:off x="4576575" y="1786999"/>
            <a:ext cx="3849600" cy="8382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rgbClr val="00477D"/>
              </a:buClr>
              <a:buSzPts val="2400"/>
              <a:buNone/>
              <a:defRPr sz="2400">
                <a:solidFill>
                  <a:srgbClr val="00477D"/>
                </a:solidFill>
              </a:defRPr>
            </a:lvl2pPr>
            <a:lvl3pPr lvl="2" rtl="0">
              <a:spcBef>
                <a:spcPts val="0"/>
              </a:spcBef>
              <a:spcAft>
                <a:spcPts val="0"/>
              </a:spcAft>
              <a:buClr>
                <a:srgbClr val="00477D"/>
              </a:buClr>
              <a:buSzPts val="2400"/>
              <a:buNone/>
              <a:defRPr sz="2400">
                <a:solidFill>
                  <a:srgbClr val="00477D"/>
                </a:solidFill>
              </a:defRPr>
            </a:lvl3pPr>
            <a:lvl4pPr lvl="3" rtl="0">
              <a:spcBef>
                <a:spcPts val="0"/>
              </a:spcBef>
              <a:spcAft>
                <a:spcPts val="0"/>
              </a:spcAft>
              <a:buClr>
                <a:srgbClr val="00477D"/>
              </a:buClr>
              <a:buSzPts val="2400"/>
              <a:buNone/>
              <a:defRPr sz="2400">
                <a:solidFill>
                  <a:srgbClr val="00477D"/>
                </a:solidFill>
              </a:defRPr>
            </a:lvl4pPr>
            <a:lvl5pPr lvl="4" rtl="0">
              <a:spcBef>
                <a:spcPts val="0"/>
              </a:spcBef>
              <a:spcAft>
                <a:spcPts val="0"/>
              </a:spcAft>
              <a:buClr>
                <a:srgbClr val="00477D"/>
              </a:buClr>
              <a:buSzPts val="2400"/>
              <a:buNone/>
              <a:defRPr sz="2400">
                <a:solidFill>
                  <a:srgbClr val="00477D"/>
                </a:solidFill>
              </a:defRPr>
            </a:lvl5pPr>
            <a:lvl6pPr lvl="5" rtl="0">
              <a:spcBef>
                <a:spcPts val="0"/>
              </a:spcBef>
              <a:spcAft>
                <a:spcPts val="0"/>
              </a:spcAft>
              <a:buClr>
                <a:srgbClr val="00477D"/>
              </a:buClr>
              <a:buSzPts val="2400"/>
              <a:buNone/>
              <a:defRPr sz="2400">
                <a:solidFill>
                  <a:srgbClr val="00477D"/>
                </a:solidFill>
              </a:defRPr>
            </a:lvl6pPr>
            <a:lvl7pPr lvl="6" rtl="0">
              <a:spcBef>
                <a:spcPts val="0"/>
              </a:spcBef>
              <a:spcAft>
                <a:spcPts val="0"/>
              </a:spcAft>
              <a:buClr>
                <a:srgbClr val="00477D"/>
              </a:buClr>
              <a:buSzPts val="2400"/>
              <a:buNone/>
              <a:defRPr sz="2400">
                <a:solidFill>
                  <a:srgbClr val="00477D"/>
                </a:solidFill>
              </a:defRPr>
            </a:lvl7pPr>
            <a:lvl8pPr lvl="7" rtl="0">
              <a:spcBef>
                <a:spcPts val="0"/>
              </a:spcBef>
              <a:spcAft>
                <a:spcPts val="0"/>
              </a:spcAft>
              <a:buClr>
                <a:srgbClr val="00477D"/>
              </a:buClr>
              <a:buSzPts val="2400"/>
              <a:buNone/>
              <a:defRPr sz="2400">
                <a:solidFill>
                  <a:srgbClr val="00477D"/>
                </a:solidFill>
              </a:defRPr>
            </a:lvl8pPr>
            <a:lvl9pPr lvl="8" rtl="0">
              <a:spcBef>
                <a:spcPts val="0"/>
              </a:spcBef>
              <a:spcAft>
                <a:spcPts val="0"/>
              </a:spcAft>
              <a:buClr>
                <a:srgbClr val="00477D"/>
              </a:buClr>
              <a:buSzPts val="2400"/>
              <a:buNone/>
              <a:defRPr sz="2400">
                <a:solidFill>
                  <a:srgbClr val="00477D"/>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hanks">
  <p:cSld name="TITLE_1">
    <p:spTree>
      <p:nvGrpSpPr>
        <p:cNvPr id="18" name="Shape 18"/>
        <p:cNvGrpSpPr/>
        <p:nvPr/>
      </p:nvGrpSpPr>
      <p:grpSpPr>
        <a:xfrm>
          <a:off x="0" y="0"/>
          <a:ext cx="0" cy="0"/>
          <a:chOff x="0" y="0"/>
          <a:chExt cx="0" cy="0"/>
        </a:xfrm>
      </p:grpSpPr>
      <p:sp>
        <p:nvSpPr>
          <p:cNvPr id="19" name="Google Shape;19;p3"/>
          <p:cNvSpPr/>
          <p:nvPr/>
        </p:nvSpPr>
        <p:spPr>
          <a:xfrm rot="2122134">
            <a:off x="-2483089" y="3917798"/>
            <a:ext cx="6406177" cy="5505351"/>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 name="Google Shape;20;p3"/>
          <p:cNvGrpSpPr/>
          <p:nvPr/>
        </p:nvGrpSpPr>
        <p:grpSpPr>
          <a:xfrm>
            <a:off x="-3329333" y="-6019729"/>
            <a:ext cx="9356554" cy="8370168"/>
            <a:chOff x="4676142" y="-1132904"/>
            <a:chExt cx="9356554" cy="8370168"/>
          </a:xfrm>
        </p:grpSpPr>
        <p:sp>
          <p:nvSpPr>
            <p:cNvPr id="21" name="Google Shape;21;p3"/>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3"/>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 name="Google Shape;23;p3"/>
          <p:cNvGrpSpPr/>
          <p:nvPr/>
        </p:nvGrpSpPr>
        <p:grpSpPr>
          <a:xfrm rot="-2841031">
            <a:off x="6325877" y="-5317772"/>
            <a:ext cx="9356397" cy="8370028"/>
            <a:chOff x="4676142" y="-1132904"/>
            <a:chExt cx="9356554" cy="8370168"/>
          </a:xfrm>
        </p:grpSpPr>
        <p:sp>
          <p:nvSpPr>
            <p:cNvPr id="24" name="Google Shape;24;p3"/>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 name="Google Shape;25;p3"/>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6" name="Google Shape;26;p3"/>
          <p:cNvSpPr txBox="1"/>
          <p:nvPr>
            <p:ph type="ctrTitle"/>
          </p:nvPr>
        </p:nvSpPr>
        <p:spPr>
          <a:xfrm>
            <a:off x="4446000" y="1110065"/>
            <a:ext cx="3960000" cy="14760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00477D"/>
              </a:buClr>
              <a:buSzPts val="7000"/>
              <a:buFont typeface="Nunito Black" panose="00000800000000000000"/>
              <a:buNone/>
              <a:defRPr sz="7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27" name="Google Shape;27;p3"/>
          <p:cNvSpPr txBox="1"/>
          <p:nvPr>
            <p:ph type="subTitle" idx="1"/>
          </p:nvPr>
        </p:nvSpPr>
        <p:spPr>
          <a:xfrm>
            <a:off x="4446000" y="2264250"/>
            <a:ext cx="3960000" cy="130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20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p:txBody>
      </p:sp>
      <p:sp>
        <p:nvSpPr>
          <p:cNvPr id="28" name="Google Shape;28;p3"/>
          <p:cNvSpPr txBox="1"/>
          <p:nvPr/>
        </p:nvSpPr>
        <p:spPr>
          <a:xfrm>
            <a:off x="4472104" y="3811150"/>
            <a:ext cx="3835500" cy="6648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GB" sz="1100">
                <a:solidFill>
                  <a:schemeClr val="dk1"/>
                </a:solidFill>
                <a:latin typeface="Nunito" panose="00000500000000000000"/>
                <a:ea typeface="Nunito" panose="00000500000000000000"/>
                <a:cs typeface="Nunito" panose="00000500000000000000"/>
                <a:sym typeface="Nunito" panose="00000500000000000000"/>
              </a:rPr>
              <a:t>CREDITS: This presentation template was created by </a:t>
            </a:r>
            <a:r>
              <a:rPr lang="en-GB" sz="1100" b="1">
                <a:solidFill>
                  <a:schemeClr val="dk1"/>
                </a:solidFill>
                <a:uFill>
                  <a:noFill/>
                </a:uFill>
                <a:latin typeface="Nunito" panose="00000500000000000000"/>
                <a:ea typeface="Nunito" panose="00000500000000000000"/>
                <a:cs typeface="Nunito" panose="00000500000000000000"/>
                <a:sym typeface="Nunito" panose="00000500000000000000"/>
                <a:hlinkClick r:id="rId2"/>
              </a:rPr>
              <a:t>Slidesgo</a:t>
            </a:r>
            <a:r>
              <a:rPr lang="en-GB" sz="1100">
                <a:solidFill>
                  <a:schemeClr val="dk1"/>
                </a:solidFill>
                <a:latin typeface="Nunito" panose="00000500000000000000"/>
                <a:ea typeface="Nunito" panose="00000500000000000000"/>
                <a:cs typeface="Nunito" panose="00000500000000000000"/>
                <a:sym typeface="Nunito" panose="00000500000000000000"/>
              </a:rPr>
              <a:t>, including icons by </a:t>
            </a:r>
            <a:r>
              <a:rPr lang="en-GB" sz="1100" b="1">
                <a:solidFill>
                  <a:schemeClr val="dk1"/>
                </a:solidFill>
                <a:uFill>
                  <a:noFill/>
                </a:uFill>
                <a:latin typeface="Nunito" panose="00000500000000000000"/>
                <a:ea typeface="Nunito" panose="00000500000000000000"/>
                <a:cs typeface="Nunito" panose="00000500000000000000"/>
                <a:sym typeface="Nunito" panose="00000500000000000000"/>
                <a:hlinkClick r:id="rId3"/>
              </a:rPr>
              <a:t>Flaticon</a:t>
            </a:r>
            <a:r>
              <a:rPr lang="en-GB" sz="1100">
                <a:solidFill>
                  <a:schemeClr val="dk1"/>
                </a:solidFill>
                <a:latin typeface="Nunito" panose="00000500000000000000"/>
                <a:ea typeface="Nunito" panose="00000500000000000000"/>
                <a:cs typeface="Nunito" panose="00000500000000000000"/>
                <a:sym typeface="Nunito" panose="00000500000000000000"/>
              </a:rPr>
              <a:t>, infographics &amp; images by </a:t>
            </a:r>
            <a:r>
              <a:rPr lang="en-GB" sz="1100" b="1">
                <a:solidFill>
                  <a:schemeClr val="dk1"/>
                </a:solidFill>
                <a:uFill>
                  <a:noFill/>
                </a:uFill>
                <a:latin typeface="Nunito" panose="00000500000000000000"/>
                <a:ea typeface="Nunito" panose="00000500000000000000"/>
                <a:cs typeface="Nunito" panose="00000500000000000000"/>
                <a:sym typeface="Nunito" panose="00000500000000000000"/>
                <a:hlinkClick r:id="rId4"/>
              </a:rPr>
              <a:t>Freepik</a:t>
            </a:r>
            <a:r>
              <a:rPr lang="en-GB" sz="1100" b="1">
                <a:solidFill>
                  <a:schemeClr val="dk1"/>
                </a:solidFill>
                <a:latin typeface="Nunito" panose="00000500000000000000"/>
                <a:ea typeface="Nunito" panose="00000500000000000000"/>
                <a:cs typeface="Nunito" panose="00000500000000000000"/>
                <a:sym typeface="Nunito" panose="00000500000000000000"/>
              </a:rPr>
              <a:t> </a:t>
            </a:r>
            <a:r>
              <a:rPr lang="en-GB" sz="1100">
                <a:solidFill>
                  <a:schemeClr val="dk1"/>
                </a:solidFill>
                <a:latin typeface="Nunito" panose="00000500000000000000"/>
                <a:ea typeface="Nunito" panose="00000500000000000000"/>
                <a:cs typeface="Nunito" panose="00000500000000000000"/>
                <a:sym typeface="Nunito" panose="00000500000000000000"/>
              </a:rPr>
              <a:t>and illustrations by </a:t>
            </a:r>
            <a:r>
              <a:rPr lang="en-GB" sz="1100" b="1">
                <a:solidFill>
                  <a:schemeClr val="dk1"/>
                </a:solidFill>
                <a:uFill>
                  <a:noFill/>
                </a:uFill>
                <a:latin typeface="Nunito" panose="00000500000000000000"/>
                <a:ea typeface="Nunito" panose="00000500000000000000"/>
                <a:cs typeface="Nunito" panose="00000500000000000000"/>
                <a:sym typeface="Nunito" panose="00000500000000000000"/>
                <a:hlinkClick r:id="rId5"/>
              </a:rPr>
              <a:t>Stories</a:t>
            </a:r>
            <a:endParaRPr b="1">
              <a:solidFill>
                <a:schemeClr val="dk1"/>
              </a:solidFill>
              <a:latin typeface="Nunito" panose="00000500000000000000"/>
              <a:ea typeface="Nunito" panose="00000500000000000000"/>
              <a:cs typeface="Nunito" panose="00000500000000000000"/>
              <a:sym typeface="Nunito" panose="0000050000000000000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rgbClr val="0093FC"/>
        </a:solidFill>
        <a:effectLst/>
      </p:bgPr>
    </p:bg>
    <p:spTree>
      <p:nvGrpSpPr>
        <p:cNvPr id="170" name="Shape 170"/>
        <p:cNvGrpSpPr/>
        <p:nvPr/>
      </p:nvGrpSpPr>
      <p:grpSpPr>
        <a:xfrm>
          <a:off x="0" y="0"/>
          <a:ext cx="0" cy="0"/>
          <a:chOff x="0" y="0"/>
          <a:chExt cx="0" cy="0"/>
        </a:xfrm>
      </p:grpSpPr>
      <p:grpSp>
        <p:nvGrpSpPr>
          <p:cNvPr id="171" name="Google Shape;171;p21"/>
          <p:cNvGrpSpPr/>
          <p:nvPr/>
        </p:nvGrpSpPr>
        <p:grpSpPr>
          <a:xfrm>
            <a:off x="-17336" y="-281880"/>
            <a:ext cx="9178661" cy="5585715"/>
            <a:chOff x="-17336" y="-281880"/>
            <a:chExt cx="9178661" cy="5585715"/>
          </a:xfrm>
        </p:grpSpPr>
        <p:sp>
          <p:nvSpPr>
            <p:cNvPr id="172" name="Google Shape;172;p21"/>
            <p:cNvSpPr/>
            <p:nvPr/>
          </p:nvSpPr>
          <p:spPr>
            <a:xfrm rot="-723590">
              <a:off x="294233" y="568976"/>
              <a:ext cx="8555523" cy="3884002"/>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52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 name="Google Shape;173;p21"/>
            <p:cNvSpPr/>
            <p:nvPr/>
          </p:nvSpPr>
          <p:spPr>
            <a:xfrm rot="10628834">
              <a:off x="681460" y="604828"/>
              <a:ext cx="8072887" cy="3933863"/>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 name="Google Shape;174;p21"/>
            <p:cNvSpPr/>
            <p:nvPr/>
          </p:nvSpPr>
          <p:spPr>
            <a:xfrm rot="10496737">
              <a:off x="681561" y="754325"/>
              <a:ext cx="8072695" cy="3933770"/>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5" name="Google Shape;175;p21"/>
          <p:cNvSpPr txBox="1"/>
          <p:nvPr>
            <p:ph type="title"/>
          </p:nvPr>
        </p:nvSpPr>
        <p:spPr>
          <a:xfrm>
            <a:off x="1938600" y="1283297"/>
            <a:ext cx="5266800" cy="20664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00477D"/>
              </a:buClr>
              <a:buSzPts val="2500"/>
              <a:buFont typeface="Nunito Black" panose="00000800000000000000"/>
              <a:buNone/>
              <a:defRPr sz="2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176" name="Google Shape;176;p21"/>
          <p:cNvSpPr txBox="1"/>
          <p:nvPr>
            <p:ph type="title" idx="2"/>
          </p:nvPr>
        </p:nvSpPr>
        <p:spPr>
          <a:xfrm>
            <a:off x="2587800" y="3239350"/>
            <a:ext cx="3968400" cy="530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5"/>
              </a:buClr>
              <a:buSzPts val="2000"/>
              <a:buFont typeface="Nunito" panose="00000500000000000000"/>
              <a:buNone/>
              <a:defRPr sz="2000">
                <a:solidFill>
                  <a:schemeClr val="dk1"/>
                </a:solidFill>
                <a:latin typeface="Nunito" panose="00000500000000000000"/>
                <a:ea typeface="Nunito" panose="00000500000000000000"/>
                <a:cs typeface="Nunito" panose="00000500000000000000"/>
                <a:sym typeface="Nunito" panose="00000500000000000000"/>
              </a:defRPr>
            </a:lvl1pPr>
            <a:lvl2pPr lvl="1"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2pPr>
            <a:lvl3pPr lvl="2"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3pPr>
            <a:lvl4pPr lvl="3"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4pPr>
            <a:lvl5pPr lvl="4"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5pPr>
            <a:lvl6pPr lvl="5"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6pPr>
            <a:lvl7pPr lvl="6"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7pPr>
            <a:lvl8pPr lvl="7"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8pPr>
            <a:lvl9pPr lvl="8" algn="ctr" rtl="0">
              <a:spcBef>
                <a:spcPts val="0"/>
              </a:spcBef>
              <a:spcAft>
                <a:spcPts val="0"/>
              </a:spcAft>
              <a:buClr>
                <a:schemeClr val="accent5"/>
              </a:buClr>
              <a:buSzPts val="1600"/>
              <a:buFont typeface="Nunito" panose="00000500000000000000"/>
              <a:buNone/>
              <a:defRPr sz="1600">
                <a:solidFill>
                  <a:schemeClr val="accent5"/>
                </a:solidFill>
                <a:latin typeface="Nunito" panose="00000500000000000000"/>
                <a:ea typeface="Nunito" panose="00000500000000000000"/>
                <a:cs typeface="Nunito" panose="00000500000000000000"/>
                <a:sym typeface="Nunito" panose="00000500000000000000"/>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77" name="Shape 177"/>
        <p:cNvGrpSpPr/>
        <p:nvPr/>
      </p:nvGrpSpPr>
      <p:grpSpPr>
        <a:xfrm>
          <a:off x="0" y="0"/>
          <a:ext cx="0" cy="0"/>
          <a:chOff x="0" y="0"/>
          <a:chExt cx="0" cy="0"/>
        </a:xfrm>
      </p:grpSpPr>
      <p:grpSp>
        <p:nvGrpSpPr>
          <p:cNvPr id="178" name="Google Shape;178;p22"/>
          <p:cNvGrpSpPr/>
          <p:nvPr/>
        </p:nvGrpSpPr>
        <p:grpSpPr>
          <a:xfrm rot="9505138">
            <a:off x="-3652252" y="-6271240"/>
            <a:ext cx="10508546" cy="13395554"/>
            <a:chOff x="-1879709" y="81860"/>
            <a:chExt cx="6063088" cy="9165820"/>
          </a:xfrm>
        </p:grpSpPr>
        <p:sp>
          <p:nvSpPr>
            <p:cNvPr id="179" name="Google Shape;179;p22"/>
            <p:cNvSpPr/>
            <p:nvPr/>
          </p:nvSpPr>
          <p:spPr>
            <a:xfrm rot="-6323906">
              <a:off x="-3215588" y="2816855"/>
              <a:ext cx="8488880" cy="3695828"/>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52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 name="Google Shape;180;p22"/>
            <p:cNvSpPr/>
            <p:nvPr/>
          </p:nvSpPr>
          <p:spPr>
            <a:xfrm rot="5028599">
              <a:off x="-2623281" y="2290021"/>
              <a:ext cx="8072834" cy="4150026"/>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 name="Google Shape;181;p22"/>
            <p:cNvSpPr/>
            <p:nvPr/>
          </p:nvSpPr>
          <p:spPr>
            <a:xfrm rot="4896579">
              <a:off x="-2618381" y="2561443"/>
              <a:ext cx="8411416" cy="4007641"/>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2" name="Google Shape;182;p22"/>
          <p:cNvSpPr txBox="1"/>
          <p:nvPr>
            <p:ph type="title"/>
          </p:nvPr>
        </p:nvSpPr>
        <p:spPr>
          <a:xfrm>
            <a:off x="720000" y="1602000"/>
            <a:ext cx="4867200" cy="19404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6000"/>
              <a:buFont typeface="Nunito Black" panose="00000800000000000000"/>
              <a:buNone/>
              <a:defRPr sz="6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83" name="Google Shape;183;p22"/>
          <p:cNvSpPr txBox="1"/>
          <p:nvPr>
            <p:ph type="title" idx="2"/>
          </p:nvPr>
        </p:nvSpPr>
        <p:spPr>
          <a:xfrm>
            <a:off x="719825" y="3542400"/>
            <a:ext cx="3531600" cy="1062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000"/>
              <a:buFont typeface="Nunito" panose="00000500000000000000"/>
              <a:buNone/>
              <a:defRPr sz="2000">
                <a:solidFill>
                  <a:schemeClr val="dk1"/>
                </a:solidFill>
                <a:latin typeface="Nunito" panose="00000500000000000000"/>
                <a:ea typeface="Nunito" panose="00000500000000000000"/>
                <a:cs typeface="Nunito" panose="00000500000000000000"/>
                <a:sym typeface="Nunito" panose="00000500000000000000"/>
              </a:defRPr>
            </a:lvl1pPr>
            <a:lvl2pPr lvl="1"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2pPr>
            <a:lvl3pPr lvl="2"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3pPr>
            <a:lvl4pPr lvl="3"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4pPr>
            <a:lvl5pPr lvl="4"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5pPr>
            <a:lvl6pPr lvl="5"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6pPr>
            <a:lvl7pPr lvl="6"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7pPr>
            <a:lvl8pPr lvl="7"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8pPr>
            <a:lvl9pPr lvl="8" algn="ctr" rtl="0">
              <a:spcBef>
                <a:spcPts val="0"/>
              </a:spcBef>
              <a:spcAft>
                <a:spcPts val="0"/>
              </a:spcAft>
              <a:buSzPts val="1600"/>
              <a:buFont typeface="Nunito" panose="00000500000000000000"/>
              <a:buNone/>
              <a:defRPr sz="1600">
                <a:latin typeface="Nunito" panose="00000500000000000000"/>
                <a:ea typeface="Nunito" panose="00000500000000000000"/>
                <a:cs typeface="Nunito" panose="00000500000000000000"/>
                <a:sym typeface="Nunito" panose="00000500000000000000"/>
              </a:defRPr>
            </a:lvl9pPr>
          </a:lstStyle>
          <a:p/>
        </p:txBody>
      </p:sp>
      <p:sp>
        <p:nvSpPr>
          <p:cNvPr id="184" name="Google Shape;184;p22"/>
          <p:cNvSpPr txBox="1"/>
          <p:nvPr>
            <p:ph type="title" idx="3" hasCustomPrompt="1"/>
          </p:nvPr>
        </p:nvSpPr>
        <p:spPr>
          <a:xfrm>
            <a:off x="720000" y="500400"/>
            <a:ext cx="692700" cy="556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Font typeface="Nunito Black" panose="00000800000000000000"/>
              <a:buNone/>
              <a:defRPr sz="2000">
                <a:solidFill>
                  <a:schemeClr val="dk1"/>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a:r>
              <a:t>xx%</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p:cSld name="SECTION_TITLE_AND_DESCRIPTION_1">
    <p:bg>
      <p:bgPr>
        <a:solidFill>
          <a:schemeClr val="dk1"/>
        </a:solidFill>
        <a:effectLst/>
      </p:bgPr>
    </p:bg>
    <p:spTree>
      <p:nvGrpSpPr>
        <p:cNvPr id="185" name="Shape 185"/>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86" name="Shape 186"/>
        <p:cNvGrpSpPr/>
        <p:nvPr/>
      </p:nvGrpSpPr>
      <p:grpSpPr>
        <a:xfrm>
          <a:off x="0" y="0"/>
          <a:ext cx="0" cy="0"/>
          <a:chOff x="0" y="0"/>
          <a:chExt cx="0" cy="0"/>
        </a:xfrm>
      </p:grpSpPr>
      <p:grpSp>
        <p:nvGrpSpPr>
          <p:cNvPr id="187" name="Google Shape;187;p24"/>
          <p:cNvGrpSpPr/>
          <p:nvPr/>
        </p:nvGrpSpPr>
        <p:grpSpPr>
          <a:xfrm>
            <a:off x="2236479" y="1524822"/>
            <a:ext cx="10776176" cy="10041809"/>
            <a:chOff x="1855479" y="1389647"/>
            <a:chExt cx="10776176" cy="10041809"/>
          </a:xfrm>
        </p:grpSpPr>
        <p:sp>
          <p:nvSpPr>
            <p:cNvPr id="188" name="Google Shape;188;p24"/>
            <p:cNvSpPr/>
            <p:nvPr/>
          </p:nvSpPr>
          <p:spPr>
            <a:xfrm rot="-4717473">
              <a:off x="3759612" y="2374637"/>
              <a:ext cx="8099286" cy="736902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 name="Google Shape;189;p24"/>
            <p:cNvSpPr/>
            <p:nvPr/>
          </p:nvSpPr>
          <p:spPr>
            <a:xfrm rot="-3603732">
              <a:off x="3442148" y="2515900"/>
              <a:ext cx="7602838" cy="778930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0" name="Google Shape;190;p24"/>
          <p:cNvSpPr txBox="1"/>
          <p:nvPr>
            <p:ph type="title"/>
          </p:nvPr>
        </p:nvSpPr>
        <p:spPr>
          <a:xfrm>
            <a:off x="5294100" y="3709700"/>
            <a:ext cx="3129900" cy="8946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2400"/>
              <a:buFont typeface="Nunito Black" panose="00000800000000000000"/>
              <a:buNone/>
              <a:defRPr sz="2400">
                <a:solidFill>
                  <a:schemeClr val="lt1"/>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Clr>
                <a:srgbClr val="00477D"/>
              </a:buClr>
              <a:buSzPts val="2400"/>
              <a:buNone/>
              <a:defRPr sz="2400">
                <a:solidFill>
                  <a:srgbClr val="00477D"/>
                </a:solidFill>
              </a:defRPr>
            </a:lvl2pPr>
            <a:lvl3pPr lvl="2" rtl="0">
              <a:spcBef>
                <a:spcPts val="0"/>
              </a:spcBef>
              <a:spcAft>
                <a:spcPts val="0"/>
              </a:spcAft>
              <a:buClr>
                <a:srgbClr val="00477D"/>
              </a:buClr>
              <a:buSzPts val="2400"/>
              <a:buNone/>
              <a:defRPr sz="2400">
                <a:solidFill>
                  <a:srgbClr val="00477D"/>
                </a:solidFill>
              </a:defRPr>
            </a:lvl3pPr>
            <a:lvl4pPr lvl="3" rtl="0">
              <a:spcBef>
                <a:spcPts val="0"/>
              </a:spcBef>
              <a:spcAft>
                <a:spcPts val="0"/>
              </a:spcAft>
              <a:buClr>
                <a:srgbClr val="00477D"/>
              </a:buClr>
              <a:buSzPts val="2400"/>
              <a:buNone/>
              <a:defRPr sz="2400">
                <a:solidFill>
                  <a:srgbClr val="00477D"/>
                </a:solidFill>
              </a:defRPr>
            </a:lvl4pPr>
            <a:lvl5pPr lvl="4" rtl="0">
              <a:spcBef>
                <a:spcPts val="0"/>
              </a:spcBef>
              <a:spcAft>
                <a:spcPts val="0"/>
              </a:spcAft>
              <a:buClr>
                <a:srgbClr val="00477D"/>
              </a:buClr>
              <a:buSzPts val="2400"/>
              <a:buNone/>
              <a:defRPr sz="2400">
                <a:solidFill>
                  <a:srgbClr val="00477D"/>
                </a:solidFill>
              </a:defRPr>
            </a:lvl5pPr>
            <a:lvl6pPr lvl="5" rtl="0">
              <a:spcBef>
                <a:spcPts val="0"/>
              </a:spcBef>
              <a:spcAft>
                <a:spcPts val="0"/>
              </a:spcAft>
              <a:buClr>
                <a:srgbClr val="00477D"/>
              </a:buClr>
              <a:buSzPts val="2400"/>
              <a:buNone/>
              <a:defRPr sz="2400">
                <a:solidFill>
                  <a:srgbClr val="00477D"/>
                </a:solidFill>
              </a:defRPr>
            </a:lvl6pPr>
            <a:lvl7pPr lvl="6" rtl="0">
              <a:spcBef>
                <a:spcPts val="0"/>
              </a:spcBef>
              <a:spcAft>
                <a:spcPts val="0"/>
              </a:spcAft>
              <a:buClr>
                <a:srgbClr val="00477D"/>
              </a:buClr>
              <a:buSzPts val="2400"/>
              <a:buNone/>
              <a:defRPr sz="2400">
                <a:solidFill>
                  <a:srgbClr val="00477D"/>
                </a:solidFill>
              </a:defRPr>
            </a:lvl7pPr>
            <a:lvl8pPr lvl="7" rtl="0">
              <a:spcBef>
                <a:spcPts val="0"/>
              </a:spcBef>
              <a:spcAft>
                <a:spcPts val="0"/>
              </a:spcAft>
              <a:buClr>
                <a:srgbClr val="00477D"/>
              </a:buClr>
              <a:buSzPts val="2400"/>
              <a:buNone/>
              <a:defRPr sz="2400">
                <a:solidFill>
                  <a:srgbClr val="00477D"/>
                </a:solidFill>
              </a:defRPr>
            </a:lvl8pPr>
            <a:lvl9pPr lvl="8" rtl="0">
              <a:spcBef>
                <a:spcPts val="0"/>
              </a:spcBef>
              <a:spcAft>
                <a:spcPts val="0"/>
              </a:spcAft>
              <a:buClr>
                <a:srgbClr val="00477D"/>
              </a:buClr>
              <a:buSzPts val="2400"/>
              <a:buNone/>
              <a:defRPr sz="2400">
                <a:solidFill>
                  <a:srgbClr val="00477D"/>
                </a:solidFil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rgbClr val="0093FC"/>
        </a:solidFill>
        <a:effectLst/>
      </p:bgPr>
    </p:bg>
    <p:spTree>
      <p:nvGrpSpPr>
        <p:cNvPr id="191" name="Shape 191"/>
        <p:cNvGrpSpPr/>
        <p:nvPr/>
      </p:nvGrpSpPr>
      <p:grpSpPr>
        <a:xfrm>
          <a:off x="0" y="0"/>
          <a:ext cx="0" cy="0"/>
          <a:chOff x="0" y="0"/>
          <a:chExt cx="0" cy="0"/>
        </a:xfrm>
      </p:grpSpPr>
      <p:grpSp>
        <p:nvGrpSpPr>
          <p:cNvPr id="192" name="Google Shape;192;p25"/>
          <p:cNvGrpSpPr/>
          <p:nvPr/>
        </p:nvGrpSpPr>
        <p:grpSpPr>
          <a:xfrm rot="10800000" flipH="1">
            <a:off x="-78787" y="-124534"/>
            <a:ext cx="9178661" cy="5585715"/>
            <a:chOff x="-17336" y="-281880"/>
            <a:chExt cx="9178661" cy="5585715"/>
          </a:xfrm>
        </p:grpSpPr>
        <p:sp>
          <p:nvSpPr>
            <p:cNvPr id="193" name="Google Shape;193;p25"/>
            <p:cNvSpPr/>
            <p:nvPr/>
          </p:nvSpPr>
          <p:spPr>
            <a:xfrm rot="-723590">
              <a:off x="294233" y="568976"/>
              <a:ext cx="8555523" cy="3884002"/>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52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 name="Google Shape;194;p25"/>
            <p:cNvSpPr/>
            <p:nvPr/>
          </p:nvSpPr>
          <p:spPr>
            <a:xfrm rot="10628834">
              <a:off x="681460" y="604828"/>
              <a:ext cx="8072887" cy="3933863"/>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25"/>
            <p:cNvSpPr/>
            <p:nvPr/>
          </p:nvSpPr>
          <p:spPr>
            <a:xfrm rot="10496737">
              <a:off x="681561" y="754325"/>
              <a:ext cx="8072695" cy="3933770"/>
            </a:xfrm>
            <a:custGeom>
              <a:avLst/>
              <a:gdLst/>
              <a:ahLst/>
              <a:cxnLst/>
              <a:rect l="l" t="t" r="r" b="b"/>
              <a:pathLst>
                <a:path w="172625" h="84119" extrusionOk="0">
                  <a:moveTo>
                    <a:pt x="37945" y="1"/>
                  </a:moveTo>
                  <a:cubicBezTo>
                    <a:pt x="35519" y="1"/>
                    <a:pt x="33090" y="288"/>
                    <a:pt x="30656" y="953"/>
                  </a:cubicBezTo>
                  <a:cubicBezTo>
                    <a:pt x="1" y="9326"/>
                    <a:pt x="7006" y="68668"/>
                    <a:pt x="30356" y="80877"/>
                  </a:cubicBezTo>
                  <a:cubicBezTo>
                    <a:pt x="34875" y="83241"/>
                    <a:pt x="39359" y="84118"/>
                    <a:pt x="43831" y="84118"/>
                  </a:cubicBezTo>
                  <a:cubicBezTo>
                    <a:pt x="55765" y="84118"/>
                    <a:pt x="67610" y="77872"/>
                    <a:pt x="79791" y="76974"/>
                  </a:cubicBezTo>
                  <a:cubicBezTo>
                    <a:pt x="81015" y="76882"/>
                    <a:pt x="82239" y="76840"/>
                    <a:pt x="83462" y="76840"/>
                  </a:cubicBezTo>
                  <a:cubicBezTo>
                    <a:pt x="97933" y="76840"/>
                    <a:pt x="112310" y="82786"/>
                    <a:pt x="126768" y="82786"/>
                  </a:cubicBezTo>
                  <a:cubicBezTo>
                    <a:pt x="130561" y="82786"/>
                    <a:pt x="134359" y="82377"/>
                    <a:pt x="138166" y="81344"/>
                  </a:cubicBezTo>
                  <a:cubicBezTo>
                    <a:pt x="162584" y="74773"/>
                    <a:pt x="172624" y="48754"/>
                    <a:pt x="167120" y="34744"/>
                  </a:cubicBezTo>
                  <a:cubicBezTo>
                    <a:pt x="159248" y="14730"/>
                    <a:pt x="142569" y="23903"/>
                    <a:pt x="133096" y="10193"/>
                  </a:cubicBezTo>
                  <a:cubicBezTo>
                    <a:pt x="129684" y="5256"/>
                    <a:pt x="125098" y="3576"/>
                    <a:pt x="119869" y="3576"/>
                  </a:cubicBezTo>
                  <a:cubicBezTo>
                    <a:pt x="108732" y="3576"/>
                    <a:pt x="94679" y="11199"/>
                    <a:pt x="82848" y="11199"/>
                  </a:cubicBezTo>
                  <a:cubicBezTo>
                    <a:pt x="82370" y="11199"/>
                    <a:pt x="81896" y="11186"/>
                    <a:pt x="81426" y="11160"/>
                  </a:cubicBezTo>
                  <a:cubicBezTo>
                    <a:pt x="67009" y="10388"/>
                    <a:pt x="52544" y="1"/>
                    <a:pt x="37945" y="1"/>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6" name="Google Shape;196;p25"/>
          <p:cNvSpPr txBox="1"/>
          <p:nvPr>
            <p:ph type="title" hasCustomPrompt="1"/>
          </p:nvPr>
        </p:nvSpPr>
        <p:spPr>
          <a:xfrm>
            <a:off x="1523250" y="1291524"/>
            <a:ext cx="6097500" cy="15729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1pPr>
            <a:lvl2pPr lvl="1"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2pPr>
            <a:lvl3pPr lvl="2"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3pPr>
            <a:lvl4pPr lvl="3"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4pPr>
            <a:lvl5pPr lvl="4"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5pPr>
            <a:lvl6pPr lvl="5"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6pPr>
            <a:lvl7pPr lvl="6"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7pPr>
            <a:lvl8pPr lvl="7"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8pPr>
            <a:lvl9pPr lvl="8" algn="ctr">
              <a:spcBef>
                <a:spcPts val="0"/>
              </a:spcBef>
              <a:spcAft>
                <a:spcPts val="0"/>
              </a:spcAft>
              <a:buClr>
                <a:schemeClr val="dk2"/>
              </a:buClr>
              <a:buSzPts val="7000"/>
              <a:buFont typeface="Nunito Black" panose="00000800000000000000"/>
              <a:buNone/>
              <a:defRPr sz="7000">
                <a:solidFill>
                  <a:schemeClr val="dk2"/>
                </a:solidFill>
                <a:latin typeface="Nunito Black" panose="00000800000000000000"/>
                <a:ea typeface="Nunito Black" panose="00000800000000000000"/>
                <a:cs typeface="Nunito Black" panose="00000800000000000000"/>
                <a:sym typeface="Nunito Black" panose="00000800000000000000"/>
              </a:defRPr>
            </a:lvl9pPr>
          </a:lstStyle>
          <a:p>
            <a:r>
              <a:t>xx%</a:t>
            </a:r>
          </a:p>
        </p:txBody>
      </p:sp>
      <p:sp>
        <p:nvSpPr>
          <p:cNvPr id="197" name="Google Shape;197;p25"/>
          <p:cNvSpPr txBox="1"/>
          <p:nvPr>
            <p:ph type="subTitle" idx="1"/>
          </p:nvPr>
        </p:nvSpPr>
        <p:spPr>
          <a:xfrm>
            <a:off x="3003750" y="2667834"/>
            <a:ext cx="3136500" cy="92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malls numbers">
  <p:cSld name="BIG_NUMBER_1">
    <p:bg>
      <p:bgPr>
        <a:solidFill>
          <a:srgbClr val="0093FC"/>
        </a:solidFill>
        <a:effectLst/>
      </p:bgPr>
    </p:bg>
    <p:spTree>
      <p:nvGrpSpPr>
        <p:cNvPr id="198" name="Shape 198"/>
        <p:cNvGrpSpPr/>
        <p:nvPr/>
      </p:nvGrpSpPr>
      <p:grpSpPr>
        <a:xfrm>
          <a:off x="0" y="0"/>
          <a:ext cx="0" cy="0"/>
          <a:chOff x="0" y="0"/>
          <a:chExt cx="0" cy="0"/>
        </a:xfrm>
      </p:grpSpPr>
      <p:sp>
        <p:nvSpPr>
          <p:cNvPr id="199" name="Google Shape;199;p26"/>
          <p:cNvSpPr/>
          <p:nvPr/>
        </p:nvSpPr>
        <p:spPr>
          <a:xfrm rot="6624960">
            <a:off x="-1734470" y="1994620"/>
            <a:ext cx="6328238" cy="5438810"/>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26"/>
          <p:cNvSpPr/>
          <p:nvPr/>
        </p:nvSpPr>
        <p:spPr>
          <a:xfrm rot="7040669">
            <a:off x="-1894257" y="2245240"/>
            <a:ext cx="6328268" cy="5439014"/>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26"/>
          <p:cNvSpPr txBox="1"/>
          <p:nvPr>
            <p:ph type="title" hasCustomPrompt="1"/>
          </p:nvPr>
        </p:nvSpPr>
        <p:spPr>
          <a:xfrm>
            <a:off x="4572000" y="1225788"/>
            <a:ext cx="2741100" cy="757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a:r>
              <a:t>xx%</a:t>
            </a:r>
          </a:p>
        </p:txBody>
      </p:sp>
      <p:sp>
        <p:nvSpPr>
          <p:cNvPr id="202" name="Google Shape;202;p26"/>
          <p:cNvSpPr txBox="1"/>
          <p:nvPr>
            <p:ph type="subTitle" idx="1"/>
          </p:nvPr>
        </p:nvSpPr>
        <p:spPr>
          <a:xfrm>
            <a:off x="4572000" y="1831063"/>
            <a:ext cx="4068300" cy="6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Font typeface="Nunito" panose="00000500000000000000"/>
              <a:buNone/>
              <a:defRPr sz="1600">
                <a:solidFill>
                  <a:schemeClr val="lt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p:txBody>
      </p:sp>
      <p:sp>
        <p:nvSpPr>
          <p:cNvPr id="203" name="Google Shape;203;p26"/>
          <p:cNvSpPr txBox="1"/>
          <p:nvPr>
            <p:ph type="title" idx="2" hasCustomPrompt="1"/>
          </p:nvPr>
        </p:nvSpPr>
        <p:spPr>
          <a:xfrm>
            <a:off x="4572000" y="2395163"/>
            <a:ext cx="2741100" cy="757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a:r>
              <a:t>xx%</a:t>
            </a:r>
          </a:p>
        </p:txBody>
      </p:sp>
      <p:sp>
        <p:nvSpPr>
          <p:cNvPr id="204" name="Google Shape;204;p26"/>
          <p:cNvSpPr txBox="1"/>
          <p:nvPr>
            <p:ph type="subTitle" idx="3"/>
          </p:nvPr>
        </p:nvSpPr>
        <p:spPr>
          <a:xfrm>
            <a:off x="4572000" y="3000438"/>
            <a:ext cx="4068300" cy="6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Font typeface="Nunito" panose="00000500000000000000"/>
              <a:buNone/>
              <a:defRPr sz="1600">
                <a:solidFill>
                  <a:schemeClr val="lt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p:txBody>
      </p:sp>
      <p:sp>
        <p:nvSpPr>
          <p:cNvPr id="205" name="Google Shape;205;p26"/>
          <p:cNvSpPr txBox="1"/>
          <p:nvPr>
            <p:ph type="title" idx="4" hasCustomPrompt="1"/>
          </p:nvPr>
        </p:nvSpPr>
        <p:spPr>
          <a:xfrm>
            <a:off x="4572000" y="3564538"/>
            <a:ext cx="2741100" cy="757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a:r>
              <a:t>xx%</a:t>
            </a:r>
          </a:p>
        </p:txBody>
      </p:sp>
      <p:sp>
        <p:nvSpPr>
          <p:cNvPr id="206" name="Google Shape;206;p26"/>
          <p:cNvSpPr txBox="1"/>
          <p:nvPr>
            <p:ph type="subTitle" idx="5"/>
          </p:nvPr>
        </p:nvSpPr>
        <p:spPr>
          <a:xfrm>
            <a:off x="4572000" y="4168115"/>
            <a:ext cx="4068300" cy="63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600"/>
              <a:buFont typeface="Nunito" panose="00000500000000000000"/>
              <a:buNone/>
              <a:defRPr sz="1600">
                <a:solidFill>
                  <a:schemeClr val="lt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p:txBody>
      </p:sp>
      <p:sp>
        <p:nvSpPr>
          <p:cNvPr id="207" name="Google Shape;207;p26"/>
          <p:cNvSpPr txBox="1"/>
          <p:nvPr>
            <p:ph type="ctrTitle" idx="6"/>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208" name="Shape 208"/>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four columns">
  <p:cSld name="BLANK_3">
    <p:bg>
      <p:bgPr>
        <a:solidFill>
          <a:schemeClr val="lt1"/>
        </a:solidFill>
        <a:effectLst/>
      </p:bgPr>
    </p:bg>
    <p:spTree>
      <p:nvGrpSpPr>
        <p:cNvPr id="209" name="Shape 209"/>
        <p:cNvGrpSpPr/>
        <p:nvPr/>
      </p:nvGrpSpPr>
      <p:grpSpPr>
        <a:xfrm>
          <a:off x="0" y="0"/>
          <a:ext cx="0" cy="0"/>
          <a:chOff x="0" y="0"/>
          <a:chExt cx="0" cy="0"/>
        </a:xfrm>
      </p:grpSpPr>
      <p:sp>
        <p:nvSpPr>
          <p:cNvPr id="210" name="Google Shape;210;p28"/>
          <p:cNvSpPr/>
          <p:nvPr/>
        </p:nvSpPr>
        <p:spPr>
          <a:xfrm rot="-2507374">
            <a:off x="9130871" y="-2242447"/>
            <a:ext cx="4744620" cy="6460316"/>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11" name="Google Shape;211;p28"/>
          <p:cNvGrpSpPr/>
          <p:nvPr/>
        </p:nvGrpSpPr>
        <p:grpSpPr>
          <a:xfrm rot="-332955">
            <a:off x="-5745803" y="490745"/>
            <a:ext cx="10856785" cy="9432570"/>
            <a:chOff x="-5742667" y="161770"/>
            <a:chExt cx="10856932" cy="9432697"/>
          </a:xfrm>
        </p:grpSpPr>
        <p:sp>
          <p:nvSpPr>
            <p:cNvPr id="212" name="Google Shape;212;p28"/>
            <p:cNvSpPr/>
            <p:nvPr/>
          </p:nvSpPr>
          <p:spPr>
            <a:xfrm rot="8119849">
              <a:off x="-3960277" y="544778"/>
              <a:ext cx="3986680" cy="6478905"/>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28"/>
            <p:cNvSpPr/>
            <p:nvPr/>
          </p:nvSpPr>
          <p:spPr>
            <a:xfrm rot="9613791">
              <a:off x="331770" y="3206326"/>
              <a:ext cx="3983049" cy="5861608"/>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4" name="Google Shape;214;p28"/>
          <p:cNvSpPr txBox="1"/>
          <p:nvPr>
            <p:ph type="ctrTitle"/>
          </p:nvPr>
        </p:nvSpPr>
        <p:spPr>
          <a:xfrm>
            <a:off x="2286450" y="3319371"/>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15" name="Google Shape;215;p28"/>
          <p:cNvSpPr txBox="1"/>
          <p:nvPr>
            <p:ph type="subTitle" idx="1"/>
          </p:nvPr>
        </p:nvSpPr>
        <p:spPr>
          <a:xfrm>
            <a:off x="2286442" y="4043206"/>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1600"/>
              <a:buFont typeface="Nunito" panose="00000500000000000000"/>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Clr>
                <a:schemeClr val="dk1"/>
              </a:buClr>
              <a:buSzPts val="1600"/>
              <a:buNone/>
              <a:defRPr sz="1600">
                <a:solidFill>
                  <a:schemeClr val="dk1"/>
                </a:solidFill>
              </a:defRPr>
            </a:lvl2pPr>
            <a:lvl3pPr lvl="2" algn="ctr" rtl="0">
              <a:lnSpc>
                <a:spcPct val="100000"/>
              </a:lnSpc>
              <a:spcBef>
                <a:spcPts val="0"/>
              </a:spcBef>
              <a:spcAft>
                <a:spcPts val="0"/>
              </a:spcAft>
              <a:buClr>
                <a:schemeClr val="dk1"/>
              </a:buClr>
              <a:buSzPts val="1600"/>
              <a:buNone/>
              <a:defRPr sz="1600">
                <a:solidFill>
                  <a:schemeClr val="dk1"/>
                </a:solidFill>
              </a:defRPr>
            </a:lvl3pPr>
            <a:lvl4pPr lvl="3" algn="ctr" rtl="0">
              <a:lnSpc>
                <a:spcPct val="100000"/>
              </a:lnSpc>
              <a:spcBef>
                <a:spcPts val="0"/>
              </a:spcBef>
              <a:spcAft>
                <a:spcPts val="0"/>
              </a:spcAft>
              <a:buClr>
                <a:schemeClr val="dk1"/>
              </a:buClr>
              <a:buSzPts val="1600"/>
              <a:buNone/>
              <a:defRPr sz="1600">
                <a:solidFill>
                  <a:schemeClr val="dk1"/>
                </a:solidFill>
              </a:defRPr>
            </a:lvl4pPr>
            <a:lvl5pPr lvl="4" algn="ctr" rtl="0">
              <a:lnSpc>
                <a:spcPct val="100000"/>
              </a:lnSpc>
              <a:spcBef>
                <a:spcPts val="0"/>
              </a:spcBef>
              <a:spcAft>
                <a:spcPts val="0"/>
              </a:spcAft>
              <a:buClr>
                <a:schemeClr val="dk1"/>
              </a:buClr>
              <a:buSzPts val="1600"/>
              <a:buNone/>
              <a:defRPr sz="1600">
                <a:solidFill>
                  <a:schemeClr val="dk1"/>
                </a:solidFill>
              </a:defRPr>
            </a:lvl5pPr>
            <a:lvl6pPr lvl="5" algn="ctr" rtl="0">
              <a:lnSpc>
                <a:spcPct val="100000"/>
              </a:lnSpc>
              <a:spcBef>
                <a:spcPts val="0"/>
              </a:spcBef>
              <a:spcAft>
                <a:spcPts val="0"/>
              </a:spcAft>
              <a:buClr>
                <a:schemeClr val="dk1"/>
              </a:buClr>
              <a:buSzPts val="1600"/>
              <a:buNone/>
              <a:defRPr sz="1600">
                <a:solidFill>
                  <a:schemeClr val="dk1"/>
                </a:solidFill>
              </a:defRPr>
            </a:lvl6pPr>
            <a:lvl7pPr lvl="6" algn="ctr" rtl="0">
              <a:lnSpc>
                <a:spcPct val="100000"/>
              </a:lnSpc>
              <a:spcBef>
                <a:spcPts val="0"/>
              </a:spcBef>
              <a:spcAft>
                <a:spcPts val="0"/>
              </a:spcAft>
              <a:buClr>
                <a:schemeClr val="dk1"/>
              </a:buClr>
              <a:buSzPts val="1600"/>
              <a:buNone/>
              <a:defRPr sz="1600">
                <a:solidFill>
                  <a:schemeClr val="dk1"/>
                </a:solidFill>
              </a:defRPr>
            </a:lvl7pPr>
            <a:lvl8pPr lvl="7" algn="ctr" rtl="0">
              <a:lnSpc>
                <a:spcPct val="100000"/>
              </a:lnSpc>
              <a:spcBef>
                <a:spcPts val="0"/>
              </a:spcBef>
              <a:spcAft>
                <a:spcPts val="0"/>
              </a:spcAft>
              <a:buClr>
                <a:schemeClr val="dk1"/>
              </a:buClr>
              <a:buSzPts val="1600"/>
              <a:buNone/>
              <a:defRPr sz="1600">
                <a:solidFill>
                  <a:schemeClr val="dk1"/>
                </a:solidFill>
              </a:defRPr>
            </a:lvl8pPr>
            <a:lvl9pPr lvl="8" algn="ctr" rtl="0">
              <a:lnSpc>
                <a:spcPct val="100000"/>
              </a:lnSpc>
              <a:spcBef>
                <a:spcPts val="0"/>
              </a:spcBef>
              <a:spcAft>
                <a:spcPts val="0"/>
              </a:spcAft>
              <a:buClr>
                <a:schemeClr val="dk1"/>
              </a:buClr>
              <a:buSzPts val="1600"/>
              <a:buNone/>
              <a:defRPr sz="1600">
                <a:solidFill>
                  <a:schemeClr val="dk1"/>
                </a:solidFill>
              </a:defRPr>
            </a:lvl9pPr>
          </a:lstStyle>
          <a:p/>
        </p:txBody>
      </p:sp>
      <p:sp>
        <p:nvSpPr>
          <p:cNvPr id="216" name="Google Shape;216;p28"/>
          <p:cNvSpPr txBox="1"/>
          <p:nvPr>
            <p:ph type="ctrTitle" idx="2"/>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217" name="Google Shape;217;p28"/>
          <p:cNvSpPr txBox="1"/>
          <p:nvPr>
            <p:ph type="ctrTitle" idx="3"/>
          </p:nvPr>
        </p:nvSpPr>
        <p:spPr>
          <a:xfrm>
            <a:off x="6246450" y="1185750"/>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18" name="Google Shape;218;p28"/>
          <p:cNvSpPr txBox="1"/>
          <p:nvPr>
            <p:ph type="subTitle" idx="4"/>
          </p:nvPr>
        </p:nvSpPr>
        <p:spPr>
          <a:xfrm>
            <a:off x="6246450" y="199575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1600"/>
              <a:buFont typeface="Nunito" panose="00000500000000000000"/>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Clr>
                <a:schemeClr val="dk1"/>
              </a:buClr>
              <a:buSzPts val="1600"/>
              <a:buNone/>
              <a:defRPr sz="1600">
                <a:solidFill>
                  <a:schemeClr val="dk1"/>
                </a:solidFill>
              </a:defRPr>
            </a:lvl2pPr>
            <a:lvl3pPr lvl="2" algn="ctr" rtl="0">
              <a:lnSpc>
                <a:spcPct val="100000"/>
              </a:lnSpc>
              <a:spcBef>
                <a:spcPts val="0"/>
              </a:spcBef>
              <a:spcAft>
                <a:spcPts val="0"/>
              </a:spcAft>
              <a:buClr>
                <a:schemeClr val="dk1"/>
              </a:buClr>
              <a:buSzPts val="1600"/>
              <a:buNone/>
              <a:defRPr sz="1600">
                <a:solidFill>
                  <a:schemeClr val="dk1"/>
                </a:solidFill>
              </a:defRPr>
            </a:lvl3pPr>
            <a:lvl4pPr lvl="3" algn="ctr" rtl="0">
              <a:lnSpc>
                <a:spcPct val="100000"/>
              </a:lnSpc>
              <a:spcBef>
                <a:spcPts val="0"/>
              </a:spcBef>
              <a:spcAft>
                <a:spcPts val="0"/>
              </a:spcAft>
              <a:buClr>
                <a:schemeClr val="dk1"/>
              </a:buClr>
              <a:buSzPts val="1600"/>
              <a:buNone/>
              <a:defRPr sz="1600">
                <a:solidFill>
                  <a:schemeClr val="dk1"/>
                </a:solidFill>
              </a:defRPr>
            </a:lvl4pPr>
            <a:lvl5pPr lvl="4" algn="ctr" rtl="0">
              <a:lnSpc>
                <a:spcPct val="100000"/>
              </a:lnSpc>
              <a:spcBef>
                <a:spcPts val="0"/>
              </a:spcBef>
              <a:spcAft>
                <a:spcPts val="0"/>
              </a:spcAft>
              <a:buClr>
                <a:schemeClr val="dk1"/>
              </a:buClr>
              <a:buSzPts val="1600"/>
              <a:buNone/>
              <a:defRPr sz="1600">
                <a:solidFill>
                  <a:schemeClr val="dk1"/>
                </a:solidFill>
              </a:defRPr>
            </a:lvl5pPr>
            <a:lvl6pPr lvl="5" algn="ctr" rtl="0">
              <a:lnSpc>
                <a:spcPct val="100000"/>
              </a:lnSpc>
              <a:spcBef>
                <a:spcPts val="0"/>
              </a:spcBef>
              <a:spcAft>
                <a:spcPts val="0"/>
              </a:spcAft>
              <a:buClr>
                <a:schemeClr val="dk1"/>
              </a:buClr>
              <a:buSzPts val="1600"/>
              <a:buNone/>
              <a:defRPr sz="1600">
                <a:solidFill>
                  <a:schemeClr val="dk1"/>
                </a:solidFill>
              </a:defRPr>
            </a:lvl6pPr>
            <a:lvl7pPr lvl="6" algn="ctr" rtl="0">
              <a:lnSpc>
                <a:spcPct val="100000"/>
              </a:lnSpc>
              <a:spcBef>
                <a:spcPts val="0"/>
              </a:spcBef>
              <a:spcAft>
                <a:spcPts val="0"/>
              </a:spcAft>
              <a:buClr>
                <a:schemeClr val="dk1"/>
              </a:buClr>
              <a:buSzPts val="1600"/>
              <a:buNone/>
              <a:defRPr sz="1600">
                <a:solidFill>
                  <a:schemeClr val="dk1"/>
                </a:solidFill>
              </a:defRPr>
            </a:lvl7pPr>
            <a:lvl8pPr lvl="7" algn="ctr" rtl="0">
              <a:lnSpc>
                <a:spcPct val="100000"/>
              </a:lnSpc>
              <a:spcBef>
                <a:spcPts val="0"/>
              </a:spcBef>
              <a:spcAft>
                <a:spcPts val="0"/>
              </a:spcAft>
              <a:buClr>
                <a:schemeClr val="dk1"/>
              </a:buClr>
              <a:buSzPts val="1600"/>
              <a:buNone/>
              <a:defRPr sz="1600">
                <a:solidFill>
                  <a:schemeClr val="dk1"/>
                </a:solidFill>
              </a:defRPr>
            </a:lvl8pPr>
            <a:lvl9pPr lvl="8" algn="ctr" rtl="0">
              <a:lnSpc>
                <a:spcPct val="100000"/>
              </a:lnSpc>
              <a:spcBef>
                <a:spcPts val="0"/>
              </a:spcBef>
              <a:spcAft>
                <a:spcPts val="0"/>
              </a:spcAft>
              <a:buClr>
                <a:schemeClr val="dk1"/>
              </a:buClr>
              <a:buSzPts val="1600"/>
              <a:buNone/>
              <a:defRPr sz="1600">
                <a:solidFill>
                  <a:schemeClr val="dk1"/>
                </a:solidFill>
              </a:defRPr>
            </a:lvl9pPr>
          </a:lstStyle>
          <a:p/>
        </p:txBody>
      </p:sp>
      <p:sp>
        <p:nvSpPr>
          <p:cNvPr id="219" name="Google Shape;219;p28"/>
          <p:cNvSpPr txBox="1"/>
          <p:nvPr>
            <p:ph type="ctrTitle" idx="5"/>
          </p:nvPr>
        </p:nvSpPr>
        <p:spPr>
          <a:xfrm>
            <a:off x="846450" y="1185750"/>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20" name="Google Shape;220;p28"/>
          <p:cNvSpPr txBox="1"/>
          <p:nvPr>
            <p:ph type="subTitle" idx="6"/>
          </p:nvPr>
        </p:nvSpPr>
        <p:spPr>
          <a:xfrm>
            <a:off x="846450" y="199575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1600"/>
              <a:buFont typeface="Nunito" panose="00000500000000000000"/>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Clr>
                <a:schemeClr val="dk1"/>
              </a:buClr>
              <a:buSzPts val="1600"/>
              <a:buNone/>
              <a:defRPr sz="1600">
                <a:solidFill>
                  <a:schemeClr val="dk1"/>
                </a:solidFill>
              </a:defRPr>
            </a:lvl2pPr>
            <a:lvl3pPr lvl="2" algn="ctr" rtl="0">
              <a:lnSpc>
                <a:spcPct val="100000"/>
              </a:lnSpc>
              <a:spcBef>
                <a:spcPts val="0"/>
              </a:spcBef>
              <a:spcAft>
                <a:spcPts val="0"/>
              </a:spcAft>
              <a:buClr>
                <a:schemeClr val="dk1"/>
              </a:buClr>
              <a:buSzPts val="1600"/>
              <a:buNone/>
              <a:defRPr sz="1600">
                <a:solidFill>
                  <a:schemeClr val="dk1"/>
                </a:solidFill>
              </a:defRPr>
            </a:lvl3pPr>
            <a:lvl4pPr lvl="3" algn="ctr" rtl="0">
              <a:lnSpc>
                <a:spcPct val="100000"/>
              </a:lnSpc>
              <a:spcBef>
                <a:spcPts val="0"/>
              </a:spcBef>
              <a:spcAft>
                <a:spcPts val="0"/>
              </a:spcAft>
              <a:buClr>
                <a:schemeClr val="dk1"/>
              </a:buClr>
              <a:buSzPts val="1600"/>
              <a:buNone/>
              <a:defRPr sz="1600">
                <a:solidFill>
                  <a:schemeClr val="dk1"/>
                </a:solidFill>
              </a:defRPr>
            </a:lvl4pPr>
            <a:lvl5pPr lvl="4" algn="ctr" rtl="0">
              <a:lnSpc>
                <a:spcPct val="100000"/>
              </a:lnSpc>
              <a:spcBef>
                <a:spcPts val="0"/>
              </a:spcBef>
              <a:spcAft>
                <a:spcPts val="0"/>
              </a:spcAft>
              <a:buClr>
                <a:schemeClr val="dk1"/>
              </a:buClr>
              <a:buSzPts val="1600"/>
              <a:buNone/>
              <a:defRPr sz="1600">
                <a:solidFill>
                  <a:schemeClr val="dk1"/>
                </a:solidFill>
              </a:defRPr>
            </a:lvl5pPr>
            <a:lvl6pPr lvl="5" algn="ctr" rtl="0">
              <a:lnSpc>
                <a:spcPct val="100000"/>
              </a:lnSpc>
              <a:spcBef>
                <a:spcPts val="0"/>
              </a:spcBef>
              <a:spcAft>
                <a:spcPts val="0"/>
              </a:spcAft>
              <a:buClr>
                <a:schemeClr val="dk1"/>
              </a:buClr>
              <a:buSzPts val="1600"/>
              <a:buNone/>
              <a:defRPr sz="1600">
                <a:solidFill>
                  <a:schemeClr val="dk1"/>
                </a:solidFill>
              </a:defRPr>
            </a:lvl6pPr>
            <a:lvl7pPr lvl="6" algn="ctr" rtl="0">
              <a:lnSpc>
                <a:spcPct val="100000"/>
              </a:lnSpc>
              <a:spcBef>
                <a:spcPts val="0"/>
              </a:spcBef>
              <a:spcAft>
                <a:spcPts val="0"/>
              </a:spcAft>
              <a:buClr>
                <a:schemeClr val="dk1"/>
              </a:buClr>
              <a:buSzPts val="1600"/>
              <a:buNone/>
              <a:defRPr sz="1600">
                <a:solidFill>
                  <a:schemeClr val="dk1"/>
                </a:solidFill>
              </a:defRPr>
            </a:lvl7pPr>
            <a:lvl8pPr lvl="7" algn="ctr" rtl="0">
              <a:lnSpc>
                <a:spcPct val="100000"/>
              </a:lnSpc>
              <a:spcBef>
                <a:spcPts val="0"/>
              </a:spcBef>
              <a:spcAft>
                <a:spcPts val="0"/>
              </a:spcAft>
              <a:buClr>
                <a:schemeClr val="dk1"/>
              </a:buClr>
              <a:buSzPts val="1600"/>
              <a:buNone/>
              <a:defRPr sz="1600">
                <a:solidFill>
                  <a:schemeClr val="dk1"/>
                </a:solidFill>
              </a:defRPr>
            </a:lvl8pPr>
            <a:lvl9pPr lvl="8" algn="ctr" rtl="0">
              <a:lnSpc>
                <a:spcPct val="100000"/>
              </a:lnSpc>
              <a:spcBef>
                <a:spcPts val="0"/>
              </a:spcBef>
              <a:spcAft>
                <a:spcPts val="0"/>
              </a:spcAft>
              <a:buClr>
                <a:schemeClr val="dk1"/>
              </a:buClr>
              <a:buSzPts val="1600"/>
              <a:buNone/>
              <a:defRPr sz="1600">
                <a:solidFill>
                  <a:schemeClr val="dk1"/>
                </a:solidFill>
              </a:defRPr>
            </a:lvl9pPr>
          </a:lstStyle>
          <a:p/>
        </p:txBody>
      </p:sp>
      <p:sp>
        <p:nvSpPr>
          <p:cNvPr id="221" name="Google Shape;221;p28"/>
          <p:cNvSpPr txBox="1"/>
          <p:nvPr>
            <p:ph type="ctrTitle" idx="7"/>
          </p:nvPr>
        </p:nvSpPr>
        <p:spPr>
          <a:xfrm>
            <a:off x="4806450" y="3319371"/>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22" name="Google Shape;222;p28"/>
          <p:cNvSpPr txBox="1"/>
          <p:nvPr>
            <p:ph type="subTitle" idx="8"/>
          </p:nvPr>
        </p:nvSpPr>
        <p:spPr>
          <a:xfrm>
            <a:off x="4806450" y="4043206"/>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1600"/>
              <a:buFont typeface="Nunito" panose="00000500000000000000"/>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Clr>
                <a:schemeClr val="dk1"/>
              </a:buClr>
              <a:buSzPts val="1600"/>
              <a:buNone/>
              <a:defRPr sz="1600">
                <a:solidFill>
                  <a:schemeClr val="dk1"/>
                </a:solidFill>
              </a:defRPr>
            </a:lvl2pPr>
            <a:lvl3pPr lvl="2" algn="ctr" rtl="0">
              <a:lnSpc>
                <a:spcPct val="100000"/>
              </a:lnSpc>
              <a:spcBef>
                <a:spcPts val="0"/>
              </a:spcBef>
              <a:spcAft>
                <a:spcPts val="0"/>
              </a:spcAft>
              <a:buClr>
                <a:schemeClr val="dk1"/>
              </a:buClr>
              <a:buSzPts val="1600"/>
              <a:buNone/>
              <a:defRPr sz="1600">
                <a:solidFill>
                  <a:schemeClr val="dk1"/>
                </a:solidFill>
              </a:defRPr>
            </a:lvl3pPr>
            <a:lvl4pPr lvl="3" algn="ctr" rtl="0">
              <a:lnSpc>
                <a:spcPct val="100000"/>
              </a:lnSpc>
              <a:spcBef>
                <a:spcPts val="0"/>
              </a:spcBef>
              <a:spcAft>
                <a:spcPts val="0"/>
              </a:spcAft>
              <a:buClr>
                <a:schemeClr val="dk1"/>
              </a:buClr>
              <a:buSzPts val="1600"/>
              <a:buNone/>
              <a:defRPr sz="1600">
                <a:solidFill>
                  <a:schemeClr val="dk1"/>
                </a:solidFill>
              </a:defRPr>
            </a:lvl4pPr>
            <a:lvl5pPr lvl="4" algn="ctr" rtl="0">
              <a:lnSpc>
                <a:spcPct val="100000"/>
              </a:lnSpc>
              <a:spcBef>
                <a:spcPts val="0"/>
              </a:spcBef>
              <a:spcAft>
                <a:spcPts val="0"/>
              </a:spcAft>
              <a:buClr>
                <a:schemeClr val="dk1"/>
              </a:buClr>
              <a:buSzPts val="1600"/>
              <a:buNone/>
              <a:defRPr sz="1600">
                <a:solidFill>
                  <a:schemeClr val="dk1"/>
                </a:solidFill>
              </a:defRPr>
            </a:lvl5pPr>
            <a:lvl6pPr lvl="5" algn="ctr" rtl="0">
              <a:lnSpc>
                <a:spcPct val="100000"/>
              </a:lnSpc>
              <a:spcBef>
                <a:spcPts val="0"/>
              </a:spcBef>
              <a:spcAft>
                <a:spcPts val="0"/>
              </a:spcAft>
              <a:buClr>
                <a:schemeClr val="dk1"/>
              </a:buClr>
              <a:buSzPts val="1600"/>
              <a:buNone/>
              <a:defRPr sz="1600">
                <a:solidFill>
                  <a:schemeClr val="dk1"/>
                </a:solidFill>
              </a:defRPr>
            </a:lvl6pPr>
            <a:lvl7pPr lvl="6" algn="ctr" rtl="0">
              <a:lnSpc>
                <a:spcPct val="100000"/>
              </a:lnSpc>
              <a:spcBef>
                <a:spcPts val="0"/>
              </a:spcBef>
              <a:spcAft>
                <a:spcPts val="0"/>
              </a:spcAft>
              <a:buClr>
                <a:schemeClr val="dk1"/>
              </a:buClr>
              <a:buSzPts val="1600"/>
              <a:buNone/>
              <a:defRPr sz="1600">
                <a:solidFill>
                  <a:schemeClr val="dk1"/>
                </a:solidFill>
              </a:defRPr>
            </a:lvl7pPr>
            <a:lvl8pPr lvl="7" algn="ctr" rtl="0">
              <a:lnSpc>
                <a:spcPct val="100000"/>
              </a:lnSpc>
              <a:spcBef>
                <a:spcPts val="0"/>
              </a:spcBef>
              <a:spcAft>
                <a:spcPts val="0"/>
              </a:spcAft>
              <a:buClr>
                <a:schemeClr val="dk1"/>
              </a:buClr>
              <a:buSzPts val="1600"/>
              <a:buNone/>
              <a:defRPr sz="1600">
                <a:solidFill>
                  <a:schemeClr val="dk1"/>
                </a:solidFill>
              </a:defRPr>
            </a:lvl8pPr>
            <a:lvl9pPr lvl="8" algn="ctr" rtl="0">
              <a:lnSpc>
                <a:spcPct val="100000"/>
              </a:lnSpc>
              <a:spcBef>
                <a:spcPts val="0"/>
              </a:spcBef>
              <a:spcAft>
                <a:spcPts val="0"/>
              </a:spcAft>
              <a:buClr>
                <a:schemeClr val="dk1"/>
              </a:buClr>
              <a:buSzPts val="1600"/>
              <a:buNone/>
              <a:defRPr sz="1600">
                <a:solidFill>
                  <a:schemeClr val="dk1"/>
                </a:solidFill>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hree columns">
  <p:cSld name="BLANK_2">
    <p:spTree>
      <p:nvGrpSpPr>
        <p:cNvPr id="223" name="Shape 223"/>
        <p:cNvGrpSpPr/>
        <p:nvPr/>
      </p:nvGrpSpPr>
      <p:grpSpPr>
        <a:xfrm>
          <a:off x="0" y="0"/>
          <a:ext cx="0" cy="0"/>
          <a:chOff x="0" y="0"/>
          <a:chExt cx="0" cy="0"/>
        </a:xfrm>
      </p:grpSpPr>
      <p:grpSp>
        <p:nvGrpSpPr>
          <p:cNvPr id="224" name="Google Shape;224;p29"/>
          <p:cNvGrpSpPr/>
          <p:nvPr/>
        </p:nvGrpSpPr>
        <p:grpSpPr>
          <a:xfrm rot="492070">
            <a:off x="1691180" y="4051428"/>
            <a:ext cx="5555398" cy="3219326"/>
            <a:chOff x="1047877" y="3717859"/>
            <a:chExt cx="6167098" cy="3573804"/>
          </a:xfrm>
        </p:grpSpPr>
        <p:sp>
          <p:nvSpPr>
            <p:cNvPr id="225" name="Google Shape;225;p29"/>
            <p:cNvSpPr/>
            <p:nvPr/>
          </p:nvSpPr>
          <p:spPr>
            <a:xfrm rot="-541946">
              <a:off x="1223334" y="4168908"/>
              <a:ext cx="5738696" cy="2688951"/>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29"/>
            <p:cNvSpPr/>
            <p:nvPr/>
          </p:nvSpPr>
          <p:spPr>
            <a:xfrm rot="-10736965" flipH="1">
              <a:off x="1516809" y="3769654"/>
              <a:ext cx="5674267" cy="2660647"/>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27" name="Google Shape;227;p29"/>
          <p:cNvSpPr txBox="1"/>
          <p:nvPr>
            <p:ph type="ctrTitle"/>
          </p:nvPr>
        </p:nvSpPr>
        <p:spPr>
          <a:xfrm>
            <a:off x="3546442" y="21535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28" name="Google Shape;228;p29"/>
          <p:cNvSpPr txBox="1"/>
          <p:nvPr>
            <p:ph type="subTitle" idx="1"/>
          </p:nvPr>
        </p:nvSpPr>
        <p:spPr>
          <a:xfrm>
            <a:off x="3546442" y="28831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9" name="Google Shape;229;p29"/>
          <p:cNvSpPr txBox="1"/>
          <p:nvPr>
            <p:ph type="ctrTitle" idx="2"/>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230" name="Google Shape;230;p29"/>
          <p:cNvSpPr txBox="1"/>
          <p:nvPr>
            <p:ph type="ctrTitle" idx="3"/>
          </p:nvPr>
        </p:nvSpPr>
        <p:spPr>
          <a:xfrm>
            <a:off x="6147217" y="21535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31" name="Google Shape;231;p29"/>
          <p:cNvSpPr txBox="1"/>
          <p:nvPr>
            <p:ph type="subTitle" idx="4"/>
          </p:nvPr>
        </p:nvSpPr>
        <p:spPr>
          <a:xfrm>
            <a:off x="6147217" y="28831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32" name="Google Shape;232;p29"/>
          <p:cNvSpPr txBox="1"/>
          <p:nvPr>
            <p:ph type="ctrTitle" idx="5"/>
          </p:nvPr>
        </p:nvSpPr>
        <p:spPr>
          <a:xfrm>
            <a:off x="945667" y="21535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33" name="Google Shape;233;p29"/>
          <p:cNvSpPr txBox="1"/>
          <p:nvPr>
            <p:ph type="subTitle" idx="6"/>
          </p:nvPr>
        </p:nvSpPr>
        <p:spPr>
          <a:xfrm>
            <a:off x="945667" y="28831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hree columns 2">
  <p:cSld name="BLANK_2_1">
    <p:spTree>
      <p:nvGrpSpPr>
        <p:cNvPr id="234" name="Shape 234"/>
        <p:cNvGrpSpPr/>
        <p:nvPr/>
      </p:nvGrpSpPr>
      <p:grpSpPr>
        <a:xfrm>
          <a:off x="0" y="0"/>
          <a:ext cx="0" cy="0"/>
          <a:chOff x="0" y="0"/>
          <a:chExt cx="0" cy="0"/>
        </a:xfrm>
      </p:grpSpPr>
      <p:grpSp>
        <p:nvGrpSpPr>
          <p:cNvPr id="235" name="Google Shape;235;p30"/>
          <p:cNvGrpSpPr/>
          <p:nvPr/>
        </p:nvGrpSpPr>
        <p:grpSpPr>
          <a:xfrm>
            <a:off x="-3201322" y="-5410397"/>
            <a:ext cx="18409305" cy="17175749"/>
            <a:chOff x="-3201322" y="-5410397"/>
            <a:chExt cx="18409305" cy="17175749"/>
          </a:xfrm>
        </p:grpSpPr>
        <p:grpSp>
          <p:nvGrpSpPr>
            <p:cNvPr id="236" name="Google Shape;236;p30"/>
            <p:cNvGrpSpPr/>
            <p:nvPr/>
          </p:nvGrpSpPr>
          <p:grpSpPr>
            <a:xfrm rot="8435258">
              <a:off x="-937922" y="5353135"/>
              <a:ext cx="7789388" cy="4444875"/>
              <a:chOff x="2928868" y="2519527"/>
              <a:chExt cx="7789354" cy="4444855"/>
            </a:xfrm>
          </p:grpSpPr>
          <p:sp>
            <p:nvSpPr>
              <p:cNvPr id="237" name="Google Shape;237;p30"/>
              <p:cNvSpPr/>
              <p:nvPr/>
            </p:nvSpPr>
            <p:spPr>
              <a:xfrm rot="5611783">
                <a:off x="4829251" y="898454"/>
                <a:ext cx="3988589" cy="7544622"/>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30"/>
              <p:cNvSpPr/>
              <p:nvPr/>
            </p:nvSpPr>
            <p:spPr>
              <a:xfrm rot="4783605">
                <a:off x="5038830" y="1261575"/>
                <a:ext cx="3742658" cy="6960760"/>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9" name="Google Shape;239;p30"/>
            <p:cNvSpPr/>
            <p:nvPr/>
          </p:nvSpPr>
          <p:spPr>
            <a:xfrm rot="-8381007">
              <a:off x="-1215056" y="-5189144"/>
              <a:ext cx="3742640" cy="6960642"/>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30"/>
            <p:cNvSpPr/>
            <p:nvPr/>
          </p:nvSpPr>
          <p:spPr>
            <a:xfrm rot="3770928">
              <a:off x="9282945" y="-4151871"/>
              <a:ext cx="3742624" cy="6960760"/>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41" name="Google Shape;241;p30"/>
          <p:cNvSpPr txBox="1"/>
          <p:nvPr>
            <p:ph type="ctrTitle"/>
          </p:nvPr>
        </p:nvSpPr>
        <p:spPr>
          <a:xfrm>
            <a:off x="3546442" y="22248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42" name="Google Shape;242;p30"/>
          <p:cNvSpPr txBox="1"/>
          <p:nvPr>
            <p:ph type="subTitle" idx="1"/>
          </p:nvPr>
        </p:nvSpPr>
        <p:spPr>
          <a:xfrm>
            <a:off x="3546442" y="29544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43" name="Google Shape;243;p30"/>
          <p:cNvSpPr txBox="1"/>
          <p:nvPr>
            <p:ph type="ctrTitle" idx="2"/>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244" name="Google Shape;244;p30"/>
          <p:cNvSpPr txBox="1"/>
          <p:nvPr>
            <p:ph type="ctrTitle" idx="3"/>
          </p:nvPr>
        </p:nvSpPr>
        <p:spPr>
          <a:xfrm>
            <a:off x="6246450" y="22248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45" name="Google Shape;245;p30"/>
          <p:cNvSpPr txBox="1"/>
          <p:nvPr>
            <p:ph type="subTitle" idx="4"/>
          </p:nvPr>
        </p:nvSpPr>
        <p:spPr>
          <a:xfrm>
            <a:off x="6246450" y="29544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46" name="Google Shape;246;p30"/>
          <p:cNvSpPr txBox="1"/>
          <p:nvPr>
            <p:ph type="ctrTitle" idx="5"/>
          </p:nvPr>
        </p:nvSpPr>
        <p:spPr>
          <a:xfrm>
            <a:off x="846450" y="2224875"/>
            <a:ext cx="2051100" cy="9288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47" name="Google Shape;247;p30"/>
          <p:cNvSpPr txBox="1"/>
          <p:nvPr>
            <p:ph type="subTitle" idx="6"/>
          </p:nvPr>
        </p:nvSpPr>
        <p:spPr>
          <a:xfrm>
            <a:off x="846450" y="2954400"/>
            <a:ext cx="2051100" cy="9282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29" name="Shape 29"/>
        <p:cNvGrpSpPr/>
        <p:nvPr/>
      </p:nvGrpSpPr>
      <p:grpSpPr>
        <a:xfrm>
          <a:off x="0" y="0"/>
          <a:ext cx="0" cy="0"/>
          <a:chOff x="0" y="0"/>
          <a:chExt cx="0" cy="0"/>
        </a:xfrm>
      </p:grpSpPr>
      <p:grpSp>
        <p:nvGrpSpPr>
          <p:cNvPr id="30" name="Google Shape;30;p4"/>
          <p:cNvGrpSpPr/>
          <p:nvPr/>
        </p:nvGrpSpPr>
        <p:grpSpPr>
          <a:xfrm>
            <a:off x="4292442" y="2150846"/>
            <a:ext cx="9356554" cy="8370168"/>
            <a:chOff x="4676142" y="-1132904"/>
            <a:chExt cx="9356554" cy="8370168"/>
          </a:xfrm>
        </p:grpSpPr>
        <p:sp>
          <p:nvSpPr>
            <p:cNvPr id="31" name="Google Shape;31;p4"/>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4"/>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 name="Google Shape;33;p4"/>
          <p:cNvGrpSpPr/>
          <p:nvPr/>
        </p:nvGrpSpPr>
        <p:grpSpPr>
          <a:xfrm>
            <a:off x="-4871183" y="-5506029"/>
            <a:ext cx="9356554" cy="8370168"/>
            <a:chOff x="4676142" y="-1132904"/>
            <a:chExt cx="9356554" cy="8370168"/>
          </a:xfrm>
        </p:grpSpPr>
        <p:sp>
          <p:nvSpPr>
            <p:cNvPr id="34" name="Google Shape;34;p4"/>
            <p:cNvSpPr/>
            <p:nvPr/>
          </p:nvSpPr>
          <p:spPr>
            <a:xfrm rot="519254">
              <a:off x="5169791" y="-544207"/>
              <a:ext cx="8369255" cy="7192773"/>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35;p4"/>
            <p:cNvSpPr/>
            <p:nvPr/>
          </p:nvSpPr>
          <p:spPr>
            <a:xfrm rot="-163">
              <a:off x="5169816" y="-416439"/>
              <a:ext cx="8369219" cy="719269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6" name="Google Shape;36;p4"/>
          <p:cNvSpPr txBox="1"/>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6500"/>
              <a:buFont typeface="Nunito Black" panose="00000800000000000000"/>
              <a:buNone/>
              <a:defRPr sz="6500">
                <a:solidFill>
                  <a:schemeClr val="dk2"/>
                </a:solidFill>
                <a:latin typeface="Nunito Black" panose="00000800000000000000"/>
                <a:ea typeface="Nunito Black" panose="00000800000000000000"/>
                <a:cs typeface="Nunito Black" panose="00000800000000000000"/>
                <a:sym typeface="Nunito Black" panose="00000800000000000000"/>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hree columns 3">
  <p:cSld name="BLANK_2_1_1">
    <p:spTree>
      <p:nvGrpSpPr>
        <p:cNvPr id="248" name="Shape 248"/>
        <p:cNvGrpSpPr/>
        <p:nvPr/>
      </p:nvGrpSpPr>
      <p:grpSpPr>
        <a:xfrm>
          <a:off x="0" y="0"/>
          <a:ext cx="0" cy="0"/>
          <a:chOff x="0" y="0"/>
          <a:chExt cx="0" cy="0"/>
        </a:xfrm>
      </p:grpSpPr>
      <p:cxnSp>
        <p:nvCxnSpPr>
          <p:cNvPr id="249" name="Google Shape;249;p31"/>
          <p:cNvCxnSpPr/>
          <p:nvPr/>
        </p:nvCxnSpPr>
        <p:spPr>
          <a:xfrm>
            <a:off x="1805250" y="3140824"/>
            <a:ext cx="5533500" cy="0"/>
          </a:xfrm>
          <a:prstGeom prst="straightConnector1">
            <a:avLst/>
          </a:prstGeom>
          <a:noFill/>
          <a:ln w="28575" cap="flat" cmpd="sng">
            <a:solidFill>
              <a:schemeClr val="dk2"/>
            </a:solidFill>
            <a:prstDash val="solid"/>
            <a:round/>
            <a:headEnd type="none" w="med" len="med"/>
            <a:tailEnd type="none" w="med" len="med"/>
          </a:ln>
        </p:spPr>
      </p:cxnSp>
      <p:cxnSp>
        <p:nvCxnSpPr>
          <p:cNvPr id="250" name="Google Shape;250;p31"/>
          <p:cNvCxnSpPr/>
          <p:nvPr/>
        </p:nvCxnSpPr>
        <p:spPr>
          <a:xfrm>
            <a:off x="1805250" y="2428632"/>
            <a:ext cx="5533500" cy="0"/>
          </a:xfrm>
          <a:prstGeom prst="straightConnector1">
            <a:avLst/>
          </a:prstGeom>
          <a:noFill/>
          <a:ln w="28575" cap="flat" cmpd="sng">
            <a:solidFill>
              <a:schemeClr val="dk2"/>
            </a:solidFill>
            <a:prstDash val="solid"/>
            <a:round/>
            <a:headEnd type="none" w="med" len="med"/>
            <a:tailEnd type="none" w="med" len="med"/>
          </a:ln>
        </p:spPr>
      </p:cxnSp>
      <p:grpSp>
        <p:nvGrpSpPr>
          <p:cNvPr id="251" name="Google Shape;251;p31"/>
          <p:cNvGrpSpPr/>
          <p:nvPr/>
        </p:nvGrpSpPr>
        <p:grpSpPr>
          <a:xfrm>
            <a:off x="5934196" y="1607869"/>
            <a:ext cx="7280314" cy="7488072"/>
            <a:chOff x="5934196" y="1607869"/>
            <a:chExt cx="7280314" cy="7488072"/>
          </a:xfrm>
        </p:grpSpPr>
        <p:sp>
          <p:nvSpPr>
            <p:cNvPr id="252" name="Google Shape;252;p31"/>
            <p:cNvSpPr/>
            <p:nvPr/>
          </p:nvSpPr>
          <p:spPr>
            <a:xfrm rot="-1717089">
              <a:off x="7152618" y="2651609"/>
              <a:ext cx="5407269" cy="4112666"/>
            </a:xfrm>
            <a:custGeom>
              <a:avLst/>
              <a:gdLst/>
              <a:ahLst/>
              <a:cxnLst/>
              <a:rect l="l" t="t" r="r" b="b"/>
              <a:pathLst>
                <a:path w="101149" h="76932" extrusionOk="0">
                  <a:moveTo>
                    <a:pt x="77006" y="0"/>
                  </a:moveTo>
                  <a:cubicBezTo>
                    <a:pt x="69501" y="0"/>
                    <a:pt x="56742" y="10804"/>
                    <a:pt x="40207" y="10804"/>
                  </a:cubicBezTo>
                  <a:cubicBezTo>
                    <a:pt x="37571" y="10804"/>
                    <a:pt x="34840" y="10530"/>
                    <a:pt x="32018" y="9893"/>
                  </a:cubicBezTo>
                  <a:cubicBezTo>
                    <a:pt x="28839" y="9180"/>
                    <a:pt x="25935" y="8834"/>
                    <a:pt x="23321" y="8834"/>
                  </a:cubicBezTo>
                  <a:cubicBezTo>
                    <a:pt x="8583" y="8834"/>
                    <a:pt x="3085" y="19842"/>
                    <a:pt x="9654" y="38073"/>
                  </a:cubicBezTo>
                  <a:cubicBezTo>
                    <a:pt x="13311" y="48266"/>
                    <a:pt x="1" y="58818"/>
                    <a:pt x="9534" y="71109"/>
                  </a:cubicBezTo>
                  <a:cubicBezTo>
                    <a:pt x="12296" y="74690"/>
                    <a:pt x="17676" y="76932"/>
                    <a:pt x="24228" y="76932"/>
                  </a:cubicBezTo>
                  <a:cubicBezTo>
                    <a:pt x="29198" y="76932"/>
                    <a:pt x="34843" y="75642"/>
                    <a:pt x="40532" y="72668"/>
                  </a:cubicBezTo>
                  <a:cubicBezTo>
                    <a:pt x="45970" y="69860"/>
                    <a:pt x="51467" y="69126"/>
                    <a:pt x="56638" y="69126"/>
                  </a:cubicBezTo>
                  <a:cubicBezTo>
                    <a:pt x="62300" y="69126"/>
                    <a:pt x="67571" y="70006"/>
                    <a:pt x="71945" y="70006"/>
                  </a:cubicBezTo>
                  <a:cubicBezTo>
                    <a:pt x="75686" y="70006"/>
                    <a:pt x="78771" y="69362"/>
                    <a:pt x="80883" y="66972"/>
                  </a:cubicBezTo>
                  <a:cubicBezTo>
                    <a:pt x="87298" y="59718"/>
                    <a:pt x="81362" y="55401"/>
                    <a:pt x="85679" y="47786"/>
                  </a:cubicBezTo>
                  <a:cubicBezTo>
                    <a:pt x="89157" y="41431"/>
                    <a:pt x="100489" y="40771"/>
                    <a:pt x="100788" y="31897"/>
                  </a:cubicBezTo>
                  <a:cubicBezTo>
                    <a:pt x="101148" y="20446"/>
                    <a:pt x="85380" y="22124"/>
                    <a:pt x="84180" y="11152"/>
                  </a:cubicBezTo>
                  <a:cubicBezTo>
                    <a:pt x="83268" y="2778"/>
                    <a:pt x="80813" y="0"/>
                    <a:pt x="77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53" name="Google Shape;253;p31"/>
            <p:cNvGrpSpPr/>
            <p:nvPr/>
          </p:nvGrpSpPr>
          <p:grpSpPr>
            <a:xfrm>
              <a:off x="5934196" y="2651682"/>
              <a:ext cx="6918235" cy="6444259"/>
              <a:chOff x="-4013727" y="3618325"/>
              <a:chExt cx="6189706" cy="5765643"/>
            </a:xfrm>
          </p:grpSpPr>
          <p:sp>
            <p:nvSpPr>
              <p:cNvPr id="254" name="Google Shape;254;p31"/>
              <p:cNvSpPr/>
              <p:nvPr/>
            </p:nvSpPr>
            <p:spPr>
              <a:xfrm>
                <a:off x="-2661725" y="3618325"/>
                <a:ext cx="4837704" cy="3679465"/>
              </a:xfrm>
              <a:custGeom>
                <a:avLst/>
                <a:gdLst/>
                <a:ahLst/>
                <a:cxnLst/>
                <a:rect l="l" t="t" r="r" b="b"/>
                <a:pathLst>
                  <a:path w="101149" h="76932" extrusionOk="0">
                    <a:moveTo>
                      <a:pt x="77006" y="0"/>
                    </a:moveTo>
                    <a:cubicBezTo>
                      <a:pt x="69501" y="0"/>
                      <a:pt x="56742" y="10804"/>
                      <a:pt x="40207" y="10804"/>
                    </a:cubicBezTo>
                    <a:cubicBezTo>
                      <a:pt x="37571" y="10804"/>
                      <a:pt x="34840" y="10530"/>
                      <a:pt x="32018" y="9893"/>
                    </a:cubicBezTo>
                    <a:cubicBezTo>
                      <a:pt x="28839" y="9180"/>
                      <a:pt x="25935" y="8834"/>
                      <a:pt x="23321" y="8834"/>
                    </a:cubicBezTo>
                    <a:cubicBezTo>
                      <a:pt x="8583" y="8834"/>
                      <a:pt x="3085" y="19842"/>
                      <a:pt x="9654" y="38073"/>
                    </a:cubicBezTo>
                    <a:cubicBezTo>
                      <a:pt x="13311" y="48266"/>
                      <a:pt x="1" y="58818"/>
                      <a:pt x="9534" y="71109"/>
                    </a:cubicBezTo>
                    <a:cubicBezTo>
                      <a:pt x="12296" y="74690"/>
                      <a:pt x="17676" y="76932"/>
                      <a:pt x="24228" y="76932"/>
                    </a:cubicBezTo>
                    <a:cubicBezTo>
                      <a:pt x="29198" y="76932"/>
                      <a:pt x="34843" y="75642"/>
                      <a:pt x="40532" y="72668"/>
                    </a:cubicBezTo>
                    <a:cubicBezTo>
                      <a:pt x="45970" y="69860"/>
                      <a:pt x="51467" y="69126"/>
                      <a:pt x="56638" y="69126"/>
                    </a:cubicBezTo>
                    <a:cubicBezTo>
                      <a:pt x="62300" y="69126"/>
                      <a:pt x="67571" y="70006"/>
                      <a:pt x="71945" y="70006"/>
                    </a:cubicBezTo>
                    <a:cubicBezTo>
                      <a:pt x="75686" y="70006"/>
                      <a:pt x="78771" y="69362"/>
                      <a:pt x="80883" y="66972"/>
                    </a:cubicBezTo>
                    <a:cubicBezTo>
                      <a:pt x="87298" y="59718"/>
                      <a:pt x="81362" y="55401"/>
                      <a:pt x="85679" y="47786"/>
                    </a:cubicBezTo>
                    <a:cubicBezTo>
                      <a:pt x="89157" y="41431"/>
                      <a:pt x="100489" y="40771"/>
                      <a:pt x="100788" y="31897"/>
                    </a:cubicBezTo>
                    <a:cubicBezTo>
                      <a:pt x="101148" y="20446"/>
                      <a:pt x="85380" y="22124"/>
                      <a:pt x="84180" y="11152"/>
                    </a:cubicBezTo>
                    <a:cubicBezTo>
                      <a:pt x="83268" y="2778"/>
                      <a:pt x="80813" y="0"/>
                      <a:pt x="770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31"/>
              <p:cNvSpPr/>
              <p:nvPr/>
            </p:nvSpPr>
            <p:spPr>
              <a:xfrm rot="639091">
                <a:off x="-3681276" y="4821368"/>
                <a:ext cx="5390303" cy="4099762"/>
              </a:xfrm>
              <a:custGeom>
                <a:avLst/>
                <a:gdLst/>
                <a:ahLst/>
                <a:cxnLst/>
                <a:rect l="l" t="t" r="r" b="b"/>
                <a:pathLst>
                  <a:path w="101149" h="76932" extrusionOk="0">
                    <a:moveTo>
                      <a:pt x="77006" y="0"/>
                    </a:moveTo>
                    <a:cubicBezTo>
                      <a:pt x="69501" y="0"/>
                      <a:pt x="56742" y="10804"/>
                      <a:pt x="40207" y="10804"/>
                    </a:cubicBezTo>
                    <a:cubicBezTo>
                      <a:pt x="37571" y="10804"/>
                      <a:pt x="34840" y="10530"/>
                      <a:pt x="32018" y="9893"/>
                    </a:cubicBezTo>
                    <a:cubicBezTo>
                      <a:pt x="28839" y="9180"/>
                      <a:pt x="25935" y="8834"/>
                      <a:pt x="23321" y="8834"/>
                    </a:cubicBezTo>
                    <a:cubicBezTo>
                      <a:pt x="8583" y="8834"/>
                      <a:pt x="3085" y="19842"/>
                      <a:pt x="9654" y="38073"/>
                    </a:cubicBezTo>
                    <a:cubicBezTo>
                      <a:pt x="13311" y="48266"/>
                      <a:pt x="1" y="58818"/>
                      <a:pt x="9534" y="71109"/>
                    </a:cubicBezTo>
                    <a:cubicBezTo>
                      <a:pt x="12296" y="74690"/>
                      <a:pt x="17676" y="76932"/>
                      <a:pt x="24228" y="76932"/>
                    </a:cubicBezTo>
                    <a:cubicBezTo>
                      <a:pt x="29198" y="76932"/>
                      <a:pt x="34843" y="75642"/>
                      <a:pt x="40532" y="72668"/>
                    </a:cubicBezTo>
                    <a:cubicBezTo>
                      <a:pt x="45970" y="69860"/>
                      <a:pt x="51467" y="69126"/>
                      <a:pt x="56638" y="69126"/>
                    </a:cubicBezTo>
                    <a:cubicBezTo>
                      <a:pt x="62300" y="69126"/>
                      <a:pt x="67571" y="70006"/>
                      <a:pt x="71945" y="70006"/>
                    </a:cubicBezTo>
                    <a:cubicBezTo>
                      <a:pt x="75686" y="70006"/>
                      <a:pt x="78771" y="69362"/>
                      <a:pt x="80883" y="66972"/>
                    </a:cubicBezTo>
                    <a:cubicBezTo>
                      <a:pt x="87298" y="59718"/>
                      <a:pt x="81362" y="55401"/>
                      <a:pt x="85679" y="47786"/>
                    </a:cubicBezTo>
                    <a:cubicBezTo>
                      <a:pt x="89157" y="41431"/>
                      <a:pt x="100489" y="40771"/>
                      <a:pt x="100788" y="31897"/>
                    </a:cubicBezTo>
                    <a:cubicBezTo>
                      <a:pt x="101148" y="20446"/>
                      <a:pt x="85380" y="22124"/>
                      <a:pt x="84180" y="11152"/>
                    </a:cubicBezTo>
                    <a:cubicBezTo>
                      <a:pt x="83268" y="2778"/>
                      <a:pt x="80813" y="0"/>
                      <a:pt x="77006" y="0"/>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256" name="Google Shape;256;p31"/>
          <p:cNvSpPr txBox="1"/>
          <p:nvPr>
            <p:ph type="ctrTitle"/>
          </p:nvPr>
        </p:nvSpPr>
        <p:spPr>
          <a:xfrm>
            <a:off x="1879800" y="1714725"/>
            <a:ext cx="1285200" cy="5400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p:txBody>
      </p:sp>
      <p:sp>
        <p:nvSpPr>
          <p:cNvPr id="257" name="Google Shape;257;p31"/>
          <p:cNvSpPr txBox="1"/>
          <p:nvPr>
            <p:ph type="subTitle" idx="1"/>
          </p:nvPr>
        </p:nvSpPr>
        <p:spPr>
          <a:xfrm>
            <a:off x="3293750" y="1726625"/>
            <a:ext cx="3960000" cy="540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258" name="Google Shape;258;p31"/>
          <p:cNvSpPr txBox="1"/>
          <p:nvPr>
            <p:ph type="ctrTitle" idx="2"/>
          </p:nvPr>
        </p:nvSpPr>
        <p:spPr>
          <a:xfrm>
            <a:off x="1879800" y="3151632"/>
            <a:ext cx="1285200" cy="5400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p:txBody>
      </p:sp>
      <p:sp>
        <p:nvSpPr>
          <p:cNvPr id="259" name="Google Shape;259;p31"/>
          <p:cNvSpPr txBox="1"/>
          <p:nvPr>
            <p:ph type="subTitle" idx="3"/>
          </p:nvPr>
        </p:nvSpPr>
        <p:spPr>
          <a:xfrm>
            <a:off x="3282696" y="3151632"/>
            <a:ext cx="3960000" cy="540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260" name="Google Shape;260;p31"/>
          <p:cNvSpPr txBox="1"/>
          <p:nvPr>
            <p:ph type="ctrTitle" idx="4"/>
          </p:nvPr>
        </p:nvSpPr>
        <p:spPr>
          <a:xfrm>
            <a:off x="1879800" y="2438400"/>
            <a:ext cx="1285200" cy="5400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p:txBody>
      </p:sp>
      <p:sp>
        <p:nvSpPr>
          <p:cNvPr id="261" name="Google Shape;261;p31"/>
          <p:cNvSpPr txBox="1"/>
          <p:nvPr>
            <p:ph type="subTitle" idx="5"/>
          </p:nvPr>
        </p:nvSpPr>
        <p:spPr>
          <a:xfrm>
            <a:off x="3293750" y="2438400"/>
            <a:ext cx="3960000" cy="5400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262" name="Google Shape;262;p31"/>
          <p:cNvSpPr txBox="1"/>
          <p:nvPr>
            <p:ph type="ctrTitle" idx="6"/>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grpSp>
        <p:nvGrpSpPr>
          <p:cNvPr id="263" name="Google Shape;263;p31"/>
          <p:cNvGrpSpPr/>
          <p:nvPr/>
        </p:nvGrpSpPr>
        <p:grpSpPr>
          <a:xfrm rot="981567">
            <a:off x="-5909853" y="-2797774"/>
            <a:ext cx="7416719" cy="7180870"/>
            <a:chOff x="-4645443" y="6365857"/>
            <a:chExt cx="6635996" cy="6424974"/>
          </a:xfrm>
        </p:grpSpPr>
        <p:sp>
          <p:nvSpPr>
            <p:cNvPr id="264" name="Google Shape;264;p31"/>
            <p:cNvSpPr/>
            <p:nvPr/>
          </p:nvSpPr>
          <p:spPr>
            <a:xfrm rot="10446439">
              <a:off x="-3220581" y="6604457"/>
              <a:ext cx="4837472" cy="3679289"/>
            </a:xfrm>
            <a:custGeom>
              <a:avLst/>
              <a:gdLst/>
              <a:ahLst/>
              <a:cxnLst/>
              <a:rect l="l" t="t" r="r" b="b"/>
              <a:pathLst>
                <a:path w="101149" h="76932" extrusionOk="0">
                  <a:moveTo>
                    <a:pt x="77006" y="0"/>
                  </a:moveTo>
                  <a:cubicBezTo>
                    <a:pt x="69501" y="0"/>
                    <a:pt x="56742" y="10804"/>
                    <a:pt x="40207" y="10804"/>
                  </a:cubicBezTo>
                  <a:cubicBezTo>
                    <a:pt x="37571" y="10804"/>
                    <a:pt x="34840" y="10530"/>
                    <a:pt x="32018" y="9893"/>
                  </a:cubicBezTo>
                  <a:cubicBezTo>
                    <a:pt x="28839" y="9180"/>
                    <a:pt x="25935" y="8834"/>
                    <a:pt x="23321" y="8834"/>
                  </a:cubicBezTo>
                  <a:cubicBezTo>
                    <a:pt x="8583" y="8834"/>
                    <a:pt x="3085" y="19842"/>
                    <a:pt x="9654" y="38073"/>
                  </a:cubicBezTo>
                  <a:cubicBezTo>
                    <a:pt x="13311" y="48266"/>
                    <a:pt x="1" y="58818"/>
                    <a:pt x="9534" y="71109"/>
                  </a:cubicBezTo>
                  <a:cubicBezTo>
                    <a:pt x="12296" y="74690"/>
                    <a:pt x="17676" y="76932"/>
                    <a:pt x="24228" y="76932"/>
                  </a:cubicBezTo>
                  <a:cubicBezTo>
                    <a:pt x="29198" y="76932"/>
                    <a:pt x="34843" y="75642"/>
                    <a:pt x="40532" y="72668"/>
                  </a:cubicBezTo>
                  <a:cubicBezTo>
                    <a:pt x="45970" y="69860"/>
                    <a:pt x="51467" y="69126"/>
                    <a:pt x="56638" y="69126"/>
                  </a:cubicBezTo>
                  <a:cubicBezTo>
                    <a:pt x="62300" y="69126"/>
                    <a:pt x="67571" y="70006"/>
                    <a:pt x="71945" y="70006"/>
                  </a:cubicBezTo>
                  <a:cubicBezTo>
                    <a:pt x="75686" y="70006"/>
                    <a:pt x="78771" y="69362"/>
                    <a:pt x="80883" y="66972"/>
                  </a:cubicBezTo>
                  <a:cubicBezTo>
                    <a:pt x="87298" y="59718"/>
                    <a:pt x="81362" y="55401"/>
                    <a:pt x="85679" y="47786"/>
                  </a:cubicBezTo>
                  <a:cubicBezTo>
                    <a:pt x="89157" y="41431"/>
                    <a:pt x="100489" y="40771"/>
                    <a:pt x="100788" y="31897"/>
                  </a:cubicBezTo>
                  <a:cubicBezTo>
                    <a:pt x="101148" y="20446"/>
                    <a:pt x="85380" y="22124"/>
                    <a:pt x="84180" y="11152"/>
                  </a:cubicBezTo>
                  <a:cubicBezTo>
                    <a:pt x="83268" y="2778"/>
                    <a:pt x="80813" y="0"/>
                    <a:pt x="770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31"/>
            <p:cNvSpPr/>
            <p:nvPr/>
          </p:nvSpPr>
          <p:spPr>
            <a:xfrm rot="-9255503">
              <a:off x="-4022610" y="7723928"/>
              <a:ext cx="5390332" cy="4099783"/>
            </a:xfrm>
            <a:custGeom>
              <a:avLst/>
              <a:gdLst/>
              <a:ahLst/>
              <a:cxnLst/>
              <a:rect l="l" t="t" r="r" b="b"/>
              <a:pathLst>
                <a:path w="101149" h="76932" extrusionOk="0">
                  <a:moveTo>
                    <a:pt x="77006" y="0"/>
                  </a:moveTo>
                  <a:cubicBezTo>
                    <a:pt x="69501" y="0"/>
                    <a:pt x="56742" y="10804"/>
                    <a:pt x="40207" y="10804"/>
                  </a:cubicBezTo>
                  <a:cubicBezTo>
                    <a:pt x="37571" y="10804"/>
                    <a:pt x="34840" y="10530"/>
                    <a:pt x="32018" y="9893"/>
                  </a:cubicBezTo>
                  <a:cubicBezTo>
                    <a:pt x="28839" y="9180"/>
                    <a:pt x="25935" y="8834"/>
                    <a:pt x="23321" y="8834"/>
                  </a:cubicBezTo>
                  <a:cubicBezTo>
                    <a:pt x="8583" y="8834"/>
                    <a:pt x="3085" y="19842"/>
                    <a:pt x="9654" y="38073"/>
                  </a:cubicBezTo>
                  <a:cubicBezTo>
                    <a:pt x="13311" y="48266"/>
                    <a:pt x="1" y="58818"/>
                    <a:pt x="9534" y="71109"/>
                  </a:cubicBezTo>
                  <a:cubicBezTo>
                    <a:pt x="12296" y="74690"/>
                    <a:pt x="17676" y="76932"/>
                    <a:pt x="24228" y="76932"/>
                  </a:cubicBezTo>
                  <a:cubicBezTo>
                    <a:pt x="29198" y="76932"/>
                    <a:pt x="34843" y="75642"/>
                    <a:pt x="40532" y="72668"/>
                  </a:cubicBezTo>
                  <a:cubicBezTo>
                    <a:pt x="45970" y="69860"/>
                    <a:pt x="51467" y="69126"/>
                    <a:pt x="56638" y="69126"/>
                  </a:cubicBezTo>
                  <a:cubicBezTo>
                    <a:pt x="62300" y="69126"/>
                    <a:pt x="67571" y="70006"/>
                    <a:pt x="71945" y="70006"/>
                  </a:cubicBezTo>
                  <a:cubicBezTo>
                    <a:pt x="75686" y="70006"/>
                    <a:pt x="78771" y="69362"/>
                    <a:pt x="80883" y="66972"/>
                  </a:cubicBezTo>
                  <a:cubicBezTo>
                    <a:pt x="87298" y="59718"/>
                    <a:pt x="81362" y="55401"/>
                    <a:pt x="85679" y="47786"/>
                  </a:cubicBezTo>
                  <a:cubicBezTo>
                    <a:pt x="89157" y="41431"/>
                    <a:pt x="100489" y="40771"/>
                    <a:pt x="100788" y="31897"/>
                  </a:cubicBezTo>
                  <a:cubicBezTo>
                    <a:pt x="101148" y="20446"/>
                    <a:pt x="85380" y="22124"/>
                    <a:pt x="84180" y="11152"/>
                  </a:cubicBezTo>
                  <a:cubicBezTo>
                    <a:pt x="83268" y="2778"/>
                    <a:pt x="80813" y="0"/>
                    <a:pt x="77006" y="0"/>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six columns">
  <p:cSld name="BLANK_1">
    <p:spTree>
      <p:nvGrpSpPr>
        <p:cNvPr id="266" name="Shape 266"/>
        <p:cNvGrpSpPr/>
        <p:nvPr/>
      </p:nvGrpSpPr>
      <p:grpSpPr>
        <a:xfrm>
          <a:off x="0" y="0"/>
          <a:ext cx="0" cy="0"/>
          <a:chOff x="0" y="0"/>
          <a:chExt cx="0" cy="0"/>
        </a:xfrm>
      </p:grpSpPr>
      <p:sp>
        <p:nvSpPr>
          <p:cNvPr id="267" name="Google Shape;267;p32"/>
          <p:cNvSpPr/>
          <p:nvPr/>
        </p:nvSpPr>
        <p:spPr>
          <a:xfrm rot="3958649">
            <a:off x="-3642177" y="3633817"/>
            <a:ext cx="4744407" cy="6460059"/>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8" name="Google Shape;268;p32"/>
          <p:cNvSpPr txBox="1"/>
          <p:nvPr>
            <p:ph type="subTitle" idx="1"/>
          </p:nvPr>
        </p:nvSpPr>
        <p:spPr>
          <a:xfrm>
            <a:off x="3912950" y="1993943"/>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69" name="Google Shape;269;p32"/>
          <p:cNvSpPr txBox="1"/>
          <p:nvPr>
            <p:ph type="subTitle" idx="2"/>
          </p:nvPr>
        </p:nvSpPr>
        <p:spPr>
          <a:xfrm>
            <a:off x="3912950" y="3288805"/>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70" name="Google Shape;270;p32"/>
          <p:cNvSpPr txBox="1"/>
          <p:nvPr>
            <p:ph type="subTitle" idx="3"/>
          </p:nvPr>
        </p:nvSpPr>
        <p:spPr>
          <a:xfrm>
            <a:off x="3912950" y="699676"/>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71" name="Google Shape;271;p32"/>
          <p:cNvSpPr txBox="1"/>
          <p:nvPr>
            <p:ph type="subTitle" idx="4"/>
          </p:nvPr>
        </p:nvSpPr>
        <p:spPr>
          <a:xfrm>
            <a:off x="6391115" y="699676"/>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72" name="Google Shape;272;p32"/>
          <p:cNvSpPr txBox="1"/>
          <p:nvPr>
            <p:ph type="subTitle" idx="5"/>
          </p:nvPr>
        </p:nvSpPr>
        <p:spPr>
          <a:xfrm>
            <a:off x="6391115" y="1993943"/>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73" name="Google Shape;273;p32"/>
          <p:cNvSpPr txBox="1"/>
          <p:nvPr>
            <p:ph type="subTitle" idx="6"/>
          </p:nvPr>
        </p:nvSpPr>
        <p:spPr>
          <a:xfrm>
            <a:off x="6391115" y="3288210"/>
            <a:ext cx="1800000" cy="468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2pPr>
            <a:lvl3pPr lvl="2"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3pPr>
            <a:lvl4pPr lvl="3"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4pPr>
            <a:lvl5pPr lvl="4"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5pPr>
            <a:lvl6pPr lvl="5"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6pPr>
            <a:lvl7pPr lvl="6"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7pPr>
            <a:lvl8pPr lvl="7" rtl="0">
              <a:lnSpc>
                <a:spcPct val="100000"/>
              </a:lnSpc>
              <a:spcBef>
                <a:spcPts val="1600"/>
              </a:spcBef>
              <a:spcAft>
                <a:spcPts val="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8pPr>
            <a:lvl9pPr lvl="8" rtl="0">
              <a:lnSpc>
                <a:spcPct val="100000"/>
              </a:lnSpc>
              <a:spcBef>
                <a:spcPts val="1600"/>
              </a:spcBef>
              <a:spcAft>
                <a:spcPts val="1600"/>
              </a:spcAft>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9pPr>
          </a:lstStyle>
          <a:p/>
        </p:txBody>
      </p:sp>
      <p:grpSp>
        <p:nvGrpSpPr>
          <p:cNvPr id="274" name="Google Shape;274;p32"/>
          <p:cNvGrpSpPr/>
          <p:nvPr/>
        </p:nvGrpSpPr>
        <p:grpSpPr>
          <a:xfrm rot="879697">
            <a:off x="-3726493" y="-4056948"/>
            <a:ext cx="8008110" cy="8135084"/>
            <a:chOff x="-3911967" y="-2765230"/>
            <a:chExt cx="8008421" cy="8135400"/>
          </a:xfrm>
        </p:grpSpPr>
        <p:sp>
          <p:nvSpPr>
            <p:cNvPr id="275" name="Google Shape;275;p32"/>
            <p:cNvSpPr/>
            <p:nvPr/>
          </p:nvSpPr>
          <p:spPr>
            <a:xfrm rot="1977002">
              <a:off x="-2460726" y="-1994482"/>
              <a:ext cx="4744751" cy="6460097"/>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32"/>
            <p:cNvSpPr/>
            <p:nvPr/>
          </p:nvSpPr>
          <p:spPr>
            <a:xfrm rot="3078990">
              <a:off x="-2280051" y="-1730824"/>
              <a:ext cx="4744589" cy="6460375"/>
            </a:xfrm>
            <a:custGeom>
              <a:avLst/>
              <a:gdLst/>
              <a:ahLst/>
              <a:cxnLst/>
              <a:rect l="l" t="t" r="r" b="b"/>
              <a:pathLst>
                <a:path w="102531" h="127139" extrusionOk="0">
                  <a:moveTo>
                    <a:pt x="28704" y="1"/>
                  </a:moveTo>
                  <a:cubicBezTo>
                    <a:pt x="16874" y="1"/>
                    <a:pt x="4566" y="5481"/>
                    <a:pt x="2283" y="19984"/>
                  </a:cubicBezTo>
                  <a:cubicBezTo>
                    <a:pt x="1" y="34517"/>
                    <a:pt x="9328" y="36809"/>
                    <a:pt x="20429" y="36809"/>
                  </a:cubicBezTo>
                  <a:cubicBezTo>
                    <a:pt x="25544" y="36809"/>
                    <a:pt x="31036" y="36323"/>
                    <a:pt x="35942" y="36323"/>
                  </a:cubicBezTo>
                  <a:cubicBezTo>
                    <a:pt x="41648" y="36323"/>
                    <a:pt x="46562" y="36981"/>
                    <a:pt x="49169" y="39830"/>
                  </a:cubicBezTo>
                  <a:cubicBezTo>
                    <a:pt x="58882" y="50322"/>
                    <a:pt x="38917" y="62553"/>
                    <a:pt x="42274" y="75444"/>
                  </a:cubicBezTo>
                  <a:cubicBezTo>
                    <a:pt x="43293" y="79221"/>
                    <a:pt x="57203" y="77603"/>
                    <a:pt x="59901" y="85337"/>
                  </a:cubicBezTo>
                  <a:cubicBezTo>
                    <a:pt x="61760" y="90913"/>
                    <a:pt x="48989" y="120292"/>
                    <a:pt x="65238" y="126168"/>
                  </a:cubicBezTo>
                  <a:cubicBezTo>
                    <a:pt x="67077" y="126837"/>
                    <a:pt x="68889" y="127139"/>
                    <a:pt x="70652" y="127139"/>
                  </a:cubicBezTo>
                  <a:cubicBezTo>
                    <a:pt x="78374" y="127139"/>
                    <a:pt x="85158" y="121346"/>
                    <a:pt x="89160" y="115196"/>
                  </a:cubicBezTo>
                  <a:cubicBezTo>
                    <a:pt x="102531" y="94031"/>
                    <a:pt x="78248" y="85817"/>
                    <a:pt x="73931" y="69748"/>
                  </a:cubicBezTo>
                  <a:cubicBezTo>
                    <a:pt x="69435" y="53020"/>
                    <a:pt x="90120" y="42288"/>
                    <a:pt x="81126" y="25740"/>
                  </a:cubicBezTo>
                  <a:cubicBezTo>
                    <a:pt x="75490" y="15427"/>
                    <a:pt x="69195" y="20583"/>
                    <a:pt x="60861" y="15727"/>
                  </a:cubicBezTo>
                  <a:cubicBezTo>
                    <a:pt x="54445" y="11950"/>
                    <a:pt x="46891" y="3795"/>
                    <a:pt x="40176" y="1757"/>
                  </a:cubicBezTo>
                  <a:cubicBezTo>
                    <a:pt x="36681" y="632"/>
                    <a:pt x="32720" y="1"/>
                    <a:pt x="28704"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77" name="Google Shape;277;p32"/>
          <p:cNvSpPr txBox="1"/>
          <p:nvPr>
            <p:ph type="subTitle" idx="7"/>
          </p:nvPr>
        </p:nvSpPr>
        <p:spPr>
          <a:xfrm>
            <a:off x="3912950" y="2429034"/>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
        <p:nvSpPr>
          <p:cNvPr id="278" name="Google Shape;278;p32"/>
          <p:cNvSpPr txBox="1"/>
          <p:nvPr>
            <p:ph type="subTitle" idx="8"/>
          </p:nvPr>
        </p:nvSpPr>
        <p:spPr>
          <a:xfrm>
            <a:off x="3912950" y="3723824"/>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
        <p:nvSpPr>
          <p:cNvPr id="279" name="Google Shape;279;p32"/>
          <p:cNvSpPr txBox="1"/>
          <p:nvPr>
            <p:ph type="subTitle" idx="9"/>
          </p:nvPr>
        </p:nvSpPr>
        <p:spPr>
          <a:xfrm>
            <a:off x="3912950" y="1134840"/>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
        <p:nvSpPr>
          <p:cNvPr id="280" name="Google Shape;280;p32"/>
          <p:cNvSpPr txBox="1"/>
          <p:nvPr>
            <p:ph type="title"/>
          </p:nvPr>
        </p:nvSpPr>
        <p:spPr>
          <a:xfrm>
            <a:off x="720000" y="1761750"/>
            <a:ext cx="3060000" cy="16200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None/>
              <a:defRPr sz="3500">
                <a:solidFill>
                  <a:srgbClr val="002D4F"/>
                </a:solidFill>
                <a:latin typeface="Nunito Black" panose="00000800000000000000"/>
                <a:ea typeface="Nunito Black" panose="00000800000000000000"/>
                <a:cs typeface="Nunito Black" panose="00000800000000000000"/>
                <a:sym typeface="Nunito Black" panose="00000800000000000000"/>
              </a:defRPr>
            </a:lvl9pPr>
          </a:lstStyle>
          <a:p/>
        </p:txBody>
      </p:sp>
      <p:sp>
        <p:nvSpPr>
          <p:cNvPr id="281" name="Google Shape;281;p32"/>
          <p:cNvSpPr txBox="1"/>
          <p:nvPr>
            <p:ph type="subTitle" idx="13"/>
          </p:nvPr>
        </p:nvSpPr>
        <p:spPr>
          <a:xfrm>
            <a:off x="6391115" y="1134840"/>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
        <p:nvSpPr>
          <p:cNvPr id="282" name="Google Shape;282;p32"/>
          <p:cNvSpPr txBox="1"/>
          <p:nvPr>
            <p:ph type="subTitle" idx="14"/>
          </p:nvPr>
        </p:nvSpPr>
        <p:spPr>
          <a:xfrm>
            <a:off x="6391115" y="2428439"/>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
        <p:nvSpPr>
          <p:cNvPr id="283" name="Google Shape;283;p32"/>
          <p:cNvSpPr txBox="1"/>
          <p:nvPr>
            <p:ph type="subTitle" idx="15"/>
          </p:nvPr>
        </p:nvSpPr>
        <p:spPr>
          <a:xfrm>
            <a:off x="6391115" y="3722038"/>
            <a:ext cx="2160000" cy="72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2pPr>
            <a:lvl3pPr lvl="2"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3pPr>
            <a:lvl4pPr lvl="3"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4pPr>
            <a:lvl5pPr lvl="4"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5pPr>
            <a:lvl6pPr lvl="5"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6pPr>
            <a:lvl7pPr lvl="6"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7pPr>
            <a:lvl8pPr lvl="7" rtl="0">
              <a:lnSpc>
                <a:spcPct val="100000"/>
              </a:lnSpc>
              <a:spcBef>
                <a:spcPts val="1600"/>
              </a:spcBef>
              <a:spcAft>
                <a:spcPts val="0"/>
              </a:spcAft>
              <a:buNone/>
              <a:defRPr sz="1600">
                <a:solidFill>
                  <a:schemeClr val="dk1"/>
                </a:solidFill>
                <a:latin typeface="Nunito" panose="00000500000000000000"/>
                <a:ea typeface="Nunito" panose="00000500000000000000"/>
                <a:cs typeface="Nunito" panose="00000500000000000000"/>
                <a:sym typeface="Nunito" panose="00000500000000000000"/>
              </a:defRPr>
            </a:lvl8pPr>
            <a:lvl9pPr lvl="8" rtl="0">
              <a:lnSpc>
                <a:spcPct val="100000"/>
              </a:lnSpc>
              <a:spcBef>
                <a:spcPts val="1600"/>
              </a:spcBef>
              <a:spcAft>
                <a:spcPts val="1600"/>
              </a:spcAft>
              <a:buNone/>
              <a:defRPr sz="1600">
                <a:solidFill>
                  <a:schemeClr val="dk1"/>
                </a:solidFill>
                <a:latin typeface="Nunito" panose="00000500000000000000"/>
                <a:ea typeface="Nunito" panose="00000500000000000000"/>
                <a:cs typeface="Nunito" panose="00000500000000000000"/>
                <a:sym typeface="Nunito" panose="00000500000000000000"/>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37" name="Shape 37"/>
        <p:cNvGrpSpPr/>
        <p:nvPr/>
      </p:nvGrpSpPr>
      <p:grpSpPr>
        <a:xfrm>
          <a:off x="0" y="0"/>
          <a:ext cx="0" cy="0"/>
          <a:chOff x="0" y="0"/>
          <a:chExt cx="0" cy="0"/>
        </a:xfrm>
      </p:grpSpPr>
      <p:grpSp>
        <p:nvGrpSpPr>
          <p:cNvPr id="38" name="Google Shape;38;p5"/>
          <p:cNvGrpSpPr/>
          <p:nvPr/>
        </p:nvGrpSpPr>
        <p:grpSpPr>
          <a:xfrm rot="-486688">
            <a:off x="-7609876" y="-3296147"/>
            <a:ext cx="9670007" cy="6910674"/>
            <a:chOff x="-6467139" y="-2252700"/>
            <a:chExt cx="9669962" cy="6910642"/>
          </a:xfrm>
        </p:grpSpPr>
        <p:sp>
          <p:nvSpPr>
            <p:cNvPr id="39" name="Google Shape;39;p5"/>
            <p:cNvSpPr/>
            <p:nvPr/>
          </p:nvSpPr>
          <p:spPr>
            <a:xfrm rot="-731812">
              <a:off x="-5602287" y="-1421613"/>
              <a:ext cx="8338946" cy="441292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40" name="Google Shape;40;p5"/>
            <p:cNvSpPr/>
            <p:nvPr/>
          </p:nvSpPr>
          <p:spPr>
            <a:xfrm rot="-997237">
              <a:off x="-6057495" y="-677404"/>
              <a:ext cx="8850674" cy="4156411"/>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41" name="Google Shape;41;p5"/>
          <p:cNvSpPr txBox="1"/>
          <p:nvPr>
            <p:ph type="subTitle" idx="1"/>
          </p:nvPr>
        </p:nvSpPr>
        <p:spPr>
          <a:xfrm>
            <a:off x="720026" y="1316950"/>
            <a:ext cx="7704000" cy="3287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400"/>
              <a:buFont typeface="Nunito" panose="00000500000000000000"/>
              <a:buNone/>
              <a:defRPr sz="14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200"/>
              <a:buNone/>
              <a:defRPr sz="1200"/>
            </a:lvl2pPr>
            <a:lvl3pPr lvl="2" rtl="0">
              <a:lnSpc>
                <a:spcPct val="100000"/>
              </a:lnSpc>
              <a:spcBef>
                <a:spcPts val="0"/>
              </a:spcBef>
              <a:spcAft>
                <a:spcPts val="0"/>
              </a:spcAft>
              <a:buSzPts val="1200"/>
              <a:buNone/>
              <a:defRPr sz="1200"/>
            </a:lvl3pPr>
            <a:lvl4pPr lvl="3" rtl="0">
              <a:lnSpc>
                <a:spcPct val="100000"/>
              </a:lnSpc>
              <a:spcBef>
                <a:spcPts val="0"/>
              </a:spcBef>
              <a:spcAft>
                <a:spcPts val="0"/>
              </a:spcAft>
              <a:buSzPts val="1200"/>
              <a:buNone/>
              <a:defRPr sz="1200"/>
            </a:lvl4pPr>
            <a:lvl5pPr lvl="4" rtl="0">
              <a:lnSpc>
                <a:spcPct val="100000"/>
              </a:lnSpc>
              <a:spcBef>
                <a:spcPts val="0"/>
              </a:spcBef>
              <a:spcAft>
                <a:spcPts val="0"/>
              </a:spcAft>
              <a:buSzPts val="1200"/>
              <a:buNone/>
              <a:defRPr sz="1200"/>
            </a:lvl5pPr>
            <a:lvl6pPr lvl="5" rtl="0">
              <a:lnSpc>
                <a:spcPct val="100000"/>
              </a:lnSpc>
              <a:spcBef>
                <a:spcPts val="0"/>
              </a:spcBef>
              <a:spcAft>
                <a:spcPts val="0"/>
              </a:spcAft>
              <a:buSzPts val="1200"/>
              <a:buNone/>
              <a:defRPr sz="1200"/>
            </a:lvl6pPr>
            <a:lvl7pPr lvl="6" rtl="0">
              <a:lnSpc>
                <a:spcPct val="100000"/>
              </a:lnSpc>
              <a:spcBef>
                <a:spcPts val="0"/>
              </a:spcBef>
              <a:spcAft>
                <a:spcPts val="0"/>
              </a:spcAft>
              <a:buSzPts val="1200"/>
              <a:buNone/>
              <a:defRPr sz="1200"/>
            </a:lvl7pPr>
            <a:lvl8pPr lvl="7" rtl="0">
              <a:lnSpc>
                <a:spcPct val="100000"/>
              </a:lnSpc>
              <a:spcBef>
                <a:spcPts val="0"/>
              </a:spcBef>
              <a:spcAft>
                <a:spcPts val="0"/>
              </a:spcAft>
              <a:buSzPts val="1200"/>
              <a:buNone/>
              <a:defRPr sz="1200"/>
            </a:lvl8pPr>
            <a:lvl9pPr lvl="8" rtl="0">
              <a:lnSpc>
                <a:spcPct val="100000"/>
              </a:lnSpc>
              <a:spcBef>
                <a:spcPts val="0"/>
              </a:spcBef>
              <a:spcAft>
                <a:spcPts val="0"/>
              </a:spcAft>
              <a:buSzPts val="1200"/>
              <a:buNone/>
              <a:defRPr sz="1200"/>
            </a:lvl9pPr>
          </a:lstStyle>
          <a:p/>
        </p:txBody>
      </p:sp>
      <p:sp>
        <p:nvSpPr>
          <p:cNvPr id="42" name="Google Shape;42;p5"/>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Resources">
  <p:cSld name="TITLE_AND_BODY_2">
    <p:spTree>
      <p:nvGrpSpPr>
        <p:cNvPr id="43" name="Shape 43"/>
        <p:cNvGrpSpPr/>
        <p:nvPr/>
      </p:nvGrpSpPr>
      <p:grpSpPr>
        <a:xfrm>
          <a:off x="0" y="0"/>
          <a:ext cx="0" cy="0"/>
          <a:chOff x="0" y="0"/>
          <a:chExt cx="0" cy="0"/>
        </a:xfrm>
      </p:grpSpPr>
      <p:grpSp>
        <p:nvGrpSpPr>
          <p:cNvPr id="44" name="Google Shape;44;p6"/>
          <p:cNvGrpSpPr/>
          <p:nvPr/>
        </p:nvGrpSpPr>
        <p:grpSpPr>
          <a:xfrm rot="-486688">
            <a:off x="-7536126" y="-3492822"/>
            <a:ext cx="9670007" cy="6910674"/>
            <a:chOff x="-6467139" y="-2252700"/>
            <a:chExt cx="9669962" cy="6910642"/>
          </a:xfrm>
        </p:grpSpPr>
        <p:sp>
          <p:nvSpPr>
            <p:cNvPr id="45" name="Google Shape;45;p6"/>
            <p:cNvSpPr/>
            <p:nvPr/>
          </p:nvSpPr>
          <p:spPr>
            <a:xfrm rot="-731812">
              <a:off x="-5602287" y="-1421613"/>
              <a:ext cx="8338946" cy="441292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46" name="Google Shape;46;p6"/>
            <p:cNvSpPr/>
            <p:nvPr/>
          </p:nvSpPr>
          <p:spPr>
            <a:xfrm rot="-997237">
              <a:off x="-6057495" y="-677404"/>
              <a:ext cx="8850674" cy="4156411"/>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grpSp>
        <p:nvGrpSpPr>
          <p:cNvPr id="47" name="Google Shape;47;p6"/>
          <p:cNvGrpSpPr/>
          <p:nvPr/>
        </p:nvGrpSpPr>
        <p:grpSpPr>
          <a:xfrm rot="1396700">
            <a:off x="6490381" y="2894836"/>
            <a:ext cx="9670006" cy="6910673"/>
            <a:chOff x="-6467139" y="-2252700"/>
            <a:chExt cx="9669962" cy="6910642"/>
          </a:xfrm>
        </p:grpSpPr>
        <p:sp>
          <p:nvSpPr>
            <p:cNvPr id="48" name="Google Shape;48;p6"/>
            <p:cNvSpPr/>
            <p:nvPr/>
          </p:nvSpPr>
          <p:spPr>
            <a:xfrm rot="-731812">
              <a:off x="-5602287" y="-1421613"/>
              <a:ext cx="8338946" cy="441292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49" name="Google Shape;49;p6"/>
            <p:cNvSpPr/>
            <p:nvPr/>
          </p:nvSpPr>
          <p:spPr>
            <a:xfrm rot="-997237">
              <a:off x="-6057495" y="-677404"/>
              <a:ext cx="8850674" cy="4156411"/>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50" name="Google Shape;50;p6"/>
          <p:cNvSpPr txBox="1"/>
          <p:nvPr>
            <p:ph type="subTitle" idx="1"/>
          </p:nvPr>
        </p:nvSpPr>
        <p:spPr>
          <a:xfrm>
            <a:off x="720024" y="1265331"/>
            <a:ext cx="3852000" cy="3287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200"/>
              <a:buFont typeface="Nunito" panose="00000500000000000000"/>
              <a:buNone/>
              <a:defRPr>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p:txBody>
      </p:sp>
      <p:sp>
        <p:nvSpPr>
          <p:cNvPr id="51" name="Google Shape;51;p6"/>
          <p:cNvSpPr txBox="1"/>
          <p:nvPr>
            <p:ph type="ctrTitle"/>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
        <p:nvSpPr>
          <p:cNvPr id="52" name="Google Shape;52;p6"/>
          <p:cNvSpPr txBox="1"/>
          <p:nvPr>
            <p:ph type="subTitle" idx="2"/>
          </p:nvPr>
        </p:nvSpPr>
        <p:spPr>
          <a:xfrm>
            <a:off x="4571999" y="1265331"/>
            <a:ext cx="3852000" cy="3287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200"/>
              <a:buFont typeface="Nunito" panose="00000500000000000000"/>
              <a:buNone/>
              <a:defRPr>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200"/>
              <a:buNone/>
              <a:defRPr/>
            </a:lvl2pPr>
            <a:lvl3pPr lvl="2" rtl="0">
              <a:lnSpc>
                <a:spcPct val="100000"/>
              </a:lnSpc>
              <a:spcBef>
                <a:spcPts val="0"/>
              </a:spcBef>
              <a:spcAft>
                <a:spcPts val="0"/>
              </a:spcAft>
              <a:buSzPts val="1200"/>
              <a:buNone/>
              <a:defRPr/>
            </a:lvl3pPr>
            <a:lvl4pPr lvl="3" rtl="0">
              <a:lnSpc>
                <a:spcPct val="100000"/>
              </a:lnSpc>
              <a:spcBef>
                <a:spcPts val="0"/>
              </a:spcBef>
              <a:spcAft>
                <a:spcPts val="0"/>
              </a:spcAft>
              <a:buSzPts val="1200"/>
              <a:buNone/>
              <a:defRPr/>
            </a:lvl4pPr>
            <a:lvl5pPr lvl="4" rtl="0">
              <a:lnSpc>
                <a:spcPct val="100000"/>
              </a:lnSpc>
              <a:spcBef>
                <a:spcPts val="0"/>
              </a:spcBef>
              <a:spcAft>
                <a:spcPts val="0"/>
              </a:spcAft>
              <a:buSzPts val="1200"/>
              <a:buNone/>
              <a:defRPr/>
            </a:lvl5pPr>
            <a:lvl6pPr lvl="5" rtl="0">
              <a:lnSpc>
                <a:spcPct val="100000"/>
              </a:lnSpc>
              <a:spcBef>
                <a:spcPts val="0"/>
              </a:spcBef>
              <a:spcAft>
                <a:spcPts val="0"/>
              </a:spcAft>
              <a:buSzPts val="1200"/>
              <a:buNone/>
              <a:defRPr/>
            </a:lvl6pPr>
            <a:lvl7pPr lvl="6" rtl="0">
              <a:lnSpc>
                <a:spcPct val="100000"/>
              </a:lnSpc>
              <a:spcBef>
                <a:spcPts val="0"/>
              </a:spcBef>
              <a:spcAft>
                <a:spcPts val="0"/>
              </a:spcAft>
              <a:buSzPts val="1200"/>
              <a:buNone/>
              <a:defRPr/>
            </a:lvl7pPr>
            <a:lvl8pPr lvl="7" rtl="0">
              <a:lnSpc>
                <a:spcPct val="100000"/>
              </a:lnSpc>
              <a:spcBef>
                <a:spcPts val="0"/>
              </a:spcBef>
              <a:spcAft>
                <a:spcPts val="0"/>
              </a:spcAft>
              <a:buSzPts val="1200"/>
              <a:buNone/>
              <a:defRPr/>
            </a:lvl8pPr>
            <a:lvl9pPr lvl="8" rtl="0">
              <a:lnSpc>
                <a:spcPct val="100000"/>
              </a:lnSpc>
              <a:spcBef>
                <a:spcPts val="0"/>
              </a:spcBef>
              <a:spcAft>
                <a:spcPts val="0"/>
              </a:spcAft>
              <a:buSzPts val="12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TITLE_AND_BODY_1">
    <p:spTree>
      <p:nvGrpSpPr>
        <p:cNvPr id="53" name="Shape 53"/>
        <p:cNvGrpSpPr/>
        <p:nvPr/>
      </p:nvGrpSpPr>
      <p:grpSpPr>
        <a:xfrm>
          <a:off x="0" y="0"/>
          <a:ext cx="0" cy="0"/>
          <a:chOff x="0" y="0"/>
          <a:chExt cx="0" cy="0"/>
        </a:xfrm>
      </p:grpSpPr>
      <p:grpSp>
        <p:nvGrpSpPr>
          <p:cNvPr id="54" name="Google Shape;54;p7"/>
          <p:cNvGrpSpPr/>
          <p:nvPr/>
        </p:nvGrpSpPr>
        <p:grpSpPr>
          <a:xfrm>
            <a:off x="-3859383" y="-5206902"/>
            <a:ext cx="8731962" cy="8144618"/>
            <a:chOff x="-3859383" y="-5206902"/>
            <a:chExt cx="8731962" cy="8144618"/>
          </a:xfrm>
        </p:grpSpPr>
        <p:sp>
          <p:nvSpPr>
            <p:cNvPr id="55" name="Google Shape;55;p7"/>
            <p:cNvSpPr/>
            <p:nvPr/>
          </p:nvSpPr>
          <p:spPr>
            <a:xfrm rot="956485">
              <a:off x="-3025831" y="-4353489"/>
              <a:ext cx="7064862" cy="6071835"/>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solidFill>
              <a:srgbClr val="0093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56;p7"/>
            <p:cNvSpPr/>
            <p:nvPr/>
          </p:nvSpPr>
          <p:spPr>
            <a:xfrm rot="1217269">
              <a:off x="-3025778" y="-4170472"/>
              <a:ext cx="7064753" cy="6071758"/>
            </a:xfrm>
            <a:custGeom>
              <a:avLst/>
              <a:gdLst/>
              <a:ahLst/>
              <a:cxnLst/>
              <a:rect l="l" t="t" r="r" b="b"/>
              <a:pathLst>
                <a:path w="158756" h="136432" extrusionOk="0">
                  <a:moveTo>
                    <a:pt x="94128" y="0"/>
                  </a:moveTo>
                  <a:cubicBezTo>
                    <a:pt x="89863" y="0"/>
                    <a:pt x="85754" y="469"/>
                    <a:pt x="82099" y="1371"/>
                  </a:cubicBezTo>
                  <a:cubicBezTo>
                    <a:pt x="61878" y="6356"/>
                    <a:pt x="55779" y="30626"/>
                    <a:pt x="33457" y="31867"/>
                  </a:cubicBezTo>
                  <a:cubicBezTo>
                    <a:pt x="13110" y="32955"/>
                    <a:pt x="0" y="47507"/>
                    <a:pt x="11642" y="69094"/>
                  </a:cubicBezTo>
                  <a:cubicBezTo>
                    <a:pt x="24473" y="92807"/>
                    <a:pt x="3265" y="108245"/>
                    <a:pt x="17817" y="129352"/>
                  </a:cubicBezTo>
                  <a:cubicBezTo>
                    <a:pt x="21157" y="134197"/>
                    <a:pt x="28379" y="136431"/>
                    <a:pt x="37163" y="136431"/>
                  </a:cubicBezTo>
                  <a:cubicBezTo>
                    <a:pt x="53337" y="136431"/>
                    <a:pt x="74809" y="128857"/>
                    <a:pt x="87110" y="116065"/>
                  </a:cubicBezTo>
                  <a:cubicBezTo>
                    <a:pt x="90511" y="112524"/>
                    <a:pt x="94864" y="111582"/>
                    <a:pt x="99712" y="111582"/>
                  </a:cubicBezTo>
                  <a:cubicBezTo>
                    <a:pt x="105219" y="111582"/>
                    <a:pt x="111366" y="112798"/>
                    <a:pt x="117483" y="112798"/>
                  </a:cubicBezTo>
                  <a:cubicBezTo>
                    <a:pt x="122528" y="112798"/>
                    <a:pt x="127553" y="111971"/>
                    <a:pt x="132183" y="108954"/>
                  </a:cubicBezTo>
                  <a:cubicBezTo>
                    <a:pt x="143090" y="101842"/>
                    <a:pt x="132942" y="88429"/>
                    <a:pt x="136384" y="80862"/>
                  </a:cubicBezTo>
                  <a:cubicBezTo>
                    <a:pt x="139573" y="73877"/>
                    <a:pt x="152303" y="70360"/>
                    <a:pt x="154428" y="63400"/>
                  </a:cubicBezTo>
                  <a:cubicBezTo>
                    <a:pt x="158756" y="49152"/>
                    <a:pt x="136207" y="46089"/>
                    <a:pt x="134106" y="26679"/>
                  </a:cubicBezTo>
                  <a:cubicBezTo>
                    <a:pt x="132109" y="8029"/>
                    <a:pt x="111777" y="0"/>
                    <a:pt x="94128" y="0"/>
                  </a:cubicBezTo>
                  <a:close/>
                </a:path>
              </a:pathLst>
            </a:custGeom>
            <a:noFill/>
            <a:ln w="28575" cap="flat" cmpd="sng">
              <a:solidFill>
                <a:srgbClr val="0047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7" name="Google Shape;57;p7"/>
          <p:cNvSpPr txBox="1"/>
          <p:nvPr>
            <p:ph type="ctrTitle"/>
          </p:nvPr>
        </p:nvSpPr>
        <p:spPr>
          <a:xfrm>
            <a:off x="4355692" y="540000"/>
            <a:ext cx="2051100" cy="928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58" name="Google Shape;58;p7"/>
          <p:cNvSpPr txBox="1"/>
          <p:nvPr>
            <p:ph type="subTitle" idx="1"/>
          </p:nvPr>
        </p:nvSpPr>
        <p:spPr>
          <a:xfrm>
            <a:off x="4355692" y="1468800"/>
            <a:ext cx="2051100" cy="92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59" name="Google Shape;59;p7"/>
          <p:cNvSpPr txBox="1"/>
          <p:nvPr>
            <p:ph type="ctrTitle" idx="2"/>
          </p:nvPr>
        </p:nvSpPr>
        <p:spPr>
          <a:xfrm>
            <a:off x="6611072" y="540000"/>
            <a:ext cx="2051100" cy="928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60" name="Google Shape;60;p7"/>
          <p:cNvSpPr txBox="1"/>
          <p:nvPr>
            <p:ph type="subTitle" idx="3"/>
          </p:nvPr>
        </p:nvSpPr>
        <p:spPr>
          <a:xfrm>
            <a:off x="6611072" y="1468800"/>
            <a:ext cx="2051100" cy="92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61" name="Google Shape;61;p7"/>
          <p:cNvSpPr txBox="1"/>
          <p:nvPr>
            <p:ph type="ctrTitle" idx="4"/>
          </p:nvPr>
        </p:nvSpPr>
        <p:spPr>
          <a:xfrm>
            <a:off x="4355692" y="2571750"/>
            <a:ext cx="2051100" cy="928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62" name="Google Shape;62;p7"/>
          <p:cNvSpPr txBox="1"/>
          <p:nvPr>
            <p:ph type="subTitle" idx="5"/>
          </p:nvPr>
        </p:nvSpPr>
        <p:spPr>
          <a:xfrm>
            <a:off x="4355692" y="3500550"/>
            <a:ext cx="2051100" cy="92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63" name="Google Shape;63;p7"/>
          <p:cNvSpPr txBox="1"/>
          <p:nvPr>
            <p:ph type="ctrTitle" idx="6"/>
          </p:nvPr>
        </p:nvSpPr>
        <p:spPr>
          <a:xfrm>
            <a:off x="6611072" y="2571750"/>
            <a:ext cx="2051100" cy="9288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p:txBody>
      </p:sp>
      <p:sp>
        <p:nvSpPr>
          <p:cNvPr id="64" name="Google Shape;64;p7"/>
          <p:cNvSpPr txBox="1"/>
          <p:nvPr>
            <p:ph type="subTitle" idx="7"/>
          </p:nvPr>
        </p:nvSpPr>
        <p:spPr>
          <a:xfrm>
            <a:off x="6611072" y="3500550"/>
            <a:ext cx="2051100" cy="92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65" name="Google Shape;65;p7"/>
          <p:cNvSpPr txBox="1"/>
          <p:nvPr>
            <p:ph type="ctrTitle" idx="8"/>
          </p:nvPr>
        </p:nvSpPr>
        <p:spPr>
          <a:xfrm>
            <a:off x="720000" y="2727093"/>
            <a:ext cx="3060000" cy="1620000"/>
          </a:xfrm>
          <a:prstGeom prst="rect">
            <a:avLst/>
          </a:prstGeom>
        </p:spPr>
        <p:txBody>
          <a:bodyPr spcFirstLastPara="1" wrap="square" lIns="91425" tIns="91425" rIns="91425" bIns="91425" anchor="b" anchorCtr="0">
            <a:noAutofit/>
          </a:bodyPr>
          <a:lstStyle>
            <a:lvl1pPr lvl="0" rtl="0">
              <a:spcBef>
                <a:spcPts val="0"/>
              </a:spcBef>
              <a:spcAft>
                <a:spcPts val="0"/>
              </a:spcAft>
              <a:buClr>
                <a:srgbClr val="00477D"/>
              </a:buClr>
              <a:buSzPts val="3500"/>
              <a:buFont typeface="Nunito Black" panose="00000800000000000000"/>
              <a:buNone/>
              <a:defRPr>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p:txBody>
      </p:sp>
      <p:sp>
        <p:nvSpPr>
          <p:cNvPr id="66" name="Google Shape;66;p7"/>
          <p:cNvSpPr txBox="1"/>
          <p:nvPr>
            <p:ph type="title" idx="9" hasCustomPrompt="1"/>
          </p:nvPr>
        </p:nvSpPr>
        <p:spPr>
          <a:xfrm>
            <a:off x="3426275" y="1078620"/>
            <a:ext cx="536700" cy="187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Font typeface="Nunito Black" panose="00000800000000000000"/>
              <a:buNone/>
              <a:defRPr sz="1600">
                <a:solidFill>
                  <a:schemeClr val="lt2"/>
                </a:solidFill>
                <a:latin typeface="Nunito" panose="00000500000000000000"/>
                <a:ea typeface="Nunito" panose="00000500000000000000"/>
                <a:cs typeface="Nunito" panose="00000500000000000000"/>
                <a:sym typeface="Nunito" panose="00000500000000000000"/>
              </a:defRPr>
            </a:lvl1pPr>
            <a:lvl2pPr lvl="1" rtl="0">
              <a:spcBef>
                <a:spcPts val="0"/>
              </a:spcBef>
              <a:spcAft>
                <a:spcPts val="0"/>
              </a:spcAft>
              <a:buClr>
                <a:schemeClr val="lt2"/>
              </a:buClr>
              <a:buSzPts val="3500"/>
              <a:buNone/>
              <a:defRPr sz="3500">
                <a:solidFill>
                  <a:schemeClr val="lt2"/>
                </a:solidFill>
              </a:defRPr>
            </a:lvl2pPr>
            <a:lvl3pPr lvl="2" rtl="0">
              <a:spcBef>
                <a:spcPts val="0"/>
              </a:spcBef>
              <a:spcAft>
                <a:spcPts val="0"/>
              </a:spcAft>
              <a:buClr>
                <a:schemeClr val="lt2"/>
              </a:buClr>
              <a:buSzPts val="3500"/>
              <a:buNone/>
              <a:defRPr sz="3500">
                <a:solidFill>
                  <a:schemeClr val="lt2"/>
                </a:solidFill>
              </a:defRPr>
            </a:lvl3pPr>
            <a:lvl4pPr lvl="3" rtl="0">
              <a:spcBef>
                <a:spcPts val="0"/>
              </a:spcBef>
              <a:spcAft>
                <a:spcPts val="0"/>
              </a:spcAft>
              <a:buClr>
                <a:schemeClr val="lt2"/>
              </a:buClr>
              <a:buSzPts val="3500"/>
              <a:buNone/>
              <a:defRPr sz="3500">
                <a:solidFill>
                  <a:schemeClr val="lt2"/>
                </a:solidFill>
              </a:defRPr>
            </a:lvl4pPr>
            <a:lvl5pPr lvl="4" rtl="0">
              <a:spcBef>
                <a:spcPts val="0"/>
              </a:spcBef>
              <a:spcAft>
                <a:spcPts val="0"/>
              </a:spcAft>
              <a:buClr>
                <a:schemeClr val="lt2"/>
              </a:buClr>
              <a:buSzPts val="3500"/>
              <a:buNone/>
              <a:defRPr sz="3500">
                <a:solidFill>
                  <a:schemeClr val="lt2"/>
                </a:solidFill>
              </a:defRPr>
            </a:lvl5pPr>
            <a:lvl6pPr lvl="5" rtl="0">
              <a:spcBef>
                <a:spcPts val="0"/>
              </a:spcBef>
              <a:spcAft>
                <a:spcPts val="0"/>
              </a:spcAft>
              <a:buClr>
                <a:schemeClr val="lt2"/>
              </a:buClr>
              <a:buSzPts val="3500"/>
              <a:buNone/>
              <a:defRPr sz="3500">
                <a:solidFill>
                  <a:schemeClr val="lt2"/>
                </a:solidFill>
              </a:defRPr>
            </a:lvl6pPr>
            <a:lvl7pPr lvl="6" rtl="0">
              <a:spcBef>
                <a:spcPts val="0"/>
              </a:spcBef>
              <a:spcAft>
                <a:spcPts val="0"/>
              </a:spcAft>
              <a:buClr>
                <a:schemeClr val="lt2"/>
              </a:buClr>
              <a:buSzPts val="3500"/>
              <a:buNone/>
              <a:defRPr sz="3500">
                <a:solidFill>
                  <a:schemeClr val="lt2"/>
                </a:solidFill>
              </a:defRPr>
            </a:lvl7pPr>
            <a:lvl8pPr lvl="7" rtl="0">
              <a:spcBef>
                <a:spcPts val="0"/>
              </a:spcBef>
              <a:spcAft>
                <a:spcPts val="0"/>
              </a:spcAft>
              <a:buClr>
                <a:schemeClr val="lt2"/>
              </a:buClr>
              <a:buSzPts val="3500"/>
              <a:buNone/>
              <a:defRPr sz="3500">
                <a:solidFill>
                  <a:schemeClr val="lt2"/>
                </a:solidFill>
              </a:defRPr>
            </a:lvl8pPr>
            <a:lvl9pPr lvl="8" rtl="0">
              <a:spcBef>
                <a:spcPts val="0"/>
              </a:spcBef>
              <a:spcAft>
                <a:spcPts val="0"/>
              </a:spcAft>
              <a:buClr>
                <a:schemeClr val="lt2"/>
              </a:buClr>
              <a:buSzPts val="3500"/>
              <a:buNone/>
              <a:defRPr sz="3500">
                <a:solidFill>
                  <a:schemeClr val="lt2"/>
                </a:solidFill>
              </a:defRPr>
            </a:lvl9pPr>
          </a:lstStyle>
          <a:p>
            <a:r>
              <a:t>xx%</a:t>
            </a:r>
          </a:p>
        </p:txBody>
      </p:sp>
      <p:sp>
        <p:nvSpPr>
          <p:cNvPr id="67" name="Google Shape;67;p7"/>
          <p:cNvSpPr txBox="1"/>
          <p:nvPr>
            <p:ph type="title" idx="13" hasCustomPrompt="1"/>
          </p:nvPr>
        </p:nvSpPr>
        <p:spPr>
          <a:xfrm>
            <a:off x="6009696" y="1078620"/>
            <a:ext cx="536700" cy="187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Font typeface="Nunito Black" panose="00000800000000000000"/>
              <a:buNone/>
              <a:defRPr sz="1600">
                <a:solidFill>
                  <a:schemeClr val="lt2"/>
                </a:solidFill>
                <a:latin typeface="Nunito" panose="00000500000000000000"/>
                <a:ea typeface="Nunito" panose="00000500000000000000"/>
                <a:cs typeface="Nunito" panose="00000500000000000000"/>
                <a:sym typeface="Nunito" panose="00000500000000000000"/>
              </a:defRPr>
            </a:lvl1pPr>
            <a:lvl2pPr lvl="1" rtl="0">
              <a:spcBef>
                <a:spcPts val="0"/>
              </a:spcBef>
              <a:spcAft>
                <a:spcPts val="0"/>
              </a:spcAft>
              <a:buClr>
                <a:schemeClr val="lt2"/>
              </a:buClr>
              <a:buSzPts val="3500"/>
              <a:buNone/>
              <a:defRPr sz="3500">
                <a:solidFill>
                  <a:schemeClr val="lt2"/>
                </a:solidFill>
              </a:defRPr>
            </a:lvl2pPr>
            <a:lvl3pPr lvl="2" rtl="0">
              <a:spcBef>
                <a:spcPts val="0"/>
              </a:spcBef>
              <a:spcAft>
                <a:spcPts val="0"/>
              </a:spcAft>
              <a:buClr>
                <a:schemeClr val="lt2"/>
              </a:buClr>
              <a:buSzPts val="3500"/>
              <a:buNone/>
              <a:defRPr sz="3500">
                <a:solidFill>
                  <a:schemeClr val="lt2"/>
                </a:solidFill>
              </a:defRPr>
            </a:lvl3pPr>
            <a:lvl4pPr lvl="3" rtl="0">
              <a:spcBef>
                <a:spcPts val="0"/>
              </a:spcBef>
              <a:spcAft>
                <a:spcPts val="0"/>
              </a:spcAft>
              <a:buClr>
                <a:schemeClr val="lt2"/>
              </a:buClr>
              <a:buSzPts val="3500"/>
              <a:buNone/>
              <a:defRPr sz="3500">
                <a:solidFill>
                  <a:schemeClr val="lt2"/>
                </a:solidFill>
              </a:defRPr>
            </a:lvl4pPr>
            <a:lvl5pPr lvl="4" rtl="0">
              <a:spcBef>
                <a:spcPts val="0"/>
              </a:spcBef>
              <a:spcAft>
                <a:spcPts val="0"/>
              </a:spcAft>
              <a:buClr>
                <a:schemeClr val="lt2"/>
              </a:buClr>
              <a:buSzPts val="3500"/>
              <a:buNone/>
              <a:defRPr sz="3500">
                <a:solidFill>
                  <a:schemeClr val="lt2"/>
                </a:solidFill>
              </a:defRPr>
            </a:lvl5pPr>
            <a:lvl6pPr lvl="5" rtl="0">
              <a:spcBef>
                <a:spcPts val="0"/>
              </a:spcBef>
              <a:spcAft>
                <a:spcPts val="0"/>
              </a:spcAft>
              <a:buClr>
                <a:schemeClr val="lt2"/>
              </a:buClr>
              <a:buSzPts val="3500"/>
              <a:buNone/>
              <a:defRPr sz="3500">
                <a:solidFill>
                  <a:schemeClr val="lt2"/>
                </a:solidFill>
              </a:defRPr>
            </a:lvl6pPr>
            <a:lvl7pPr lvl="6" rtl="0">
              <a:spcBef>
                <a:spcPts val="0"/>
              </a:spcBef>
              <a:spcAft>
                <a:spcPts val="0"/>
              </a:spcAft>
              <a:buClr>
                <a:schemeClr val="lt2"/>
              </a:buClr>
              <a:buSzPts val="3500"/>
              <a:buNone/>
              <a:defRPr sz="3500">
                <a:solidFill>
                  <a:schemeClr val="lt2"/>
                </a:solidFill>
              </a:defRPr>
            </a:lvl7pPr>
            <a:lvl8pPr lvl="7" rtl="0">
              <a:spcBef>
                <a:spcPts val="0"/>
              </a:spcBef>
              <a:spcAft>
                <a:spcPts val="0"/>
              </a:spcAft>
              <a:buClr>
                <a:schemeClr val="lt2"/>
              </a:buClr>
              <a:buSzPts val="3500"/>
              <a:buNone/>
              <a:defRPr sz="3500">
                <a:solidFill>
                  <a:schemeClr val="lt2"/>
                </a:solidFill>
              </a:defRPr>
            </a:lvl8pPr>
            <a:lvl9pPr lvl="8" rtl="0">
              <a:spcBef>
                <a:spcPts val="0"/>
              </a:spcBef>
              <a:spcAft>
                <a:spcPts val="0"/>
              </a:spcAft>
              <a:buClr>
                <a:schemeClr val="lt2"/>
              </a:buClr>
              <a:buSzPts val="3500"/>
              <a:buNone/>
              <a:defRPr sz="3500">
                <a:solidFill>
                  <a:schemeClr val="lt2"/>
                </a:solidFill>
              </a:defRPr>
            </a:lvl9pPr>
          </a:lstStyle>
          <a:p>
            <a:r>
              <a:t>xx%</a:t>
            </a:r>
          </a:p>
        </p:txBody>
      </p:sp>
      <p:sp>
        <p:nvSpPr>
          <p:cNvPr id="68" name="Google Shape;68;p7"/>
          <p:cNvSpPr txBox="1"/>
          <p:nvPr>
            <p:ph type="title" idx="14" hasCustomPrompt="1"/>
          </p:nvPr>
        </p:nvSpPr>
        <p:spPr>
          <a:xfrm>
            <a:off x="3426275" y="2913753"/>
            <a:ext cx="536700" cy="187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Font typeface="Nunito Black" panose="00000800000000000000"/>
              <a:buNone/>
              <a:defRPr sz="1600">
                <a:solidFill>
                  <a:schemeClr val="lt2"/>
                </a:solidFill>
                <a:latin typeface="Nunito" panose="00000500000000000000"/>
                <a:ea typeface="Nunito" panose="00000500000000000000"/>
                <a:cs typeface="Nunito" panose="00000500000000000000"/>
                <a:sym typeface="Nunito" panose="00000500000000000000"/>
              </a:defRPr>
            </a:lvl1pPr>
            <a:lvl2pPr lvl="1" rtl="0">
              <a:spcBef>
                <a:spcPts val="0"/>
              </a:spcBef>
              <a:spcAft>
                <a:spcPts val="0"/>
              </a:spcAft>
              <a:buClr>
                <a:schemeClr val="lt2"/>
              </a:buClr>
              <a:buSzPts val="3500"/>
              <a:buNone/>
              <a:defRPr sz="3500">
                <a:solidFill>
                  <a:schemeClr val="lt2"/>
                </a:solidFill>
              </a:defRPr>
            </a:lvl2pPr>
            <a:lvl3pPr lvl="2" rtl="0">
              <a:spcBef>
                <a:spcPts val="0"/>
              </a:spcBef>
              <a:spcAft>
                <a:spcPts val="0"/>
              </a:spcAft>
              <a:buClr>
                <a:schemeClr val="lt2"/>
              </a:buClr>
              <a:buSzPts val="3500"/>
              <a:buNone/>
              <a:defRPr sz="3500">
                <a:solidFill>
                  <a:schemeClr val="lt2"/>
                </a:solidFill>
              </a:defRPr>
            </a:lvl3pPr>
            <a:lvl4pPr lvl="3" rtl="0">
              <a:spcBef>
                <a:spcPts val="0"/>
              </a:spcBef>
              <a:spcAft>
                <a:spcPts val="0"/>
              </a:spcAft>
              <a:buClr>
                <a:schemeClr val="lt2"/>
              </a:buClr>
              <a:buSzPts val="3500"/>
              <a:buNone/>
              <a:defRPr sz="3500">
                <a:solidFill>
                  <a:schemeClr val="lt2"/>
                </a:solidFill>
              </a:defRPr>
            </a:lvl4pPr>
            <a:lvl5pPr lvl="4" rtl="0">
              <a:spcBef>
                <a:spcPts val="0"/>
              </a:spcBef>
              <a:spcAft>
                <a:spcPts val="0"/>
              </a:spcAft>
              <a:buClr>
                <a:schemeClr val="lt2"/>
              </a:buClr>
              <a:buSzPts val="3500"/>
              <a:buNone/>
              <a:defRPr sz="3500">
                <a:solidFill>
                  <a:schemeClr val="lt2"/>
                </a:solidFill>
              </a:defRPr>
            </a:lvl5pPr>
            <a:lvl6pPr lvl="5" rtl="0">
              <a:spcBef>
                <a:spcPts val="0"/>
              </a:spcBef>
              <a:spcAft>
                <a:spcPts val="0"/>
              </a:spcAft>
              <a:buClr>
                <a:schemeClr val="lt2"/>
              </a:buClr>
              <a:buSzPts val="3500"/>
              <a:buNone/>
              <a:defRPr sz="3500">
                <a:solidFill>
                  <a:schemeClr val="lt2"/>
                </a:solidFill>
              </a:defRPr>
            </a:lvl6pPr>
            <a:lvl7pPr lvl="6" rtl="0">
              <a:spcBef>
                <a:spcPts val="0"/>
              </a:spcBef>
              <a:spcAft>
                <a:spcPts val="0"/>
              </a:spcAft>
              <a:buClr>
                <a:schemeClr val="lt2"/>
              </a:buClr>
              <a:buSzPts val="3500"/>
              <a:buNone/>
              <a:defRPr sz="3500">
                <a:solidFill>
                  <a:schemeClr val="lt2"/>
                </a:solidFill>
              </a:defRPr>
            </a:lvl7pPr>
            <a:lvl8pPr lvl="7" rtl="0">
              <a:spcBef>
                <a:spcPts val="0"/>
              </a:spcBef>
              <a:spcAft>
                <a:spcPts val="0"/>
              </a:spcAft>
              <a:buClr>
                <a:schemeClr val="lt2"/>
              </a:buClr>
              <a:buSzPts val="3500"/>
              <a:buNone/>
              <a:defRPr sz="3500">
                <a:solidFill>
                  <a:schemeClr val="lt2"/>
                </a:solidFill>
              </a:defRPr>
            </a:lvl8pPr>
            <a:lvl9pPr lvl="8" rtl="0">
              <a:spcBef>
                <a:spcPts val="0"/>
              </a:spcBef>
              <a:spcAft>
                <a:spcPts val="0"/>
              </a:spcAft>
              <a:buClr>
                <a:schemeClr val="lt2"/>
              </a:buClr>
              <a:buSzPts val="3500"/>
              <a:buNone/>
              <a:defRPr sz="3500">
                <a:solidFill>
                  <a:schemeClr val="lt2"/>
                </a:solidFill>
              </a:defRPr>
            </a:lvl9pPr>
          </a:lstStyle>
          <a:p>
            <a:r>
              <a:t>xx%</a:t>
            </a:r>
          </a:p>
        </p:txBody>
      </p:sp>
      <p:sp>
        <p:nvSpPr>
          <p:cNvPr id="69" name="Google Shape;69;p7"/>
          <p:cNvSpPr txBox="1"/>
          <p:nvPr>
            <p:ph type="title" idx="15" hasCustomPrompt="1"/>
          </p:nvPr>
        </p:nvSpPr>
        <p:spPr>
          <a:xfrm>
            <a:off x="6009696" y="2913753"/>
            <a:ext cx="536700" cy="187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Font typeface="Nunito Black" panose="00000800000000000000"/>
              <a:buNone/>
              <a:defRPr sz="1600">
                <a:solidFill>
                  <a:schemeClr val="lt2"/>
                </a:solidFill>
                <a:latin typeface="Nunito" panose="00000500000000000000"/>
                <a:ea typeface="Nunito" panose="00000500000000000000"/>
                <a:cs typeface="Nunito" panose="00000500000000000000"/>
                <a:sym typeface="Nunito" panose="00000500000000000000"/>
              </a:defRPr>
            </a:lvl1pPr>
            <a:lvl2pPr lvl="1" rtl="0">
              <a:spcBef>
                <a:spcPts val="0"/>
              </a:spcBef>
              <a:spcAft>
                <a:spcPts val="0"/>
              </a:spcAft>
              <a:buClr>
                <a:schemeClr val="lt2"/>
              </a:buClr>
              <a:buSzPts val="3500"/>
              <a:buNone/>
              <a:defRPr sz="3500">
                <a:solidFill>
                  <a:schemeClr val="lt2"/>
                </a:solidFill>
              </a:defRPr>
            </a:lvl2pPr>
            <a:lvl3pPr lvl="2" rtl="0">
              <a:spcBef>
                <a:spcPts val="0"/>
              </a:spcBef>
              <a:spcAft>
                <a:spcPts val="0"/>
              </a:spcAft>
              <a:buClr>
                <a:schemeClr val="lt2"/>
              </a:buClr>
              <a:buSzPts val="3500"/>
              <a:buNone/>
              <a:defRPr sz="3500">
                <a:solidFill>
                  <a:schemeClr val="lt2"/>
                </a:solidFill>
              </a:defRPr>
            </a:lvl3pPr>
            <a:lvl4pPr lvl="3" rtl="0">
              <a:spcBef>
                <a:spcPts val="0"/>
              </a:spcBef>
              <a:spcAft>
                <a:spcPts val="0"/>
              </a:spcAft>
              <a:buClr>
                <a:schemeClr val="lt2"/>
              </a:buClr>
              <a:buSzPts val="3500"/>
              <a:buNone/>
              <a:defRPr sz="3500">
                <a:solidFill>
                  <a:schemeClr val="lt2"/>
                </a:solidFill>
              </a:defRPr>
            </a:lvl4pPr>
            <a:lvl5pPr lvl="4" rtl="0">
              <a:spcBef>
                <a:spcPts val="0"/>
              </a:spcBef>
              <a:spcAft>
                <a:spcPts val="0"/>
              </a:spcAft>
              <a:buClr>
                <a:schemeClr val="lt2"/>
              </a:buClr>
              <a:buSzPts val="3500"/>
              <a:buNone/>
              <a:defRPr sz="3500">
                <a:solidFill>
                  <a:schemeClr val="lt2"/>
                </a:solidFill>
              </a:defRPr>
            </a:lvl5pPr>
            <a:lvl6pPr lvl="5" rtl="0">
              <a:spcBef>
                <a:spcPts val="0"/>
              </a:spcBef>
              <a:spcAft>
                <a:spcPts val="0"/>
              </a:spcAft>
              <a:buClr>
                <a:schemeClr val="lt2"/>
              </a:buClr>
              <a:buSzPts val="3500"/>
              <a:buNone/>
              <a:defRPr sz="3500">
                <a:solidFill>
                  <a:schemeClr val="lt2"/>
                </a:solidFill>
              </a:defRPr>
            </a:lvl6pPr>
            <a:lvl7pPr lvl="6" rtl="0">
              <a:spcBef>
                <a:spcPts val="0"/>
              </a:spcBef>
              <a:spcAft>
                <a:spcPts val="0"/>
              </a:spcAft>
              <a:buClr>
                <a:schemeClr val="lt2"/>
              </a:buClr>
              <a:buSzPts val="3500"/>
              <a:buNone/>
              <a:defRPr sz="3500">
                <a:solidFill>
                  <a:schemeClr val="lt2"/>
                </a:solidFill>
              </a:defRPr>
            </a:lvl7pPr>
            <a:lvl8pPr lvl="7" rtl="0">
              <a:spcBef>
                <a:spcPts val="0"/>
              </a:spcBef>
              <a:spcAft>
                <a:spcPts val="0"/>
              </a:spcAft>
              <a:buClr>
                <a:schemeClr val="lt2"/>
              </a:buClr>
              <a:buSzPts val="3500"/>
              <a:buNone/>
              <a:defRPr sz="3500">
                <a:solidFill>
                  <a:schemeClr val="lt2"/>
                </a:solidFill>
              </a:defRPr>
            </a:lvl8pPr>
            <a:lvl9pPr lvl="8" rtl="0">
              <a:spcBef>
                <a:spcPts val="0"/>
              </a:spcBef>
              <a:spcAft>
                <a:spcPts val="0"/>
              </a:spcAft>
              <a:buClr>
                <a:schemeClr val="lt2"/>
              </a:buClr>
              <a:buSzPts val="3500"/>
              <a:buNone/>
              <a:defRPr sz="3500">
                <a:solidFill>
                  <a:schemeClr val="lt2"/>
                </a:solidFill>
              </a:defRPr>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four columns 2">
  <p:cSld name="TITLE_AND_BODY_1_1">
    <p:spTree>
      <p:nvGrpSpPr>
        <p:cNvPr id="70" name="Shape 70"/>
        <p:cNvGrpSpPr/>
        <p:nvPr/>
      </p:nvGrpSpPr>
      <p:grpSpPr>
        <a:xfrm>
          <a:off x="0" y="0"/>
          <a:ext cx="0" cy="0"/>
          <a:chOff x="0" y="0"/>
          <a:chExt cx="0" cy="0"/>
        </a:xfrm>
      </p:grpSpPr>
      <p:grpSp>
        <p:nvGrpSpPr>
          <p:cNvPr id="71" name="Google Shape;71;p8"/>
          <p:cNvGrpSpPr/>
          <p:nvPr/>
        </p:nvGrpSpPr>
        <p:grpSpPr>
          <a:xfrm>
            <a:off x="-625181" y="2068191"/>
            <a:ext cx="10394349" cy="7679688"/>
            <a:chOff x="-2235858" y="641249"/>
            <a:chExt cx="13210916" cy="9760661"/>
          </a:xfrm>
        </p:grpSpPr>
        <p:sp>
          <p:nvSpPr>
            <p:cNvPr id="72" name="Google Shape;72;p8"/>
            <p:cNvSpPr/>
            <p:nvPr/>
          </p:nvSpPr>
          <p:spPr>
            <a:xfrm rot="-1125119">
              <a:off x="-515725" y="2671804"/>
              <a:ext cx="10821707" cy="5949441"/>
            </a:xfrm>
            <a:custGeom>
              <a:avLst/>
              <a:gdLst/>
              <a:ahLst/>
              <a:cxnLst/>
              <a:rect l="l" t="t" r="r" b="b"/>
              <a:pathLst>
                <a:path w="131266" h="72166" extrusionOk="0">
                  <a:moveTo>
                    <a:pt x="12095" y="1"/>
                  </a:moveTo>
                  <a:cubicBezTo>
                    <a:pt x="11144" y="1"/>
                    <a:pt x="10156" y="123"/>
                    <a:pt x="9114" y="398"/>
                  </a:cubicBezTo>
                  <a:cubicBezTo>
                    <a:pt x="1" y="2976"/>
                    <a:pt x="360" y="18625"/>
                    <a:pt x="5097" y="24860"/>
                  </a:cubicBezTo>
                  <a:cubicBezTo>
                    <a:pt x="15589" y="38711"/>
                    <a:pt x="33696" y="35413"/>
                    <a:pt x="47067" y="43567"/>
                  </a:cubicBezTo>
                  <a:cubicBezTo>
                    <a:pt x="61996" y="52741"/>
                    <a:pt x="66313" y="70068"/>
                    <a:pt x="86039" y="71987"/>
                  </a:cubicBezTo>
                  <a:cubicBezTo>
                    <a:pt x="87215" y="72106"/>
                    <a:pt x="88444" y="72165"/>
                    <a:pt x="89712" y="72165"/>
                  </a:cubicBezTo>
                  <a:cubicBezTo>
                    <a:pt x="106935" y="72165"/>
                    <a:pt x="131265" y="61246"/>
                    <a:pt x="125011" y="41589"/>
                  </a:cubicBezTo>
                  <a:cubicBezTo>
                    <a:pt x="121596" y="30846"/>
                    <a:pt x="114129" y="28862"/>
                    <a:pt x="105803" y="28862"/>
                  </a:cubicBezTo>
                  <a:cubicBezTo>
                    <a:pt x="100925" y="28862"/>
                    <a:pt x="95751" y="29543"/>
                    <a:pt x="90924" y="29543"/>
                  </a:cubicBezTo>
                  <a:cubicBezTo>
                    <a:pt x="90104" y="29543"/>
                    <a:pt x="89294" y="29523"/>
                    <a:pt x="88497" y="29477"/>
                  </a:cubicBezTo>
                  <a:cubicBezTo>
                    <a:pt x="64857" y="28129"/>
                    <a:pt x="72191" y="4414"/>
                    <a:pt x="51394" y="4414"/>
                  </a:cubicBezTo>
                  <a:cubicBezTo>
                    <a:pt x="48138" y="4414"/>
                    <a:pt x="44193" y="4995"/>
                    <a:pt x="39332" y="6334"/>
                  </a:cubicBezTo>
                  <a:cubicBezTo>
                    <a:pt x="37315" y="6877"/>
                    <a:pt x="35479" y="7107"/>
                    <a:pt x="33785" y="7107"/>
                  </a:cubicBezTo>
                  <a:cubicBezTo>
                    <a:pt x="24375" y="7107"/>
                    <a:pt x="19353" y="1"/>
                    <a:pt x="12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73" name="Google Shape;73;p8"/>
            <p:cNvSpPr/>
            <p:nvPr/>
          </p:nvSpPr>
          <p:spPr>
            <a:xfrm rot="-1328841">
              <a:off x="-1530390" y="2546829"/>
              <a:ext cx="11273684" cy="5949499"/>
            </a:xfrm>
            <a:custGeom>
              <a:avLst/>
              <a:gdLst/>
              <a:ahLst/>
              <a:cxnLst/>
              <a:rect l="l" t="t" r="r" b="b"/>
              <a:pathLst>
                <a:path w="131266" h="72166" extrusionOk="0">
                  <a:moveTo>
                    <a:pt x="12095" y="1"/>
                  </a:moveTo>
                  <a:cubicBezTo>
                    <a:pt x="11144" y="1"/>
                    <a:pt x="10156" y="123"/>
                    <a:pt x="9114" y="398"/>
                  </a:cubicBezTo>
                  <a:cubicBezTo>
                    <a:pt x="1" y="2976"/>
                    <a:pt x="360" y="18625"/>
                    <a:pt x="5097" y="24860"/>
                  </a:cubicBezTo>
                  <a:cubicBezTo>
                    <a:pt x="15589" y="38711"/>
                    <a:pt x="33696" y="35413"/>
                    <a:pt x="47067" y="43567"/>
                  </a:cubicBezTo>
                  <a:cubicBezTo>
                    <a:pt x="61996" y="52741"/>
                    <a:pt x="66313" y="70068"/>
                    <a:pt x="86039" y="71987"/>
                  </a:cubicBezTo>
                  <a:cubicBezTo>
                    <a:pt x="87215" y="72106"/>
                    <a:pt x="88444" y="72165"/>
                    <a:pt x="89712" y="72165"/>
                  </a:cubicBezTo>
                  <a:cubicBezTo>
                    <a:pt x="106935" y="72165"/>
                    <a:pt x="131265" y="61246"/>
                    <a:pt x="125011" y="41589"/>
                  </a:cubicBezTo>
                  <a:cubicBezTo>
                    <a:pt x="121596" y="30846"/>
                    <a:pt x="114129" y="28862"/>
                    <a:pt x="105803" y="28862"/>
                  </a:cubicBezTo>
                  <a:cubicBezTo>
                    <a:pt x="100925" y="28862"/>
                    <a:pt x="95751" y="29543"/>
                    <a:pt x="90924" y="29543"/>
                  </a:cubicBezTo>
                  <a:cubicBezTo>
                    <a:pt x="90104" y="29543"/>
                    <a:pt x="89294" y="29523"/>
                    <a:pt x="88497" y="29477"/>
                  </a:cubicBezTo>
                  <a:cubicBezTo>
                    <a:pt x="64857" y="28129"/>
                    <a:pt x="72191" y="4414"/>
                    <a:pt x="51394" y="4414"/>
                  </a:cubicBezTo>
                  <a:cubicBezTo>
                    <a:pt x="48138" y="4414"/>
                    <a:pt x="44193" y="4995"/>
                    <a:pt x="39332" y="6334"/>
                  </a:cubicBezTo>
                  <a:cubicBezTo>
                    <a:pt x="37315" y="6877"/>
                    <a:pt x="35479" y="7107"/>
                    <a:pt x="33785" y="7107"/>
                  </a:cubicBezTo>
                  <a:cubicBezTo>
                    <a:pt x="24375" y="7107"/>
                    <a:pt x="19353" y="1"/>
                    <a:pt x="12095"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4" name="Google Shape;74;p8"/>
          <p:cNvSpPr txBox="1"/>
          <p:nvPr>
            <p:ph type="ctrTitle"/>
          </p:nvPr>
        </p:nvSpPr>
        <p:spPr>
          <a:xfrm>
            <a:off x="792825" y="2156194"/>
            <a:ext cx="1800000" cy="7200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75" name="Google Shape;75;p8"/>
          <p:cNvSpPr txBox="1"/>
          <p:nvPr>
            <p:ph type="ctrTitle" idx="2"/>
          </p:nvPr>
        </p:nvSpPr>
        <p:spPr>
          <a:xfrm>
            <a:off x="4634970" y="2156194"/>
            <a:ext cx="1800000" cy="7200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76" name="Google Shape;76;p8"/>
          <p:cNvSpPr txBox="1"/>
          <p:nvPr>
            <p:ph type="ctrTitle" idx="3"/>
          </p:nvPr>
        </p:nvSpPr>
        <p:spPr>
          <a:xfrm>
            <a:off x="2725200" y="2156194"/>
            <a:ext cx="1800000" cy="7200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77" name="Google Shape;77;p8"/>
          <p:cNvSpPr txBox="1"/>
          <p:nvPr>
            <p:ph type="ctrTitle" idx="4"/>
          </p:nvPr>
        </p:nvSpPr>
        <p:spPr>
          <a:xfrm>
            <a:off x="6552000" y="2156194"/>
            <a:ext cx="1800000" cy="7200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78" name="Google Shape;78;p8"/>
          <p:cNvSpPr txBox="1"/>
          <p:nvPr>
            <p:ph type="subTitle" idx="1"/>
          </p:nvPr>
        </p:nvSpPr>
        <p:spPr>
          <a:xfrm>
            <a:off x="774825" y="2782397"/>
            <a:ext cx="1836000" cy="108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79" name="Google Shape;79;p8"/>
          <p:cNvSpPr txBox="1"/>
          <p:nvPr>
            <p:ph type="subTitle" idx="5"/>
          </p:nvPr>
        </p:nvSpPr>
        <p:spPr>
          <a:xfrm>
            <a:off x="4616970" y="2782397"/>
            <a:ext cx="1836000" cy="108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0" name="Google Shape;80;p8"/>
          <p:cNvSpPr txBox="1"/>
          <p:nvPr>
            <p:ph type="subTitle" idx="6"/>
          </p:nvPr>
        </p:nvSpPr>
        <p:spPr>
          <a:xfrm>
            <a:off x="2703024" y="2782397"/>
            <a:ext cx="1836000" cy="108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1" name="Google Shape;81;p8"/>
          <p:cNvSpPr txBox="1"/>
          <p:nvPr>
            <p:ph type="subTitle" idx="7"/>
          </p:nvPr>
        </p:nvSpPr>
        <p:spPr>
          <a:xfrm>
            <a:off x="6534000" y="2782397"/>
            <a:ext cx="1836000" cy="1080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2" name="Google Shape;82;p8"/>
          <p:cNvSpPr txBox="1"/>
          <p:nvPr>
            <p:ph type="ctrTitle" idx="8"/>
          </p:nvPr>
        </p:nvSpPr>
        <p:spPr>
          <a:xfrm>
            <a:off x="1152000" y="501750"/>
            <a:ext cx="6840000" cy="5400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None/>
              <a:defRPr sz="3500"/>
            </a:lvl2pPr>
            <a:lvl3pPr lvl="2" rtl="0">
              <a:spcBef>
                <a:spcPts val="0"/>
              </a:spcBef>
              <a:spcAft>
                <a:spcPts val="0"/>
              </a:spcAft>
              <a:buSzPts val="3500"/>
              <a:buNone/>
              <a:defRPr sz="3500"/>
            </a:lvl3pPr>
            <a:lvl4pPr lvl="3" rtl="0">
              <a:spcBef>
                <a:spcPts val="0"/>
              </a:spcBef>
              <a:spcAft>
                <a:spcPts val="0"/>
              </a:spcAft>
              <a:buSzPts val="3500"/>
              <a:buNone/>
              <a:defRPr sz="3500"/>
            </a:lvl4pPr>
            <a:lvl5pPr lvl="4" rtl="0">
              <a:spcBef>
                <a:spcPts val="0"/>
              </a:spcBef>
              <a:spcAft>
                <a:spcPts val="0"/>
              </a:spcAft>
              <a:buSzPts val="3500"/>
              <a:buNone/>
              <a:defRPr sz="3500"/>
            </a:lvl5pPr>
            <a:lvl6pPr lvl="5" rtl="0">
              <a:spcBef>
                <a:spcPts val="0"/>
              </a:spcBef>
              <a:spcAft>
                <a:spcPts val="0"/>
              </a:spcAft>
              <a:buSzPts val="3500"/>
              <a:buNone/>
              <a:defRPr sz="3500"/>
            </a:lvl6pPr>
            <a:lvl7pPr lvl="6" rtl="0">
              <a:spcBef>
                <a:spcPts val="0"/>
              </a:spcBef>
              <a:spcAft>
                <a:spcPts val="0"/>
              </a:spcAft>
              <a:buSzPts val="3500"/>
              <a:buNone/>
              <a:defRPr sz="3500"/>
            </a:lvl7pPr>
            <a:lvl8pPr lvl="7" rtl="0">
              <a:spcBef>
                <a:spcPts val="0"/>
              </a:spcBef>
              <a:spcAft>
                <a:spcPts val="0"/>
              </a:spcAft>
              <a:buSzPts val="3500"/>
              <a:buNone/>
              <a:defRPr sz="3500"/>
            </a:lvl8pPr>
            <a:lvl9pPr lvl="8" rtl="0">
              <a:spcBef>
                <a:spcPts val="0"/>
              </a:spcBef>
              <a:spcAft>
                <a:spcPts val="0"/>
              </a:spcAft>
              <a:buSzPts val="3500"/>
              <a:buNone/>
              <a:defRPr sz="35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83" name="Shape 83"/>
        <p:cNvGrpSpPr/>
        <p:nvPr/>
      </p:nvGrpSpPr>
      <p:grpSpPr>
        <a:xfrm>
          <a:off x="0" y="0"/>
          <a:ext cx="0" cy="0"/>
          <a:chOff x="0" y="0"/>
          <a:chExt cx="0" cy="0"/>
        </a:xfrm>
      </p:grpSpPr>
      <p:sp>
        <p:nvSpPr>
          <p:cNvPr id="84" name="Google Shape;84;p9"/>
          <p:cNvSpPr txBox="1"/>
          <p:nvPr>
            <p:ph type="ctrTitle"/>
          </p:nvPr>
        </p:nvSpPr>
        <p:spPr>
          <a:xfrm>
            <a:off x="5706000" y="2281850"/>
            <a:ext cx="1692000" cy="5931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85" name="Google Shape;85;p9"/>
          <p:cNvSpPr txBox="1"/>
          <p:nvPr>
            <p:ph type="subTitle" idx="1"/>
          </p:nvPr>
        </p:nvSpPr>
        <p:spPr>
          <a:xfrm>
            <a:off x="5299050" y="2752350"/>
            <a:ext cx="2505900" cy="1789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6" name="Google Shape;86;p9"/>
          <p:cNvSpPr txBox="1"/>
          <p:nvPr>
            <p:ph type="ctrTitle" idx="2"/>
          </p:nvPr>
        </p:nvSpPr>
        <p:spPr>
          <a:xfrm>
            <a:off x="1746000" y="2281850"/>
            <a:ext cx="1692000" cy="5931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477D"/>
              </a:buClr>
              <a:buSzPts val="2000"/>
              <a:buFont typeface="Nunito Black" panose="00000800000000000000"/>
              <a:buNone/>
              <a:defRPr sz="20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87" name="Google Shape;87;p9"/>
          <p:cNvSpPr txBox="1"/>
          <p:nvPr>
            <p:ph type="subTitle" idx="3"/>
          </p:nvPr>
        </p:nvSpPr>
        <p:spPr>
          <a:xfrm>
            <a:off x="1339050" y="2752350"/>
            <a:ext cx="2505900" cy="1789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0093FC"/>
              </a:buClr>
              <a:buSzPts val="1600"/>
              <a:buFont typeface="Nunito" panose="00000500000000000000"/>
              <a:buNone/>
              <a:defRPr sz="1600">
                <a:solidFill>
                  <a:srgbClr val="0093FC"/>
                </a:solidFill>
                <a:latin typeface="Nunito" panose="00000500000000000000"/>
                <a:ea typeface="Nunito" panose="00000500000000000000"/>
                <a:cs typeface="Nunito" panose="00000500000000000000"/>
                <a:sym typeface="Nunito"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grpSp>
        <p:nvGrpSpPr>
          <p:cNvPr id="88" name="Google Shape;88;p9"/>
          <p:cNvGrpSpPr/>
          <p:nvPr/>
        </p:nvGrpSpPr>
        <p:grpSpPr>
          <a:xfrm rot="-486688">
            <a:off x="-7966898" y="-2718863"/>
            <a:ext cx="10294399" cy="8666989"/>
            <a:chOff x="-7185655" y="-2252700"/>
            <a:chExt cx="10294351" cy="8666949"/>
          </a:xfrm>
        </p:grpSpPr>
        <p:sp>
          <p:nvSpPr>
            <p:cNvPr id="89" name="Google Shape;89;p9"/>
            <p:cNvSpPr/>
            <p:nvPr/>
          </p:nvSpPr>
          <p:spPr>
            <a:xfrm rot="-731812">
              <a:off x="-5602287" y="-1421613"/>
              <a:ext cx="8338946" cy="441292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90" name="Google Shape;90;p9"/>
            <p:cNvSpPr/>
            <p:nvPr/>
          </p:nvSpPr>
          <p:spPr>
            <a:xfrm rot="9255169">
              <a:off x="-6722199" y="541851"/>
              <a:ext cx="8850589" cy="415638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grpSp>
        <p:nvGrpSpPr>
          <p:cNvPr id="91" name="Google Shape;91;p9"/>
          <p:cNvGrpSpPr/>
          <p:nvPr/>
        </p:nvGrpSpPr>
        <p:grpSpPr>
          <a:xfrm>
            <a:off x="7397996" y="-1846540"/>
            <a:ext cx="9776212" cy="7398261"/>
            <a:chOff x="6844921" y="-1723640"/>
            <a:chExt cx="9776212" cy="7398261"/>
          </a:xfrm>
        </p:grpSpPr>
        <p:sp>
          <p:nvSpPr>
            <p:cNvPr id="92" name="Google Shape;92;p9"/>
            <p:cNvSpPr/>
            <p:nvPr/>
          </p:nvSpPr>
          <p:spPr>
            <a:xfrm rot="-731812">
              <a:off x="7563563" y="-230976"/>
              <a:ext cx="8338946" cy="4412925"/>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sp>
          <p:nvSpPr>
            <p:cNvPr id="93" name="Google Shape;93;p9"/>
            <p:cNvSpPr/>
            <p:nvPr/>
          </p:nvSpPr>
          <p:spPr>
            <a:xfrm rot="-1440741">
              <a:off x="7307751" y="-102745"/>
              <a:ext cx="8850554" cy="4156471"/>
            </a:xfrm>
            <a:custGeom>
              <a:avLst/>
              <a:gdLst/>
              <a:ahLst/>
              <a:cxnLst/>
              <a:rect l="l" t="t" r="r" b="b"/>
              <a:pathLst>
                <a:path w="144497" h="73309" extrusionOk="0">
                  <a:moveTo>
                    <a:pt x="108482" y="1"/>
                  </a:moveTo>
                  <a:cubicBezTo>
                    <a:pt x="107338" y="1"/>
                    <a:pt x="106209" y="129"/>
                    <a:pt x="105105" y="400"/>
                  </a:cubicBezTo>
                  <a:cubicBezTo>
                    <a:pt x="90832" y="3862"/>
                    <a:pt x="85689" y="17967"/>
                    <a:pt x="65810" y="17967"/>
                  </a:cubicBezTo>
                  <a:cubicBezTo>
                    <a:pt x="63309" y="17967"/>
                    <a:pt x="60574" y="17744"/>
                    <a:pt x="57559" y="17248"/>
                  </a:cubicBezTo>
                  <a:cubicBezTo>
                    <a:pt x="45660" y="15238"/>
                    <a:pt x="30615" y="6852"/>
                    <a:pt x="19997" y="6852"/>
                  </a:cubicBezTo>
                  <a:cubicBezTo>
                    <a:pt x="15100" y="6852"/>
                    <a:pt x="11145" y="8636"/>
                    <a:pt x="8874" y="13651"/>
                  </a:cubicBezTo>
                  <a:cubicBezTo>
                    <a:pt x="1" y="32957"/>
                    <a:pt x="18288" y="47886"/>
                    <a:pt x="29020" y="49086"/>
                  </a:cubicBezTo>
                  <a:cubicBezTo>
                    <a:pt x="29588" y="49151"/>
                    <a:pt x="30202" y="49182"/>
                    <a:pt x="30859" y="49182"/>
                  </a:cubicBezTo>
                  <a:cubicBezTo>
                    <a:pt x="39889" y="49182"/>
                    <a:pt x="56810" y="43389"/>
                    <a:pt x="68473" y="43389"/>
                  </a:cubicBezTo>
                  <a:cubicBezTo>
                    <a:pt x="71445" y="43389"/>
                    <a:pt x="74075" y="43765"/>
                    <a:pt x="76146" y="44709"/>
                  </a:cubicBezTo>
                  <a:cubicBezTo>
                    <a:pt x="95212" y="53283"/>
                    <a:pt x="96112" y="73308"/>
                    <a:pt x="110921" y="73308"/>
                  </a:cubicBezTo>
                  <a:cubicBezTo>
                    <a:pt x="125131" y="73248"/>
                    <a:pt x="144497" y="49265"/>
                    <a:pt x="144137" y="36854"/>
                  </a:cubicBezTo>
                  <a:cubicBezTo>
                    <a:pt x="143745" y="25324"/>
                    <a:pt x="124544" y="1"/>
                    <a:pt x="108482"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 </a:t>
              </a:r>
              <a:endParaRPr lang="en-GB"/>
            </a:p>
          </p:txBody>
        </p:sp>
      </p:grpSp>
      <p:sp>
        <p:nvSpPr>
          <p:cNvPr id="94" name="Google Shape;94;p9"/>
          <p:cNvSpPr txBox="1"/>
          <p:nvPr>
            <p:ph type="ctrTitle" idx="4"/>
          </p:nvPr>
        </p:nvSpPr>
        <p:spPr>
          <a:xfrm>
            <a:off x="1152000" y="501750"/>
            <a:ext cx="6840000" cy="54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00477D"/>
              </a:buClr>
              <a:buSzPts val="3500"/>
              <a:buFont typeface="Nunito Black" panose="00000800000000000000"/>
              <a:buNone/>
              <a:defRPr sz="3500">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95" name="Shape 95"/>
        <p:cNvGrpSpPr/>
        <p:nvPr/>
      </p:nvGrpSpPr>
      <p:grpSpPr>
        <a:xfrm>
          <a:off x="0" y="0"/>
          <a:ext cx="0" cy="0"/>
          <a:chOff x="0" y="0"/>
          <a:chExt cx="0" cy="0"/>
        </a:xfrm>
      </p:grpSpPr>
      <p:sp>
        <p:nvSpPr>
          <p:cNvPr id="96" name="Google Shape;96;p10"/>
          <p:cNvSpPr/>
          <p:nvPr/>
        </p:nvSpPr>
        <p:spPr>
          <a:xfrm rot="-1133100">
            <a:off x="5400208" y="-1885403"/>
            <a:ext cx="6222697" cy="4602569"/>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10"/>
          <p:cNvSpPr/>
          <p:nvPr/>
        </p:nvSpPr>
        <p:spPr>
          <a:xfrm rot="-2276497">
            <a:off x="-1937202" y="4194389"/>
            <a:ext cx="4199705" cy="3106279"/>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10"/>
          <p:cNvSpPr/>
          <p:nvPr/>
        </p:nvSpPr>
        <p:spPr>
          <a:xfrm rot="-1904390">
            <a:off x="5312770" y="-2276914"/>
            <a:ext cx="6222459" cy="4602393"/>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 name="Google Shape;99;p10"/>
          <p:cNvSpPr/>
          <p:nvPr/>
        </p:nvSpPr>
        <p:spPr>
          <a:xfrm rot="-2509503">
            <a:off x="-2093786" y="4194361"/>
            <a:ext cx="4199686" cy="3106265"/>
          </a:xfrm>
          <a:custGeom>
            <a:avLst/>
            <a:gdLst/>
            <a:ahLst/>
            <a:cxnLst/>
            <a:rect l="l" t="t" r="r" b="b"/>
            <a:pathLst>
              <a:path w="79264" h="58627" extrusionOk="0">
                <a:moveTo>
                  <a:pt x="58379" y="1"/>
                </a:moveTo>
                <a:cubicBezTo>
                  <a:pt x="47061" y="1"/>
                  <a:pt x="31133" y="6559"/>
                  <a:pt x="26523" y="6559"/>
                </a:cubicBezTo>
                <a:cubicBezTo>
                  <a:pt x="26409" y="6559"/>
                  <a:pt x="26301" y="6555"/>
                  <a:pt x="26201" y="6546"/>
                </a:cubicBezTo>
                <a:cubicBezTo>
                  <a:pt x="21286" y="6060"/>
                  <a:pt x="16224" y="1389"/>
                  <a:pt x="11280" y="1389"/>
                </a:cubicBezTo>
                <a:cubicBezTo>
                  <a:pt x="10736" y="1389"/>
                  <a:pt x="10194" y="1445"/>
                  <a:pt x="9653" y="1570"/>
                </a:cubicBezTo>
                <a:cubicBezTo>
                  <a:pt x="0" y="3848"/>
                  <a:pt x="2398" y="15840"/>
                  <a:pt x="6715" y="21416"/>
                </a:cubicBezTo>
                <a:cubicBezTo>
                  <a:pt x="13730" y="30409"/>
                  <a:pt x="26141" y="32328"/>
                  <a:pt x="35135" y="38444"/>
                </a:cubicBezTo>
                <a:cubicBezTo>
                  <a:pt x="42809" y="43660"/>
                  <a:pt x="43409" y="57630"/>
                  <a:pt x="52702" y="58589"/>
                </a:cubicBezTo>
                <a:cubicBezTo>
                  <a:pt x="52969" y="58614"/>
                  <a:pt x="53243" y="58627"/>
                  <a:pt x="53524" y="58627"/>
                </a:cubicBezTo>
                <a:cubicBezTo>
                  <a:pt x="59911" y="58627"/>
                  <a:pt x="69481" y="52249"/>
                  <a:pt x="72008" y="47137"/>
                </a:cubicBezTo>
                <a:cubicBezTo>
                  <a:pt x="79263" y="32388"/>
                  <a:pt x="59897" y="32508"/>
                  <a:pt x="60197" y="21895"/>
                </a:cubicBezTo>
                <a:cubicBezTo>
                  <a:pt x="60317" y="14161"/>
                  <a:pt x="74886" y="14041"/>
                  <a:pt x="68951" y="4328"/>
                </a:cubicBezTo>
                <a:cubicBezTo>
                  <a:pt x="66980" y="1130"/>
                  <a:pt x="63077" y="1"/>
                  <a:pt x="58379" y="1"/>
                </a:cubicBezTo>
                <a:close/>
              </a:path>
            </a:pathLst>
          </a:cu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 name="Google Shape;100;p10"/>
          <p:cNvSpPr txBox="1"/>
          <p:nvPr>
            <p:ph type="ctrTitle"/>
          </p:nvPr>
        </p:nvSpPr>
        <p:spPr>
          <a:xfrm>
            <a:off x="720000" y="2102400"/>
            <a:ext cx="3060000" cy="16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1pPr>
            <a:lvl2pPr lvl="1"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2pPr>
            <a:lvl3pPr lvl="2"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3pPr>
            <a:lvl4pPr lvl="3"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4pPr>
            <a:lvl5pPr lvl="4"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5pPr>
            <a:lvl6pPr lvl="5"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6pPr>
            <a:lvl7pPr lvl="6"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7pPr>
            <a:lvl8pPr lvl="7"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8pPr>
            <a:lvl9pPr lvl="8" rtl="0">
              <a:spcBef>
                <a:spcPts val="0"/>
              </a:spcBef>
              <a:spcAft>
                <a:spcPts val="0"/>
              </a:spcAft>
              <a:buSzPts val="3500"/>
              <a:buFont typeface="Nunito Black" panose="00000800000000000000"/>
              <a:buNone/>
              <a:defRPr sz="3500">
                <a:latin typeface="Nunito Black" panose="00000800000000000000"/>
                <a:ea typeface="Nunito Black" panose="00000800000000000000"/>
                <a:cs typeface="Nunito Black" panose="00000800000000000000"/>
                <a:sym typeface="Nunito Black" panose="00000800000000000000"/>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2" Type="http://schemas.openxmlformats.org/officeDocument/2006/relationships/theme" Target="../theme/theme1.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3500"/>
              <a:buFont typeface="Nunito Black" panose="00000800000000000000"/>
              <a:buNone/>
              <a:defRPr sz="3500">
                <a:solidFill>
                  <a:schemeClr val="dk2"/>
                </a:solidFill>
                <a:latin typeface="Nunito Black" panose="00000800000000000000"/>
                <a:ea typeface="Nunito Black" panose="00000800000000000000"/>
                <a:cs typeface="Nunito Black" panose="00000800000000000000"/>
                <a:sym typeface="Nunito Black" panose="00000800000000000000"/>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04800">
              <a:lnSpc>
                <a:spcPct val="115000"/>
              </a:lnSpc>
              <a:spcBef>
                <a:spcPts val="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1pPr>
            <a:lvl2pPr marL="914400" lvl="1"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2pPr>
            <a:lvl3pPr marL="1371600" lvl="2"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3pPr>
            <a:lvl4pPr marL="1828800" lvl="3"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4pPr>
            <a:lvl5pPr marL="2286000" lvl="4"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5pPr>
            <a:lvl6pPr marL="2743200" lvl="5"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6pPr>
            <a:lvl7pPr marL="3200400" lvl="6"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7pPr>
            <a:lvl8pPr marL="3657600" lvl="7" indent="-304800">
              <a:lnSpc>
                <a:spcPct val="115000"/>
              </a:lnSpc>
              <a:spcBef>
                <a:spcPts val="1600"/>
              </a:spcBef>
              <a:spcAft>
                <a:spcPts val="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8pPr>
            <a:lvl9pPr marL="4114800" lvl="8" indent="-304800">
              <a:lnSpc>
                <a:spcPct val="115000"/>
              </a:lnSpc>
              <a:spcBef>
                <a:spcPts val="1600"/>
              </a:spcBef>
              <a:spcAft>
                <a:spcPts val="1600"/>
              </a:spcAft>
              <a:buClr>
                <a:schemeClr val="accent4"/>
              </a:buClr>
              <a:buSzPts val="1200"/>
              <a:buFont typeface="Nunito" panose="00000500000000000000"/>
              <a:buChar char="■"/>
              <a:defRPr sz="1200">
                <a:solidFill>
                  <a:schemeClr val="accent4"/>
                </a:solidFill>
                <a:latin typeface="Nunito" panose="00000500000000000000"/>
                <a:ea typeface="Nunito" panose="00000500000000000000"/>
                <a:cs typeface="Nunito" panose="00000500000000000000"/>
                <a:sym typeface="Nunito" panose="00000500000000000000"/>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24" name="Shape 324"/>
        <p:cNvGrpSpPr/>
        <p:nvPr/>
      </p:nvGrpSpPr>
      <p:grpSpPr>
        <a:xfrm>
          <a:off x="0" y="0"/>
          <a:ext cx="0" cy="0"/>
          <a:chOff x="0" y="0"/>
          <a:chExt cx="0" cy="0"/>
        </a:xfrm>
      </p:grpSpPr>
      <p:sp>
        <p:nvSpPr>
          <p:cNvPr id="20484" name="Text Box 4"/>
          <p:cNvSpPr txBox="1">
            <a:spLocks noChangeArrowheads="1"/>
          </p:cNvSpPr>
          <p:nvPr/>
        </p:nvSpPr>
        <p:spPr bwMode="auto">
          <a:xfrm>
            <a:off x="0" y="1553369"/>
            <a:ext cx="891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800">
                <a:solidFill>
                  <a:srgbClr val="0000FF"/>
                </a:solidFill>
                <a:latin typeface="Times New Roman" panose="02020603050405020304" pitchFamily="18" charset="0"/>
              </a:rPr>
              <a:t>  1. Nêu những từ đồng nghĩa và trái nghĩa với từ hạnh phúc?</a:t>
            </a:r>
            <a:endParaRPr lang="en-US" altLang="en-US" sz="2800">
              <a:solidFill>
                <a:srgbClr val="0000FF"/>
              </a:solidFill>
              <a:latin typeface="Times New Roman" panose="02020603050405020304" pitchFamily="18" charset="0"/>
            </a:endParaRPr>
          </a:p>
        </p:txBody>
      </p:sp>
      <p:sp>
        <p:nvSpPr>
          <p:cNvPr id="3077" name="Text Box 9"/>
          <p:cNvSpPr txBox="1">
            <a:spLocks noChangeArrowheads="1"/>
          </p:cNvSpPr>
          <p:nvPr/>
        </p:nvSpPr>
        <p:spPr bwMode="auto">
          <a:xfrm>
            <a:off x="381000" y="3036094"/>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endParaRPr lang="en-US" altLang="en-US" sz="2400">
              <a:solidFill>
                <a:srgbClr val="0000FF"/>
              </a:solidFill>
            </a:endParaRPr>
          </a:p>
        </p:txBody>
      </p:sp>
      <p:sp>
        <p:nvSpPr>
          <p:cNvPr id="20499" name="Text Box 19"/>
          <p:cNvSpPr txBox="1">
            <a:spLocks noChangeArrowheads="1"/>
          </p:cNvSpPr>
          <p:nvPr/>
        </p:nvSpPr>
        <p:spPr bwMode="auto">
          <a:xfrm>
            <a:off x="226060" y="3344069"/>
            <a:ext cx="73914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800">
                <a:solidFill>
                  <a:srgbClr val="0000FF"/>
                </a:solidFill>
                <a:latin typeface="Times New Roman" panose="02020603050405020304" pitchFamily="18" charset="0"/>
              </a:rPr>
              <a:t>2. Đặt một câu trong đó có từ </a:t>
            </a:r>
            <a:r>
              <a:rPr lang="en-US" altLang="en-US" sz="2800" b="1">
                <a:solidFill>
                  <a:srgbClr val="0000FF"/>
                </a:solidFill>
                <a:latin typeface="Times New Roman" panose="02020603050405020304" pitchFamily="18" charset="0"/>
              </a:rPr>
              <a:t>hạnh phúc.</a:t>
            </a:r>
            <a:endParaRPr lang="en-US" altLang="en-US" sz="2800" b="1">
              <a:solidFill>
                <a:srgbClr val="0000FF"/>
              </a:solidFill>
              <a:latin typeface="Times New Roman" panose="02020603050405020304" pitchFamily="18" charset="0"/>
            </a:endParaRPr>
          </a:p>
        </p:txBody>
      </p:sp>
      <p:sp>
        <p:nvSpPr>
          <p:cNvPr id="20504" name="Text Box 24"/>
          <p:cNvSpPr txBox="1">
            <a:spLocks noChangeArrowheads="1"/>
          </p:cNvSpPr>
          <p:nvPr/>
        </p:nvSpPr>
        <p:spPr bwMode="auto">
          <a:xfrm>
            <a:off x="421005" y="2201069"/>
            <a:ext cx="8610600"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Từ</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đồng</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nghĩa</a:t>
            </a:r>
            <a:r>
              <a:rPr lang="en-US" altLang="en-US" sz="2800" dirty="0">
                <a:solidFill>
                  <a:schemeClr val="bg2">
                    <a:lumMod val="50000"/>
                  </a:schemeClr>
                </a:solidFill>
                <a:latin typeface="Times New Roman" panose="02020603050405020304" pitchFamily="18" charset="0"/>
              </a:rPr>
              <a:t>: sung </a:t>
            </a:r>
            <a:r>
              <a:rPr lang="en-US" altLang="en-US" sz="2800" dirty="0" err="1">
                <a:solidFill>
                  <a:schemeClr val="bg2">
                    <a:lumMod val="50000"/>
                  </a:schemeClr>
                </a:solidFill>
                <a:latin typeface="Times New Roman" panose="02020603050405020304" pitchFamily="18" charset="0"/>
              </a:rPr>
              <a:t>sướng</a:t>
            </a:r>
            <a:r>
              <a:rPr lang="en-US" altLang="en-US" sz="2800" dirty="0">
                <a:solidFill>
                  <a:schemeClr val="bg2">
                    <a:lumMod val="50000"/>
                  </a:schemeClr>
                </a:solidFill>
                <a:latin typeface="Times New Roman" panose="02020603050405020304" pitchFamily="18" charset="0"/>
              </a:rPr>
              <a:t>, may </a:t>
            </a:r>
            <a:r>
              <a:rPr lang="en-US" altLang="en-US" sz="2800" dirty="0" err="1">
                <a:solidFill>
                  <a:schemeClr val="bg2">
                    <a:lumMod val="50000"/>
                  </a:schemeClr>
                </a:solidFill>
                <a:latin typeface="Times New Roman" panose="02020603050405020304" pitchFamily="18" charset="0"/>
              </a:rPr>
              <a:t>mắn</a:t>
            </a:r>
            <a:r>
              <a:rPr lang="en-US" altLang="en-US" sz="2800" dirty="0">
                <a:solidFill>
                  <a:schemeClr val="bg2">
                    <a:lumMod val="50000"/>
                  </a:schemeClr>
                </a:solidFill>
                <a:latin typeface="Times New Roman" panose="02020603050405020304" pitchFamily="18" charset="0"/>
              </a:rPr>
              <a:t>, …</a:t>
            </a:r>
            <a:endParaRPr lang="en-US" altLang="en-US" sz="2800" dirty="0">
              <a:solidFill>
                <a:schemeClr val="bg2">
                  <a:lumMod val="50000"/>
                </a:schemeClr>
              </a:solidFill>
              <a:latin typeface="Times New Roman" panose="02020603050405020304" pitchFamily="18" charset="0"/>
            </a:endParaRPr>
          </a:p>
          <a:p>
            <a:pPr eaLnBrk="1" hangingPunct="1"/>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Từ</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trái</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nghĩa</a:t>
            </a:r>
            <a:r>
              <a:rPr lang="en-US" altLang="en-US" sz="2800" dirty="0">
                <a:solidFill>
                  <a:schemeClr val="bg2">
                    <a:lumMod val="50000"/>
                  </a:schemeClr>
                </a:solidFill>
                <a:latin typeface="Times New Roman" panose="02020603050405020304" pitchFamily="18" charset="0"/>
              </a:rPr>
              <a:t>: b</a:t>
            </a:r>
            <a:r>
              <a:rPr lang="en-US" altLang="en-US" sz="2800" dirty="0" err="1">
                <a:solidFill>
                  <a:schemeClr val="bg2">
                    <a:lumMod val="50000"/>
                  </a:schemeClr>
                </a:solidFill>
                <a:latin typeface="Times New Roman" panose="02020603050405020304" pitchFamily="18" charset="0"/>
              </a:rPr>
              <a:t>ất</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hạnh</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cực</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khổ</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cơ</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cực</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khốn</a:t>
            </a:r>
            <a:r>
              <a:rPr lang="en-US" altLang="en-US" sz="2800" dirty="0">
                <a:solidFill>
                  <a:schemeClr val="bg2">
                    <a:lumMod val="50000"/>
                  </a:schemeClr>
                </a:solidFill>
                <a:latin typeface="Times New Roman" panose="02020603050405020304" pitchFamily="18" charset="0"/>
              </a:rPr>
              <a:t> </a:t>
            </a:r>
            <a:r>
              <a:rPr lang="en-US" altLang="en-US" sz="2800" dirty="0" err="1">
                <a:solidFill>
                  <a:schemeClr val="bg2">
                    <a:lumMod val="50000"/>
                  </a:schemeClr>
                </a:solidFill>
                <a:latin typeface="Times New Roman" panose="02020603050405020304" pitchFamily="18" charset="0"/>
              </a:rPr>
              <a:t>khổ</a:t>
            </a:r>
            <a:r>
              <a:rPr lang="en-US" altLang="en-US" sz="2800" dirty="0">
                <a:solidFill>
                  <a:schemeClr val="bg2">
                    <a:lumMod val="50000"/>
                  </a:schemeClr>
                </a:solidFill>
                <a:latin typeface="Times New Roman" panose="02020603050405020304" pitchFamily="18" charset="0"/>
              </a:rPr>
              <a:t>, …</a:t>
            </a:r>
            <a:endParaRPr lang="en-US" altLang="en-US" sz="2800" dirty="0">
              <a:solidFill>
                <a:schemeClr val="bg2">
                  <a:lumMod val="50000"/>
                </a:schemeClr>
              </a:solidFill>
              <a:latin typeface="Times New Roman" panose="02020603050405020304" pitchFamily="18" charset="0"/>
            </a:endParaRPr>
          </a:p>
        </p:txBody>
      </p:sp>
      <p:sp>
        <p:nvSpPr>
          <p:cNvPr id="3" name="Rectangles 2"/>
          <p:cNvSpPr/>
          <p:nvPr/>
        </p:nvSpPr>
        <p:spPr>
          <a:xfrm>
            <a:off x="2435225" y="226695"/>
            <a:ext cx="4349750" cy="1198880"/>
          </a:xfrm>
          <a:prstGeom prst="rect">
            <a:avLst/>
          </a:prstGeom>
          <a:noFill/>
          <a:ln>
            <a:noFill/>
          </a:ln>
        </p:spPr>
        <p:txBody>
          <a:bodyPr wrap="none" rtlCol="0" anchor="t">
            <a:spAutoFit/>
          </a:bodyPr>
          <a:p>
            <a:pPr algn="ctr"/>
            <a:r>
              <a:rPr lang="en-US" altLang="zh-CN" sz="7200" b="1">
                <a:solidFill>
                  <a:schemeClr val="bg2"/>
                </a:solidFill>
                <a:effectLst>
                  <a:innerShdw blurRad="63500" dist="50800" dir="13500000">
                    <a:srgbClr val="000000">
                      <a:alpha val="50000"/>
                    </a:srgbClr>
                  </a:innerShdw>
                </a:effectLst>
              </a:rPr>
              <a:t>Ôn bài cũ</a:t>
            </a:r>
            <a:endParaRPr lang="en-US" altLang="zh-CN" sz="7200" b="1">
              <a:solidFill>
                <a:schemeClr val="bg2"/>
              </a:solidFill>
              <a:effectLst>
                <a:innerShdw blurRad="63500" dist="50800" dir="13500000">
                  <a:srgbClr val="000000">
                    <a:alpha val="50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p:tgtEl>
                                          <p:spTgt spid="20484"/>
                                        </p:tgtEl>
                                        <p:attrNameLst>
                                          <p:attrName>ppt_y</p:attrName>
                                        </p:attrNameLst>
                                      </p:cBhvr>
                                      <p:tavLst>
                                        <p:tav tm="0">
                                          <p:val>
                                            <p:strVal val="#ppt_y+#ppt_h*1.125000"/>
                                          </p:val>
                                        </p:tav>
                                        <p:tav tm="100000">
                                          <p:val>
                                            <p:strVal val="#ppt_y"/>
                                          </p:val>
                                        </p:tav>
                                      </p:tavLst>
                                    </p:anim>
                                    <p:animEffect transition="in" filter="wipe(up)">
                                      <p:cBhvr>
                                        <p:cTn id="8" dur="500"/>
                                        <p:tgtEl>
                                          <p:spTgt spid="20484"/>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20504"/>
                                        </p:tgtEl>
                                        <p:attrNameLst>
                                          <p:attrName>style.visibility</p:attrName>
                                        </p:attrNameLst>
                                      </p:cBhvr>
                                      <p:to>
                                        <p:strVal val="visible"/>
                                      </p:to>
                                    </p:set>
                                    <p:anim calcmode="lin" valueType="num">
                                      <p:cBhvr additive="base">
                                        <p:cTn id="13" dur="500"/>
                                        <p:tgtEl>
                                          <p:spTgt spid="20504"/>
                                        </p:tgtEl>
                                        <p:attrNameLst>
                                          <p:attrName>ppt_y</p:attrName>
                                        </p:attrNameLst>
                                      </p:cBhvr>
                                      <p:tavLst>
                                        <p:tav tm="0">
                                          <p:val>
                                            <p:strVal val="#ppt_y+#ppt_h*1.125000"/>
                                          </p:val>
                                        </p:tav>
                                        <p:tav tm="100000">
                                          <p:val>
                                            <p:strVal val="#ppt_y"/>
                                          </p:val>
                                        </p:tav>
                                      </p:tavLst>
                                    </p:anim>
                                    <p:animEffect transition="in" filter="wipe(up)">
                                      <p:cBhvr>
                                        <p:cTn id="14" dur="500"/>
                                        <p:tgtEl>
                                          <p:spTgt spid="20504"/>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0499"/>
                                        </p:tgtEl>
                                        <p:attrNameLst>
                                          <p:attrName>style.visibility</p:attrName>
                                        </p:attrNameLst>
                                      </p:cBhvr>
                                      <p:to>
                                        <p:strVal val="visible"/>
                                      </p:to>
                                    </p:set>
                                    <p:anim calcmode="lin" valueType="num">
                                      <p:cBhvr additive="base">
                                        <p:cTn id="19" dur="500"/>
                                        <p:tgtEl>
                                          <p:spTgt spid="20499"/>
                                        </p:tgtEl>
                                        <p:attrNameLst>
                                          <p:attrName>ppt_y</p:attrName>
                                        </p:attrNameLst>
                                      </p:cBhvr>
                                      <p:tavLst>
                                        <p:tav tm="0">
                                          <p:val>
                                            <p:strVal val="#ppt_y+#ppt_h*1.125000"/>
                                          </p:val>
                                        </p:tav>
                                        <p:tav tm="100000">
                                          <p:val>
                                            <p:strVal val="#ppt_y"/>
                                          </p:val>
                                        </p:tav>
                                      </p:tavLst>
                                    </p:anim>
                                    <p:animEffect transition="in" filter="wipe(up)">
                                      <p:cBhvr>
                                        <p:cTn id="20" dur="500"/>
                                        <p:tgtEl>
                                          <p:spTgt spid="204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4" grpId="0" animBg="1"/>
      <p:bldP spid="20504" grpId="1" animBg="1"/>
      <p:bldP spid="20499" grpId="0" bldLvl="0" animBg="1"/>
      <p:bldP spid="20499" grpId="1" animBg="1"/>
      <p:bldP spid="2048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2" name="Google Shape;342;p37"/>
          <p:cNvSpPr/>
          <p:nvPr/>
        </p:nvSpPr>
        <p:spPr>
          <a:xfrm>
            <a:off x="732695" y="80543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689666" y="94082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US">
                <a:solidFill>
                  <a:schemeClr val="lt1"/>
                </a:solidFill>
              </a:rPr>
              <a:t>4</a:t>
            </a:r>
            <a:endParaRPr lang="en-US">
              <a:solidFill>
                <a:schemeClr val="lt1"/>
              </a:solidFill>
            </a:endParaRPr>
          </a:p>
        </p:txBody>
      </p:sp>
      <p:sp>
        <p:nvSpPr>
          <p:cNvPr id="4" name="Text Box 3"/>
          <p:cNvSpPr txBox="1"/>
          <p:nvPr/>
        </p:nvSpPr>
        <p:spPr>
          <a:xfrm>
            <a:off x="1367790" y="435610"/>
            <a:ext cx="7111365" cy="1198880"/>
          </a:xfrm>
          <a:prstGeom prst="rect">
            <a:avLst/>
          </a:prstGeom>
          <a:noFill/>
        </p:spPr>
        <p:txBody>
          <a:bodyPr wrap="square" rtlCol="0" anchor="t">
            <a:spAutoFit/>
          </a:bodyPr>
          <a:p>
            <a:pPr algn="just" eaLnBrk="1" hangingPunct="1">
              <a:spcBef>
                <a:spcPct val="50000"/>
              </a:spcBef>
            </a:pPr>
            <a:r>
              <a:rPr lang="en-US" altLang="en-US" sz="2400" dirty="0" err="1">
                <a:solidFill>
                  <a:schemeClr val="bg2"/>
                </a:solidFill>
                <a:latin typeface="Times New Roman" panose="02020603050405020304" pitchFamily="18" charset="0"/>
                <a:cs typeface="Times New Roman" panose="02020603050405020304" pitchFamily="18" charset="0"/>
                <a:sym typeface="+mn-ea"/>
              </a:rPr>
              <a:t>Dùng</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một</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số</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từ</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ngữ</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vừa</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tìm</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được</a:t>
            </a:r>
            <a:r>
              <a:rPr lang="en-US" altLang="en-US" sz="2400" dirty="0">
                <a:solidFill>
                  <a:schemeClr val="bg2"/>
                </a:solidFill>
                <a:latin typeface="Times New Roman" panose="02020603050405020304" pitchFamily="18" charset="0"/>
                <a:cs typeface="Times New Roman" panose="02020603050405020304" pitchFamily="18" charset="0"/>
                <a:sym typeface="+mn-ea"/>
              </a:rPr>
              <a:t> (ở </a:t>
            </a:r>
            <a:r>
              <a:rPr lang="en-US" altLang="en-US" sz="2400" dirty="0" err="1">
                <a:solidFill>
                  <a:schemeClr val="bg2"/>
                </a:solidFill>
                <a:latin typeface="Times New Roman" panose="02020603050405020304" pitchFamily="18" charset="0"/>
                <a:cs typeface="Times New Roman" panose="02020603050405020304" pitchFamily="18" charset="0"/>
                <a:sym typeface="+mn-ea"/>
              </a:rPr>
              <a:t>bài</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tập</a:t>
            </a:r>
            <a:r>
              <a:rPr lang="en-US" altLang="en-US" sz="2400" dirty="0">
                <a:solidFill>
                  <a:schemeClr val="bg2"/>
                </a:solidFill>
                <a:latin typeface="Times New Roman" panose="02020603050405020304" pitchFamily="18" charset="0"/>
                <a:cs typeface="Times New Roman" panose="02020603050405020304" pitchFamily="18" charset="0"/>
                <a:sym typeface="+mn-ea"/>
              </a:rPr>
              <a:t> 3), </a:t>
            </a:r>
            <a:r>
              <a:rPr lang="en-US" altLang="en-US" sz="2400" dirty="0" err="1">
                <a:solidFill>
                  <a:schemeClr val="bg2"/>
                </a:solidFill>
                <a:latin typeface="Times New Roman" panose="02020603050405020304" pitchFamily="18" charset="0"/>
                <a:cs typeface="Times New Roman" panose="02020603050405020304" pitchFamily="18" charset="0"/>
                <a:sym typeface="+mn-ea"/>
              </a:rPr>
              <a:t>viết</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một</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đoạn</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văn</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khoảng</a:t>
            </a:r>
            <a:r>
              <a:rPr lang="en-US" altLang="en-US" sz="2400" dirty="0">
                <a:solidFill>
                  <a:schemeClr val="bg2"/>
                </a:solidFill>
                <a:latin typeface="Times New Roman" panose="02020603050405020304" pitchFamily="18" charset="0"/>
                <a:cs typeface="Times New Roman" panose="02020603050405020304" pitchFamily="18" charset="0"/>
                <a:sym typeface="+mn-ea"/>
              </a:rPr>
              <a:t> 5 </a:t>
            </a:r>
            <a:r>
              <a:rPr lang="en-US" altLang="en-US" sz="2400" dirty="0" err="1">
                <a:solidFill>
                  <a:schemeClr val="bg2"/>
                </a:solidFill>
                <a:latin typeface="Times New Roman" panose="02020603050405020304" pitchFamily="18" charset="0"/>
                <a:cs typeface="Times New Roman" panose="02020603050405020304" pitchFamily="18" charset="0"/>
                <a:sym typeface="+mn-ea"/>
              </a:rPr>
              <a:t>câu</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miêu</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tả</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hình</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dáng</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của</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một</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người</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thân</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hoặc</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một</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người</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em</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quen</a:t>
            </a:r>
            <a:r>
              <a:rPr lang="en-US" altLang="en-US" sz="2400" dirty="0">
                <a:solidFill>
                  <a:schemeClr val="bg2"/>
                </a:solidFill>
                <a:latin typeface="Times New Roman" panose="02020603050405020304" pitchFamily="18" charset="0"/>
                <a:cs typeface="Times New Roman" panose="02020603050405020304" pitchFamily="18" charset="0"/>
                <a:sym typeface="+mn-ea"/>
              </a:rPr>
              <a:t> </a:t>
            </a:r>
            <a:r>
              <a:rPr lang="en-US" altLang="en-US" sz="2400" dirty="0" err="1">
                <a:solidFill>
                  <a:schemeClr val="bg2"/>
                </a:solidFill>
                <a:latin typeface="Times New Roman" panose="02020603050405020304" pitchFamily="18" charset="0"/>
                <a:cs typeface="Times New Roman" panose="02020603050405020304" pitchFamily="18" charset="0"/>
                <a:sym typeface="+mn-ea"/>
              </a:rPr>
              <a:t>biết</a:t>
            </a:r>
            <a:r>
              <a:rPr lang="en-US" altLang="en-US" sz="2400" dirty="0">
                <a:solidFill>
                  <a:schemeClr val="bg2"/>
                </a:solidFill>
                <a:latin typeface="Times New Roman" panose="02020603050405020304" pitchFamily="18" charset="0"/>
                <a:cs typeface="Times New Roman" panose="02020603050405020304" pitchFamily="18" charset="0"/>
                <a:sym typeface="+mn-ea"/>
              </a:rPr>
              <a:t>.</a:t>
            </a:r>
            <a:endParaRPr lang="en-US" altLang="en-US" sz="2400" dirty="0">
              <a:solidFill>
                <a:schemeClr val="bg2"/>
              </a:solidFill>
              <a:latin typeface="Times New Roman" panose="02020603050405020304" pitchFamily="18" charset="0"/>
              <a:cs typeface="Times New Roman" panose="02020603050405020304" pitchFamily="18" charset="0"/>
              <a:sym typeface="+mn-ea"/>
            </a:endParaRPr>
          </a:p>
        </p:txBody>
      </p:sp>
      <p:sp>
        <p:nvSpPr>
          <p:cNvPr id="5127" name="Text Box 7"/>
          <p:cNvSpPr txBox="1">
            <a:spLocks noChangeArrowheads="1"/>
          </p:cNvSpPr>
          <p:nvPr/>
        </p:nvSpPr>
        <p:spPr bwMode="auto">
          <a:xfrm>
            <a:off x="228600" y="1987868"/>
            <a:ext cx="8686800" cy="2491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400" u="sng" dirty="0" err="1">
                <a:solidFill>
                  <a:srgbClr val="FF0000"/>
                </a:solidFill>
                <a:latin typeface="Times New Roman" panose="02020603050405020304" pitchFamily="18" charset="0"/>
                <a:cs typeface="Times New Roman" panose="02020603050405020304" pitchFamily="18" charset="0"/>
              </a:rPr>
              <a:t>Gợi</a:t>
            </a:r>
            <a:r>
              <a:rPr lang="en-US" altLang="en-US" sz="2400" u="sng" dirty="0">
                <a:solidFill>
                  <a:srgbClr val="FF0000"/>
                </a:solidFill>
                <a:latin typeface="Times New Roman" panose="02020603050405020304" pitchFamily="18" charset="0"/>
                <a:cs typeface="Times New Roman" panose="02020603050405020304" pitchFamily="18" charset="0"/>
              </a:rPr>
              <a:t> ý:</a:t>
            </a:r>
            <a:endParaRPr lang="en-US" altLang="en-US" sz="2400" u="sng" dirty="0">
              <a:solidFill>
                <a:srgbClr val="FF0000"/>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Hình</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dáng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của</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một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người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gồm</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có</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dáng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người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khuôn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mặt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mái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tóc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đôi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mắt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làn</a:t>
            </a:r>
            <a:r>
              <a:rPr lang="en-US" altLang="en-US" sz="2400" dirty="0">
                <a:solidFill>
                  <a:srgbClr val="0000FF"/>
                </a:solidFill>
                <a:latin typeface="Times New Roman" panose="02020603050405020304" pitchFamily="18" charset="0"/>
                <a:cs typeface="Times New Roman" panose="02020603050405020304" pitchFamily="18" charset="0"/>
              </a:rPr>
              <a:t> da…. </a:t>
            </a:r>
            <a:endParaRPr lang="en-US" altLang="en-US" sz="2400" dirty="0">
              <a:solidFill>
                <a:srgbClr val="0000FF"/>
              </a:solidFill>
              <a:latin typeface="Times New Roman" panose="02020603050405020304" pitchFamily="18" charset="0"/>
              <a:cs typeface="Times New Roman" panose="02020603050405020304" pitchFamily="18" charset="0"/>
            </a:endParaRPr>
          </a:p>
          <a:p>
            <a:pPr indent="0" eaLnBrk="1" hangingPunct="1">
              <a:spcBef>
                <a:spcPct val="50000"/>
              </a:spcBef>
              <a:buFontTx/>
              <a:buNone/>
            </a:pP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Tả</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từ</a:t>
            </a:r>
            <a:r>
              <a:rPr lang="en-US" altLang="en-US" sz="2400" dirty="0">
                <a:solidFill>
                  <a:srgbClr val="0000FF"/>
                </a:solidFill>
                <a:latin typeface="Times New Roman" panose="02020603050405020304" pitchFamily="18" charset="0"/>
                <a:cs typeface="Times New Roman" panose="02020603050405020304" pitchFamily="18" charset="0"/>
              </a:rPr>
              <a:t> bao </a:t>
            </a:r>
            <a:r>
              <a:rPr lang="en-US" altLang="en-US" sz="2400" dirty="0" err="1">
                <a:solidFill>
                  <a:srgbClr val="0000FF"/>
                </a:solidFill>
                <a:latin typeface="Times New Roman" panose="02020603050405020304" pitchFamily="18" charset="0"/>
                <a:cs typeface="Times New Roman" panose="02020603050405020304" pitchFamily="18" charset="0"/>
              </a:rPr>
              <a:t>quát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đến</a:t>
            </a:r>
            <a:r>
              <a:rPr lang="en-US" altLang="en-US" sz="2400" dirty="0">
                <a:solidFill>
                  <a:srgbClr val="0000FF"/>
                </a:solidFill>
                <a:latin typeface="Times New Roman" panose="02020603050405020304" pitchFamily="18" charset="0"/>
                <a:cs typeface="Times New Roman" panose="02020603050405020304" pitchFamily="18" charset="0"/>
              </a:rPr>
              <a:t> chi </a:t>
            </a:r>
            <a:r>
              <a:rPr lang="en-US" altLang="en-US" sz="2400" dirty="0" err="1">
                <a:solidFill>
                  <a:srgbClr val="0000FF"/>
                </a:solidFill>
                <a:latin typeface="Times New Roman" panose="02020603050405020304" pitchFamily="18" charset="0"/>
                <a:cs typeface="Times New Roman" panose="02020603050405020304" pitchFamily="18" charset="0"/>
              </a:rPr>
              <a:t>tiết</a:t>
            </a:r>
            <a:r>
              <a:rPr lang="en-US" altLang="en-US" sz="2400" dirty="0">
                <a:solidFill>
                  <a:srgbClr val="0000FF"/>
                </a:solidFill>
                <a:latin typeface="Times New Roman" panose="02020603050405020304" pitchFamily="18" charset="0"/>
                <a:cs typeface="Times New Roman" panose="02020603050405020304" pitchFamily="18" charset="0"/>
              </a:rPr>
              <a:t>. </a:t>
            </a:r>
            <a:endParaRPr lang="en-US" altLang="en-US" sz="2400" dirty="0">
              <a:solidFill>
                <a:srgbClr val="0000FF"/>
              </a:solidFill>
              <a:latin typeface="Times New Roman" panose="02020603050405020304" pitchFamily="18" charset="0"/>
              <a:cs typeface="Times New Roman" panose="02020603050405020304" pitchFamily="18" charset="0"/>
            </a:endParaRPr>
          </a:p>
          <a:p>
            <a:pPr indent="0" eaLnBrk="1" hangingPunct="1">
              <a:spcBef>
                <a:spcPct val="50000"/>
              </a:spcBef>
              <a:buFontTx/>
              <a:buNone/>
            </a:pP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Lựa</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chọn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từ</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ngữ</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phù</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hợp</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với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đối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tượng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miêu</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tả</a:t>
            </a:r>
            <a:r>
              <a:rPr lang="en-US" altLang="en-US" sz="2400" dirty="0">
                <a:solidFill>
                  <a:srgbClr val="0000FF"/>
                </a:solidFill>
                <a:latin typeface="Times New Roman" panose="02020603050405020304" pitchFamily="18" charset="0"/>
                <a:cs typeface="Times New Roman" panose="02020603050405020304" pitchFamily="18" charset="0"/>
              </a:rPr>
              <a:t>…</a:t>
            </a:r>
            <a:endParaRPr lang="en-US" altLang="en-US" sz="2400"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 calcmode="lin" valueType="num">
                                      <p:cBhvr additive="base">
                                        <p:cTn id="7" dur="500"/>
                                        <p:tgtEl>
                                          <p:spTgt spid="5127"/>
                                        </p:tgtEl>
                                        <p:attrNameLst>
                                          <p:attrName>ppt_y</p:attrName>
                                        </p:attrNameLst>
                                      </p:cBhvr>
                                      <p:tavLst>
                                        <p:tav tm="0">
                                          <p:val>
                                            <p:strVal val="#ppt_y+#ppt_h*1.125000"/>
                                          </p:val>
                                        </p:tav>
                                        <p:tav tm="100000">
                                          <p:val>
                                            <p:strVal val="#ppt_y"/>
                                          </p:val>
                                        </p:tav>
                                      </p:tavLst>
                                    </p:anim>
                                    <p:animEffect transition="in" filter="wipe(up)">
                                      <p:cBhvr>
                                        <p:cTn id="8" dur="5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bldLvl="0" animBg="1"/>
      <p:bldP spid="5127"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91" name="Shape 291"/>
        <p:cNvGrpSpPr/>
        <p:nvPr/>
      </p:nvGrpSpPr>
      <p:grpSpPr>
        <a:xfrm>
          <a:off x="0" y="0"/>
          <a:ext cx="0" cy="0"/>
          <a:chOff x="0" y="0"/>
          <a:chExt cx="0" cy="0"/>
        </a:xfrm>
      </p:grpSpPr>
      <p:sp>
        <p:nvSpPr>
          <p:cNvPr id="292" name="Google Shape;292;p35"/>
          <p:cNvSpPr txBox="1"/>
          <p:nvPr>
            <p:ph type="title"/>
          </p:nvPr>
        </p:nvSpPr>
        <p:spPr>
          <a:xfrm>
            <a:off x="1523250" y="1784919"/>
            <a:ext cx="6097500" cy="15729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US" sz="4800"/>
              <a:t>Luyện từ và câu</a:t>
            </a:r>
            <a:br>
              <a:rPr lang="en-US" sz="4800"/>
            </a:br>
            <a:r>
              <a:rPr lang="en-US" sz="5400"/>
              <a:t>Tổng kết vốn từ</a:t>
            </a:r>
            <a:endParaRPr lang="en-US" sz="5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30" name="Shape 330"/>
        <p:cNvGrpSpPr/>
        <p:nvPr/>
      </p:nvGrpSpPr>
      <p:grpSpPr>
        <a:xfrm>
          <a:off x="0" y="0"/>
          <a:ext cx="0" cy="0"/>
          <a:chOff x="0" y="0"/>
          <a:chExt cx="0" cy="0"/>
        </a:xfrm>
      </p:grpSpPr>
      <p:sp>
        <p:nvSpPr>
          <p:cNvPr id="331" name="Google Shape;331;p37"/>
          <p:cNvSpPr/>
          <p:nvPr/>
        </p:nvSpPr>
        <p:spPr>
          <a:xfrm>
            <a:off x="3518980" y="303780"/>
            <a:ext cx="444000" cy="444600"/>
          </a:xfrm>
          <a:prstGeom prst="ellipse">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4" name="Google Shape;344;p37"/>
          <p:cNvSpPr txBox="1"/>
          <p:nvPr>
            <p:ph type="title" idx="9"/>
          </p:nvPr>
        </p:nvSpPr>
        <p:spPr>
          <a:xfrm>
            <a:off x="3472630" y="439175"/>
            <a:ext cx="536700" cy="187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solidFill>
                  <a:schemeClr val="lt1"/>
                </a:solidFill>
              </a:rPr>
              <a:t>1</a:t>
            </a:r>
            <a:endParaRPr>
              <a:solidFill>
                <a:schemeClr val="lt1"/>
              </a:solidFill>
            </a:endParaRPr>
          </a:p>
        </p:txBody>
      </p:sp>
      <p:sp>
        <p:nvSpPr>
          <p:cNvPr id="12292" name="Text Box 4"/>
          <p:cNvSpPr txBox="1">
            <a:spLocks noChangeArrowheads="1"/>
          </p:cNvSpPr>
          <p:nvPr/>
        </p:nvSpPr>
        <p:spPr bwMode="auto">
          <a:xfrm>
            <a:off x="2630170" y="805180"/>
            <a:ext cx="6513830" cy="4338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400" dirty="0" err="1">
                <a:solidFill>
                  <a:srgbClr val="0000FF"/>
                </a:solidFill>
                <a:latin typeface="Times New Roman" panose="02020603050405020304" pitchFamily="18" charset="0"/>
                <a:cs typeface="Times New Roman" panose="02020603050405020304" pitchFamily="18" charset="0"/>
              </a:rPr>
              <a:t>a. Chỉ</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những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người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thân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trong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gia</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đình</a:t>
            </a:r>
            <a:r>
              <a:rPr lang="en-US" altLang="en-US" sz="2400" dirty="0">
                <a:solidFill>
                  <a:srgbClr val="0000FF"/>
                </a:solidFill>
                <a:latin typeface="Times New Roman" panose="02020603050405020304" pitchFamily="18" charset="0"/>
                <a:cs typeface="Times New Roman" panose="02020603050405020304" pitchFamily="18" charset="0"/>
              </a:rPr>
              <a:t>. </a:t>
            </a:r>
            <a:endParaRPr lang="en-US" altLang="en-US" sz="2400" dirty="0">
              <a:solidFill>
                <a:srgbClr val="0000FF"/>
              </a:solidFill>
              <a:latin typeface="Times New Roman" panose="02020603050405020304" pitchFamily="18" charset="0"/>
              <a:cs typeface="Times New Roman" panose="02020603050405020304" pitchFamily="18" charset="0"/>
            </a:endParaRPr>
          </a:p>
          <a:p>
            <a:pPr indent="0" eaLnBrk="1" hangingPunct="1">
              <a:spcBef>
                <a:spcPct val="50000"/>
              </a:spcBef>
              <a:buFontTx/>
              <a:buNone/>
            </a:pPr>
            <a:r>
              <a:rPr lang="en-US" altLang="en-US" sz="2400" dirty="0">
                <a:solidFill>
                  <a:srgbClr val="FF3300"/>
                </a:solidFill>
                <a:latin typeface="Times New Roman" panose="02020603050405020304" pitchFamily="18" charset="0"/>
                <a:cs typeface="Times New Roman" panose="02020603050405020304" pitchFamily="18" charset="0"/>
              </a:rPr>
              <a:t>M: Cha, </a:t>
            </a:r>
            <a:r>
              <a:rPr lang="en-US" altLang="en-US" sz="2400" dirty="0" err="1">
                <a:solidFill>
                  <a:srgbClr val="FF3300"/>
                </a:solidFill>
                <a:latin typeface="Times New Roman" panose="02020603050405020304" pitchFamily="18" charset="0"/>
                <a:cs typeface="Times New Roman" panose="02020603050405020304" pitchFamily="18" charset="0"/>
              </a:rPr>
              <a:t>chú</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dì</a:t>
            </a:r>
            <a:r>
              <a:rPr lang="en-US" altLang="en-US" sz="2400" dirty="0">
                <a:solidFill>
                  <a:srgbClr val="0000FF"/>
                </a:solidFill>
                <a:latin typeface="Times New Roman" panose="02020603050405020304" pitchFamily="18" charset="0"/>
                <a:cs typeface="Times New Roman" panose="02020603050405020304" pitchFamily="18" charset="0"/>
              </a:rPr>
              <a:t>…</a:t>
            </a: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0000FF"/>
                </a:solidFill>
                <a:latin typeface="Times New Roman" panose="02020603050405020304" pitchFamily="18" charset="0"/>
                <a:cs typeface="Times New Roman" panose="02020603050405020304" pitchFamily="18" charset="0"/>
              </a:rPr>
              <a:t>b. </a:t>
            </a:r>
            <a:r>
              <a:rPr lang="en-US" altLang="en-US" sz="2400" dirty="0" err="1">
                <a:solidFill>
                  <a:srgbClr val="0000FF"/>
                </a:solidFill>
                <a:latin typeface="Times New Roman" panose="02020603050405020304" pitchFamily="18" charset="0"/>
                <a:cs typeface="Times New Roman" panose="02020603050405020304" pitchFamily="18" charset="0"/>
              </a:rPr>
              <a:t>Chỉ</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những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người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gần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gũi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em</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trong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trường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học</a:t>
            </a:r>
            <a:r>
              <a:rPr lang="en-US" altLang="en-US" sz="2400" dirty="0">
                <a:solidFill>
                  <a:srgbClr val="0000FF"/>
                </a:solidFill>
                <a:latin typeface="Times New Roman" panose="02020603050405020304" pitchFamily="18" charset="0"/>
                <a:cs typeface="Times New Roman" panose="02020603050405020304" pitchFamily="18" charset="0"/>
              </a:rPr>
              <a:t>:</a:t>
            </a: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FF3300"/>
                </a:solidFill>
                <a:latin typeface="Times New Roman" panose="02020603050405020304" pitchFamily="18" charset="0"/>
                <a:cs typeface="Times New Roman" panose="02020603050405020304" pitchFamily="18" charset="0"/>
              </a:rPr>
              <a:t>M: </a:t>
            </a:r>
            <a:r>
              <a:rPr lang="en-US" altLang="en-US" sz="2400" dirty="0" err="1">
                <a:solidFill>
                  <a:srgbClr val="FF3300"/>
                </a:solidFill>
                <a:latin typeface="Times New Roman" panose="02020603050405020304" pitchFamily="18" charset="0"/>
                <a:cs typeface="Times New Roman" panose="02020603050405020304" pitchFamily="18" charset="0"/>
              </a:rPr>
              <a:t>Thầy</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giáo</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bạn</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bè</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lớp</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trưởng</a:t>
            </a:r>
            <a:r>
              <a:rPr lang="en-US" altLang="en-US" sz="2400" dirty="0">
                <a:solidFill>
                  <a:srgbClr val="FF3300"/>
                </a:solidFill>
                <a:latin typeface="Times New Roman" panose="02020603050405020304" pitchFamily="18" charset="0"/>
                <a:cs typeface="Times New Roman" panose="02020603050405020304" pitchFamily="18" charset="0"/>
              </a:rPr>
              <a:t>…</a:t>
            </a:r>
            <a:endParaRPr lang="en-US" altLang="en-US" sz="2400" dirty="0">
              <a:solidFill>
                <a:srgbClr val="FF3300"/>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0000FF"/>
                </a:solidFill>
                <a:latin typeface="Times New Roman" panose="02020603050405020304" pitchFamily="18" charset="0"/>
                <a:cs typeface="Times New Roman" panose="02020603050405020304" pitchFamily="18" charset="0"/>
              </a:rPr>
              <a:t>c. </a:t>
            </a:r>
            <a:r>
              <a:rPr lang="en-US" altLang="en-US" sz="2400" dirty="0" err="1">
                <a:solidFill>
                  <a:srgbClr val="0000FF"/>
                </a:solidFill>
                <a:latin typeface="Times New Roman" panose="02020603050405020304" pitchFamily="18" charset="0"/>
                <a:cs typeface="Times New Roman" panose="02020603050405020304" pitchFamily="18" charset="0"/>
              </a:rPr>
              <a:t>Chỉ</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các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nghề</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nghiệp</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khác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nhau</a:t>
            </a:r>
            <a:r>
              <a:rPr lang="en-US" altLang="en-US" sz="2400" dirty="0">
                <a:solidFill>
                  <a:srgbClr val="0000FF"/>
                </a:solidFill>
                <a:latin typeface="Times New Roman" panose="02020603050405020304" pitchFamily="18" charset="0"/>
                <a:cs typeface="Times New Roman" panose="02020603050405020304" pitchFamily="18" charset="0"/>
              </a:rPr>
              <a:t>. </a:t>
            </a: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FF3300"/>
                </a:solidFill>
                <a:latin typeface="Times New Roman" panose="02020603050405020304" pitchFamily="18" charset="0"/>
                <a:cs typeface="Times New Roman" panose="02020603050405020304" pitchFamily="18" charset="0"/>
              </a:rPr>
              <a:t>M: </a:t>
            </a:r>
            <a:r>
              <a:rPr lang="en-US" altLang="en-US" sz="2400" dirty="0" err="1">
                <a:solidFill>
                  <a:srgbClr val="FF3300"/>
                </a:solidFill>
                <a:latin typeface="Times New Roman" panose="02020603050405020304" pitchFamily="18" charset="0"/>
                <a:cs typeface="Times New Roman" panose="02020603050405020304" pitchFamily="18" charset="0"/>
              </a:rPr>
              <a:t>Công</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nhân</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nông</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dân</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hoạ</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sĩ</a:t>
            </a:r>
            <a:r>
              <a:rPr lang="en-US" altLang="en-US" sz="2400" dirty="0">
                <a:solidFill>
                  <a:srgbClr val="FF3300"/>
                </a:solidFill>
                <a:latin typeface="Times New Roman" panose="02020603050405020304" pitchFamily="18" charset="0"/>
                <a:cs typeface="Times New Roman" panose="02020603050405020304" pitchFamily="18" charset="0"/>
              </a:rPr>
              <a:t>…</a:t>
            </a:r>
            <a:endParaRPr lang="en-US" altLang="en-US" sz="2400" dirty="0">
              <a:solidFill>
                <a:srgbClr val="FF3300"/>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0000FF"/>
                </a:solidFill>
                <a:latin typeface="Times New Roman" panose="02020603050405020304" pitchFamily="18" charset="0"/>
                <a:cs typeface="Times New Roman" panose="02020603050405020304" pitchFamily="18" charset="0"/>
              </a:rPr>
              <a:t>d. </a:t>
            </a:r>
            <a:r>
              <a:rPr lang="en-US" altLang="en-US" sz="2400" dirty="0" err="1">
                <a:solidFill>
                  <a:srgbClr val="0000FF"/>
                </a:solidFill>
                <a:latin typeface="Times New Roman" panose="02020603050405020304" pitchFamily="18" charset="0"/>
                <a:cs typeface="Times New Roman" panose="02020603050405020304" pitchFamily="18" charset="0"/>
              </a:rPr>
              <a:t>Chỉ</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các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dân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tộc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anh</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em</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trên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đất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nước</a:t>
            </a:r>
            <a:r>
              <a:rPr lang="en-US" altLang="en-US" sz="2400" dirty="0">
                <a:solidFill>
                  <a:srgbClr val="0000FF"/>
                </a:solidFill>
                <a:latin typeface="Times New Roman" panose="02020603050405020304" pitchFamily="18" charset="0"/>
                <a:cs typeface="Times New Roman" panose="02020603050405020304" pitchFamily="18" charset="0"/>
              </a:rPr>
              <a:t> ta. </a:t>
            </a: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FF3300"/>
                </a:solidFill>
                <a:latin typeface="Times New Roman" panose="02020603050405020304" pitchFamily="18" charset="0"/>
                <a:cs typeface="Times New Roman" panose="02020603050405020304" pitchFamily="18" charset="0"/>
              </a:rPr>
              <a:t>M: Ba-</a:t>
            </a:r>
            <a:r>
              <a:rPr lang="en-US" altLang="en-US" sz="2400" dirty="0" err="1">
                <a:solidFill>
                  <a:srgbClr val="FF3300"/>
                </a:solidFill>
                <a:latin typeface="Times New Roman" panose="02020603050405020304" pitchFamily="18" charset="0"/>
                <a:cs typeface="Times New Roman" panose="02020603050405020304" pitchFamily="18" charset="0"/>
              </a:rPr>
              <a:t>na</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Kinh</a:t>
            </a:r>
            <a:r>
              <a:rPr lang="en-US" altLang="en-US" sz="2400" dirty="0">
                <a:solidFill>
                  <a:srgbClr val="FF3300"/>
                </a:solidFill>
                <a:latin typeface="Times New Roman" panose="02020603050405020304" pitchFamily="18" charset="0"/>
                <a:cs typeface="Times New Roman" panose="02020603050405020304" pitchFamily="18" charset="0"/>
              </a:rPr>
              <a:t>…</a:t>
            </a:r>
            <a:endParaRPr lang="en-US" altLang="en-US" sz="2400" dirty="0">
              <a:solidFill>
                <a:srgbClr val="FF3300"/>
              </a:solidFill>
              <a:latin typeface="Times New Roman" panose="02020603050405020304" pitchFamily="18" charset="0"/>
              <a:cs typeface="Times New Roman" panose="02020603050405020304" pitchFamily="18" charset="0"/>
            </a:endParaRPr>
          </a:p>
        </p:txBody>
      </p:sp>
      <p:sp>
        <p:nvSpPr>
          <p:cNvPr id="22" name="Text Box 21"/>
          <p:cNvSpPr txBox="1"/>
          <p:nvPr/>
        </p:nvSpPr>
        <p:spPr>
          <a:xfrm>
            <a:off x="4009390" y="297815"/>
            <a:ext cx="2921000" cy="521970"/>
          </a:xfrm>
          <a:prstGeom prst="rect">
            <a:avLst/>
          </a:prstGeom>
          <a:noFill/>
        </p:spPr>
        <p:txBody>
          <a:bodyPr wrap="none" rtlCol="0" anchor="t">
            <a:spAutoFit/>
          </a:bodyPr>
          <a:p>
            <a:r>
              <a:rPr lang="en-US" altLang="en-US" sz="2800" b="1" dirty="0" err="1">
                <a:solidFill>
                  <a:schemeClr val="accent3"/>
                </a:solidFill>
                <a:latin typeface="Times New Roman" panose="02020603050405020304" pitchFamily="18" charset="0"/>
                <a:cs typeface="Times New Roman" panose="02020603050405020304" pitchFamily="18" charset="0"/>
                <a:sym typeface="+mn-ea"/>
              </a:rPr>
              <a:t>Liệt</a:t>
            </a:r>
            <a:r>
              <a:rPr lang="en-US" altLang="en-US" sz="2800" b="1" dirty="0">
                <a:solidFill>
                  <a:schemeClr val="accent3"/>
                </a:solidFill>
                <a:latin typeface="Times New Roman" panose="02020603050405020304" pitchFamily="18" charset="0"/>
                <a:cs typeface="Times New Roman" panose="02020603050405020304" pitchFamily="18" charset="0"/>
                <a:sym typeface="+mn-ea"/>
              </a:rPr>
              <a:t> </a:t>
            </a:r>
            <a:r>
              <a:rPr lang="en-US" altLang="en-US" sz="2800" b="1" dirty="0" err="1">
                <a:solidFill>
                  <a:schemeClr val="accent3"/>
                </a:solidFill>
                <a:latin typeface="Times New Roman" panose="02020603050405020304" pitchFamily="18" charset="0"/>
                <a:cs typeface="Times New Roman" panose="02020603050405020304" pitchFamily="18" charset="0"/>
                <a:sym typeface="+mn-ea"/>
              </a:rPr>
              <a:t>kê</a:t>
            </a:r>
            <a:r>
              <a:rPr lang="en-US" altLang="en-US" sz="2800" b="1" dirty="0">
                <a:solidFill>
                  <a:schemeClr val="accent3"/>
                </a:solidFill>
                <a:latin typeface="Times New Roman" panose="02020603050405020304" pitchFamily="18" charset="0"/>
                <a:cs typeface="Times New Roman" panose="02020603050405020304" pitchFamily="18" charset="0"/>
                <a:sym typeface="+mn-ea"/>
              </a:rPr>
              <a:t> </a:t>
            </a:r>
            <a:r>
              <a:rPr lang="en-US" altLang="en-US" sz="2800" b="1" dirty="0" err="1">
                <a:solidFill>
                  <a:schemeClr val="accent3"/>
                </a:solidFill>
                <a:latin typeface="Times New Roman" panose="02020603050405020304" pitchFamily="18" charset="0"/>
                <a:cs typeface="Times New Roman" panose="02020603050405020304" pitchFamily="18" charset="0"/>
                <a:sym typeface="+mn-ea"/>
              </a:rPr>
              <a:t>các</a:t>
            </a:r>
            <a:r>
              <a:rPr lang="en-US" altLang="en-US" sz="2800" b="1" dirty="0">
                <a:solidFill>
                  <a:schemeClr val="accent3"/>
                </a:solidFill>
                <a:latin typeface="Times New Roman" panose="02020603050405020304" pitchFamily="18" charset="0"/>
                <a:cs typeface="Times New Roman" panose="02020603050405020304" pitchFamily="18" charset="0"/>
                <a:sym typeface="+mn-ea"/>
              </a:rPr>
              <a:t> </a:t>
            </a:r>
            <a:r>
              <a:rPr lang="en-US" altLang="en-US" sz="2800" b="1" dirty="0" err="1">
                <a:solidFill>
                  <a:schemeClr val="accent3"/>
                </a:solidFill>
                <a:latin typeface="Times New Roman" panose="02020603050405020304" pitchFamily="18" charset="0"/>
                <a:cs typeface="Times New Roman" panose="02020603050405020304" pitchFamily="18" charset="0"/>
                <a:sym typeface="+mn-ea"/>
              </a:rPr>
              <a:t>từ</a:t>
            </a:r>
            <a:r>
              <a:rPr lang="en-US" altLang="en-US" sz="2800" b="1" dirty="0">
                <a:solidFill>
                  <a:schemeClr val="accent3"/>
                </a:solidFill>
                <a:latin typeface="Times New Roman" panose="02020603050405020304" pitchFamily="18" charset="0"/>
                <a:cs typeface="Times New Roman" panose="02020603050405020304" pitchFamily="18" charset="0"/>
                <a:sym typeface="+mn-ea"/>
              </a:rPr>
              <a:t> </a:t>
            </a:r>
            <a:r>
              <a:rPr lang="en-US" altLang="en-US" sz="2800" b="1" dirty="0" err="1">
                <a:solidFill>
                  <a:schemeClr val="accent3"/>
                </a:solidFill>
                <a:latin typeface="Times New Roman" panose="02020603050405020304" pitchFamily="18" charset="0"/>
                <a:cs typeface="Times New Roman" panose="02020603050405020304" pitchFamily="18" charset="0"/>
                <a:sym typeface="+mn-ea"/>
              </a:rPr>
              <a:t>ngữ</a:t>
            </a:r>
            <a:endParaRPr lang="en-US" altLang="en-US" sz="2800" b="1" dirty="0" err="1">
              <a:solidFill>
                <a:schemeClr val="accent3"/>
              </a:solidFill>
              <a:latin typeface="Times New Roman" panose="02020603050405020304" pitchFamily="18" charset="0"/>
              <a:cs typeface="Times New Roman" panose="02020603050405020304" pitchFamily="18" charset="0"/>
              <a:sym typeface="+mn-ea"/>
            </a:endParaRPr>
          </a:p>
        </p:txBody>
      </p:sp>
      <p:pic>
        <p:nvPicPr>
          <p:cNvPr id="1" name="Picture 0" descr="10-109671_child-clip-art-black-and-white-child-thinking"/>
          <p:cNvPicPr>
            <a:picLocks noChangeAspect="1"/>
          </p:cNvPicPr>
          <p:nvPr/>
        </p:nvPicPr>
        <p:blipFill>
          <a:blip r:embed="rId1">
            <a:clrChange>
              <a:clrFrom>
                <a:srgbClr val="F7F7F7">
                  <a:alpha val="100000"/>
                </a:srgbClr>
              </a:clrFrom>
              <a:clrTo>
                <a:srgbClr val="F7F7F7">
                  <a:alpha val="100000"/>
                  <a:alpha val="0"/>
                </a:srgbClr>
              </a:clrTo>
            </a:clrChange>
          </a:blip>
          <a:stretch>
            <a:fillRect/>
          </a:stretch>
        </p:blipFill>
        <p:spPr>
          <a:xfrm>
            <a:off x="-499110" y="1609090"/>
            <a:ext cx="3423920" cy="29108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7" name="Table 6"/>
          <p:cNvGraphicFramePr/>
          <p:nvPr/>
        </p:nvGraphicFramePr>
        <p:xfrm>
          <a:off x="212090" y="204470"/>
          <a:ext cx="8767445" cy="4753610"/>
        </p:xfrm>
        <a:graphic>
          <a:graphicData uri="http://schemas.openxmlformats.org/drawingml/2006/table">
            <a:tbl>
              <a:tblPr bandRow="1">
                <a:tableStyleId>{10A1B5D5-9B99-4C35-A422-299274C87663}</a:tableStyleId>
              </a:tblPr>
              <a:tblGrid>
                <a:gridCol w="2604770"/>
                <a:gridCol w="6162675"/>
              </a:tblGrid>
              <a:tr h="1188085">
                <a:tc>
                  <a:txBody>
                    <a:bodyPr/>
                    <a:p>
                      <a:pPr algn="l">
                        <a:buNone/>
                      </a:pPr>
                      <a:r>
                        <a:rPr lang="en-US" sz="2400" b="1">
                          <a:solidFill>
                            <a:schemeClr val="accent3"/>
                          </a:solidFill>
                          <a:latin typeface="Times New Roman" panose="02020603050405020304" pitchFamily="18" charset="0"/>
                          <a:cs typeface="Times New Roman" panose="02020603050405020304" pitchFamily="18" charset="0"/>
                        </a:rPr>
                        <a:t>a) Chỉ người thân trong gia đình</a:t>
                      </a: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lgn="l">
                        <a:buNone/>
                      </a:pP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1188085">
                <a:tc>
                  <a:txBody>
                    <a:bodyPr/>
                    <a:p>
                      <a:pPr algn="l">
                        <a:buNone/>
                      </a:pPr>
                      <a:r>
                        <a:rPr lang="en-US" sz="2400" b="1">
                          <a:solidFill>
                            <a:schemeClr val="accent3"/>
                          </a:solidFill>
                          <a:latin typeface="Times New Roman" panose="02020603050405020304" pitchFamily="18" charset="0"/>
                          <a:cs typeface="Times New Roman" panose="02020603050405020304" pitchFamily="18" charset="0"/>
                        </a:rPr>
                        <a:t>b) Chỉ những người gần gũi em trong trường học</a:t>
                      </a: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lgn="l">
                        <a:buNone/>
                      </a:pP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1188085">
                <a:tc>
                  <a:txBody>
                    <a:bodyPr/>
                    <a:p>
                      <a:pPr algn="l">
                        <a:buNone/>
                      </a:pPr>
                      <a:r>
                        <a:rPr lang="en-US" sz="2400" b="1">
                          <a:solidFill>
                            <a:schemeClr val="accent3"/>
                          </a:solidFill>
                          <a:latin typeface="Times New Roman" panose="02020603050405020304" pitchFamily="18" charset="0"/>
                          <a:cs typeface="Times New Roman" panose="02020603050405020304" pitchFamily="18" charset="0"/>
                        </a:rPr>
                        <a:t>c) Chỉ các nghề nghiệp khác nhau</a:t>
                      </a: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lgn="l">
                        <a:buNone/>
                      </a:pP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1188085">
                <a:tc>
                  <a:txBody>
                    <a:bodyPr/>
                    <a:p>
                      <a:pPr algn="l">
                        <a:buNone/>
                      </a:pPr>
                      <a:r>
                        <a:rPr lang="en-US" sz="2400" b="1">
                          <a:solidFill>
                            <a:schemeClr val="accent3"/>
                          </a:solidFill>
                          <a:latin typeface="Times New Roman" panose="02020603050405020304" pitchFamily="18" charset="0"/>
                          <a:cs typeface="Times New Roman" panose="02020603050405020304" pitchFamily="18" charset="0"/>
                        </a:rPr>
                        <a:t>d) Chỉ các dân tộc anh em trên đất nước ta</a:t>
                      </a: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lgn="l">
                        <a:buNone/>
                      </a:pPr>
                      <a:endParaRPr lang="en-US" sz="2400" b="1">
                        <a:solidFill>
                          <a:schemeClr val="accent3"/>
                        </a:solidFill>
                        <a:latin typeface="Times New Roman" panose="02020603050405020304" pitchFamily="18" charset="0"/>
                        <a:cs typeface="Times New Roman" panose="02020603050405020304" pitchFamily="18" charset="0"/>
                      </a:endParaRPr>
                    </a:p>
                  </a:txBody>
                  <a:tcPr anchor="ctr" anchorCtr="0">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19477" name="Text Box 21"/>
          <p:cNvSpPr txBox="1">
            <a:spLocks noChangeArrowheads="1"/>
          </p:cNvSpPr>
          <p:nvPr/>
        </p:nvSpPr>
        <p:spPr bwMode="auto">
          <a:xfrm>
            <a:off x="2903855" y="422593"/>
            <a:ext cx="5715000" cy="829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20000"/>
              </a:spcBef>
            </a:pPr>
            <a:r>
              <a:rPr lang="en-US" altLang="en-US" sz="2400">
                <a:solidFill>
                  <a:schemeClr val="accent2"/>
                </a:solidFill>
                <a:latin typeface="Times New Roman" panose="02020603050405020304" pitchFamily="18" charset="0"/>
              </a:rPr>
              <a:t>Cha, mẹ, chú, dì, ông, bà, cố, cậu, mợ, em, cháu, anh rể, chị dâu...</a:t>
            </a:r>
            <a:endParaRPr lang="en-US" altLang="en-US" sz="2400">
              <a:solidFill>
                <a:schemeClr val="accent2"/>
              </a:solidFill>
              <a:latin typeface="Times New Roman" panose="02020603050405020304" pitchFamily="18" charset="0"/>
            </a:endParaRPr>
          </a:p>
        </p:txBody>
      </p:sp>
      <p:sp>
        <p:nvSpPr>
          <p:cNvPr id="19478" name="Text Box 22"/>
          <p:cNvSpPr txBox="1">
            <a:spLocks noChangeArrowheads="1"/>
          </p:cNvSpPr>
          <p:nvPr/>
        </p:nvSpPr>
        <p:spPr bwMode="auto">
          <a:xfrm>
            <a:off x="2905760" y="1368425"/>
            <a:ext cx="6076315" cy="119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20000"/>
              </a:spcBef>
            </a:pPr>
            <a:r>
              <a:rPr lang="en-US" altLang="en-US" sz="2400">
                <a:solidFill>
                  <a:schemeClr val="accent2"/>
                </a:solidFill>
                <a:latin typeface="Times New Roman" panose="02020603050405020304" pitchFamily="18" charset="0"/>
              </a:rPr>
              <a:t>Cô hiệu trưởng, cô hiệu phó, cô giáo chủ nhiệm, cô giáo - thầy giáo bộ môn, cô y tá; các bạn bè, các em học sinh lớp dưới, bác bảo vệ...</a:t>
            </a:r>
            <a:endParaRPr lang="en-US" altLang="en-US" sz="2400">
              <a:solidFill>
                <a:schemeClr val="accent2"/>
              </a:solidFill>
              <a:latin typeface="Times New Roman" panose="02020603050405020304" pitchFamily="18" charset="0"/>
            </a:endParaRPr>
          </a:p>
        </p:txBody>
      </p:sp>
      <p:sp>
        <p:nvSpPr>
          <p:cNvPr id="19480" name="Text Box 24"/>
          <p:cNvSpPr txBox="1">
            <a:spLocks noChangeArrowheads="1"/>
          </p:cNvSpPr>
          <p:nvPr/>
        </p:nvSpPr>
        <p:spPr bwMode="auto">
          <a:xfrm>
            <a:off x="2903855" y="2567305"/>
            <a:ext cx="6163945" cy="119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20000"/>
              </a:spcBef>
            </a:pPr>
            <a:r>
              <a:rPr lang="en-US" altLang="en-US" sz="2400">
                <a:solidFill>
                  <a:schemeClr val="accent2"/>
                </a:solidFill>
                <a:latin typeface="Times New Roman" panose="02020603050405020304" pitchFamily="18" charset="0"/>
              </a:rPr>
              <a:t>Công nhân, nông dân, hoạ sĩ, kĩ sư, giáo viên, thuỷ thủ, phi công, tiếp viên hàng không, thợ lặn, thợ dệt, bộ đội, công an, học sinh, sinh viên….</a:t>
            </a:r>
            <a:endParaRPr lang="en-US" altLang="en-US" sz="2400">
              <a:solidFill>
                <a:schemeClr val="accent2"/>
              </a:solidFill>
              <a:latin typeface="Times New Roman" panose="02020603050405020304" pitchFamily="18" charset="0"/>
            </a:endParaRPr>
          </a:p>
        </p:txBody>
      </p:sp>
      <p:sp>
        <p:nvSpPr>
          <p:cNvPr id="6169" name="Text Box 25"/>
          <p:cNvSpPr txBox="1">
            <a:spLocks noChangeArrowheads="1"/>
          </p:cNvSpPr>
          <p:nvPr/>
        </p:nvSpPr>
        <p:spPr bwMode="auto">
          <a:xfrm>
            <a:off x="3124200" y="4430713"/>
            <a:ext cx="563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endParaRPr lang="en-US" altLang="en-US">
              <a:solidFill>
                <a:schemeClr val="accent2"/>
              </a:solidFill>
            </a:endParaRPr>
          </a:p>
        </p:txBody>
      </p:sp>
      <p:sp>
        <p:nvSpPr>
          <p:cNvPr id="19482" name="Text Box 26"/>
          <p:cNvSpPr txBox="1">
            <a:spLocks noChangeArrowheads="1"/>
          </p:cNvSpPr>
          <p:nvPr/>
        </p:nvSpPr>
        <p:spPr bwMode="auto">
          <a:xfrm>
            <a:off x="2903855" y="3766185"/>
            <a:ext cx="6076315" cy="119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20000"/>
              </a:spcBef>
            </a:pPr>
            <a:r>
              <a:rPr lang="en-US" altLang="en-US" sz="2400">
                <a:solidFill>
                  <a:schemeClr val="accent2"/>
                </a:solidFill>
                <a:latin typeface="Times New Roman" panose="02020603050405020304" pitchFamily="18" charset="0"/>
              </a:rPr>
              <a:t>Kinh, Tày, Nùng, Thái, Mường, Dao, Hmông, Khơ-mú, Giáy, Ba-na, Ê-đê, Gia-rai, Xơ-đăng, Tà-ôi, Khơ- me, Hoa, Chăm,…</a:t>
            </a:r>
            <a:endParaRPr lang="en-US" altLang="en-US" sz="2400">
              <a:solidFill>
                <a:schemeClr val="accent2"/>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9477"/>
                                        </p:tgtEl>
                                        <p:attrNameLst>
                                          <p:attrName>style.visibility</p:attrName>
                                        </p:attrNameLst>
                                      </p:cBhvr>
                                      <p:to>
                                        <p:strVal val="visible"/>
                                      </p:to>
                                    </p:set>
                                    <p:anim calcmode="lin" valueType="num">
                                      <p:cBhvr additive="base">
                                        <p:cTn id="7" dur="500"/>
                                        <p:tgtEl>
                                          <p:spTgt spid="19477"/>
                                        </p:tgtEl>
                                        <p:attrNameLst>
                                          <p:attrName>ppt_y</p:attrName>
                                        </p:attrNameLst>
                                      </p:cBhvr>
                                      <p:tavLst>
                                        <p:tav tm="0">
                                          <p:val>
                                            <p:strVal val="#ppt_y+#ppt_h*1.125000"/>
                                          </p:val>
                                        </p:tav>
                                        <p:tav tm="100000">
                                          <p:val>
                                            <p:strVal val="#ppt_y"/>
                                          </p:val>
                                        </p:tav>
                                      </p:tavLst>
                                    </p:anim>
                                    <p:animEffect transition="in" filter="wipe(up)">
                                      <p:cBhvr>
                                        <p:cTn id="8" dur="500"/>
                                        <p:tgtEl>
                                          <p:spTgt spid="19477"/>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9478"/>
                                        </p:tgtEl>
                                        <p:attrNameLst>
                                          <p:attrName>style.visibility</p:attrName>
                                        </p:attrNameLst>
                                      </p:cBhvr>
                                      <p:to>
                                        <p:strVal val="visible"/>
                                      </p:to>
                                    </p:set>
                                    <p:anim calcmode="lin" valueType="num">
                                      <p:cBhvr additive="base">
                                        <p:cTn id="13" dur="500"/>
                                        <p:tgtEl>
                                          <p:spTgt spid="19478"/>
                                        </p:tgtEl>
                                        <p:attrNameLst>
                                          <p:attrName>ppt_y</p:attrName>
                                        </p:attrNameLst>
                                      </p:cBhvr>
                                      <p:tavLst>
                                        <p:tav tm="0">
                                          <p:val>
                                            <p:strVal val="#ppt_y+#ppt_h*1.125000"/>
                                          </p:val>
                                        </p:tav>
                                        <p:tav tm="100000">
                                          <p:val>
                                            <p:strVal val="#ppt_y"/>
                                          </p:val>
                                        </p:tav>
                                      </p:tavLst>
                                    </p:anim>
                                    <p:animEffect transition="in" filter="wipe(up)">
                                      <p:cBhvr>
                                        <p:cTn id="14" dur="500"/>
                                        <p:tgtEl>
                                          <p:spTgt spid="19478"/>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19480"/>
                                        </p:tgtEl>
                                        <p:attrNameLst>
                                          <p:attrName>style.visibility</p:attrName>
                                        </p:attrNameLst>
                                      </p:cBhvr>
                                      <p:to>
                                        <p:strVal val="visible"/>
                                      </p:to>
                                    </p:set>
                                    <p:anim calcmode="lin" valueType="num">
                                      <p:cBhvr additive="base">
                                        <p:cTn id="19" dur="500"/>
                                        <p:tgtEl>
                                          <p:spTgt spid="19480"/>
                                        </p:tgtEl>
                                        <p:attrNameLst>
                                          <p:attrName>ppt_y</p:attrName>
                                        </p:attrNameLst>
                                      </p:cBhvr>
                                      <p:tavLst>
                                        <p:tav tm="0">
                                          <p:val>
                                            <p:strVal val="#ppt_y+#ppt_h*1.125000"/>
                                          </p:val>
                                        </p:tav>
                                        <p:tav tm="100000">
                                          <p:val>
                                            <p:strVal val="#ppt_y"/>
                                          </p:val>
                                        </p:tav>
                                      </p:tavLst>
                                    </p:anim>
                                    <p:animEffect transition="in" filter="wipe(up)">
                                      <p:cBhvr>
                                        <p:cTn id="20" dur="500"/>
                                        <p:tgtEl>
                                          <p:spTgt spid="19480"/>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9482"/>
                                        </p:tgtEl>
                                        <p:attrNameLst>
                                          <p:attrName>style.visibility</p:attrName>
                                        </p:attrNameLst>
                                      </p:cBhvr>
                                      <p:to>
                                        <p:strVal val="visible"/>
                                      </p:to>
                                    </p:set>
                                    <p:anim calcmode="lin" valueType="num">
                                      <p:cBhvr additive="base">
                                        <p:cTn id="25" dur="500"/>
                                        <p:tgtEl>
                                          <p:spTgt spid="19482"/>
                                        </p:tgtEl>
                                        <p:attrNameLst>
                                          <p:attrName>ppt_y</p:attrName>
                                        </p:attrNameLst>
                                      </p:cBhvr>
                                      <p:tavLst>
                                        <p:tav tm="0">
                                          <p:val>
                                            <p:strVal val="#ppt_y+#ppt_h*1.125000"/>
                                          </p:val>
                                        </p:tav>
                                        <p:tav tm="100000">
                                          <p:val>
                                            <p:strVal val="#ppt_y"/>
                                          </p:val>
                                        </p:tav>
                                      </p:tavLst>
                                    </p:anim>
                                    <p:animEffect transition="in" filter="wipe(up)">
                                      <p:cBhvr>
                                        <p:cTn id="26" dur="500"/>
                                        <p:tgtEl>
                                          <p:spTgt spid="19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7" grpId="0" animBg="1"/>
      <p:bldP spid="19478" grpId="0" animBg="1"/>
      <p:bldP spid="19480" grpId="0" animBg="1"/>
      <p:bldP spid="19482" grpId="0" animBg="1"/>
      <p:bldP spid="19477" grpId="1" animBg="1"/>
      <p:bldP spid="19478" grpId="1" animBg="1"/>
      <p:bldP spid="19480" grpId="1" animBg="1"/>
      <p:bldP spid="6169" grpId="1" animBg="1"/>
      <p:bldP spid="1948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512" name="Shape 512"/>
        <p:cNvGrpSpPr/>
        <p:nvPr/>
      </p:nvGrpSpPr>
      <p:grpSpPr>
        <a:xfrm>
          <a:off x="0" y="0"/>
          <a:ext cx="0" cy="0"/>
          <a:chOff x="0" y="0"/>
          <a:chExt cx="0" cy="0"/>
        </a:xfrm>
      </p:grpSpPr>
      <p:sp>
        <p:nvSpPr>
          <p:cNvPr id="2054" name="Text Box 6"/>
          <p:cNvSpPr txBox="1">
            <a:spLocks noChangeArrowheads="1"/>
          </p:cNvSpPr>
          <p:nvPr/>
        </p:nvSpPr>
        <p:spPr bwMode="auto">
          <a:xfrm>
            <a:off x="1248410" y="551180"/>
            <a:ext cx="7263765"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800" b="1" dirty="0" err="1">
                <a:solidFill>
                  <a:schemeClr val="bg2"/>
                </a:solidFill>
                <a:latin typeface="Times New Roman" panose="02020603050405020304" pitchFamily="18" charset="0"/>
                <a:cs typeface="Times New Roman" panose="02020603050405020304" pitchFamily="18" charset="0"/>
              </a:rPr>
              <a:t>Tìm</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các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câu</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tục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thành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ca </a:t>
            </a:r>
            <a:r>
              <a:rPr lang="en-US" altLang="en-US" sz="2800" b="1" dirty="0" err="1">
                <a:solidFill>
                  <a:schemeClr val="bg2"/>
                </a:solidFill>
                <a:latin typeface="Times New Roman" panose="02020603050405020304" pitchFamily="18" charset="0"/>
                <a:cs typeface="Times New Roman" panose="02020603050405020304" pitchFamily="18" charset="0"/>
              </a:rPr>
              <a:t>dao</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nói</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về</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quan</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hệ</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gia</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đình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thầy</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trò</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bè</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bạn</a:t>
            </a:r>
            <a:r>
              <a:rPr lang="en-US" altLang="en-US" sz="2400" b="1" dirty="0">
                <a:solidFill>
                  <a:schemeClr val="bg2"/>
                </a:solidFill>
                <a:latin typeface="Times New Roman" panose="02020603050405020304" pitchFamily="18" charset="0"/>
                <a:cs typeface="Times New Roman" panose="02020603050405020304" pitchFamily="18" charset="0"/>
              </a:rPr>
              <a:t>.</a:t>
            </a:r>
            <a:endParaRPr lang="en-US" altLang="en-US" sz="2400" b="1" dirty="0">
              <a:solidFill>
                <a:schemeClr val="bg2"/>
              </a:solidFill>
              <a:latin typeface="Times New Roman" panose="02020603050405020304" pitchFamily="18" charset="0"/>
              <a:cs typeface="Times New Roman" panose="02020603050405020304" pitchFamily="18" charset="0"/>
            </a:endParaRPr>
          </a:p>
        </p:txBody>
      </p:sp>
      <p:sp>
        <p:nvSpPr>
          <p:cNvPr id="342" name="Google Shape;342;p37"/>
          <p:cNvSpPr/>
          <p:nvPr/>
        </p:nvSpPr>
        <p:spPr>
          <a:xfrm>
            <a:off x="732695" y="80543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689666" y="94082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GB">
                <a:solidFill>
                  <a:schemeClr val="lt1"/>
                </a:solidFill>
              </a:rPr>
              <a:t>2</a:t>
            </a:r>
            <a:endParaRPr>
              <a:solidFill>
                <a:schemeClr val="lt1"/>
              </a:solidFill>
            </a:endParaRPr>
          </a:p>
        </p:txBody>
      </p:sp>
      <p:sp>
        <p:nvSpPr>
          <p:cNvPr id="8197" name="Text Box 5"/>
          <p:cNvSpPr txBox="1">
            <a:spLocks noChangeArrowheads="1"/>
          </p:cNvSpPr>
          <p:nvPr/>
        </p:nvSpPr>
        <p:spPr bwMode="auto">
          <a:xfrm>
            <a:off x="978535" y="1504315"/>
            <a:ext cx="3942715" cy="2232660"/>
          </a:xfrm>
          <a:prstGeom prst="rect">
            <a:avLst/>
          </a:prstGeom>
          <a:noFill/>
          <a:ln w="9525">
            <a:solidFill>
              <a:schemeClr val="bg1"/>
            </a:solidFill>
            <a:miter lim="800000"/>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spcBef>
                <a:spcPct val="20000"/>
              </a:spcBef>
            </a:pPr>
            <a:r>
              <a:rPr lang="en-US" altLang="en-US" sz="2400" b="1" dirty="0" err="1">
                <a:solidFill>
                  <a:schemeClr val="bg2"/>
                </a:solidFill>
                <a:latin typeface="Times New Roman" panose="02020603050405020304" pitchFamily="18" charset="0"/>
                <a:cs typeface="Times New Roman" panose="02020603050405020304" pitchFamily="18" charset="0"/>
              </a:rPr>
              <a:t>                                </a:t>
            </a:r>
            <a:r>
              <a:rPr lang="en-US" altLang="en-US" sz="2400" b="1" dirty="0" err="1">
                <a:solidFill>
                  <a:schemeClr val="accent1">
                    <a:lumMod val="25000"/>
                  </a:schemeClr>
                </a:solidFill>
                <a:latin typeface="Times New Roman" panose="02020603050405020304" pitchFamily="18" charset="0"/>
                <a:cs typeface="Times New Roman" panose="02020603050405020304" pitchFamily="18" charset="0"/>
              </a:rPr>
              <a:t>  </a:t>
            </a:r>
            <a:r>
              <a:rPr lang="en-US" altLang="en-US" sz="2400" b="1" u="sng" dirty="0" err="1">
                <a:solidFill>
                  <a:schemeClr val="accent1">
                    <a:lumMod val="25000"/>
                  </a:schemeClr>
                </a:solidFill>
                <a:latin typeface="Times New Roman" panose="02020603050405020304" pitchFamily="18" charset="0"/>
                <a:cs typeface="Times New Roman" panose="02020603050405020304" pitchFamily="18" charset="0"/>
              </a:rPr>
              <a:t>Gia đình</a:t>
            </a:r>
            <a:endParaRPr lang="en-US" altLang="en-US" sz="2400" b="1" dirty="0" err="1">
              <a:solidFill>
                <a:schemeClr val="bg2"/>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 Chị</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ngã</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em</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nâng</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Máu</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chảy</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ruột</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mềm</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Môi</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hở</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răng</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lạnh</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Con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có</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cha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như</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nhà</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có</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rPr>
              <a:t>nóc</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rPr>
              <a:t>; </a:t>
            </a:r>
            <a:r>
              <a:rPr lang="en-US" altLang="en-US" sz="2000" dirty="0">
                <a:solidFill>
                  <a:schemeClr val="accent5">
                    <a:lumMod val="75000"/>
                  </a:schemeClr>
                </a:solidFill>
                <a:latin typeface="Times New Roman" panose="02020603050405020304" pitchFamily="18" charset="0"/>
                <a:cs typeface="Times New Roman" panose="02020603050405020304" pitchFamily="18" charset="0"/>
              </a:rPr>
              <a:t> </a:t>
            </a:r>
            <a:endParaRPr lang="en-US" altLang="en-US" sz="2000"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8" name="Text Box 7"/>
          <p:cNvSpPr txBox="1"/>
          <p:nvPr/>
        </p:nvSpPr>
        <p:spPr>
          <a:xfrm>
            <a:off x="4849495" y="1980565"/>
            <a:ext cx="4098290" cy="1789430"/>
          </a:xfrm>
          <a:prstGeom prst="rect">
            <a:avLst/>
          </a:prstGeom>
          <a:noFill/>
        </p:spPr>
        <p:txBody>
          <a:bodyPr wrap="square" rtlCol="0" anchor="t">
            <a:spAutoFit/>
          </a:bodyPr>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Con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hơn</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cha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là</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nhà</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có</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phúc</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Chim</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có</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tổ</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người</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có</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tông</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Trẻ</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cậy</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cha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già</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5">
                    <a:lumMod val="75000"/>
                  </a:schemeClr>
                </a:solidFill>
                <a:latin typeface="Times New Roman" panose="02020603050405020304" pitchFamily="18" charset="0"/>
                <a:cs typeface="Times New Roman" panose="02020603050405020304" pitchFamily="18" charset="0"/>
                <a:sym typeface="+mn-ea"/>
              </a:rPr>
              <a:t>cậy</a:t>
            </a: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 con; </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endParaRPr>
          </a:p>
          <a:p>
            <a:pPr eaLnBrk="1" hangingPunct="1">
              <a:spcBef>
                <a:spcPct val="20000"/>
              </a:spcBef>
            </a:pPr>
            <a:r>
              <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5">
                  <a:lumMod val="75000"/>
                </a:schemeClr>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500"/>
                                        <p:tgtEl>
                                          <p:spTgt spid="8197"/>
                                        </p:tgtEl>
                                        <p:attrNameLst>
                                          <p:attrName>ppt_y</p:attrName>
                                        </p:attrNameLst>
                                      </p:cBhvr>
                                      <p:tavLst>
                                        <p:tav tm="0">
                                          <p:val>
                                            <p:strVal val="#ppt_y+#ppt_h*1.125000"/>
                                          </p:val>
                                        </p:tav>
                                        <p:tav tm="100000">
                                          <p:val>
                                            <p:strVal val="#ppt_y"/>
                                          </p:val>
                                        </p:tav>
                                      </p:tavLst>
                                    </p:anim>
                                    <p:animEffect transition="in" filter="wipe(up)">
                                      <p:cBhvr>
                                        <p:cTn id="8" dur="500"/>
                                        <p:tgtEl>
                                          <p:spTgt spid="8197"/>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p:tgtEl>
                                          <p:spTgt spid="8"/>
                                        </p:tgtEl>
                                        <p:attrNameLst>
                                          <p:attrName>ppt_y</p:attrName>
                                        </p:attrNameLst>
                                      </p:cBhvr>
                                      <p:tavLst>
                                        <p:tav tm="0">
                                          <p:val>
                                            <p:strVal val="#ppt_y+#ppt_h*1.125000"/>
                                          </p:val>
                                        </p:tav>
                                        <p:tav tm="100000">
                                          <p:val>
                                            <p:strVal val="#ppt_y"/>
                                          </p:val>
                                        </p:tav>
                                      </p:tavLst>
                                    </p:anim>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P spid="8" grpId="0"/>
      <p:bldP spid="8197" grpId="1" animBg="1"/>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512" name="Shape 512"/>
        <p:cNvGrpSpPr/>
        <p:nvPr/>
      </p:nvGrpSpPr>
      <p:grpSpPr>
        <a:xfrm>
          <a:off x="0" y="0"/>
          <a:ext cx="0" cy="0"/>
          <a:chOff x="0" y="0"/>
          <a:chExt cx="0" cy="0"/>
        </a:xfrm>
      </p:grpSpPr>
      <p:sp>
        <p:nvSpPr>
          <p:cNvPr id="2054" name="Text Box 6"/>
          <p:cNvSpPr txBox="1">
            <a:spLocks noChangeArrowheads="1"/>
          </p:cNvSpPr>
          <p:nvPr/>
        </p:nvSpPr>
        <p:spPr bwMode="auto">
          <a:xfrm>
            <a:off x="1248410" y="551180"/>
            <a:ext cx="7263765"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800" b="1" dirty="0" err="1">
                <a:solidFill>
                  <a:schemeClr val="bg2"/>
                </a:solidFill>
                <a:latin typeface="Times New Roman" panose="02020603050405020304" pitchFamily="18" charset="0"/>
                <a:cs typeface="Times New Roman" panose="02020603050405020304" pitchFamily="18" charset="0"/>
              </a:rPr>
              <a:t>Tìm</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các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câu</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tục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thành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ca </a:t>
            </a:r>
            <a:r>
              <a:rPr lang="en-US" altLang="en-US" sz="2800" b="1" dirty="0" err="1">
                <a:solidFill>
                  <a:schemeClr val="bg2"/>
                </a:solidFill>
                <a:latin typeface="Times New Roman" panose="02020603050405020304" pitchFamily="18" charset="0"/>
                <a:cs typeface="Times New Roman" panose="02020603050405020304" pitchFamily="18" charset="0"/>
              </a:rPr>
              <a:t>dao</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nói</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về</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quan</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hệ</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gia</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đình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thầy</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trò</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bè</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bạn</a:t>
            </a:r>
            <a:r>
              <a:rPr lang="en-US" altLang="en-US" sz="2400" b="1" dirty="0">
                <a:solidFill>
                  <a:schemeClr val="bg2"/>
                </a:solidFill>
                <a:latin typeface="Times New Roman" panose="02020603050405020304" pitchFamily="18" charset="0"/>
                <a:cs typeface="Times New Roman" panose="02020603050405020304" pitchFamily="18" charset="0"/>
              </a:rPr>
              <a:t>.</a:t>
            </a:r>
            <a:endParaRPr lang="en-US" altLang="en-US" sz="2400" b="1" dirty="0">
              <a:solidFill>
                <a:schemeClr val="bg2"/>
              </a:solidFill>
              <a:latin typeface="Times New Roman" panose="02020603050405020304" pitchFamily="18" charset="0"/>
              <a:cs typeface="Times New Roman" panose="02020603050405020304" pitchFamily="18" charset="0"/>
            </a:endParaRPr>
          </a:p>
        </p:txBody>
      </p:sp>
      <p:sp>
        <p:nvSpPr>
          <p:cNvPr id="342" name="Google Shape;342;p37"/>
          <p:cNvSpPr/>
          <p:nvPr/>
        </p:nvSpPr>
        <p:spPr>
          <a:xfrm>
            <a:off x="732695" y="80543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689666" y="94082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GB">
                <a:solidFill>
                  <a:schemeClr val="lt1"/>
                </a:solidFill>
              </a:rPr>
              <a:t>2</a:t>
            </a:r>
            <a:endParaRPr>
              <a:solidFill>
                <a:schemeClr val="lt1"/>
              </a:solidFill>
            </a:endParaRPr>
          </a:p>
        </p:txBody>
      </p:sp>
      <p:sp>
        <p:nvSpPr>
          <p:cNvPr id="8197" name="Text Box 5"/>
          <p:cNvSpPr txBox="1">
            <a:spLocks noChangeArrowheads="1"/>
          </p:cNvSpPr>
          <p:nvPr/>
        </p:nvSpPr>
        <p:spPr bwMode="auto">
          <a:xfrm>
            <a:off x="978535" y="1504315"/>
            <a:ext cx="3942715" cy="2122805"/>
          </a:xfrm>
          <a:prstGeom prst="rect">
            <a:avLst/>
          </a:prstGeom>
          <a:noFill/>
          <a:ln w="9525">
            <a:solidFill>
              <a:schemeClr val="bg1"/>
            </a:solidFill>
            <a:miter lim="800000"/>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spcBef>
                <a:spcPct val="20000"/>
              </a:spcBef>
            </a:pPr>
            <a:r>
              <a:rPr lang="en-US" altLang="en-US" sz="2400" b="1" dirty="0" err="1">
                <a:solidFill>
                  <a:schemeClr val="accent3"/>
                </a:solidFill>
                <a:latin typeface="Times New Roman" panose="02020603050405020304" pitchFamily="18" charset="0"/>
                <a:cs typeface="Times New Roman" panose="02020603050405020304" pitchFamily="18" charset="0"/>
              </a:rPr>
              <a:t>                                  </a:t>
            </a:r>
            <a:r>
              <a:rPr lang="en-US" altLang="en-US" sz="2400" b="1" u="sng" dirty="0" err="1">
                <a:solidFill>
                  <a:schemeClr val="accent1">
                    <a:lumMod val="10000"/>
                  </a:schemeClr>
                </a:solidFill>
                <a:latin typeface="Times New Roman" panose="02020603050405020304" pitchFamily="18" charset="0"/>
                <a:cs typeface="Times New Roman" panose="02020603050405020304" pitchFamily="18" charset="0"/>
              </a:rPr>
              <a:t>Thầy trò</a:t>
            </a:r>
            <a:endParaRPr lang="en-US" altLang="en-US" sz="2400" b="1" dirty="0" err="1">
              <a:solidFill>
                <a:schemeClr val="accent3"/>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err="1">
                <a:solidFill>
                  <a:schemeClr val="accent3"/>
                </a:solidFill>
                <a:latin typeface="Times New Roman" panose="02020603050405020304" pitchFamily="18" charset="0"/>
                <a:cs typeface="Times New Roman" panose="02020603050405020304" pitchFamily="18" charset="0"/>
                <a:sym typeface="+mn-ea"/>
              </a:rPr>
              <a:t>- Không</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đố</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mày</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làm</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nên</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a:p>
            <a:pPr eaLnBrk="1" hangingPunct="1">
              <a:spcBef>
                <a:spcPct val="50000"/>
              </a:spcBef>
            </a:pP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Kính</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yêu</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bạn</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a:p>
            <a:pPr eaLnBrk="1" hangingPunct="1">
              <a:spcBef>
                <a:spcPct val="50000"/>
              </a:spcBef>
            </a:pP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Tôn</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sư</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trọng</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đạo</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r>
              <a:rPr lang="en-US" altLang="en-US" sz="2400" dirty="0">
                <a:solidFill>
                  <a:schemeClr val="accent3"/>
                </a:solidFill>
                <a:latin typeface="Times New Roman" panose="02020603050405020304" pitchFamily="18" charset="0"/>
                <a:cs typeface="Times New Roman" panose="02020603050405020304" pitchFamily="18" charset="0"/>
              </a:rPr>
              <a:t> </a:t>
            </a:r>
            <a:r>
              <a:rPr lang="en-US" altLang="en-US" sz="2000" dirty="0">
                <a:solidFill>
                  <a:schemeClr val="accent3"/>
                </a:solidFill>
                <a:latin typeface="Times New Roman" panose="02020603050405020304" pitchFamily="18" charset="0"/>
                <a:cs typeface="Times New Roman" panose="02020603050405020304" pitchFamily="18" charset="0"/>
              </a:rPr>
              <a:t> </a:t>
            </a:r>
            <a:endParaRPr lang="en-US" altLang="en-US" sz="2000" dirty="0">
              <a:solidFill>
                <a:schemeClr val="accent3"/>
              </a:solidFill>
              <a:latin typeface="Times New Roman" panose="02020603050405020304" pitchFamily="18" charset="0"/>
              <a:cs typeface="Times New Roman" panose="02020603050405020304" pitchFamily="18" charset="0"/>
            </a:endParaRPr>
          </a:p>
        </p:txBody>
      </p:sp>
      <p:sp>
        <p:nvSpPr>
          <p:cNvPr id="8" name="Text Box 7"/>
          <p:cNvSpPr txBox="1"/>
          <p:nvPr/>
        </p:nvSpPr>
        <p:spPr>
          <a:xfrm>
            <a:off x="4849495" y="1980565"/>
            <a:ext cx="4098290" cy="1938020"/>
          </a:xfrm>
          <a:prstGeom prst="rect">
            <a:avLst/>
          </a:prstGeom>
          <a:noFill/>
        </p:spPr>
        <p:txBody>
          <a:bodyPr wrap="square" rtlCol="0" anchor="t">
            <a:spAutoFit/>
          </a:bodyPr>
          <a:p>
            <a:pPr indent="0" eaLnBrk="1" hangingPunct="1">
              <a:spcBef>
                <a:spcPct val="50000"/>
              </a:spcBef>
              <a:buFontTx/>
              <a:buNone/>
            </a:pPr>
            <a:r>
              <a:rPr lang="en-US" altLang="en-US" sz="2400" dirty="0" err="1">
                <a:solidFill>
                  <a:schemeClr val="accent3"/>
                </a:solidFill>
                <a:latin typeface="Times New Roman" panose="02020603050405020304" pitchFamily="18" charset="0"/>
                <a:cs typeface="Times New Roman" panose="02020603050405020304" pitchFamily="18" charset="0"/>
                <a:sym typeface="+mn-ea"/>
              </a:rPr>
              <a:t>- Trọng</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mới</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được</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làm</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a:p>
            <a:pPr indent="0" eaLnBrk="1" hangingPunct="1">
              <a:spcBef>
                <a:spcPct val="50000"/>
              </a:spcBef>
              <a:buFontTx/>
              <a:buNone/>
            </a:pPr>
            <a:r>
              <a:rPr lang="en-US" altLang="en-US" sz="2400" dirty="0" err="1">
                <a:solidFill>
                  <a:schemeClr val="accent3"/>
                </a:solidFill>
                <a:latin typeface="Times New Roman" panose="02020603050405020304" pitchFamily="18" charset="0"/>
                <a:cs typeface="Times New Roman" panose="02020603050405020304" pitchFamily="18" charset="0"/>
                <a:sym typeface="+mn-ea"/>
              </a:rPr>
              <a:t>- Một</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chữ</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cũng</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là</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nửa</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chữ</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cũng</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là</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thầy</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a:p>
            <a:pPr eaLnBrk="1" hangingPunct="1">
              <a:spcBef>
                <a:spcPct val="50000"/>
              </a:spcBef>
            </a:pP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Nhất</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tự</a:t>
            </a:r>
            <a:r>
              <a:rPr lang="en-US" altLang="en-US" sz="2400" dirty="0">
                <a:solidFill>
                  <a:schemeClr val="accent3"/>
                </a:solidFill>
                <a:latin typeface="Times New Roman" panose="02020603050405020304" pitchFamily="18" charset="0"/>
                <a:cs typeface="Times New Roman" panose="02020603050405020304" pitchFamily="18" charset="0"/>
                <a:sym typeface="+mn-ea"/>
              </a:rPr>
              <a:t> vi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sư</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bán</a:t>
            </a:r>
            <a:r>
              <a:rPr lang="en-US" altLang="en-US" sz="2400" dirty="0">
                <a:solidFill>
                  <a:schemeClr val="accent3"/>
                </a:solidFill>
                <a:latin typeface="Times New Roman" panose="02020603050405020304" pitchFamily="18" charset="0"/>
                <a:cs typeface="Times New Roman" panose="02020603050405020304" pitchFamily="18" charset="0"/>
                <a:sym typeface="+mn-ea"/>
              </a:rPr>
              <a:t>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tự</a:t>
            </a:r>
            <a:r>
              <a:rPr lang="en-US" altLang="en-US" sz="2400" dirty="0">
                <a:solidFill>
                  <a:schemeClr val="accent3"/>
                </a:solidFill>
                <a:latin typeface="Times New Roman" panose="02020603050405020304" pitchFamily="18" charset="0"/>
                <a:cs typeface="Times New Roman" panose="02020603050405020304" pitchFamily="18" charset="0"/>
                <a:sym typeface="+mn-ea"/>
              </a:rPr>
              <a:t> vi </a:t>
            </a:r>
            <a:r>
              <a:rPr lang="en-US" altLang="en-US" sz="2400" dirty="0" err="1">
                <a:solidFill>
                  <a:schemeClr val="accent3"/>
                </a:solidFill>
                <a:latin typeface="Times New Roman" panose="02020603050405020304" pitchFamily="18" charset="0"/>
                <a:cs typeface="Times New Roman" panose="02020603050405020304" pitchFamily="18" charset="0"/>
                <a:sym typeface="+mn-ea"/>
              </a:rPr>
              <a:t>sư</a:t>
            </a:r>
            <a:r>
              <a:rPr lang="en-US" altLang="en-US" sz="2400" dirty="0">
                <a:solidFill>
                  <a:schemeClr val="accent3"/>
                </a:solidFill>
                <a:latin typeface="Times New Roman" panose="02020603050405020304" pitchFamily="18" charset="0"/>
                <a:cs typeface="Times New Roman" panose="02020603050405020304" pitchFamily="18" charset="0"/>
                <a:sym typeface="+mn-ea"/>
              </a:rPr>
              <a:t>).</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500"/>
                                        <p:tgtEl>
                                          <p:spTgt spid="8197"/>
                                        </p:tgtEl>
                                        <p:attrNameLst>
                                          <p:attrName>ppt_y</p:attrName>
                                        </p:attrNameLst>
                                      </p:cBhvr>
                                      <p:tavLst>
                                        <p:tav tm="0">
                                          <p:val>
                                            <p:strVal val="#ppt_y+#ppt_h*1.125000"/>
                                          </p:val>
                                        </p:tav>
                                        <p:tav tm="100000">
                                          <p:val>
                                            <p:strVal val="#ppt_y"/>
                                          </p:val>
                                        </p:tav>
                                      </p:tavLst>
                                    </p:anim>
                                    <p:animEffect transition="in" filter="wipe(up)">
                                      <p:cBhvr>
                                        <p:cTn id="8" dur="500"/>
                                        <p:tgtEl>
                                          <p:spTgt spid="8197"/>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p:tgtEl>
                                          <p:spTgt spid="8"/>
                                        </p:tgtEl>
                                        <p:attrNameLst>
                                          <p:attrName>ppt_y</p:attrName>
                                        </p:attrNameLst>
                                      </p:cBhvr>
                                      <p:tavLst>
                                        <p:tav tm="0">
                                          <p:val>
                                            <p:strVal val="#ppt_y+#ppt_h*1.125000"/>
                                          </p:val>
                                        </p:tav>
                                        <p:tav tm="100000">
                                          <p:val>
                                            <p:strVal val="#ppt_y"/>
                                          </p:val>
                                        </p:tav>
                                      </p:tavLst>
                                    </p:anim>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P spid="8" grpId="0"/>
      <p:bldP spid="8197" grpId="1" animBg="1"/>
      <p:bldP spid="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512" name="Shape 512"/>
        <p:cNvGrpSpPr/>
        <p:nvPr/>
      </p:nvGrpSpPr>
      <p:grpSpPr>
        <a:xfrm>
          <a:off x="0" y="0"/>
          <a:ext cx="0" cy="0"/>
          <a:chOff x="0" y="0"/>
          <a:chExt cx="0" cy="0"/>
        </a:xfrm>
      </p:grpSpPr>
      <p:sp>
        <p:nvSpPr>
          <p:cNvPr id="2054" name="Text Box 6"/>
          <p:cNvSpPr txBox="1">
            <a:spLocks noChangeArrowheads="1"/>
          </p:cNvSpPr>
          <p:nvPr/>
        </p:nvSpPr>
        <p:spPr bwMode="auto">
          <a:xfrm>
            <a:off x="1248410" y="551180"/>
            <a:ext cx="7263765"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800" b="1" dirty="0" err="1">
                <a:solidFill>
                  <a:schemeClr val="bg2"/>
                </a:solidFill>
                <a:latin typeface="Times New Roman" panose="02020603050405020304" pitchFamily="18" charset="0"/>
                <a:cs typeface="Times New Roman" panose="02020603050405020304" pitchFamily="18" charset="0"/>
              </a:rPr>
              <a:t>Tìm</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các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câu</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tục</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thành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ngữ</a:t>
            </a:r>
            <a:r>
              <a:rPr lang="en-US" altLang="en-US" sz="2800" b="1" dirty="0">
                <a:solidFill>
                  <a:schemeClr val="bg2"/>
                </a:solidFill>
                <a:latin typeface="Times New Roman" panose="02020603050405020304" pitchFamily="18" charset="0"/>
                <a:cs typeface="Times New Roman" panose="02020603050405020304" pitchFamily="18" charset="0"/>
              </a:rPr>
              <a:t>, ca </a:t>
            </a:r>
            <a:r>
              <a:rPr lang="en-US" altLang="en-US" sz="2800" b="1" dirty="0" err="1">
                <a:solidFill>
                  <a:schemeClr val="bg2"/>
                </a:solidFill>
                <a:latin typeface="Times New Roman" panose="02020603050405020304" pitchFamily="18" charset="0"/>
                <a:cs typeface="Times New Roman" panose="02020603050405020304" pitchFamily="18" charset="0"/>
              </a:rPr>
              <a:t>dao</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nói</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về</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quan</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hệ</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gia</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đình</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thầy</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trò</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bè</a:t>
            </a:r>
            <a:r>
              <a:rPr lang="en-US" altLang="en-US" sz="2800" b="1" dirty="0">
                <a:solidFill>
                  <a:schemeClr val="bg2"/>
                </a:solidFill>
                <a:latin typeface="Times New Roman" panose="02020603050405020304" pitchFamily="18" charset="0"/>
                <a:cs typeface="Times New Roman" panose="02020603050405020304" pitchFamily="18" charset="0"/>
              </a:rPr>
              <a:t> </a:t>
            </a:r>
            <a:r>
              <a:rPr lang="en-US" altLang="en-US" sz="2800" b="1" dirty="0" err="1">
                <a:solidFill>
                  <a:schemeClr val="bg2"/>
                </a:solidFill>
                <a:latin typeface="Times New Roman" panose="02020603050405020304" pitchFamily="18" charset="0"/>
                <a:cs typeface="Times New Roman" panose="02020603050405020304" pitchFamily="18" charset="0"/>
              </a:rPr>
              <a:t>bạn</a:t>
            </a:r>
            <a:r>
              <a:rPr lang="en-US" altLang="en-US" sz="2400" b="1" dirty="0">
                <a:solidFill>
                  <a:schemeClr val="bg2"/>
                </a:solidFill>
                <a:latin typeface="Times New Roman" panose="02020603050405020304" pitchFamily="18" charset="0"/>
                <a:cs typeface="Times New Roman" panose="02020603050405020304" pitchFamily="18" charset="0"/>
              </a:rPr>
              <a:t>.</a:t>
            </a:r>
            <a:endParaRPr lang="en-US" altLang="en-US" sz="2400" b="1" dirty="0">
              <a:solidFill>
                <a:schemeClr val="bg2"/>
              </a:solidFill>
              <a:latin typeface="Times New Roman" panose="02020603050405020304" pitchFamily="18" charset="0"/>
              <a:cs typeface="Times New Roman" panose="02020603050405020304" pitchFamily="18" charset="0"/>
            </a:endParaRPr>
          </a:p>
        </p:txBody>
      </p:sp>
      <p:sp>
        <p:nvSpPr>
          <p:cNvPr id="342" name="Google Shape;342;p37"/>
          <p:cNvSpPr/>
          <p:nvPr/>
        </p:nvSpPr>
        <p:spPr>
          <a:xfrm>
            <a:off x="732695" y="80543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689666" y="94082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GB">
                <a:solidFill>
                  <a:schemeClr val="lt1"/>
                </a:solidFill>
              </a:rPr>
              <a:t>2</a:t>
            </a:r>
            <a:endParaRPr>
              <a:solidFill>
                <a:schemeClr val="lt1"/>
              </a:solidFill>
            </a:endParaRPr>
          </a:p>
        </p:txBody>
      </p:sp>
      <p:sp>
        <p:nvSpPr>
          <p:cNvPr id="8197" name="Text Box 5"/>
          <p:cNvSpPr txBox="1">
            <a:spLocks noChangeArrowheads="1"/>
          </p:cNvSpPr>
          <p:nvPr/>
        </p:nvSpPr>
        <p:spPr bwMode="auto">
          <a:xfrm>
            <a:off x="382905" y="1432560"/>
            <a:ext cx="4231640" cy="2861310"/>
          </a:xfrm>
          <a:prstGeom prst="rect">
            <a:avLst/>
          </a:prstGeom>
          <a:noFill/>
          <a:ln w="9525">
            <a:solidFill>
              <a:schemeClr val="bg1"/>
            </a:solidFill>
            <a:miter lim="800000"/>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eaLnBrk="1" hangingPunct="1">
              <a:spcBef>
                <a:spcPct val="20000"/>
              </a:spcBef>
            </a:pPr>
            <a:r>
              <a:rPr lang="en-US" altLang="en-US" sz="2400" b="1" dirty="0" err="1">
                <a:solidFill>
                  <a:schemeClr val="accent3"/>
                </a:solidFill>
                <a:latin typeface="Times New Roman" panose="02020603050405020304" pitchFamily="18" charset="0"/>
                <a:cs typeface="Times New Roman" panose="02020603050405020304" pitchFamily="18" charset="0"/>
              </a:rPr>
              <a:t>                                  </a:t>
            </a:r>
            <a:r>
              <a:rPr lang="en-US" altLang="en-US" sz="2400" b="1" u="sng" dirty="0" err="1">
                <a:solidFill>
                  <a:schemeClr val="accent1">
                    <a:lumMod val="10000"/>
                  </a:schemeClr>
                </a:solidFill>
                <a:latin typeface="Times New Roman" panose="02020603050405020304" pitchFamily="18" charset="0"/>
                <a:cs typeface="Times New Roman" panose="02020603050405020304" pitchFamily="18" charset="0"/>
              </a:rPr>
              <a:t>Bè bạn</a:t>
            </a:r>
            <a:endParaRPr lang="en-US" altLang="en-US" sz="2400" b="1" dirty="0" err="1">
              <a:solidFill>
                <a:schemeClr val="accent3"/>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dirty="0">
                <a:solidFill>
                  <a:srgbClr val="0000FF"/>
                </a:solidFill>
                <a:sym typeface="+mn-ea"/>
              </a:rPr>
              <a:t>- </a:t>
            </a:r>
            <a:r>
              <a:rPr lang="en-US" altLang="en-US" sz="2400" dirty="0" err="1">
                <a:solidFill>
                  <a:srgbClr val="0000FF"/>
                </a:solidFill>
                <a:sym typeface="+mn-ea"/>
              </a:rPr>
              <a:t>Học</a:t>
            </a:r>
            <a:r>
              <a:rPr lang="en-US" altLang="en-US" sz="2400" dirty="0">
                <a:solidFill>
                  <a:srgbClr val="0000FF"/>
                </a:solidFill>
                <a:sym typeface="+mn-ea"/>
              </a:rPr>
              <a:t> </a:t>
            </a:r>
            <a:r>
              <a:rPr lang="en-US" altLang="en-US" sz="2400" dirty="0" err="1">
                <a:solidFill>
                  <a:srgbClr val="0000FF"/>
                </a:solidFill>
                <a:sym typeface="+mn-ea"/>
              </a:rPr>
              <a:t>thầy</a:t>
            </a:r>
            <a:r>
              <a:rPr lang="en-US" altLang="en-US" sz="2400" dirty="0">
                <a:solidFill>
                  <a:srgbClr val="0000FF"/>
                </a:solidFill>
                <a:sym typeface="+mn-ea"/>
              </a:rPr>
              <a:t> </a:t>
            </a:r>
            <a:r>
              <a:rPr lang="en-US" altLang="en-US" sz="2400" dirty="0" err="1">
                <a:solidFill>
                  <a:srgbClr val="0000FF"/>
                </a:solidFill>
                <a:sym typeface="+mn-ea"/>
              </a:rPr>
              <a:t>không</a:t>
            </a:r>
            <a:r>
              <a:rPr lang="en-US" altLang="en-US" sz="2400" dirty="0">
                <a:solidFill>
                  <a:srgbClr val="0000FF"/>
                </a:solidFill>
                <a:sym typeface="+mn-ea"/>
              </a:rPr>
              <a:t> </a:t>
            </a:r>
            <a:r>
              <a:rPr lang="en-US" altLang="en-US" sz="2400" dirty="0" err="1">
                <a:solidFill>
                  <a:srgbClr val="0000FF"/>
                </a:solidFill>
                <a:sym typeface="+mn-ea"/>
              </a:rPr>
              <a:t>tày</a:t>
            </a:r>
            <a:r>
              <a:rPr lang="en-US" altLang="en-US" sz="2400" dirty="0">
                <a:solidFill>
                  <a:srgbClr val="0000FF"/>
                </a:solidFill>
                <a:sym typeface="+mn-ea"/>
              </a:rPr>
              <a:t> </a:t>
            </a:r>
            <a:r>
              <a:rPr lang="en-US" altLang="en-US" sz="2400" dirty="0" err="1">
                <a:solidFill>
                  <a:srgbClr val="0000FF"/>
                </a:solidFill>
                <a:sym typeface="+mn-ea"/>
              </a:rPr>
              <a:t>học</a:t>
            </a:r>
            <a:r>
              <a:rPr lang="en-US" altLang="en-US" sz="2400" dirty="0">
                <a:solidFill>
                  <a:srgbClr val="0000FF"/>
                </a:solidFill>
                <a:sym typeface="+mn-ea"/>
              </a:rPr>
              <a:t> </a:t>
            </a:r>
            <a:r>
              <a:rPr lang="en-US" altLang="en-US" sz="2400" dirty="0" err="1">
                <a:solidFill>
                  <a:srgbClr val="0000FF"/>
                </a:solidFill>
                <a:sym typeface="+mn-ea"/>
              </a:rPr>
              <a:t>bạn</a:t>
            </a:r>
            <a:r>
              <a:rPr lang="en-US" altLang="en-US" sz="2400" dirty="0">
                <a:solidFill>
                  <a:srgbClr val="0000FF"/>
                </a:solidFill>
                <a:sym typeface="+mn-ea"/>
              </a:rPr>
              <a:t>. </a:t>
            </a:r>
            <a:endParaRPr lang="en-US" altLang="en-US" sz="2400" dirty="0">
              <a:solidFill>
                <a:srgbClr val="0000FF"/>
              </a:solidFill>
              <a:sym typeface="+mn-ea"/>
            </a:endParaRPr>
          </a:p>
          <a:p>
            <a:pPr eaLnBrk="1" hangingPunct="1">
              <a:spcBef>
                <a:spcPct val="50000"/>
              </a:spcBef>
            </a:pPr>
            <a:r>
              <a:rPr lang="en-US" altLang="en-US" sz="2400" dirty="0">
                <a:solidFill>
                  <a:srgbClr val="0000FF"/>
                </a:solidFill>
                <a:sym typeface="+mn-ea"/>
              </a:rPr>
              <a:t>- </a:t>
            </a:r>
            <a:r>
              <a:rPr lang="en-US" altLang="en-US" sz="2400" dirty="0" err="1">
                <a:solidFill>
                  <a:srgbClr val="0000FF"/>
                </a:solidFill>
                <a:sym typeface="+mn-ea"/>
              </a:rPr>
              <a:t>Bán</a:t>
            </a:r>
            <a:r>
              <a:rPr lang="en-US" altLang="en-US" sz="2400" dirty="0">
                <a:solidFill>
                  <a:srgbClr val="0000FF"/>
                </a:solidFill>
                <a:sym typeface="+mn-ea"/>
              </a:rPr>
              <a:t> </a:t>
            </a:r>
            <a:r>
              <a:rPr lang="en-US" altLang="en-US" sz="2400" dirty="0" err="1">
                <a:solidFill>
                  <a:srgbClr val="0000FF"/>
                </a:solidFill>
                <a:sym typeface="+mn-ea"/>
              </a:rPr>
              <a:t>anh</a:t>
            </a:r>
            <a:r>
              <a:rPr lang="en-US" altLang="en-US" sz="2400" dirty="0">
                <a:solidFill>
                  <a:srgbClr val="0000FF"/>
                </a:solidFill>
                <a:sym typeface="+mn-ea"/>
              </a:rPr>
              <a:t> </a:t>
            </a:r>
            <a:r>
              <a:rPr lang="en-US" altLang="en-US" sz="2400" dirty="0" err="1">
                <a:solidFill>
                  <a:srgbClr val="0000FF"/>
                </a:solidFill>
                <a:sym typeface="+mn-ea"/>
              </a:rPr>
              <a:t>em</a:t>
            </a:r>
            <a:r>
              <a:rPr lang="en-US" altLang="en-US" sz="2400" dirty="0">
                <a:solidFill>
                  <a:srgbClr val="0000FF"/>
                </a:solidFill>
                <a:sym typeface="+mn-ea"/>
              </a:rPr>
              <a:t> </a:t>
            </a:r>
            <a:r>
              <a:rPr lang="en-US" altLang="en-US" sz="2400" dirty="0" err="1">
                <a:solidFill>
                  <a:srgbClr val="0000FF"/>
                </a:solidFill>
                <a:sym typeface="+mn-ea"/>
              </a:rPr>
              <a:t>xa</a:t>
            </a:r>
            <a:r>
              <a:rPr lang="en-US" altLang="en-US" sz="2400" dirty="0">
                <a:solidFill>
                  <a:srgbClr val="0000FF"/>
                </a:solidFill>
                <a:sym typeface="+mn-ea"/>
              </a:rPr>
              <a:t>, </a:t>
            </a:r>
            <a:r>
              <a:rPr lang="en-US" altLang="en-US" sz="2400" dirty="0" err="1">
                <a:solidFill>
                  <a:srgbClr val="0000FF"/>
                </a:solidFill>
                <a:sym typeface="+mn-ea"/>
              </a:rPr>
              <a:t>mua</a:t>
            </a:r>
            <a:r>
              <a:rPr lang="en-US" altLang="en-US" sz="2400" dirty="0">
                <a:solidFill>
                  <a:srgbClr val="0000FF"/>
                </a:solidFill>
                <a:sym typeface="+mn-ea"/>
              </a:rPr>
              <a:t> </a:t>
            </a:r>
            <a:r>
              <a:rPr lang="en-US" altLang="en-US" sz="2400" dirty="0" err="1">
                <a:solidFill>
                  <a:srgbClr val="0000FF"/>
                </a:solidFill>
                <a:sym typeface="+mn-ea"/>
              </a:rPr>
              <a:t>láng</a:t>
            </a:r>
            <a:r>
              <a:rPr lang="en-US" altLang="en-US" sz="2400" dirty="0">
                <a:solidFill>
                  <a:srgbClr val="0000FF"/>
                </a:solidFill>
                <a:sym typeface="+mn-ea"/>
              </a:rPr>
              <a:t> </a:t>
            </a:r>
            <a:r>
              <a:rPr lang="en-US" altLang="en-US" sz="2400" dirty="0" err="1">
                <a:solidFill>
                  <a:srgbClr val="0000FF"/>
                </a:solidFill>
                <a:sym typeface="+mn-ea"/>
              </a:rPr>
              <a:t>giềng</a:t>
            </a:r>
            <a:r>
              <a:rPr lang="en-US" altLang="en-US" sz="2400" dirty="0">
                <a:solidFill>
                  <a:srgbClr val="0000FF"/>
                </a:solidFill>
                <a:sym typeface="+mn-ea"/>
              </a:rPr>
              <a:t> </a:t>
            </a:r>
            <a:r>
              <a:rPr lang="en-US" altLang="en-US" sz="2400" dirty="0" err="1">
                <a:solidFill>
                  <a:srgbClr val="0000FF"/>
                </a:solidFill>
                <a:sym typeface="+mn-ea"/>
              </a:rPr>
              <a:t>gần</a:t>
            </a:r>
            <a:r>
              <a:rPr lang="en-US" altLang="en-US" sz="2400" dirty="0">
                <a:solidFill>
                  <a:srgbClr val="0000FF"/>
                </a:solidFill>
                <a:sym typeface="+mn-ea"/>
              </a:rPr>
              <a:t>. </a:t>
            </a:r>
            <a:endParaRPr lang="en-US" altLang="en-US" sz="2400" dirty="0">
              <a:solidFill>
                <a:srgbClr val="0000FF"/>
              </a:solidFill>
              <a:sym typeface="+mn-ea"/>
            </a:endParaRPr>
          </a:p>
          <a:p>
            <a:pPr indent="0" eaLnBrk="1" hangingPunct="1">
              <a:spcBef>
                <a:spcPct val="50000"/>
              </a:spcBef>
              <a:buFontTx/>
              <a:buNone/>
            </a:pPr>
            <a:r>
              <a:rPr lang="en-US" altLang="en-US" sz="2400" dirty="0" err="1">
                <a:solidFill>
                  <a:srgbClr val="0000FF"/>
                </a:solidFill>
                <a:sym typeface="+mn-ea"/>
              </a:rPr>
              <a:t>- Gần</a:t>
            </a:r>
            <a:r>
              <a:rPr lang="en-US" altLang="en-US" sz="2400" dirty="0">
                <a:solidFill>
                  <a:srgbClr val="0000FF"/>
                </a:solidFill>
                <a:sym typeface="+mn-ea"/>
              </a:rPr>
              <a:t> </a:t>
            </a:r>
            <a:r>
              <a:rPr lang="en-US" altLang="en-US" sz="2400" dirty="0" err="1">
                <a:solidFill>
                  <a:srgbClr val="0000FF"/>
                </a:solidFill>
                <a:sym typeface="+mn-ea"/>
              </a:rPr>
              <a:t>mực</a:t>
            </a:r>
            <a:r>
              <a:rPr lang="en-US" altLang="en-US" sz="2400" dirty="0">
                <a:solidFill>
                  <a:srgbClr val="0000FF"/>
                </a:solidFill>
                <a:sym typeface="+mn-ea"/>
              </a:rPr>
              <a:t> </a:t>
            </a:r>
            <a:r>
              <a:rPr lang="en-US" altLang="en-US" sz="2400" dirty="0" err="1">
                <a:solidFill>
                  <a:srgbClr val="0000FF"/>
                </a:solidFill>
                <a:sym typeface="+mn-ea"/>
              </a:rPr>
              <a:t>thì</a:t>
            </a:r>
            <a:r>
              <a:rPr lang="en-US" altLang="en-US" sz="2400" dirty="0">
                <a:solidFill>
                  <a:srgbClr val="0000FF"/>
                </a:solidFill>
                <a:sym typeface="+mn-ea"/>
              </a:rPr>
              <a:t> </a:t>
            </a:r>
            <a:r>
              <a:rPr lang="en-US" altLang="en-US" sz="2400" dirty="0" err="1">
                <a:solidFill>
                  <a:srgbClr val="0000FF"/>
                </a:solidFill>
                <a:sym typeface="+mn-ea"/>
              </a:rPr>
              <a:t>đen</a:t>
            </a:r>
            <a:r>
              <a:rPr lang="en-US" altLang="en-US" sz="2400" dirty="0">
                <a:solidFill>
                  <a:srgbClr val="0000FF"/>
                </a:solidFill>
                <a:sym typeface="+mn-ea"/>
              </a:rPr>
              <a:t>, </a:t>
            </a:r>
            <a:r>
              <a:rPr lang="en-US" altLang="en-US" sz="2400" dirty="0" err="1">
                <a:solidFill>
                  <a:srgbClr val="0000FF"/>
                </a:solidFill>
                <a:sym typeface="+mn-ea"/>
              </a:rPr>
              <a:t>gần</a:t>
            </a:r>
            <a:r>
              <a:rPr lang="en-US" altLang="en-US" sz="2400" dirty="0">
                <a:solidFill>
                  <a:srgbClr val="0000FF"/>
                </a:solidFill>
                <a:sym typeface="+mn-ea"/>
              </a:rPr>
              <a:t> </a:t>
            </a:r>
            <a:r>
              <a:rPr lang="en-US" altLang="en-US" sz="2400" dirty="0" err="1">
                <a:solidFill>
                  <a:srgbClr val="0000FF"/>
                </a:solidFill>
                <a:sym typeface="+mn-ea"/>
              </a:rPr>
              <a:t>đèn</a:t>
            </a:r>
            <a:r>
              <a:rPr lang="en-US" altLang="en-US" sz="2400" dirty="0">
                <a:solidFill>
                  <a:srgbClr val="0000FF"/>
                </a:solidFill>
                <a:sym typeface="+mn-ea"/>
              </a:rPr>
              <a:t> </a:t>
            </a:r>
            <a:r>
              <a:rPr lang="en-US" altLang="en-US" sz="2400" dirty="0" err="1">
                <a:solidFill>
                  <a:srgbClr val="0000FF"/>
                </a:solidFill>
                <a:sym typeface="+mn-ea"/>
              </a:rPr>
              <a:t>thì</a:t>
            </a:r>
            <a:r>
              <a:rPr lang="en-US" altLang="en-US" sz="2400" dirty="0">
                <a:solidFill>
                  <a:srgbClr val="0000FF"/>
                </a:solidFill>
                <a:sym typeface="+mn-ea"/>
              </a:rPr>
              <a:t> </a:t>
            </a:r>
            <a:r>
              <a:rPr lang="en-US" altLang="en-US" sz="2400" dirty="0" err="1">
                <a:solidFill>
                  <a:srgbClr val="0000FF"/>
                </a:solidFill>
                <a:sym typeface="+mn-ea"/>
              </a:rPr>
              <a:t>rạng</a:t>
            </a:r>
            <a:r>
              <a:rPr lang="en-US" altLang="en-US" sz="2400" dirty="0">
                <a:solidFill>
                  <a:srgbClr val="0000FF"/>
                </a:solidFill>
                <a:latin typeface=".VnTime" panose="020B7200000000000000" pitchFamily="34" charset="0"/>
                <a:sym typeface="+mn-ea"/>
              </a:rPr>
              <a:t>.</a:t>
            </a:r>
            <a:endParaRPr lang="en-US" altLang="en-US" sz="2000" dirty="0">
              <a:solidFill>
                <a:schemeClr val="accent3"/>
              </a:solidFill>
              <a:latin typeface="Times New Roman" panose="02020603050405020304" pitchFamily="18" charset="0"/>
              <a:cs typeface="Times New Roman" panose="02020603050405020304" pitchFamily="18" charset="0"/>
            </a:endParaRPr>
          </a:p>
        </p:txBody>
      </p:sp>
      <p:sp>
        <p:nvSpPr>
          <p:cNvPr id="8" name="Text Box 7"/>
          <p:cNvSpPr txBox="1"/>
          <p:nvPr/>
        </p:nvSpPr>
        <p:spPr>
          <a:xfrm>
            <a:off x="4849495" y="1980565"/>
            <a:ext cx="4294505" cy="2122805"/>
          </a:xfrm>
          <a:prstGeom prst="rect">
            <a:avLst/>
          </a:prstGeom>
          <a:noFill/>
        </p:spPr>
        <p:txBody>
          <a:bodyPr wrap="square" rtlCol="0" anchor="t">
            <a:spAutoFit/>
          </a:bodyPr>
          <a:p>
            <a:pPr eaLnBrk="1" hangingPunct="1">
              <a:spcBef>
                <a:spcPct val="50000"/>
              </a:spcBef>
            </a:pPr>
            <a:r>
              <a:rPr lang="en-US" altLang="en-US" sz="2400" dirty="0">
                <a:solidFill>
                  <a:srgbClr val="0000FF"/>
                </a:solidFill>
                <a:sym typeface="+mn-ea"/>
              </a:rPr>
              <a:t>- </a:t>
            </a:r>
            <a:r>
              <a:rPr lang="en-US" altLang="en-US" sz="2400" dirty="0" err="1">
                <a:solidFill>
                  <a:srgbClr val="0000FF"/>
                </a:solidFill>
                <a:sym typeface="+mn-ea"/>
              </a:rPr>
              <a:t>Bạn</a:t>
            </a:r>
            <a:r>
              <a:rPr lang="en-US" altLang="en-US" sz="2400" dirty="0">
                <a:solidFill>
                  <a:srgbClr val="0000FF"/>
                </a:solidFill>
                <a:sym typeface="+mn-ea"/>
              </a:rPr>
              <a:t> </a:t>
            </a:r>
            <a:r>
              <a:rPr lang="en-US" altLang="en-US" sz="2400" dirty="0" err="1">
                <a:solidFill>
                  <a:srgbClr val="0000FF"/>
                </a:solidFill>
                <a:sym typeface="+mn-ea"/>
              </a:rPr>
              <a:t>bè</a:t>
            </a:r>
            <a:r>
              <a:rPr lang="en-US" altLang="en-US" sz="2400" dirty="0">
                <a:solidFill>
                  <a:srgbClr val="0000FF"/>
                </a:solidFill>
                <a:sym typeface="+mn-ea"/>
              </a:rPr>
              <a:t> con </a:t>
            </a:r>
            <a:r>
              <a:rPr lang="en-US" altLang="en-US" sz="2400" dirty="0" err="1">
                <a:solidFill>
                  <a:srgbClr val="0000FF"/>
                </a:solidFill>
                <a:sym typeface="+mn-ea"/>
              </a:rPr>
              <a:t>chấy</a:t>
            </a:r>
            <a:r>
              <a:rPr lang="en-US" altLang="en-US" sz="2400" dirty="0">
                <a:solidFill>
                  <a:srgbClr val="0000FF"/>
                </a:solidFill>
                <a:sym typeface="+mn-ea"/>
              </a:rPr>
              <a:t> </a:t>
            </a:r>
            <a:r>
              <a:rPr lang="en-US" altLang="en-US" sz="2400" dirty="0" err="1">
                <a:solidFill>
                  <a:srgbClr val="0000FF"/>
                </a:solidFill>
                <a:sym typeface="+mn-ea"/>
              </a:rPr>
              <a:t>cắn</a:t>
            </a:r>
            <a:r>
              <a:rPr lang="en-US" altLang="en-US" sz="2400" dirty="0">
                <a:solidFill>
                  <a:srgbClr val="0000FF"/>
                </a:solidFill>
                <a:sym typeface="+mn-ea"/>
              </a:rPr>
              <a:t> </a:t>
            </a:r>
            <a:r>
              <a:rPr lang="en-US" altLang="en-US" sz="2400" dirty="0" err="1">
                <a:solidFill>
                  <a:srgbClr val="0000FF"/>
                </a:solidFill>
                <a:sym typeface="+mn-ea"/>
              </a:rPr>
              <a:t>đôi</a:t>
            </a:r>
            <a:r>
              <a:rPr lang="en-US" altLang="en-US" sz="2400" dirty="0">
                <a:solidFill>
                  <a:srgbClr val="0000FF"/>
                </a:solidFill>
                <a:sym typeface="+mn-ea"/>
              </a:rPr>
              <a:t>.</a:t>
            </a:r>
            <a:endParaRPr lang="en-US" altLang="en-US" sz="2400" dirty="0">
              <a:solidFill>
                <a:srgbClr val="0000FF"/>
              </a:solidFill>
              <a:sym typeface="+mn-ea"/>
            </a:endParaRPr>
          </a:p>
          <a:p>
            <a:pPr eaLnBrk="1" hangingPunct="1">
              <a:spcBef>
                <a:spcPct val="50000"/>
              </a:spcBef>
            </a:pPr>
            <a:r>
              <a:rPr lang="en-US" altLang="en-US" sz="2400" dirty="0">
                <a:solidFill>
                  <a:srgbClr val="0000FF"/>
                </a:solidFill>
                <a:sym typeface="+mn-ea"/>
              </a:rPr>
              <a:t>- </a:t>
            </a:r>
            <a:r>
              <a:rPr lang="en-US" altLang="en-US" sz="2400" dirty="0" err="1">
                <a:solidFill>
                  <a:srgbClr val="0000FF"/>
                </a:solidFill>
                <a:sym typeface="+mn-ea"/>
              </a:rPr>
              <a:t>Bạn</a:t>
            </a:r>
            <a:r>
              <a:rPr lang="en-US" altLang="en-US" sz="2400" dirty="0">
                <a:solidFill>
                  <a:srgbClr val="0000FF"/>
                </a:solidFill>
                <a:sym typeface="+mn-ea"/>
              </a:rPr>
              <a:t> </a:t>
            </a:r>
            <a:r>
              <a:rPr lang="en-US" altLang="en-US" sz="2400" dirty="0" err="1">
                <a:solidFill>
                  <a:srgbClr val="0000FF"/>
                </a:solidFill>
                <a:sym typeface="+mn-ea"/>
              </a:rPr>
              <a:t>nối</a:t>
            </a:r>
            <a:r>
              <a:rPr lang="en-US" altLang="en-US" sz="2400" dirty="0">
                <a:solidFill>
                  <a:srgbClr val="0000FF"/>
                </a:solidFill>
                <a:sym typeface="+mn-ea"/>
              </a:rPr>
              <a:t> </a:t>
            </a:r>
            <a:r>
              <a:rPr lang="en-US" altLang="en-US" sz="2400" dirty="0" err="1">
                <a:solidFill>
                  <a:srgbClr val="0000FF"/>
                </a:solidFill>
                <a:sym typeface="+mn-ea"/>
              </a:rPr>
              <a:t>khố</a:t>
            </a:r>
            <a:r>
              <a:rPr lang="en-US" altLang="en-US" sz="2400" dirty="0">
                <a:solidFill>
                  <a:srgbClr val="0000FF"/>
                </a:solidFill>
                <a:sym typeface="+mn-ea"/>
              </a:rPr>
              <a:t>. </a:t>
            </a:r>
            <a:endParaRPr lang="en-US" altLang="en-US" sz="2400" dirty="0">
              <a:solidFill>
                <a:srgbClr val="0000FF"/>
              </a:solidFill>
              <a:sym typeface="+mn-ea"/>
            </a:endParaRPr>
          </a:p>
          <a:p>
            <a:pPr eaLnBrk="1" hangingPunct="1">
              <a:spcBef>
                <a:spcPct val="50000"/>
              </a:spcBef>
            </a:pPr>
            <a:r>
              <a:rPr lang="en-US" altLang="en-US" sz="2400" dirty="0">
                <a:solidFill>
                  <a:srgbClr val="0000FF"/>
                </a:solidFill>
                <a:sym typeface="+mn-ea"/>
              </a:rPr>
              <a:t>- </a:t>
            </a:r>
            <a:r>
              <a:rPr lang="en-US" altLang="en-US" sz="2400" dirty="0" err="1">
                <a:solidFill>
                  <a:srgbClr val="0000FF"/>
                </a:solidFill>
                <a:sym typeface="+mn-ea"/>
              </a:rPr>
              <a:t>Buôn</a:t>
            </a:r>
            <a:r>
              <a:rPr lang="en-US" altLang="en-US" sz="2400" dirty="0">
                <a:solidFill>
                  <a:srgbClr val="0000FF"/>
                </a:solidFill>
                <a:sym typeface="+mn-ea"/>
              </a:rPr>
              <a:t> </a:t>
            </a:r>
            <a:r>
              <a:rPr lang="en-US" altLang="en-US" sz="2400" dirty="0" err="1">
                <a:solidFill>
                  <a:srgbClr val="0000FF"/>
                </a:solidFill>
                <a:sym typeface="+mn-ea"/>
              </a:rPr>
              <a:t>có</a:t>
            </a:r>
            <a:r>
              <a:rPr lang="en-US" altLang="en-US" sz="2400" dirty="0">
                <a:solidFill>
                  <a:srgbClr val="0000FF"/>
                </a:solidFill>
                <a:sym typeface="+mn-ea"/>
              </a:rPr>
              <a:t> </a:t>
            </a:r>
            <a:r>
              <a:rPr lang="en-US" altLang="en-US" sz="2400" dirty="0" err="1">
                <a:solidFill>
                  <a:srgbClr val="0000FF"/>
                </a:solidFill>
                <a:sym typeface="+mn-ea"/>
              </a:rPr>
              <a:t>bạn</a:t>
            </a:r>
            <a:r>
              <a:rPr lang="en-US" altLang="en-US" sz="2400" dirty="0">
                <a:solidFill>
                  <a:srgbClr val="0000FF"/>
                </a:solidFill>
                <a:sym typeface="+mn-ea"/>
              </a:rPr>
              <a:t> </a:t>
            </a:r>
            <a:r>
              <a:rPr lang="en-US" altLang="en-US" sz="2400" dirty="0" err="1">
                <a:solidFill>
                  <a:srgbClr val="0000FF"/>
                </a:solidFill>
                <a:sym typeface="+mn-ea"/>
              </a:rPr>
              <a:t>bán</a:t>
            </a:r>
            <a:r>
              <a:rPr lang="en-US" altLang="en-US" sz="2400" dirty="0">
                <a:solidFill>
                  <a:srgbClr val="0000FF"/>
                </a:solidFill>
                <a:sym typeface="+mn-ea"/>
              </a:rPr>
              <a:t> </a:t>
            </a:r>
            <a:r>
              <a:rPr lang="en-US" altLang="en-US" sz="2400" dirty="0" err="1">
                <a:solidFill>
                  <a:srgbClr val="0000FF"/>
                </a:solidFill>
                <a:sym typeface="+mn-ea"/>
              </a:rPr>
              <a:t>có</a:t>
            </a:r>
            <a:r>
              <a:rPr lang="en-US" altLang="en-US" sz="2400" dirty="0">
                <a:solidFill>
                  <a:srgbClr val="0000FF"/>
                </a:solidFill>
                <a:sym typeface="+mn-ea"/>
              </a:rPr>
              <a:t> </a:t>
            </a:r>
            <a:r>
              <a:rPr lang="en-US" altLang="en-US" sz="2400" dirty="0" err="1">
                <a:solidFill>
                  <a:srgbClr val="0000FF"/>
                </a:solidFill>
                <a:sym typeface="+mn-ea"/>
              </a:rPr>
              <a:t>phường</a:t>
            </a:r>
            <a:r>
              <a:rPr lang="en-US" altLang="en-US" sz="2400" dirty="0">
                <a:solidFill>
                  <a:srgbClr val="0000FF"/>
                </a:solidFill>
                <a:sym typeface="+mn-ea"/>
              </a:rPr>
              <a:t>.</a:t>
            </a:r>
            <a:endParaRPr lang="en-US" altLang="en-US" sz="2400" dirty="0">
              <a:solidFill>
                <a:srgbClr val="0000FF"/>
              </a:solidFill>
              <a:sym typeface="+mn-ea"/>
            </a:endParaRPr>
          </a:p>
          <a:p>
            <a:pPr indent="0" eaLnBrk="1" hangingPunct="1">
              <a:spcBef>
                <a:spcPct val="50000"/>
              </a:spcBef>
              <a:buFontTx/>
              <a:buNone/>
            </a:pPr>
            <a:r>
              <a:rPr lang="en-US" altLang="en-US" sz="2400" dirty="0">
                <a:solidFill>
                  <a:srgbClr val="0000FF"/>
                </a:solidFill>
                <a:sym typeface="+mn-ea"/>
              </a:rPr>
              <a:t>- </a:t>
            </a:r>
            <a:r>
              <a:rPr lang="en-US" altLang="en-US" sz="2400" dirty="0" err="1">
                <a:solidFill>
                  <a:srgbClr val="0000FF"/>
                </a:solidFill>
                <a:sym typeface="+mn-ea"/>
              </a:rPr>
              <a:t>Bốn</a:t>
            </a:r>
            <a:r>
              <a:rPr lang="en-US" altLang="en-US" sz="2400" dirty="0">
                <a:solidFill>
                  <a:srgbClr val="0000FF"/>
                </a:solidFill>
                <a:sym typeface="+mn-ea"/>
              </a:rPr>
              <a:t> </a:t>
            </a:r>
            <a:r>
              <a:rPr lang="en-US" altLang="en-US" sz="2400" dirty="0" err="1">
                <a:solidFill>
                  <a:srgbClr val="0000FF"/>
                </a:solidFill>
                <a:sym typeface="+mn-ea"/>
              </a:rPr>
              <a:t>biển</a:t>
            </a:r>
            <a:r>
              <a:rPr lang="en-US" altLang="en-US" sz="2400" dirty="0">
                <a:solidFill>
                  <a:srgbClr val="0000FF"/>
                </a:solidFill>
                <a:sym typeface="+mn-ea"/>
              </a:rPr>
              <a:t> </a:t>
            </a:r>
            <a:r>
              <a:rPr lang="en-US" altLang="en-US" sz="2400" dirty="0" err="1">
                <a:solidFill>
                  <a:srgbClr val="0000FF"/>
                </a:solidFill>
                <a:sym typeface="+mn-ea"/>
              </a:rPr>
              <a:t>một</a:t>
            </a:r>
            <a:r>
              <a:rPr lang="en-US" altLang="en-US" sz="2400" dirty="0">
                <a:solidFill>
                  <a:srgbClr val="0000FF"/>
                </a:solidFill>
                <a:sym typeface="+mn-ea"/>
              </a:rPr>
              <a:t> </a:t>
            </a:r>
            <a:r>
              <a:rPr lang="en-US" altLang="en-US" sz="2400" dirty="0" err="1">
                <a:solidFill>
                  <a:srgbClr val="0000FF"/>
                </a:solidFill>
                <a:sym typeface="+mn-ea"/>
              </a:rPr>
              <a:t>nhà</a:t>
            </a:r>
            <a:r>
              <a:rPr lang="en-US" altLang="en-US" sz="2400" dirty="0">
                <a:solidFill>
                  <a:srgbClr val="0000FF"/>
                </a:solidFill>
                <a:sym typeface="+mn-ea"/>
              </a:rPr>
              <a:t>. </a:t>
            </a:r>
            <a:endParaRPr lang="en-US" altLang="en-US" sz="2400" dirty="0">
              <a:solidFill>
                <a:schemeClr val="accent3"/>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500"/>
                                        <p:tgtEl>
                                          <p:spTgt spid="8197"/>
                                        </p:tgtEl>
                                        <p:attrNameLst>
                                          <p:attrName>ppt_y</p:attrName>
                                        </p:attrNameLst>
                                      </p:cBhvr>
                                      <p:tavLst>
                                        <p:tav tm="0">
                                          <p:val>
                                            <p:strVal val="#ppt_y+#ppt_h*1.125000"/>
                                          </p:val>
                                        </p:tav>
                                        <p:tav tm="100000">
                                          <p:val>
                                            <p:strVal val="#ppt_y"/>
                                          </p:val>
                                        </p:tav>
                                      </p:tavLst>
                                    </p:anim>
                                    <p:animEffect transition="in" filter="wipe(up)">
                                      <p:cBhvr>
                                        <p:cTn id="8" dur="500"/>
                                        <p:tgtEl>
                                          <p:spTgt spid="8197"/>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p:tgtEl>
                                          <p:spTgt spid="8"/>
                                        </p:tgtEl>
                                        <p:attrNameLst>
                                          <p:attrName>ppt_y</p:attrName>
                                        </p:attrNameLst>
                                      </p:cBhvr>
                                      <p:tavLst>
                                        <p:tav tm="0">
                                          <p:val>
                                            <p:strVal val="#ppt_y+#ppt_h*1.125000"/>
                                          </p:val>
                                        </p:tav>
                                        <p:tav tm="100000">
                                          <p:val>
                                            <p:strVal val="#ppt_y"/>
                                          </p:val>
                                        </p:tav>
                                      </p:tavLst>
                                    </p:anim>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bldLvl="0" animBg="1"/>
      <p:bldP spid="8" grpId="0"/>
      <p:bldP spid="8197" grpId="1" animBg="1"/>
      <p:bldP spid="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01" name="Text Box 5"/>
          <p:cNvSpPr txBox="1">
            <a:spLocks noChangeArrowheads="1"/>
          </p:cNvSpPr>
          <p:nvPr/>
        </p:nvSpPr>
        <p:spPr bwMode="auto">
          <a:xfrm>
            <a:off x="483870" y="1697831"/>
            <a:ext cx="3962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400">
                <a:solidFill>
                  <a:srgbClr val="0000FF"/>
                </a:solidFill>
              </a:rPr>
              <a:t>a) </a:t>
            </a:r>
            <a:r>
              <a:rPr lang="en-US" altLang="en-US" sz="2400">
                <a:solidFill>
                  <a:srgbClr val="FF0000"/>
                </a:solidFill>
              </a:rPr>
              <a:t>Miêu tả mái tóc.  </a:t>
            </a:r>
            <a:endParaRPr lang="en-US" altLang="en-US" sz="2400">
              <a:solidFill>
                <a:srgbClr val="FF0000"/>
              </a:solidFill>
            </a:endParaRPr>
          </a:p>
          <a:p>
            <a:pPr eaLnBrk="1" hangingPunct="1">
              <a:spcBef>
                <a:spcPct val="50000"/>
              </a:spcBef>
            </a:pPr>
            <a:r>
              <a:rPr lang="en-US" altLang="en-US" sz="2400">
                <a:solidFill>
                  <a:srgbClr val="0000FF"/>
                </a:solidFill>
              </a:rPr>
              <a:t>b)</a:t>
            </a:r>
            <a:r>
              <a:rPr lang="en-US" altLang="en-US" sz="2400">
                <a:solidFill>
                  <a:srgbClr val="FF0000"/>
                </a:solidFill>
              </a:rPr>
              <a:t> Miêu tả đôi mắt. </a:t>
            </a:r>
            <a:endParaRPr lang="en-US" altLang="en-US" sz="2400">
              <a:solidFill>
                <a:srgbClr val="FF0000"/>
              </a:solidFill>
            </a:endParaRPr>
          </a:p>
          <a:p>
            <a:pPr eaLnBrk="1" hangingPunct="1">
              <a:spcBef>
                <a:spcPct val="50000"/>
              </a:spcBef>
            </a:pPr>
            <a:r>
              <a:rPr lang="en-US" altLang="en-US" sz="2400">
                <a:solidFill>
                  <a:srgbClr val="0000FF"/>
                </a:solidFill>
              </a:rPr>
              <a:t>c)</a:t>
            </a:r>
            <a:r>
              <a:rPr lang="en-US" altLang="en-US" sz="2400">
                <a:solidFill>
                  <a:srgbClr val="FF0000"/>
                </a:solidFill>
              </a:rPr>
              <a:t> Miêu tả khuôn mặt. </a:t>
            </a:r>
            <a:endParaRPr lang="en-US" altLang="en-US" sz="2400">
              <a:solidFill>
                <a:srgbClr val="FF0000"/>
              </a:solidFill>
            </a:endParaRPr>
          </a:p>
          <a:p>
            <a:pPr eaLnBrk="1" hangingPunct="1">
              <a:spcBef>
                <a:spcPct val="50000"/>
              </a:spcBef>
            </a:pPr>
            <a:r>
              <a:rPr lang="en-US" altLang="en-US" sz="2400">
                <a:solidFill>
                  <a:srgbClr val="0000FF"/>
                </a:solidFill>
              </a:rPr>
              <a:t>d)</a:t>
            </a:r>
            <a:r>
              <a:rPr lang="en-US" altLang="en-US" sz="2400">
                <a:solidFill>
                  <a:srgbClr val="FF0000"/>
                </a:solidFill>
              </a:rPr>
              <a:t> Miêu tả làn da. 	</a:t>
            </a:r>
            <a:endParaRPr lang="en-US" altLang="en-US" sz="2400">
              <a:solidFill>
                <a:srgbClr val="FF0000"/>
              </a:solidFill>
            </a:endParaRPr>
          </a:p>
          <a:p>
            <a:pPr eaLnBrk="1" hangingPunct="1">
              <a:spcBef>
                <a:spcPct val="50000"/>
              </a:spcBef>
            </a:pPr>
            <a:r>
              <a:rPr lang="en-US" altLang="en-US" sz="2400">
                <a:solidFill>
                  <a:srgbClr val="0000FF"/>
                </a:solidFill>
              </a:rPr>
              <a:t>e)</a:t>
            </a:r>
            <a:r>
              <a:rPr lang="en-US" altLang="en-US" sz="2400">
                <a:solidFill>
                  <a:srgbClr val="FF0000"/>
                </a:solidFill>
              </a:rPr>
              <a:t> Miêu tả vóc người. 	</a:t>
            </a:r>
            <a:endParaRPr lang="en-US" altLang="en-US" sz="2400">
              <a:solidFill>
                <a:srgbClr val="FF0000"/>
              </a:solidFill>
            </a:endParaRPr>
          </a:p>
        </p:txBody>
      </p:sp>
      <p:sp>
        <p:nvSpPr>
          <p:cNvPr id="4104" name="Text Box 8"/>
          <p:cNvSpPr txBox="1">
            <a:spLocks noChangeArrowheads="1"/>
          </p:cNvSpPr>
          <p:nvPr/>
        </p:nvSpPr>
        <p:spPr bwMode="auto">
          <a:xfrm>
            <a:off x="4267200" y="1697831"/>
            <a:ext cx="47244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eaLnBrk="1" hangingPunct="1">
              <a:spcBef>
                <a:spcPct val="50000"/>
              </a:spcBef>
            </a:pPr>
            <a:r>
              <a:rPr lang="en-US" altLang="en-US" sz="2400">
                <a:solidFill>
                  <a:srgbClr val="FF3300"/>
                </a:solidFill>
              </a:rPr>
              <a:t>M: </a:t>
            </a:r>
            <a:r>
              <a:rPr lang="en-US" altLang="en-US" sz="2400"/>
              <a:t>đen nhánh, óng ả…</a:t>
            </a:r>
            <a:endParaRPr lang="en-US" altLang="en-US" sz="2400"/>
          </a:p>
          <a:p>
            <a:pPr eaLnBrk="1" hangingPunct="1">
              <a:spcBef>
                <a:spcPct val="50000"/>
              </a:spcBef>
            </a:pPr>
            <a:r>
              <a:rPr lang="en-US" altLang="en-US" sz="2400">
                <a:solidFill>
                  <a:srgbClr val="FF3300"/>
                </a:solidFill>
              </a:rPr>
              <a:t>M:</a:t>
            </a:r>
            <a:r>
              <a:rPr lang="en-US" altLang="en-US" sz="2400"/>
              <a:t> một mí, đen láy…</a:t>
            </a:r>
            <a:endParaRPr lang="en-US" altLang="en-US" sz="2400"/>
          </a:p>
          <a:p>
            <a:pPr eaLnBrk="1" hangingPunct="1">
              <a:spcBef>
                <a:spcPct val="50000"/>
              </a:spcBef>
            </a:pPr>
            <a:r>
              <a:rPr lang="en-US" altLang="en-US" sz="2400">
                <a:solidFill>
                  <a:srgbClr val="FF3300"/>
                </a:solidFill>
              </a:rPr>
              <a:t>M:</a:t>
            </a:r>
            <a:r>
              <a:rPr lang="en-US" altLang="en-US" sz="2400"/>
              <a:t> trái xoan, vuông vức</a:t>
            </a:r>
            <a:r>
              <a:rPr lang="en-US" altLang="en-US" sz="2400">
                <a:solidFill>
                  <a:srgbClr val="FFFF00"/>
                </a:solidFill>
              </a:rPr>
              <a:t>…</a:t>
            </a:r>
            <a:endParaRPr lang="en-US" altLang="en-US" sz="2400">
              <a:solidFill>
                <a:srgbClr val="FFFF00"/>
              </a:solidFill>
            </a:endParaRPr>
          </a:p>
          <a:p>
            <a:pPr eaLnBrk="1" hangingPunct="1">
              <a:spcBef>
                <a:spcPct val="50000"/>
              </a:spcBef>
            </a:pPr>
            <a:r>
              <a:rPr lang="en-US" altLang="en-US" sz="2400">
                <a:solidFill>
                  <a:srgbClr val="FF3300"/>
                </a:solidFill>
              </a:rPr>
              <a:t>M:</a:t>
            </a:r>
            <a:r>
              <a:rPr lang="en-US" altLang="en-US" sz="2400"/>
              <a:t> trắng trẻo, nhăn nheo</a:t>
            </a:r>
            <a:r>
              <a:rPr lang="en-US" altLang="en-US" sz="2400">
                <a:solidFill>
                  <a:srgbClr val="FFFF00"/>
                </a:solidFill>
              </a:rPr>
              <a:t>…</a:t>
            </a:r>
            <a:endParaRPr lang="en-US" altLang="en-US" sz="2400">
              <a:solidFill>
                <a:srgbClr val="FFFF00"/>
              </a:solidFill>
            </a:endParaRPr>
          </a:p>
          <a:p>
            <a:pPr eaLnBrk="1" hangingPunct="1">
              <a:spcBef>
                <a:spcPct val="50000"/>
              </a:spcBef>
            </a:pPr>
            <a:r>
              <a:rPr lang="en-US" altLang="en-US" sz="2400">
                <a:solidFill>
                  <a:srgbClr val="FF3300"/>
                </a:solidFill>
              </a:rPr>
              <a:t>M:</a:t>
            </a:r>
            <a:r>
              <a:rPr lang="en-US" altLang="en-US" sz="2400"/>
              <a:t> vạm vỡ, dong dỏng…</a:t>
            </a:r>
            <a:endParaRPr lang="en-US" altLang="en-US"/>
          </a:p>
        </p:txBody>
      </p:sp>
      <p:sp>
        <p:nvSpPr>
          <p:cNvPr id="4113" name="Text Box 17"/>
          <p:cNvSpPr txBox="1">
            <a:spLocks noChangeArrowheads="1"/>
          </p:cNvSpPr>
          <p:nvPr/>
        </p:nvSpPr>
        <p:spPr bwMode="auto">
          <a:xfrm>
            <a:off x="300355" y="797719"/>
            <a:ext cx="83058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eaLnBrk="1" hangingPunct="1">
              <a:spcBef>
                <a:spcPct val="50000"/>
              </a:spcBef>
            </a:pPr>
            <a:r>
              <a:rPr lang="en-US" altLang="en-US" sz="2800">
                <a:solidFill>
                  <a:schemeClr val="accent1">
                    <a:lumMod val="10000"/>
                  </a:schemeClr>
                </a:solidFill>
                <a:latin typeface="Times New Roman" panose="02020603050405020304" pitchFamily="18" charset="0"/>
              </a:rPr>
              <a:t>          Tìm các từ ngữ miêu tả hình dáng của người.</a:t>
            </a:r>
            <a:endParaRPr lang="en-US" altLang="en-US" sz="2800">
              <a:solidFill>
                <a:schemeClr val="accent1">
                  <a:lumMod val="10000"/>
                </a:schemeClr>
              </a:solidFill>
              <a:latin typeface="Times New Roman" panose="02020603050405020304" pitchFamily="18" charset="0"/>
            </a:endParaRPr>
          </a:p>
        </p:txBody>
      </p:sp>
      <p:sp>
        <p:nvSpPr>
          <p:cNvPr id="342" name="Google Shape;342;p37"/>
          <p:cNvSpPr/>
          <p:nvPr/>
        </p:nvSpPr>
        <p:spPr>
          <a:xfrm>
            <a:off x="732695" y="80543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689666" y="94082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US">
                <a:solidFill>
                  <a:schemeClr val="lt1"/>
                </a:solidFill>
              </a:rPr>
              <a:t>3</a:t>
            </a:r>
            <a:endParaRPr lang="en-US">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13" name="Text Box 17"/>
          <p:cNvSpPr txBox="1">
            <a:spLocks noChangeArrowheads="1"/>
          </p:cNvSpPr>
          <p:nvPr/>
        </p:nvSpPr>
        <p:spPr bwMode="auto">
          <a:xfrm>
            <a:off x="838200" y="47149"/>
            <a:ext cx="83058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eaLnBrk="1" hangingPunct="1">
              <a:spcBef>
                <a:spcPct val="50000"/>
              </a:spcBef>
            </a:pPr>
            <a:r>
              <a:rPr lang="en-US" altLang="en-US" sz="2800">
                <a:solidFill>
                  <a:schemeClr val="accent1">
                    <a:lumMod val="10000"/>
                  </a:schemeClr>
                </a:solidFill>
                <a:latin typeface="Times New Roman" panose="02020603050405020304" pitchFamily="18" charset="0"/>
              </a:rPr>
              <a:t>          Tìm các từ ngữ miêu tả hình dáng của người.</a:t>
            </a:r>
            <a:endParaRPr lang="en-US" altLang="en-US" sz="2800">
              <a:solidFill>
                <a:schemeClr val="accent1">
                  <a:lumMod val="10000"/>
                </a:schemeClr>
              </a:solidFill>
              <a:latin typeface="Times New Roman" panose="02020603050405020304" pitchFamily="18" charset="0"/>
            </a:endParaRPr>
          </a:p>
        </p:txBody>
      </p:sp>
      <p:sp>
        <p:nvSpPr>
          <p:cNvPr id="342" name="Google Shape;342;p37"/>
          <p:cNvSpPr/>
          <p:nvPr/>
        </p:nvSpPr>
        <p:spPr>
          <a:xfrm>
            <a:off x="1270540" y="54860"/>
            <a:ext cx="444000" cy="444600"/>
          </a:xfrm>
          <a:prstGeom prst="ellipse">
            <a:avLst/>
          </a:prstGeom>
          <a:solidFill>
            <a:schemeClr val="lt2"/>
          </a:solidFill>
          <a:ln>
            <a:noFill/>
          </a:ln>
        </p:spPr>
        <p:txBody>
          <a:bodyPr spcFirstLastPara="1" wrap="square" lIns="91425" tIns="91425" rIns="91425" bIns="91425" anchor="ctr" anchorCtr="0">
            <a:noAutofit/>
          </a:bodyPr>
          <a:p>
            <a:pPr marL="0" lvl="0" indent="0" algn="ctr" rtl="0">
              <a:spcBef>
                <a:spcPts val="0"/>
              </a:spcBef>
              <a:spcAft>
                <a:spcPts val="0"/>
              </a:spcAft>
              <a:buNone/>
            </a:pPr>
            <a:endParaRPr sz="1600">
              <a:solidFill>
                <a:schemeClr val="lt1"/>
              </a:solidFill>
              <a:latin typeface="Nunito" panose="00000500000000000000"/>
              <a:ea typeface="Nunito" panose="00000500000000000000"/>
              <a:cs typeface="Nunito" panose="00000500000000000000"/>
              <a:sym typeface="Nunito" panose="00000500000000000000"/>
            </a:endParaRPr>
          </a:p>
        </p:txBody>
      </p:sp>
      <p:sp>
        <p:nvSpPr>
          <p:cNvPr id="345" name="Google Shape;345;p37"/>
          <p:cNvSpPr txBox="1"/>
          <p:nvPr/>
        </p:nvSpPr>
        <p:spPr>
          <a:xfrm>
            <a:off x="1227511" y="190255"/>
            <a:ext cx="536700" cy="187800"/>
          </a:xfrm>
          <a:prstGeom prst="rect">
            <a:avLst/>
          </a:prstGeom>
          <a:noFill/>
          <a:ln>
            <a:noFill/>
          </a:ln>
        </p:spPr>
        <p:txBody>
          <a:bodyPr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477D"/>
              </a:buClr>
              <a:buSzPts val="2000"/>
              <a:buFont typeface="Nunito Black" panose="00000800000000000000"/>
              <a:buNone/>
              <a:defRPr sz="2000" b="0" i="0" u="none" strike="noStrike" cap="none">
                <a:solidFill>
                  <a:srgbClr val="00477D"/>
                </a:solidFill>
                <a:latin typeface="Nunito Black" panose="00000800000000000000"/>
                <a:ea typeface="Nunito Black" panose="00000800000000000000"/>
                <a:cs typeface="Nunito Black" panose="00000800000000000000"/>
                <a:sym typeface="Nunito Black" panose="00000800000000000000"/>
              </a:defRPr>
            </a:lvl1pPr>
            <a:lvl2pPr marR="0" lvl="1"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5200"/>
              <a:buFont typeface="Arial" panose="020B0604020202020204"/>
              <a:buNone/>
              <a:defRPr sz="52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US">
                <a:solidFill>
                  <a:schemeClr val="lt1"/>
                </a:solidFill>
              </a:rPr>
              <a:t>3</a:t>
            </a:r>
            <a:endParaRPr lang="en-US">
              <a:solidFill>
                <a:schemeClr val="lt1"/>
              </a:solidFill>
            </a:endParaRPr>
          </a:p>
        </p:txBody>
      </p:sp>
      <p:graphicFrame>
        <p:nvGraphicFramePr>
          <p:cNvPr id="3" name="Table 2"/>
          <p:cNvGraphicFramePr/>
          <p:nvPr/>
        </p:nvGraphicFramePr>
        <p:xfrm>
          <a:off x="144145" y="573405"/>
          <a:ext cx="8843010" cy="4557395"/>
        </p:xfrm>
        <a:graphic>
          <a:graphicData uri="http://schemas.openxmlformats.org/drawingml/2006/table">
            <a:tbl>
              <a:tblPr bandRow="1">
                <a:tableStyleId>{B301B821-A1FF-4177-AEE7-76D212191A09}</a:tableStyleId>
              </a:tblPr>
              <a:tblGrid>
                <a:gridCol w="1510030"/>
                <a:gridCol w="7332980"/>
              </a:tblGrid>
              <a:tr h="838835">
                <a:tc>
                  <a:txBody>
                    <a:bodyPr/>
                    <a:p>
                      <a:pPr algn="ctr">
                        <a:buNone/>
                      </a:pPr>
                      <a:r>
                        <a:rPr lang="en-US" sz="2000" b="1">
                          <a:solidFill>
                            <a:schemeClr val="accent1">
                              <a:lumMod val="10000"/>
                            </a:schemeClr>
                          </a:solidFill>
                        </a:rPr>
                        <a:t>Miêu tả mái tóc</a:t>
                      </a:r>
                      <a:endParaRPr lang="en-US" sz="2000" b="1">
                        <a:solidFill>
                          <a:schemeClr val="accent1">
                            <a:lumMod val="10000"/>
                          </a:schemeClr>
                        </a:solidFill>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ltLang="en-US" sz="2000">
                        <a:solidFill>
                          <a:schemeClr val="accent1">
                            <a:lumMod val="10000"/>
                          </a:schemeClr>
                        </a:solidFill>
                      </a:endParaRPr>
                    </a:p>
                  </a:txBody>
                  <a:tcPr>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948055">
                <a:tc>
                  <a:txBody>
                    <a:bodyPr/>
                    <a:p>
                      <a:pPr algn="ctr">
                        <a:buNone/>
                      </a:pPr>
                      <a:r>
                        <a:rPr lang="en-US" sz="2000" b="1">
                          <a:solidFill>
                            <a:schemeClr val="accent1">
                              <a:lumMod val="10000"/>
                            </a:schemeClr>
                          </a:solidFill>
                        </a:rPr>
                        <a:t>Miêu tả đôi mắt</a:t>
                      </a:r>
                      <a:endParaRPr lang="en-US" sz="2000" b="1">
                        <a:solidFill>
                          <a:schemeClr val="accent1">
                            <a:lumMod val="10000"/>
                          </a:schemeClr>
                        </a:solidFill>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ltLang="en-US" sz="2000">
                        <a:solidFill>
                          <a:schemeClr val="accent1">
                            <a:lumMod val="10000"/>
                          </a:schemeClr>
                        </a:solidFill>
                      </a:endParaRPr>
                    </a:p>
                  </a:txBody>
                  <a:tcPr>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838835">
                <a:tc>
                  <a:txBody>
                    <a:bodyPr/>
                    <a:p>
                      <a:pPr algn="ctr">
                        <a:buNone/>
                      </a:pPr>
                      <a:r>
                        <a:rPr lang="en-US" sz="2000" b="1">
                          <a:solidFill>
                            <a:schemeClr val="accent1">
                              <a:lumMod val="10000"/>
                            </a:schemeClr>
                          </a:solidFill>
                        </a:rPr>
                        <a:t>Miêu tả khuôn mặt</a:t>
                      </a:r>
                      <a:endParaRPr lang="en-US" sz="2000" b="1">
                        <a:solidFill>
                          <a:schemeClr val="accent1">
                            <a:lumMod val="10000"/>
                          </a:schemeClr>
                        </a:solidFill>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ltLang="en-US" sz="2000">
                        <a:solidFill>
                          <a:schemeClr val="accent1">
                            <a:lumMod val="10000"/>
                          </a:schemeClr>
                        </a:solidFill>
                      </a:endParaRPr>
                    </a:p>
                  </a:txBody>
                  <a:tcPr>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948055">
                <a:tc>
                  <a:txBody>
                    <a:bodyPr/>
                    <a:p>
                      <a:pPr algn="ctr">
                        <a:buNone/>
                      </a:pPr>
                      <a:r>
                        <a:rPr lang="en-US" sz="2000" b="1">
                          <a:solidFill>
                            <a:schemeClr val="accent1">
                              <a:lumMod val="10000"/>
                            </a:schemeClr>
                          </a:solidFill>
                        </a:rPr>
                        <a:t>Miêu tả làn da</a:t>
                      </a:r>
                      <a:endParaRPr lang="en-US" sz="2000" b="1">
                        <a:solidFill>
                          <a:schemeClr val="accent1">
                            <a:lumMod val="10000"/>
                          </a:schemeClr>
                        </a:solidFill>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ltLang="en-US" sz="2000">
                        <a:solidFill>
                          <a:schemeClr val="accent1">
                            <a:lumMod val="10000"/>
                          </a:schemeClr>
                        </a:solidFill>
                      </a:endParaRPr>
                    </a:p>
                  </a:txBody>
                  <a:tcPr>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520065">
                <a:tc>
                  <a:txBody>
                    <a:bodyPr/>
                    <a:p>
                      <a:pPr algn="ctr">
                        <a:buNone/>
                      </a:pPr>
                      <a:r>
                        <a:rPr lang="en-US" sz="2000" b="1">
                          <a:solidFill>
                            <a:schemeClr val="accent1">
                              <a:lumMod val="10000"/>
                            </a:schemeClr>
                          </a:solidFill>
                        </a:rPr>
                        <a:t>Miêu tả vóc người</a:t>
                      </a:r>
                      <a:endParaRPr lang="en-US" sz="2000" b="1">
                        <a:solidFill>
                          <a:schemeClr val="accent1">
                            <a:lumMod val="10000"/>
                          </a:schemeClr>
                        </a:solidFill>
                      </a:endParaRPr>
                    </a:p>
                  </a:txBody>
                  <a:tcPr anchor="ctr" anchorCtr="0">
                    <a:lnL w="12700" cmpd="sng">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ltLang="en-US" sz="2000">
                        <a:solidFill>
                          <a:schemeClr val="accent1">
                            <a:lumMod val="10000"/>
                          </a:schemeClr>
                        </a:solidFill>
                      </a:endParaRPr>
                    </a:p>
                  </a:txBody>
                  <a:tcPr>
                    <a:lnL w="12700">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2" name="Text Box 1"/>
          <p:cNvSpPr txBox="1"/>
          <p:nvPr/>
        </p:nvSpPr>
        <p:spPr>
          <a:xfrm>
            <a:off x="1635125" y="573405"/>
            <a:ext cx="7352030" cy="922020"/>
          </a:xfrm>
          <a:prstGeom prst="rect">
            <a:avLst/>
          </a:prstGeom>
          <a:noFill/>
        </p:spPr>
        <p:txBody>
          <a:bodyPr wrap="square" rtlCol="0" anchor="t">
            <a:spAutoFit/>
          </a:bodyPr>
          <a:p>
            <a:pPr>
              <a:lnSpc>
                <a:spcPct val="90000"/>
              </a:lnSpc>
              <a:buNone/>
            </a:pPr>
            <a:r>
              <a:rPr lang="en-US" altLang="en-US" sz="2000">
                <a:solidFill>
                  <a:schemeClr val="accent1">
                    <a:lumMod val="10000"/>
                  </a:schemeClr>
                </a:solidFill>
                <a:sym typeface="+mn-ea"/>
              </a:rPr>
              <a:t>Đen nhánh, mượt mà, mềm mại, xanh mượt, xanh đen, óng ả, thướt tha, đen bóng, hoa râm, muối tiêu, bạc phơ, cắt ngắn, lơ thơ, xơ xác, cứng như rễ tre…</a:t>
            </a:r>
            <a:endParaRPr lang="en-US" altLang="en-US" sz="2000">
              <a:solidFill>
                <a:schemeClr val="accent1">
                  <a:lumMod val="10000"/>
                </a:schemeClr>
              </a:solidFill>
              <a:sym typeface="+mn-ea"/>
            </a:endParaRPr>
          </a:p>
        </p:txBody>
      </p:sp>
      <p:sp>
        <p:nvSpPr>
          <p:cNvPr id="4" name="Text Box 3"/>
          <p:cNvSpPr txBox="1"/>
          <p:nvPr/>
        </p:nvSpPr>
        <p:spPr>
          <a:xfrm>
            <a:off x="1635125" y="1382395"/>
            <a:ext cx="7352030" cy="1014730"/>
          </a:xfrm>
          <a:prstGeom prst="rect">
            <a:avLst/>
          </a:prstGeom>
          <a:noFill/>
        </p:spPr>
        <p:txBody>
          <a:bodyPr wrap="square" rtlCol="0" anchor="t">
            <a:spAutoFit/>
          </a:bodyPr>
          <a:p>
            <a:pPr>
              <a:buNone/>
            </a:pPr>
            <a:r>
              <a:rPr lang="en-US" altLang="en-US" sz="2000">
                <a:solidFill>
                  <a:schemeClr val="accent1">
                    <a:lumMod val="10000"/>
                  </a:schemeClr>
                </a:solidFill>
                <a:sym typeface="+mn-ea"/>
              </a:rPr>
              <a:t>Một mí, hai mí, bồ câu, đen láy, đen nhánh, nâu đen, xanh lơ, linh lợi, tinh anh, ti hí, mắt híp, mắt đỏ ngầu, mắt trắng dã, sáng long lanh, mờ đục, lim dim, trầm buồn, mơ màng…</a:t>
            </a:r>
            <a:endParaRPr lang="en-US" altLang="en-US" sz="2000">
              <a:solidFill>
                <a:schemeClr val="accent1">
                  <a:lumMod val="10000"/>
                </a:schemeClr>
              </a:solidFill>
              <a:sym typeface="+mn-ea"/>
            </a:endParaRPr>
          </a:p>
        </p:txBody>
      </p:sp>
      <p:sp>
        <p:nvSpPr>
          <p:cNvPr id="5" name="Text Box 4"/>
          <p:cNvSpPr txBox="1"/>
          <p:nvPr/>
        </p:nvSpPr>
        <p:spPr>
          <a:xfrm>
            <a:off x="1675765" y="2397125"/>
            <a:ext cx="7311390" cy="706755"/>
          </a:xfrm>
          <a:prstGeom prst="rect">
            <a:avLst/>
          </a:prstGeom>
          <a:noFill/>
        </p:spPr>
        <p:txBody>
          <a:bodyPr wrap="square" rtlCol="0" anchor="t">
            <a:spAutoFit/>
          </a:bodyPr>
          <a:p>
            <a:pPr>
              <a:buNone/>
            </a:pPr>
            <a:r>
              <a:rPr lang="en-US" altLang="en-US" sz="2000">
                <a:solidFill>
                  <a:schemeClr val="accent1">
                    <a:lumMod val="10000"/>
                  </a:schemeClr>
                </a:solidFill>
                <a:sym typeface="+mn-ea"/>
              </a:rPr>
              <a:t>Chữ điền, vuông vức, trái xoan, thanh tú, bầu bĩnh, bánh đúc, mặt lưỡi cày, tàn nhang, phúc hậu, cau có, niềm nở…</a:t>
            </a:r>
            <a:endParaRPr lang="en-US" altLang="en-US" sz="2000">
              <a:solidFill>
                <a:schemeClr val="accent1">
                  <a:lumMod val="10000"/>
                </a:schemeClr>
              </a:solidFill>
              <a:sym typeface="+mn-ea"/>
            </a:endParaRPr>
          </a:p>
        </p:txBody>
      </p:sp>
      <p:sp>
        <p:nvSpPr>
          <p:cNvPr id="6" name="Text Box 5"/>
          <p:cNvSpPr txBox="1"/>
          <p:nvPr/>
        </p:nvSpPr>
        <p:spPr>
          <a:xfrm>
            <a:off x="1675765" y="3176270"/>
            <a:ext cx="7385685" cy="1014730"/>
          </a:xfrm>
          <a:prstGeom prst="rect">
            <a:avLst/>
          </a:prstGeom>
          <a:noFill/>
        </p:spPr>
        <p:txBody>
          <a:bodyPr wrap="square" rtlCol="0" anchor="t">
            <a:spAutoFit/>
          </a:bodyPr>
          <a:p>
            <a:pPr>
              <a:buNone/>
            </a:pPr>
            <a:r>
              <a:rPr lang="en-US" altLang="en-US" sz="2000">
                <a:solidFill>
                  <a:schemeClr val="accent1">
                    <a:lumMod val="10000"/>
                  </a:schemeClr>
                </a:solidFill>
                <a:sym typeface="+mn-ea"/>
              </a:rPr>
              <a:t>Trắng mịn, trắng hồng, trắng như trứng gà bóc, hồng hào, nõn nà, bánh mật, nhăn nheo, đen sì, đen đủi, thô ráp, ngăm ngăm, ngăm đen, rám nắng, sần sùi, xanh xao…</a:t>
            </a:r>
            <a:endParaRPr lang="en-US" altLang="en-US" sz="2000">
              <a:solidFill>
                <a:schemeClr val="accent1">
                  <a:lumMod val="10000"/>
                </a:schemeClr>
              </a:solidFill>
              <a:sym typeface="+mn-ea"/>
            </a:endParaRPr>
          </a:p>
        </p:txBody>
      </p:sp>
      <p:sp>
        <p:nvSpPr>
          <p:cNvPr id="7" name="Text Box 6"/>
          <p:cNvSpPr txBox="1"/>
          <p:nvPr/>
        </p:nvSpPr>
        <p:spPr>
          <a:xfrm>
            <a:off x="1714500" y="4191000"/>
            <a:ext cx="7176135" cy="706755"/>
          </a:xfrm>
          <a:prstGeom prst="rect">
            <a:avLst/>
          </a:prstGeom>
          <a:noFill/>
        </p:spPr>
        <p:txBody>
          <a:bodyPr wrap="square" rtlCol="0" anchor="t">
            <a:spAutoFit/>
          </a:bodyPr>
          <a:p>
            <a:pPr>
              <a:buNone/>
            </a:pPr>
            <a:r>
              <a:rPr lang="en-US" altLang="en-US" sz="2000">
                <a:solidFill>
                  <a:schemeClr val="accent1">
                    <a:lumMod val="10000"/>
                  </a:schemeClr>
                </a:solidFill>
                <a:sym typeface="+mn-ea"/>
              </a:rPr>
              <a:t>Cao lớn, mập mạp, thanh mảnh, còm nhom, ốm nhách, </a:t>
            </a:r>
            <a:endParaRPr lang="en-US" altLang="en-US" sz="2000">
              <a:solidFill>
                <a:schemeClr val="accent1">
                  <a:lumMod val="10000"/>
                </a:schemeClr>
              </a:solidFill>
              <a:sym typeface="+mn-ea"/>
            </a:endParaRPr>
          </a:p>
          <a:p>
            <a:pPr>
              <a:buNone/>
            </a:pPr>
            <a:r>
              <a:rPr lang="en-US" altLang="en-US" sz="2000">
                <a:solidFill>
                  <a:schemeClr val="accent1">
                    <a:lumMod val="10000"/>
                  </a:schemeClr>
                </a:solidFill>
                <a:sym typeface="+mn-ea"/>
              </a:rPr>
              <a:t>ục ịch,…</a:t>
            </a:r>
            <a:endParaRPr lang="en-US" altLang="en-US" sz="2000">
              <a:solidFill>
                <a:schemeClr val="accent1">
                  <a:lumMod val="10000"/>
                </a:schemeClr>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2" grpId="1"/>
      <p:bldP spid="4" grpId="1"/>
      <p:bldP spid="5" grpId="1"/>
      <p:bldP spid="6" grpId="1"/>
      <p:bldP spid="7" grpId="1"/>
    </p:bldLst>
  </p:timing>
</p:sld>
</file>

<file path=ppt/theme/theme1.xml><?xml version="1.0" encoding="utf-8"?>
<a:theme xmlns:a="http://schemas.openxmlformats.org/drawingml/2006/main" name="Languages Center by Slidesgo">
  <a:themeElements>
    <a:clrScheme name="Simple Light">
      <a:dk1>
        <a:srgbClr val="0093FC"/>
      </a:dk1>
      <a:lt1>
        <a:srgbClr val="FFFFFF"/>
      </a:lt1>
      <a:dk2>
        <a:srgbClr val="00477D"/>
      </a:dk2>
      <a:lt2>
        <a:srgbClr val="FF52A8"/>
      </a:lt2>
      <a:accent1>
        <a:srgbClr val="FFC2E0"/>
      </a:accent1>
      <a:accent2>
        <a:srgbClr val="002D4F"/>
      </a:accent2>
      <a:accent3>
        <a:srgbClr val="005EA6"/>
      </a:accent3>
      <a:accent4>
        <a:srgbClr val="0093FC"/>
      </a:accent4>
      <a:accent5>
        <a:srgbClr val="0093FC"/>
      </a:accent5>
      <a:accent6>
        <a:srgbClr val="0093FC"/>
      </a:accent6>
      <a:hlink>
        <a:srgbClr val="00477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3415</Words>
  <Application>WPS Presentation</Application>
  <PresentationFormat/>
  <Paragraphs>132</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SimSun</vt:lpstr>
      <vt:lpstr>Wingdings</vt:lpstr>
      <vt:lpstr>Arial</vt:lpstr>
      <vt:lpstr>Nunito Black</vt:lpstr>
      <vt:lpstr>Nunito</vt:lpstr>
      <vt:lpstr>Times New Roman</vt:lpstr>
      <vt:lpstr>.VnTime</vt:lpstr>
      <vt:lpstr>Microsoft YaHei</vt:lpstr>
      <vt:lpstr>Arial Unicode MS</vt:lpstr>
      <vt:lpstr>Languages Center by Slidesgo</vt:lpstr>
      <vt:lpstr>PowerPoint 演示文稿</vt:lpstr>
      <vt:lpstr>Luyện từ và câu Tổng kết vốn từ</vt:lpstr>
      <vt:lpstr>1</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từ và câu Tổng kết vốn từ</dc:title>
  <dc:creator/>
  <cp:lastModifiedBy>Admin</cp:lastModifiedBy>
  <cp:revision>3</cp:revision>
  <dcterms:created xsi:type="dcterms:W3CDTF">2020-12-16T15:34:00Z</dcterms:created>
  <dcterms:modified xsi:type="dcterms:W3CDTF">2020-12-17T01:41:19Z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1033-11.2.0.9747</vt:lpwstr>
  </property>
</Properties>
</file>