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fonts/font1.fntdata" ContentType="application/x-fontdata"/>
  <Override PartName="/ppt/fonts/font2.fntdata" ContentType="application/x-fontdata"/>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56" r:id="rId3"/>
    <p:sldId id="257" r:id="rId5"/>
    <p:sldId id="259" r:id="rId6"/>
    <p:sldId id="260" r:id="rId7"/>
    <p:sldId id="258" r:id="rId8"/>
  </p:sldIdLst>
  <p:sldSz cx="9144000" cy="5143500"/>
  <p:notesSz cx="6858000" cy="9144000"/>
  <p:embeddedFontLst>
    <p:embeddedFont>
      <p:font typeface="Nunito"/>
      <p:regular r:id="rId12"/>
    </p:embeddedFont>
    <p:embeddedFont>
      <p:font typeface="Varela Round" panose="00000500000000000000"/>
      <p:regular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39901B9-8059-44BA-9CAA-7EEA261C0617}" styleName="Table_0">
    <a:wholeTbl>
      <a:tcTxStyle>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Style>
        <a:tcBdr/>
      </a:tcStyle>
    </a:band1H>
    <a:band2H>
      <a:tcStyle>
        <a:tcBdr/>
      </a:tcStyle>
    </a:band2H>
    <a:band1V>
      <a:tcStyle>
        <a:tcBdr/>
      </a:tcStyle>
    </a:band1V>
    <a:band2V>
      <a:tcStyle>
        <a:tcBdr/>
      </a:tcStyle>
    </a:band2V>
    <a:lastCol>
      <a:tcStyle>
        <a:tcBdr/>
      </a:tcStyle>
    </a:lastCol>
    <a:firstCol>
      <a:tcStyle>
        <a:tcBdr/>
      </a:tcStyle>
    </a:firstCol>
    <a:lastRow>
      <a:tcStyle>
        <a:tcBdr/>
      </a:tcStyle>
    </a:lastRow>
    <a:seCell>
      <a:tcStyle>
        <a:tcBdr/>
      </a:tcStyle>
    </a:seCell>
    <a:swCell>
      <a:tcStyle>
        <a:tcBdr/>
      </a:tcStyle>
    </a:swCell>
    <a:firstRow>
      <a:tcStyle>
        <a:tcBdr/>
      </a:tcStyle>
    </a:firstRow>
    <a:neCell>
      <a:tcStyle>
        <a:tcBdr/>
      </a:tcStyle>
    </a:neCell>
    <a:nwCell>
      <a:tcStyle>
        <a:tcBdr/>
      </a:tcStyle>
    </a:nwCell>
  </a:tblStyle>
  <a:tblStyle styleId="{46F890A9-2807-4EBB-B81D-B2AA78EC7F39}" styleName="深色样式 2 - 强调 5/强调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5620"/>
    <p:restoredTop sz="94660"/>
  </p:normalViewPr>
  <p:slideViewPr>
    <p:cSldViewPr snapToGrid="0">
      <p:cViewPr varScale="1">
        <p:scale>
          <a:sx n="100" d="100"/>
          <a:sy n="100" d="100"/>
        </p:scale>
        <p:origin x="0" y="0"/>
      </p:cViewPr>
      <p:guideLst>
        <p:guide orient="horz" pos="2423"/>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font" Target="fonts/font2.fntdata"/><Relationship Id="rId12" Type="http://schemas.openxmlformats.org/officeDocument/2006/relationships/font" Target="fonts/font1.fntdata"/><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2" name="Shape 2"/>
        <p:cNvGrpSpPr/>
        <p:nvPr/>
      </p:nvGrpSpPr>
      <p:grpSpPr>
        <a:xfrm>
          <a:off x="0" y="0"/>
          <a:ext cx="0" cy="0"/>
          <a:chOff x="0" y="0"/>
          <a:chExt cx="0" cy="0"/>
        </a:xfrm>
      </p:grpSpPr>
      <p:sp>
        <p:nvSpPr>
          <p:cNvPr id="3" name="Google Shape;3;n"/>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2450" name="Shape 2450"/>
        <p:cNvGrpSpPr/>
        <p:nvPr/>
      </p:nvGrpSpPr>
      <p:grpSpPr>
        <a:xfrm>
          <a:off x="0" y="0"/>
          <a:ext cx="0" cy="0"/>
          <a:chOff x="0" y="0"/>
          <a:chExt cx="0" cy="0"/>
        </a:xfrm>
      </p:grpSpPr>
      <p:sp>
        <p:nvSpPr>
          <p:cNvPr id="2451" name="Google Shape;2451;p:notes"/>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52" name="Google Shape;2452;p: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2457" name="Shape 2457"/>
        <p:cNvGrpSpPr/>
        <p:nvPr/>
      </p:nvGrpSpPr>
      <p:grpSpPr>
        <a:xfrm>
          <a:off x="0" y="0"/>
          <a:ext cx="0" cy="0"/>
          <a:chOff x="0" y="0"/>
          <a:chExt cx="0" cy="0"/>
        </a:xfrm>
      </p:grpSpPr>
      <p:sp>
        <p:nvSpPr>
          <p:cNvPr id="2458" name="Google Shape;2458;g9f79457da6_0_0: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59" name="Google Shape;2459;g9f79457da6_0_0: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2501" name="Shape 2501"/>
        <p:cNvGrpSpPr/>
        <p:nvPr/>
      </p:nvGrpSpPr>
      <p:grpSpPr>
        <a:xfrm>
          <a:off x="0" y="0"/>
          <a:ext cx="0" cy="0"/>
          <a:chOff x="0" y="0"/>
          <a:chExt cx="0" cy="0"/>
        </a:xfrm>
      </p:grpSpPr>
      <p:sp>
        <p:nvSpPr>
          <p:cNvPr id="2502" name="Google Shape;2502;g9a368425a0_0_583: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03" name="Google Shape;2503;g9a368425a0_0_583: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2511" name="Shape 2511"/>
        <p:cNvGrpSpPr/>
        <p:nvPr/>
      </p:nvGrpSpPr>
      <p:grpSpPr>
        <a:xfrm>
          <a:off x="0" y="0"/>
          <a:ext cx="0" cy="0"/>
          <a:chOff x="0" y="0"/>
          <a:chExt cx="0" cy="0"/>
        </a:xfrm>
      </p:grpSpPr>
      <p:sp>
        <p:nvSpPr>
          <p:cNvPr id="2512" name="Google Shape;2512;g993ff12279_0_873: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13" name="Google Shape;2513;g993ff12279_0_873: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2463" name="Shape 2463"/>
        <p:cNvGrpSpPr/>
        <p:nvPr/>
      </p:nvGrpSpPr>
      <p:grpSpPr>
        <a:xfrm>
          <a:off x="0" y="0"/>
          <a:ext cx="0" cy="0"/>
          <a:chOff x="0" y="0"/>
          <a:chExt cx="0" cy="0"/>
        </a:xfrm>
      </p:grpSpPr>
      <p:sp>
        <p:nvSpPr>
          <p:cNvPr id="2464" name="Google Shape;2464;g9a368425a0_0_111:notes"/>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65" name="Google Shape;2465;g9a368425a0_0_111:notes"/>
          <p:cNvSpPr txBox="1"/>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4" Type="http://schemas.openxmlformats.org/officeDocument/2006/relationships/hyperlink" Target="https://www.freepik.com/?utm_source=slidesgo_template&amp;utm_medium=referral-link&amp;utm_campaign=s%20g_resources&amp;utm_content=freepik" TargetMode="External"/><Relationship Id="rId3" Type="http://schemas.openxmlformats.org/officeDocument/2006/relationships/hyperlink" Target="https://www.flaticon.com/?utm_source=slidesgo_template&amp;utm_medium=referral-link&amp;utm_campaign=s%20g_resources&amp;utm_content=flaticon"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8" name="Shape 8"/>
        <p:cNvGrpSpPr/>
        <p:nvPr/>
      </p:nvGrpSpPr>
      <p:grpSpPr>
        <a:xfrm>
          <a:off x="0" y="0"/>
          <a:ext cx="0" cy="0"/>
          <a:chOff x="0" y="0"/>
          <a:chExt cx="0" cy="0"/>
        </a:xfrm>
      </p:grpSpPr>
      <p:grpSp>
        <p:nvGrpSpPr>
          <p:cNvPr id="9" name="Google Shape;9;p2"/>
          <p:cNvGrpSpPr/>
          <p:nvPr/>
        </p:nvGrpSpPr>
        <p:grpSpPr>
          <a:xfrm rot="-2700000">
            <a:off x="7553057" y="1278899"/>
            <a:ext cx="933576" cy="924547"/>
            <a:chOff x="468200" y="1667900"/>
            <a:chExt cx="1085575" cy="1075075"/>
          </a:xfrm>
        </p:grpSpPr>
        <p:sp>
          <p:nvSpPr>
            <p:cNvPr id="10" name="Google Shape;10;p2"/>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 name="Google Shape;11;p2"/>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 name="Google Shape;12;p2"/>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 name="Google Shape;13;p2"/>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 name="Google Shape;14;p2"/>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 name="Google Shape;15;p2"/>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 name="Google Shape;16;p2"/>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 name="Google Shape;17;p2"/>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 name="Google Shape;18;p2"/>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 name="Google Shape;19;p2"/>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 name="Google Shape;20;p2"/>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 name="Google Shape;21;p2"/>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 name="Google Shape;22;p2"/>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 name="Google Shape;23;p2"/>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 name="Google Shape;24;p2"/>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 name="Google Shape;25;p2"/>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 name="Google Shape;26;p2"/>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 name="Google Shape;27;p2"/>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 name="Google Shape;28;p2"/>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 name="Google Shape;29;p2"/>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 name="Google Shape;30;p2"/>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 name="Google Shape;31;p2"/>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 name="Google Shape;32;p2"/>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 name="Google Shape;33;p2"/>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 name="Google Shape;34;p2"/>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 name="Google Shape;35;p2"/>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 name="Google Shape;36;p2"/>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 name="Google Shape;37;p2"/>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 name="Google Shape;38;p2"/>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 name="Google Shape;39;p2"/>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 name="Google Shape;40;p2"/>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 name="Google Shape;41;p2"/>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 name="Google Shape;42;p2"/>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 name="Google Shape;43;p2"/>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 name="Google Shape;44;p2"/>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 name="Google Shape;45;p2"/>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 name="Google Shape;46;p2"/>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 name="Google Shape;47;p2"/>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 name="Google Shape;48;p2"/>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 name="Google Shape;49;p2"/>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 name="Google Shape;50;p2"/>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 name="Google Shape;51;p2"/>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 name="Google Shape;52;p2"/>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 name="Google Shape;53;p2"/>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 name="Google Shape;54;p2"/>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 name="Google Shape;55;p2"/>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 name="Google Shape;56;p2"/>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 name="Google Shape;57;p2"/>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 name="Google Shape;58;p2"/>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 name="Google Shape;59;p2"/>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 name="Google Shape;60;p2"/>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 name="Google Shape;61;p2"/>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 name="Google Shape;62;p2"/>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 name="Google Shape;63;p2"/>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 name="Google Shape;64;p2"/>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 name="Google Shape;65;p2"/>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 name="Google Shape;66;p2"/>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 name="Google Shape;67;p2"/>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 name="Google Shape;68;p2"/>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 name="Google Shape;69;p2"/>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 name="Google Shape;70;p2"/>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 name="Google Shape;71;p2"/>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 name="Google Shape;72;p2"/>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 name="Google Shape;73;p2"/>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74" name="Google Shape;74;p2"/>
          <p:cNvGrpSpPr/>
          <p:nvPr/>
        </p:nvGrpSpPr>
        <p:grpSpPr>
          <a:xfrm>
            <a:off x="-506208" y="2873730"/>
            <a:ext cx="1426663" cy="1412864"/>
            <a:chOff x="468200" y="1667900"/>
            <a:chExt cx="1085575" cy="1075075"/>
          </a:xfrm>
        </p:grpSpPr>
        <p:sp>
          <p:nvSpPr>
            <p:cNvPr id="75" name="Google Shape;75;p2"/>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 name="Google Shape;76;p2"/>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 name="Google Shape;77;p2"/>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 name="Google Shape;78;p2"/>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 name="Google Shape;79;p2"/>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 name="Google Shape;80;p2"/>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 name="Google Shape;81;p2"/>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 name="Google Shape;82;p2"/>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 name="Google Shape;83;p2"/>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 name="Google Shape;84;p2"/>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 name="Google Shape;85;p2"/>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 name="Google Shape;86;p2"/>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 name="Google Shape;87;p2"/>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 name="Google Shape;88;p2"/>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 name="Google Shape;89;p2"/>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 name="Google Shape;90;p2"/>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 name="Google Shape;91;p2"/>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 name="Google Shape;92;p2"/>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 name="Google Shape;93;p2"/>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 name="Google Shape;94;p2"/>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 name="Google Shape;95;p2"/>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 name="Google Shape;96;p2"/>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 name="Google Shape;97;p2"/>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 name="Google Shape;98;p2"/>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 name="Google Shape;99;p2"/>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 name="Google Shape;100;p2"/>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 name="Google Shape;101;p2"/>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 name="Google Shape;102;p2"/>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 name="Google Shape;103;p2"/>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 name="Google Shape;104;p2"/>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 name="Google Shape;105;p2"/>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 name="Google Shape;106;p2"/>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 name="Google Shape;107;p2"/>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 name="Google Shape;108;p2"/>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 name="Google Shape;109;p2"/>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 name="Google Shape;110;p2"/>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 name="Google Shape;111;p2"/>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 name="Google Shape;112;p2"/>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 name="Google Shape;113;p2"/>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 name="Google Shape;114;p2"/>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 name="Google Shape;115;p2"/>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 name="Google Shape;116;p2"/>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 name="Google Shape;117;p2"/>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 name="Google Shape;118;p2"/>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 name="Google Shape;119;p2"/>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 name="Google Shape;120;p2"/>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 name="Google Shape;121;p2"/>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 name="Google Shape;122;p2"/>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 name="Google Shape;123;p2"/>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 name="Google Shape;124;p2"/>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 name="Google Shape;125;p2"/>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 name="Google Shape;126;p2"/>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 name="Google Shape;127;p2"/>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 name="Google Shape;128;p2"/>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 name="Google Shape;129;p2"/>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 name="Google Shape;130;p2"/>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1" name="Google Shape;131;p2"/>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2" name="Google Shape;132;p2"/>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3" name="Google Shape;133;p2"/>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4" name="Google Shape;134;p2"/>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 name="Google Shape;135;p2"/>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6" name="Google Shape;136;p2"/>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 name="Google Shape;137;p2"/>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 name="Google Shape;138;p2"/>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39" name="Google Shape;139;p2"/>
          <p:cNvGrpSpPr/>
          <p:nvPr/>
        </p:nvGrpSpPr>
        <p:grpSpPr>
          <a:xfrm>
            <a:off x="2509397" y="474265"/>
            <a:ext cx="1826458" cy="526203"/>
            <a:chOff x="7908500" y="272200"/>
            <a:chExt cx="1374000" cy="395850"/>
          </a:xfrm>
        </p:grpSpPr>
        <p:sp>
          <p:nvSpPr>
            <p:cNvPr id="140" name="Google Shape;140;p2"/>
            <p:cNvSpPr/>
            <p:nvPr/>
          </p:nvSpPr>
          <p:spPr>
            <a:xfrm>
              <a:off x="7908800" y="272200"/>
              <a:ext cx="1373700" cy="120275"/>
            </a:xfrm>
            <a:custGeom>
              <a:avLst/>
              <a:gdLst/>
              <a:ahLst/>
              <a:cxnLst/>
              <a:rect l="l" t="t" r="r" b="b"/>
              <a:pathLst>
                <a:path w="54948" h="4811" extrusionOk="0">
                  <a:moveTo>
                    <a:pt x="4202" y="1"/>
                  </a:moveTo>
                  <a:cubicBezTo>
                    <a:pt x="2944" y="1"/>
                    <a:pt x="1680" y="349"/>
                    <a:pt x="560" y="1058"/>
                  </a:cubicBezTo>
                  <a:cubicBezTo>
                    <a:pt x="84" y="1367"/>
                    <a:pt x="0" y="2034"/>
                    <a:pt x="381" y="2462"/>
                  </a:cubicBezTo>
                  <a:cubicBezTo>
                    <a:pt x="567" y="2669"/>
                    <a:pt x="825" y="2778"/>
                    <a:pt x="1084" y="2778"/>
                  </a:cubicBezTo>
                  <a:cubicBezTo>
                    <a:pt x="1258" y="2778"/>
                    <a:pt x="1431" y="2729"/>
                    <a:pt x="1584" y="2629"/>
                  </a:cubicBezTo>
                  <a:cubicBezTo>
                    <a:pt x="2388" y="2126"/>
                    <a:pt x="3297" y="1878"/>
                    <a:pt x="4202" y="1878"/>
                  </a:cubicBezTo>
                  <a:cubicBezTo>
                    <a:pt x="5373" y="1878"/>
                    <a:pt x="6539" y="2293"/>
                    <a:pt x="7466" y="3105"/>
                  </a:cubicBezTo>
                  <a:cubicBezTo>
                    <a:pt x="8752" y="4242"/>
                    <a:pt x="10356" y="4811"/>
                    <a:pt x="11960" y="4811"/>
                  </a:cubicBezTo>
                  <a:cubicBezTo>
                    <a:pt x="13565" y="4811"/>
                    <a:pt x="15169" y="4242"/>
                    <a:pt x="16455" y="3105"/>
                  </a:cubicBezTo>
                  <a:cubicBezTo>
                    <a:pt x="17389" y="2290"/>
                    <a:pt x="18553" y="1882"/>
                    <a:pt x="19716" y="1882"/>
                  </a:cubicBezTo>
                  <a:cubicBezTo>
                    <a:pt x="20878" y="1882"/>
                    <a:pt x="22039" y="2290"/>
                    <a:pt x="22968" y="3105"/>
                  </a:cubicBezTo>
                  <a:cubicBezTo>
                    <a:pt x="24253" y="4242"/>
                    <a:pt x="25861" y="4811"/>
                    <a:pt x="27468" y="4811"/>
                  </a:cubicBezTo>
                  <a:cubicBezTo>
                    <a:pt x="29075" y="4811"/>
                    <a:pt x="30683" y="4242"/>
                    <a:pt x="31969" y="3105"/>
                  </a:cubicBezTo>
                  <a:cubicBezTo>
                    <a:pt x="32897" y="2290"/>
                    <a:pt x="34061" y="1882"/>
                    <a:pt x="35225" y="1882"/>
                  </a:cubicBezTo>
                  <a:cubicBezTo>
                    <a:pt x="36389" y="1882"/>
                    <a:pt x="37553" y="2290"/>
                    <a:pt x="38481" y="3105"/>
                  </a:cubicBezTo>
                  <a:cubicBezTo>
                    <a:pt x="39720" y="4201"/>
                    <a:pt x="41327" y="4808"/>
                    <a:pt x="42982" y="4808"/>
                  </a:cubicBezTo>
                  <a:cubicBezTo>
                    <a:pt x="44637" y="4808"/>
                    <a:pt x="46244" y="4201"/>
                    <a:pt x="47483" y="3105"/>
                  </a:cubicBezTo>
                  <a:cubicBezTo>
                    <a:pt x="48403" y="2293"/>
                    <a:pt x="49565" y="1878"/>
                    <a:pt x="50735" y="1878"/>
                  </a:cubicBezTo>
                  <a:cubicBezTo>
                    <a:pt x="51639" y="1878"/>
                    <a:pt x="52548" y="2126"/>
                    <a:pt x="53352" y="2629"/>
                  </a:cubicBezTo>
                  <a:cubicBezTo>
                    <a:pt x="53510" y="2729"/>
                    <a:pt x="53686" y="2778"/>
                    <a:pt x="53861" y="2778"/>
                  </a:cubicBezTo>
                  <a:cubicBezTo>
                    <a:pt x="54123" y="2778"/>
                    <a:pt x="54381" y="2669"/>
                    <a:pt x="54567" y="2462"/>
                  </a:cubicBezTo>
                  <a:cubicBezTo>
                    <a:pt x="54948" y="2034"/>
                    <a:pt x="54853" y="1367"/>
                    <a:pt x="54376" y="1058"/>
                  </a:cubicBezTo>
                  <a:cubicBezTo>
                    <a:pt x="53256" y="349"/>
                    <a:pt x="51992" y="1"/>
                    <a:pt x="50734" y="1"/>
                  </a:cubicBezTo>
                  <a:cubicBezTo>
                    <a:pt x="49118" y="1"/>
                    <a:pt x="47511" y="576"/>
                    <a:pt x="46232" y="1700"/>
                  </a:cubicBezTo>
                  <a:cubicBezTo>
                    <a:pt x="45304" y="2522"/>
                    <a:pt x="44143" y="2933"/>
                    <a:pt x="42982" y="2933"/>
                  </a:cubicBezTo>
                  <a:cubicBezTo>
                    <a:pt x="41821" y="2933"/>
                    <a:pt x="40660" y="2522"/>
                    <a:pt x="39732" y="1700"/>
                  </a:cubicBezTo>
                  <a:cubicBezTo>
                    <a:pt x="38440" y="569"/>
                    <a:pt x="36832" y="4"/>
                    <a:pt x="35227" y="4"/>
                  </a:cubicBezTo>
                  <a:cubicBezTo>
                    <a:pt x="33621" y="4"/>
                    <a:pt x="32016" y="569"/>
                    <a:pt x="30730" y="1700"/>
                  </a:cubicBezTo>
                  <a:cubicBezTo>
                    <a:pt x="29796" y="2522"/>
                    <a:pt x="28632" y="2933"/>
                    <a:pt x="27470" y="2933"/>
                  </a:cubicBezTo>
                  <a:cubicBezTo>
                    <a:pt x="26307" y="2933"/>
                    <a:pt x="25146" y="2522"/>
                    <a:pt x="24218" y="1700"/>
                  </a:cubicBezTo>
                  <a:cubicBezTo>
                    <a:pt x="22932" y="569"/>
                    <a:pt x="21325" y="4"/>
                    <a:pt x="19717" y="4"/>
                  </a:cubicBezTo>
                  <a:cubicBezTo>
                    <a:pt x="18110" y="4"/>
                    <a:pt x="16502" y="569"/>
                    <a:pt x="15217" y="1700"/>
                  </a:cubicBezTo>
                  <a:cubicBezTo>
                    <a:pt x="14288" y="2522"/>
                    <a:pt x="13124" y="2933"/>
                    <a:pt x="11960" y="2933"/>
                  </a:cubicBezTo>
                  <a:cubicBezTo>
                    <a:pt x="10796" y="2933"/>
                    <a:pt x="9633" y="2522"/>
                    <a:pt x="8704" y="1700"/>
                  </a:cubicBezTo>
                  <a:cubicBezTo>
                    <a:pt x="7425" y="576"/>
                    <a:pt x="5819" y="1"/>
                    <a:pt x="420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1" name="Google Shape;141;p2"/>
            <p:cNvSpPr/>
            <p:nvPr/>
          </p:nvSpPr>
          <p:spPr>
            <a:xfrm>
              <a:off x="7908500" y="413300"/>
              <a:ext cx="1374000" cy="120500"/>
            </a:xfrm>
            <a:custGeom>
              <a:avLst/>
              <a:gdLst/>
              <a:ahLst/>
              <a:cxnLst/>
              <a:rect l="l" t="t" r="r" b="b"/>
              <a:pathLst>
                <a:path w="54960" h="4820" extrusionOk="0">
                  <a:moveTo>
                    <a:pt x="4214" y="0"/>
                  </a:moveTo>
                  <a:cubicBezTo>
                    <a:pt x="2956" y="0"/>
                    <a:pt x="1692" y="348"/>
                    <a:pt x="572" y="1057"/>
                  </a:cubicBezTo>
                  <a:cubicBezTo>
                    <a:pt x="96" y="1379"/>
                    <a:pt x="1" y="2045"/>
                    <a:pt x="393" y="2474"/>
                  </a:cubicBezTo>
                  <a:cubicBezTo>
                    <a:pt x="579" y="2681"/>
                    <a:pt x="837" y="2789"/>
                    <a:pt x="1096" y="2789"/>
                  </a:cubicBezTo>
                  <a:cubicBezTo>
                    <a:pt x="1270" y="2789"/>
                    <a:pt x="1443" y="2741"/>
                    <a:pt x="1596" y="2641"/>
                  </a:cubicBezTo>
                  <a:cubicBezTo>
                    <a:pt x="2400" y="2137"/>
                    <a:pt x="3309" y="1889"/>
                    <a:pt x="4214" y="1889"/>
                  </a:cubicBezTo>
                  <a:cubicBezTo>
                    <a:pt x="5385" y="1889"/>
                    <a:pt x="6551" y="2304"/>
                    <a:pt x="7478" y="3117"/>
                  </a:cubicBezTo>
                  <a:cubicBezTo>
                    <a:pt x="8764" y="4248"/>
                    <a:pt x="10368" y="4814"/>
                    <a:pt x="11972" y="4814"/>
                  </a:cubicBezTo>
                  <a:cubicBezTo>
                    <a:pt x="13577" y="4814"/>
                    <a:pt x="15181" y="4248"/>
                    <a:pt x="16467" y="3117"/>
                  </a:cubicBezTo>
                  <a:cubicBezTo>
                    <a:pt x="17401" y="2295"/>
                    <a:pt x="18565" y="1885"/>
                    <a:pt x="19728" y="1885"/>
                  </a:cubicBezTo>
                  <a:cubicBezTo>
                    <a:pt x="20890" y="1885"/>
                    <a:pt x="22051" y="2295"/>
                    <a:pt x="22980" y="3117"/>
                  </a:cubicBezTo>
                  <a:cubicBezTo>
                    <a:pt x="24265" y="4248"/>
                    <a:pt x="25873" y="4814"/>
                    <a:pt x="27480" y="4814"/>
                  </a:cubicBezTo>
                  <a:cubicBezTo>
                    <a:pt x="29087" y="4814"/>
                    <a:pt x="30695" y="4248"/>
                    <a:pt x="31981" y="3117"/>
                  </a:cubicBezTo>
                  <a:cubicBezTo>
                    <a:pt x="32909" y="2295"/>
                    <a:pt x="34073" y="1885"/>
                    <a:pt x="35237" y="1885"/>
                  </a:cubicBezTo>
                  <a:cubicBezTo>
                    <a:pt x="36401" y="1885"/>
                    <a:pt x="37565" y="2295"/>
                    <a:pt x="38493" y="3117"/>
                  </a:cubicBezTo>
                  <a:cubicBezTo>
                    <a:pt x="39732" y="4212"/>
                    <a:pt x="41339" y="4819"/>
                    <a:pt x="42994" y="4819"/>
                  </a:cubicBezTo>
                  <a:cubicBezTo>
                    <a:pt x="44649" y="4819"/>
                    <a:pt x="46256" y="4212"/>
                    <a:pt x="47495" y="3117"/>
                  </a:cubicBezTo>
                  <a:cubicBezTo>
                    <a:pt x="48416" y="2303"/>
                    <a:pt x="49580" y="1884"/>
                    <a:pt x="50752" y="1884"/>
                  </a:cubicBezTo>
                  <a:cubicBezTo>
                    <a:pt x="51655" y="1884"/>
                    <a:pt x="52561" y="2133"/>
                    <a:pt x="53364" y="2641"/>
                  </a:cubicBezTo>
                  <a:cubicBezTo>
                    <a:pt x="53523" y="2737"/>
                    <a:pt x="53701" y="2784"/>
                    <a:pt x="53877" y="2784"/>
                  </a:cubicBezTo>
                  <a:cubicBezTo>
                    <a:pt x="54137" y="2784"/>
                    <a:pt x="54394" y="2680"/>
                    <a:pt x="54579" y="2474"/>
                  </a:cubicBezTo>
                  <a:cubicBezTo>
                    <a:pt x="54960" y="2045"/>
                    <a:pt x="54865" y="1379"/>
                    <a:pt x="54388" y="1057"/>
                  </a:cubicBezTo>
                  <a:cubicBezTo>
                    <a:pt x="53268" y="348"/>
                    <a:pt x="52004" y="0"/>
                    <a:pt x="50746" y="0"/>
                  </a:cubicBezTo>
                  <a:cubicBezTo>
                    <a:pt x="49130" y="0"/>
                    <a:pt x="47523" y="575"/>
                    <a:pt x="46244" y="1700"/>
                  </a:cubicBezTo>
                  <a:cubicBezTo>
                    <a:pt x="45316" y="2522"/>
                    <a:pt x="44155" y="2932"/>
                    <a:pt x="42994" y="2932"/>
                  </a:cubicBezTo>
                  <a:cubicBezTo>
                    <a:pt x="41833" y="2932"/>
                    <a:pt x="40672" y="2522"/>
                    <a:pt x="39744" y="1700"/>
                  </a:cubicBezTo>
                  <a:cubicBezTo>
                    <a:pt x="38452" y="569"/>
                    <a:pt x="36844" y="3"/>
                    <a:pt x="35239" y="3"/>
                  </a:cubicBezTo>
                  <a:cubicBezTo>
                    <a:pt x="33633" y="3"/>
                    <a:pt x="32028" y="569"/>
                    <a:pt x="30742" y="1700"/>
                  </a:cubicBezTo>
                  <a:cubicBezTo>
                    <a:pt x="29808" y="2522"/>
                    <a:pt x="28644" y="2932"/>
                    <a:pt x="27482" y="2932"/>
                  </a:cubicBezTo>
                  <a:cubicBezTo>
                    <a:pt x="26319" y="2932"/>
                    <a:pt x="25158" y="2522"/>
                    <a:pt x="24230" y="1700"/>
                  </a:cubicBezTo>
                  <a:cubicBezTo>
                    <a:pt x="22944" y="569"/>
                    <a:pt x="21337" y="3"/>
                    <a:pt x="19729" y="3"/>
                  </a:cubicBezTo>
                  <a:cubicBezTo>
                    <a:pt x="18122" y="3"/>
                    <a:pt x="16514" y="569"/>
                    <a:pt x="15229" y="1700"/>
                  </a:cubicBezTo>
                  <a:cubicBezTo>
                    <a:pt x="14300" y="2522"/>
                    <a:pt x="13136" y="2932"/>
                    <a:pt x="11972" y="2932"/>
                  </a:cubicBezTo>
                  <a:cubicBezTo>
                    <a:pt x="10808" y="2932"/>
                    <a:pt x="9645" y="2522"/>
                    <a:pt x="8716" y="1700"/>
                  </a:cubicBezTo>
                  <a:cubicBezTo>
                    <a:pt x="7437" y="575"/>
                    <a:pt x="5831" y="0"/>
                    <a:pt x="42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2" name="Google Shape;142;p2"/>
            <p:cNvSpPr/>
            <p:nvPr/>
          </p:nvSpPr>
          <p:spPr>
            <a:xfrm>
              <a:off x="7908800" y="547825"/>
              <a:ext cx="1373700" cy="120225"/>
            </a:xfrm>
            <a:custGeom>
              <a:avLst/>
              <a:gdLst/>
              <a:ahLst/>
              <a:cxnLst/>
              <a:rect l="l" t="t" r="r" b="b"/>
              <a:pathLst>
                <a:path w="54948" h="4809" extrusionOk="0">
                  <a:moveTo>
                    <a:pt x="4202" y="1"/>
                  </a:moveTo>
                  <a:cubicBezTo>
                    <a:pt x="2944" y="1"/>
                    <a:pt x="1680" y="349"/>
                    <a:pt x="560" y="1058"/>
                  </a:cubicBezTo>
                  <a:cubicBezTo>
                    <a:pt x="84" y="1367"/>
                    <a:pt x="0" y="2034"/>
                    <a:pt x="381" y="2463"/>
                  </a:cubicBezTo>
                  <a:cubicBezTo>
                    <a:pt x="567" y="2670"/>
                    <a:pt x="825" y="2778"/>
                    <a:pt x="1084" y="2778"/>
                  </a:cubicBezTo>
                  <a:cubicBezTo>
                    <a:pt x="1258" y="2778"/>
                    <a:pt x="1431" y="2730"/>
                    <a:pt x="1584" y="2629"/>
                  </a:cubicBezTo>
                  <a:cubicBezTo>
                    <a:pt x="2388" y="2126"/>
                    <a:pt x="3297" y="1878"/>
                    <a:pt x="4202" y="1878"/>
                  </a:cubicBezTo>
                  <a:cubicBezTo>
                    <a:pt x="5373" y="1878"/>
                    <a:pt x="6539" y="2293"/>
                    <a:pt x="7466" y="3106"/>
                  </a:cubicBezTo>
                  <a:cubicBezTo>
                    <a:pt x="8752" y="4237"/>
                    <a:pt x="10356" y="4802"/>
                    <a:pt x="11960" y="4802"/>
                  </a:cubicBezTo>
                  <a:cubicBezTo>
                    <a:pt x="13565" y="4802"/>
                    <a:pt x="15169" y="4237"/>
                    <a:pt x="16455" y="3106"/>
                  </a:cubicBezTo>
                  <a:cubicBezTo>
                    <a:pt x="17389" y="2284"/>
                    <a:pt x="18553" y="1873"/>
                    <a:pt x="19716" y="1873"/>
                  </a:cubicBezTo>
                  <a:cubicBezTo>
                    <a:pt x="20878" y="1873"/>
                    <a:pt x="22039" y="2284"/>
                    <a:pt x="22968" y="3106"/>
                  </a:cubicBezTo>
                  <a:cubicBezTo>
                    <a:pt x="24253" y="4237"/>
                    <a:pt x="25861" y="4802"/>
                    <a:pt x="27468" y="4802"/>
                  </a:cubicBezTo>
                  <a:cubicBezTo>
                    <a:pt x="29075" y="4802"/>
                    <a:pt x="30683" y="4237"/>
                    <a:pt x="31969" y="3106"/>
                  </a:cubicBezTo>
                  <a:cubicBezTo>
                    <a:pt x="32897" y="2284"/>
                    <a:pt x="34061" y="1873"/>
                    <a:pt x="35225" y="1873"/>
                  </a:cubicBezTo>
                  <a:cubicBezTo>
                    <a:pt x="36389" y="1873"/>
                    <a:pt x="37553" y="2284"/>
                    <a:pt x="38481" y="3106"/>
                  </a:cubicBezTo>
                  <a:cubicBezTo>
                    <a:pt x="39720" y="4201"/>
                    <a:pt x="41327" y="4808"/>
                    <a:pt x="42982" y="4808"/>
                  </a:cubicBezTo>
                  <a:cubicBezTo>
                    <a:pt x="44637" y="4808"/>
                    <a:pt x="46244" y="4201"/>
                    <a:pt x="47483" y="3106"/>
                  </a:cubicBezTo>
                  <a:cubicBezTo>
                    <a:pt x="48403" y="2293"/>
                    <a:pt x="49565" y="1878"/>
                    <a:pt x="50735" y="1878"/>
                  </a:cubicBezTo>
                  <a:cubicBezTo>
                    <a:pt x="51639" y="1878"/>
                    <a:pt x="52548" y="2126"/>
                    <a:pt x="53352" y="2629"/>
                  </a:cubicBezTo>
                  <a:cubicBezTo>
                    <a:pt x="53510" y="2730"/>
                    <a:pt x="53686" y="2778"/>
                    <a:pt x="53861" y="2778"/>
                  </a:cubicBezTo>
                  <a:cubicBezTo>
                    <a:pt x="54123" y="2778"/>
                    <a:pt x="54381" y="2670"/>
                    <a:pt x="54567" y="2463"/>
                  </a:cubicBezTo>
                  <a:cubicBezTo>
                    <a:pt x="54948" y="2034"/>
                    <a:pt x="54853" y="1367"/>
                    <a:pt x="54376" y="1058"/>
                  </a:cubicBezTo>
                  <a:cubicBezTo>
                    <a:pt x="53256" y="349"/>
                    <a:pt x="51992" y="1"/>
                    <a:pt x="50734" y="1"/>
                  </a:cubicBezTo>
                  <a:cubicBezTo>
                    <a:pt x="49118" y="1"/>
                    <a:pt x="47511" y="576"/>
                    <a:pt x="46232" y="1701"/>
                  </a:cubicBezTo>
                  <a:cubicBezTo>
                    <a:pt x="45304" y="2522"/>
                    <a:pt x="44143" y="2933"/>
                    <a:pt x="42982" y="2933"/>
                  </a:cubicBezTo>
                  <a:cubicBezTo>
                    <a:pt x="41821" y="2933"/>
                    <a:pt x="40660" y="2522"/>
                    <a:pt x="39732" y="1701"/>
                  </a:cubicBezTo>
                  <a:cubicBezTo>
                    <a:pt x="38440" y="570"/>
                    <a:pt x="36832" y="4"/>
                    <a:pt x="35227" y="4"/>
                  </a:cubicBezTo>
                  <a:cubicBezTo>
                    <a:pt x="33621" y="4"/>
                    <a:pt x="32016" y="570"/>
                    <a:pt x="30730" y="1701"/>
                  </a:cubicBezTo>
                  <a:cubicBezTo>
                    <a:pt x="29796" y="2522"/>
                    <a:pt x="28632" y="2933"/>
                    <a:pt x="27470" y="2933"/>
                  </a:cubicBezTo>
                  <a:cubicBezTo>
                    <a:pt x="26307" y="2933"/>
                    <a:pt x="25146" y="2522"/>
                    <a:pt x="24218" y="1701"/>
                  </a:cubicBezTo>
                  <a:cubicBezTo>
                    <a:pt x="22932" y="570"/>
                    <a:pt x="21325" y="4"/>
                    <a:pt x="19717" y="4"/>
                  </a:cubicBezTo>
                  <a:cubicBezTo>
                    <a:pt x="18110" y="4"/>
                    <a:pt x="16502" y="570"/>
                    <a:pt x="15217" y="1701"/>
                  </a:cubicBezTo>
                  <a:cubicBezTo>
                    <a:pt x="14288" y="2522"/>
                    <a:pt x="13124" y="2933"/>
                    <a:pt x="11960" y="2933"/>
                  </a:cubicBezTo>
                  <a:cubicBezTo>
                    <a:pt x="10796" y="2933"/>
                    <a:pt x="9633" y="2522"/>
                    <a:pt x="8704" y="1701"/>
                  </a:cubicBezTo>
                  <a:cubicBezTo>
                    <a:pt x="7425" y="576"/>
                    <a:pt x="5819" y="1"/>
                    <a:pt x="420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43" name="Google Shape;143;p2"/>
          <p:cNvGrpSpPr/>
          <p:nvPr/>
        </p:nvGrpSpPr>
        <p:grpSpPr>
          <a:xfrm>
            <a:off x="380275" y="-229262"/>
            <a:ext cx="1081431" cy="1081431"/>
            <a:chOff x="1653302" y="685777"/>
            <a:chExt cx="824828" cy="824828"/>
          </a:xfrm>
        </p:grpSpPr>
        <p:sp>
          <p:nvSpPr>
            <p:cNvPr id="144" name="Google Shape;144;p2"/>
            <p:cNvSpPr/>
            <p:nvPr/>
          </p:nvSpPr>
          <p:spPr>
            <a:xfrm>
              <a:off x="1685230" y="717705"/>
              <a:ext cx="792900" cy="792900"/>
            </a:xfrm>
            <a:prstGeom prst="donut">
              <a:avLst>
                <a:gd name="adj" fmla="val 22098"/>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5" name="Google Shape;145;p2"/>
            <p:cNvSpPr/>
            <p:nvPr/>
          </p:nvSpPr>
          <p:spPr>
            <a:xfrm>
              <a:off x="1653302" y="685777"/>
              <a:ext cx="792900" cy="792900"/>
            </a:xfrm>
            <a:prstGeom prst="donut">
              <a:avLst>
                <a:gd name="adj" fmla="val 22098"/>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46" name="Google Shape;146;p2"/>
          <p:cNvSpPr/>
          <p:nvPr/>
        </p:nvSpPr>
        <p:spPr>
          <a:xfrm>
            <a:off x="1426325" y="4166727"/>
            <a:ext cx="547507" cy="526185"/>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 name="Google Shape;147;p2"/>
          <p:cNvSpPr/>
          <p:nvPr/>
        </p:nvSpPr>
        <p:spPr>
          <a:xfrm>
            <a:off x="4396813" y="4442725"/>
            <a:ext cx="1178155" cy="1133603"/>
          </a:xfrm>
          <a:custGeom>
            <a:avLst/>
            <a:gdLst/>
            <a:ahLst/>
            <a:cxnLst/>
            <a:rect l="l" t="t" r="r" b="b"/>
            <a:pathLst>
              <a:path w="34695" h="33383" extrusionOk="0">
                <a:moveTo>
                  <a:pt x="18002" y="0"/>
                </a:moveTo>
                <a:cubicBezTo>
                  <a:pt x="11251" y="0"/>
                  <a:pt x="5167" y="4072"/>
                  <a:pt x="2584" y="10311"/>
                </a:cubicBezTo>
                <a:cubicBezTo>
                  <a:pt x="0" y="16538"/>
                  <a:pt x="1429" y="23717"/>
                  <a:pt x="6203" y="28492"/>
                </a:cubicBezTo>
                <a:cubicBezTo>
                  <a:pt x="9397" y="31686"/>
                  <a:pt x="13667" y="33382"/>
                  <a:pt x="18008" y="33382"/>
                </a:cubicBezTo>
                <a:cubicBezTo>
                  <a:pt x="20157" y="33382"/>
                  <a:pt x="22322" y="32967"/>
                  <a:pt x="24384" y="32111"/>
                </a:cubicBezTo>
                <a:cubicBezTo>
                  <a:pt x="30623" y="29528"/>
                  <a:pt x="34695" y="23444"/>
                  <a:pt x="34695" y="16693"/>
                </a:cubicBezTo>
                <a:cubicBezTo>
                  <a:pt x="34683" y="7477"/>
                  <a:pt x="27218" y="0"/>
                  <a:pt x="1800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 name="Google Shape;148;p2"/>
          <p:cNvSpPr/>
          <p:nvPr/>
        </p:nvSpPr>
        <p:spPr>
          <a:xfrm>
            <a:off x="8437317" y="2398125"/>
            <a:ext cx="706701" cy="1412909"/>
          </a:xfrm>
          <a:custGeom>
            <a:avLst/>
            <a:gdLst/>
            <a:ahLst/>
            <a:cxnLst/>
            <a:rect l="l" t="t" r="r" b="b"/>
            <a:pathLst>
              <a:path w="20111" h="40208" extrusionOk="0">
                <a:moveTo>
                  <a:pt x="20111" y="0"/>
                </a:moveTo>
                <a:lnTo>
                  <a:pt x="1" y="20110"/>
                </a:lnTo>
                <a:lnTo>
                  <a:pt x="20111" y="40208"/>
                </a:lnTo>
                <a:lnTo>
                  <a:pt x="2011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 name="Google Shape;149;p2"/>
          <p:cNvSpPr/>
          <p:nvPr/>
        </p:nvSpPr>
        <p:spPr>
          <a:xfrm>
            <a:off x="8916790" y="3200984"/>
            <a:ext cx="122217" cy="104612"/>
          </a:xfrm>
          <a:custGeom>
            <a:avLst/>
            <a:gdLst/>
            <a:ahLst/>
            <a:cxnLst/>
            <a:rect l="l" t="t" r="r" b="b"/>
            <a:pathLst>
              <a:path w="3478" h="2977" extrusionOk="0">
                <a:moveTo>
                  <a:pt x="1989" y="584"/>
                </a:moveTo>
                <a:cubicBezTo>
                  <a:pt x="2489" y="584"/>
                  <a:pt x="2882" y="989"/>
                  <a:pt x="2882" y="1477"/>
                </a:cubicBezTo>
                <a:cubicBezTo>
                  <a:pt x="2882" y="2016"/>
                  <a:pt x="2441" y="2376"/>
                  <a:pt x="1983" y="2376"/>
                </a:cubicBezTo>
                <a:cubicBezTo>
                  <a:pt x="1763" y="2376"/>
                  <a:pt x="1539" y="2293"/>
                  <a:pt x="1358" y="2108"/>
                </a:cubicBezTo>
                <a:cubicBezTo>
                  <a:pt x="798" y="1548"/>
                  <a:pt x="1191" y="584"/>
                  <a:pt x="1989" y="584"/>
                </a:cubicBezTo>
                <a:close/>
                <a:moveTo>
                  <a:pt x="1984" y="0"/>
                </a:moveTo>
                <a:cubicBezTo>
                  <a:pt x="1618" y="0"/>
                  <a:pt x="1245" y="136"/>
                  <a:pt x="941" y="441"/>
                </a:cubicBezTo>
                <a:cubicBezTo>
                  <a:pt x="1" y="1370"/>
                  <a:pt x="667" y="2977"/>
                  <a:pt x="1989" y="2977"/>
                </a:cubicBezTo>
                <a:cubicBezTo>
                  <a:pt x="2810" y="2977"/>
                  <a:pt x="3477" y="2310"/>
                  <a:pt x="3477" y="1489"/>
                </a:cubicBezTo>
                <a:cubicBezTo>
                  <a:pt x="3477" y="595"/>
                  <a:pt x="2747" y="0"/>
                  <a:pt x="198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0" name="Google Shape;150;p2"/>
          <p:cNvSpPr/>
          <p:nvPr/>
        </p:nvSpPr>
        <p:spPr>
          <a:xfrm rot="-5400000">
            <a:off x="8009850" y="-331625"/>
            <a:ext cx="367200" cy="19011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51" name="Google Shape;151;p2"/>
          <p:cNvGrpSpPr/>
          <p:nvPr/>
        </p:nvGrpSpPr>
        <p:grpSpPr>
          <a:xfrm>
            <a:off x="7168800" y="539425"/>
            <a:ext cx="804875" cy="395875"/>
            <a:chOff x="583100" y="2948450"/>
            <a:chExt cx="804875" cy="395875"/>
          </a:xfrm>
        </p:grpSpPr>
        <p:sp>
          <p:nvSpPr>
            <p:cNvPr id="152" name="Google Shape;152;p2"/>
            <p:cNvSpPr/>
            <p:nvPr/>
          </p:nvSpPr>
          <p:spPr>
            <a:xfrm>
              <a:off x="583100"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7" y="1456"/>
                    <a:pt x="742" y="1395"/>
                    <a:pt x="608" y="1261"/>
                  </a:cubicBezTo>
                  <a:cubicBezTo>
                    <a:pt x="191" y="844"/>
                    <a:pt x="489" y="142"/>
                    <a:pt x="1072" y="142"/>
                  </a:cubicBezTo>
                  <a:close/>
                  <a:moveTo>
                    <a:pt x="1070" y="1"/>
                  </a:moveTo>
                  <a:cubicBezTo>
                    <a:pt x="875" y="1"/>
                    <a:pt x="675" y="74"/>
                    <a:pt x="512" y="237"/>
                  </a:cubicBezTo>
                  <a:cubicBezTo>
                    <a:pt x="0" y="737"/>
                    <a:pt x="358" y="1594"/>
                    <a:pt x="1072" y="1594"/>
                  </a:cubicBezTo>
                  <a:cubicBezTo>
                    <a:pt x="1512"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3" name="Google Shape;153;p2"/>
            <p:cNvSpPr/>
            <p:nvPr/>
          </p:nvSpPr>
          <p:spPr>
            <a:xfrm>
              <a:off x="709600"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9" y="1456"/>
                  </a:cubicBezTo>
                  <a:cubicBezTo>
                    <a:pt x="896" y="1456"/>
                    <a:pt x="730" y="1395"/>
                    <a:pt x="596" y="1261"/>
                  </a:cubicBezTo>
                  <a:cubicBezTo>
                    <a:pt x="179" y="844"/>
                    <a:pt x="477" y="142"/>
                    <a:pt x="1060" y="142"/>
                  </a:cubicBezTo>
                  <a:close/>
                  <a:moveTo>
                    <a:pt x="1061" y="1"/>
                  </a:moveTo>
                  <a:cubicBezTo>
                    <a:pt x="864" y="1"/>
                    <a:pt x="663" y="74"/>
                    <a:pt x="501" y="237"/>
                  </a:cubicBezTo>
                  <a:cubicBezTo>
                    <a:pt x="1"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 name="Google Shape;154;p2"/>
            <p:cNvSpPr/>
            <p:nvPr/>
          </p:nvSpPr>
          <p:spPr>
            <a:xfrm>
              <a:off x="835800" y="2948450"/>
              <a:ext cx="46775" cy="39875"/>
            </a:xfrm>
            <a:custGeom>
              <a:avLst/>
              <a:gdLst/>
              <a:ahLst/>
              <a:cxnLst/>
              <a:rect l="l" t="t" r="r" b="b"/>
              <a:pathLst>
                <a:path w="1871" h="1595" extrusionOk="0">
                  <a:moveTo>
                    <a:pt x="1072" y="142"/>
                  </a:moveTo>
                  <a:cubicBezTo>
                    <a:pt x="1430" y="142"/>
                    <a:pt x="1727" y="427"/>
                    <a:pt x="1727" y="797"/>
                  </a:cubicBezTo>
                  <a:cubicBezTo>
                    <a:pt x="1727" y="1192"/>
                    <a:pt x="1405" y="1456"/>
                    <a:pt x="1068" y="1456"/>
                  </a:cubicBezTo>
                  <a:cubicBezTo>
                    <a:pt x="907" y="1456"/>
                    <a:pt x="743" y="1395"/>
                    <a:pt x="608" y="1261"/>
                  </a:cubicBezTo>
                  <a:cubicBezTo>
                    <a:pt x="191" y="844"/>
                    <a:pt x="489" y="142"/>
                    <a:pt x="1072" y="142"/>
                  </a:cubicBezTo>
                  <a:close/>
                  <a:moveTo>
                    <a:pt x="1070" y="1"/>
                  </a:moveTo>
                  <a:cubicBezTo>
                    <a:pt x="875" y="1"/>
                    <a:pt x="676"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 name="Google Shape;155;p2"/>
            <p:cNvSpPr/>
            <p:nvPr/>
          </p:nvSpPr>
          <p:spPr>
            <a:xfrm>
              <a:off x="962300" y="2948450"/>
              <a:ext cx="46475" cy="39875"/>
            </a:xfrm>
            <a:custGeom>
              <a:avLst/>
              <a:gdLst/>
              <a:ahLst/>
              <a:cxnLst/>
              <a:rect l="l" t="t" r="r" b="b"/>
              <a:pathLst>
                <a:path w="1859" h="1595" extrusionOk="0">
                  <a:moveTo>
                    <a:pt x="1061" y="142"/>
                  </a:moveTo>
                  <a:cubicBezTo>
                    <a:pt x="1430" y="142"/>
                    <a:pt x="1715" y="427"/>
                    <a:pt x="1727" y="797"/>
                  </a:cubicBezTo>
                  <a:cubicBezTo>
                    <a:pt x="1727" y="1192"/>
                    <a:pt x="1400" y="1456"/>
                    <a:pt x="1059" y="1456"/>
                  </a:cubicBezTo>
                  <a:cubicBezTo>
                    <a:pt x="896" y="1456"/>
                    <a:pt x="731" y="1395"/>
                    <a:pt x="596" y="1261"/>
                  </a:cubicBezTo>
                  <a:cubicBezTo>
                    <a:pt x="180" y="844"/>
                    <a:pt x="477" y="142"/>
                    <a:pt x="1061" y="142"/>
                  </a:cubicBezTo>
                  <a:close/>
                  <a:moveTo>
                    <a:pt x="1061" y="1"/>
                  </a:moveTo>
                  <a:cubicBezTo>
                    <a:pt x="865" y="1"/>
                    <a:pt x="664" y="74"/>
                    <a:pt x="501" y="237"/>
                  </a:cubicBezTo>
                  <a:cubicBezTo>
                    <a:pt x="1" y="737"/>
                    <a:pt x="358" y="1594"/>
                    <a:pt x="1061"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6" name="Google Shape;156;p2"/>
            <p:cNvSpPr/>
            <p:nvPr/>
          </p:nvSpPr>
          <p:spPr>
            <a:xfrm>
              <a:off x="10885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6" y="1456"/>
                    <a:pt x="742" y="1395"/>
                    <a:pt x="607" y="1261"/>
                  </a:cubicBezTo>
                  <a:cubicBezTo>
                    <a:pt x="191" y="844"/>
                    <a:pt x="488" y="142"/>
                    <a:pt x="1072" y="142"/>
                  </a:cubicBezTo>
                  <a:close/>
                  <a:moveTo>
                    <a:pt x="1070" y="1"/>
                  </a:moveTo>
                  <a:cubicBezTo>
                    <a:pt x="874" y="1"/>
                    <a:pt x="675" y="74"/>
                    <a:pt x="512" y="237"/>
                  </a:cubicBezTo>
                  <a:cubicBezTo>
                    <a:pt x="0" y="737"/>
                    <a:pt x="357" y="1594"/>
                    <a:pt x="1072" y="1594"/>
                  </a:cubicBezTo>
                  <a:cubicBezTo>
                    <a:pt x="1512" y="1582"/>
                    <a:pt x="1858" y="1237"/>
                    <a:pt x="1869" y="797"/>
                  </a:cubicBezTo>
                  <a:cubicBezTo>
                    <a:pt x="1861" y="315"/>
                    <a:pt x="1474"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 name="Google Shape;157;p2"/>
            <p:cNvSpPr/>
            <p:nvPr/>
          </p:nvSpPr>
          <p:spPr>
            <a:xfrm>
              <a:off x="1215025"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8" y="1456"/>
                  </a:cubicBezTo>
                  <a:cubicBezTo>
                    <a:pt x="896" y="1456"/>
                    <a:pt x="730" y="1395"/>
                    <a:pt x="596" y="1261"/>
                  </a:cubicBezTo>
                  <a:cubicBezTo>
                    <a:pt x="179" y="844"/>
                    <a:pt x="477" y="142"/>
                    <a:pt x="1060" y="142"/>
                  </a:cubicBezTo>
                  <a:close/>
                  <a:moveTo>
                    <a:pt x="1061" y="1"/>
                  </a:moveTo>
                  <a:cubicBezTo>
                    <a:pt x="864" y="1"/>
                    <a:pt x="663" y="74"/>
                    <a:pt x="500" y="237"/>
                  </a:cubicBezTo>
                  <a:cubicBezTo>
                    <a:pt x="0"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 name="Google Shape;158;p2"/>
            <p:cNvSpPr/>
            <p:nvPr/>
          </p:nvSpPr>
          <p:spPr>
            <a:xfrm>
              <a:off x="13412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8" y="1456"/>
                  </a:cubicBezTo>
                  <a:cubicBezTo>
                    <a:pt x="907" y="1456"/>
                    <a:pt x="742" y="1395"/>
                    <a:pt x="608" y="1261"/>
                  </a:cubicBezTo>
                  <a:cubicBezTo>
                    <a:pt x="191" y="844"/>
                    <a:pt x="489" y="142"/>
                    <a:pt x="1072" y="142"/>
                  </a:cubicBezTo>
                  <a:close/>
                  <a:moveTo>
                    <a:pt x="1070" y="1"/>
                  </a:moveTo>
                  <a:cubicBezTo>
                    <a:pt x="875" y="1"/>
                    <a:pt x="675"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 name="Google Shape;159;p2"/>
            <p:cNvSpPr/>
            <p:nvPr/>
          </p:nvSpPr>
          <p:spPr>
            <a:xfrm>
              <a:off x="583100"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8" y="1265"/>
                  </a:cubicBezTo>
                  <a:cubicBezTo>
                    <a:pt x="191" y="849"/>
                    <a:pt x="489" y="146"/>
                    <a:pt x="1072" y="146"/>
                  </a:cubicBezTo>
                  <a:close/>
                  <a:moveTo>
                    <a:pt x="1073" y="0"/>
                  </a:moveTo>
                  <a:cubicBezTo>
                    <a:pt x="876" y="0"/>
                    <a:pt x="675" y="75"/>
                    <a:pt x="512" y="242"/>
                  </a:cubicBezTo>
                  <a:cubicBezTo>
                    <a:pt x="0" y="742"/>
                    <a:pt x="358" y="1599"/>
                    <a:pt x="1072" y="1599"/>
                  </a:cubicBezTo>
                  <a:cubicBezTo>
                    <a:pt x="1512"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0" name="Google Shape;160;p2"/>
            <p:cNvSpPr/>
            <p:nvPr/>
          </p:nvSpPr>
          <p:spPr>
            <a:xfrm>
              <a:off x="709600"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1" y="242"/>
                  </a:cubicBezTo>
                  <a:cubicBezTo>
                    <a:pt x="1"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 name="Google Shape;161;p2"/>
            <p:cNvSpPr/>
            <p:nvPr/>
          </p:nvSpPr>
          <p:spPr>
            <a:xfrm>
              <a:off x="835800" y="3067100"/>
              <a:ext cx="46775" cy="39975"/>
            </a:xfrm>
            <a:custGeom>
              <a:avLst/>
              <a:gdLst/>
              <a:ahLst/>
              <a:cxnLst/>
              <a:rect l="l" t="t" r="r" b="b"/>
              <a:pathLst>
                <a:path w="1871" h="1599" extrusionOk="0">
                  <a:moveTo>
                    <a:pt x="1072" y="146"/>
                  </a:moveTo>
                  <a:cubicBezTo>
                    <a:pt x="1430" y="146"/>
                    <a:pt x="1727" y="432"/>
                    <a:pt x="1727" y="801"/>
                  </a:cubicBezTo>
                  <a:cubicBezTo>
                    <a:pt x="1727" y="1196"/>
                    <a:pt x="1400" y="1460"/>
                    <a:pt x="1063" y="1460"/>
                  </a:cubicBezTo>
                  <a:cubicBezTo>
                    <a:pt x="902" y="1460"/>
                    <a:pt x="739" y="1400"/>
                    <a:pt x="608" y="1265"/>
                  </a:cubicBezTo>
                  <a:cubicBezTo>
                    <a:pt x="191" y="849"/>
                    <a:pt x="489" y="146"/>
                    <a:pt x="1072" y="146"/>
                  </a:cubicBezTo>
                  <a:close/>
                  <a:moveTo>
                    <a:pt x="1073" y="0"/>
                  </a:moveTo>
                  <a:cubicBezTo>
                    <a:pt x="876" y="0"/>
                    <a:pt x="676"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2" name="Google Shape;162;p2"/>
            <p:cNvSpPr/>
            <p:nvPr/>
          </p:nvSpPr>
          <p:spPr>
            <a:xfrm>
              <a:off x="962300" y="3067100"/>
              <a:ext cx="46475" cy="39975"/>
            </a:xfrm>
            <a:custGeom>
              <a:avLst/>
              <a:gdLst/>
              <a:ahLst/>
              <a:cxnLst/>
              <a:rect l="l" t="t" r="r" b="b"/>
              <a:pathLst>
                <a:path w="1859" h="1599" extrusionOk="0">
                  <a:moveTo>
                    <a:pt x="1061" y="146"/>
                  </a:moveTo>
                  <a:cubicBezTo>
                    <a:pt x="1430" y="146"/>
                    <a:pt x="1727" y="432"/>
                    <a:pt x="1727" y="801"/>
                  </a:cubicBezTo>
                  <a:cubicBezTo>
                    <a:pt x="1719" y="1196"/>
                    <a:pt x="1395" y="1460"/>
                    <a:pt x="1056" y="1460"/>
                  </a:cubicBezTo>
                  <a:cubicBezTo>
                    <a:pt x="895" y="1460"/>
                    <a:pt x="731" y="1400"/>
                    <a:pt x="596" y="1265"/>
                  </a:cubicBezTo>
                  <a:cubicBezTo>
                    <a:pt x="180" y="849"/>
                    <a:pt x="477" y="146"/>
                    <a:pt x="1061" y="146"/>
                  </a:cubicBezTo>
                  <a:close/>
                  <a:moveTo>
                    <a:pt x="1061" y="0"/>
                  </a:moveTo>
                  <a:cubicBezTo>
                    <a:pt x="865" y="0"/>
                    <a:pt x="664" y="75"/>
                    <a:pt x="501" y="242"/>
                  </a:cubicBezTo>
                  <a:cubicBezTo>
                    <a:pt x="1" y="742"/>
                    <a:pt x="358" y="1599"/>
                    <a:pt x="1061" y="1599"/>
                  </a:cubicBezTo>
                  <a:cubicBezTo>
                    <a:pt x="1501" y="1587"/>
                    <a:pt x="1858" y="1242"/>
                    <a:pt x="1858" y="801"/>
                  </a:cubicBezTo>
                  <a:cubicBezTo>
                    <a:pt x="1858" y="320"/>
                    <a:pt x="1469"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 name="Google Shape;163;p2"/>
            <p:cNvSpPr/>
            <p:nvPr/>
          </p:nvSpPr>
          <p:spPr>
            <a:xfrm>
              <a:off x="1088525"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7" y="1265"/>
                  </a:cubicBezTo>
                  <a:cubicBezTo>
                    <a:pt x="191" y="849"/>
                    <a:pt x="488" y="146"/>
                    <a:pt x="1072" y="146"/>
                  </a:cubicBezTo>
                  <a:close/>
                  <a:moveTo>
                    <a:pt x="1073" y="0"/>
                  </a:moveTo>
                  <a:cubicBezTo>
                    <a:pt x="876" y="0"/>
                    <a:pt x="675" y="75"/>
                    <a:pt x="512" y="242"/>
                  </a:cubicBezTo>
                  <a:cubicBezTo>
                    <a:pt x="0" y="742"/>
                    <a:pt x="357" y="1599"/>
                    <a:pt x="1072" y="1599"/>
                  </a:cubicBezTo>
                  <a:cubicBezTo>
                    <a:pt x="1512" y="1587"/>
                    <a:pt x="1858" y="1242"/>
                    <a:pt x="1869" y="801"/>
                  </a:cubicBezTo>
                  <a:cubicBezTo>
                    <a:pt x="1869"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 name="Google Shape;164;p2"/>
            <p:cNvSpPr/>
            <p:nvPr/>
          </p:nvSpPr>
          <p:spPr>
            <a:xfrm>
              <a:off x="1215025"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0" y="242"/>
                  </a:cubicBezTo>
                  <a:cubicBezTo>
                    <a:pt x="0"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 name="Google Shape;165;p2"/>
            <p:cNvSpPr/>
            <p:nvPr/>
          </p:nvSpPr>
          <p:spPr>
            <a:xfrm>
              <a:off x="1341225" y="3067100"/>
              <a:ext cx="46750" cy="39975"/>
            </a:xfrm>
            <a:custGeom>
              <a:avLst/>
              <a:gdLst/>
              <a:ahLst/>
              <a:cxnLst/>
              <a:rect l="l" t="t" r="r" b="b"/>
              <a:pathLst>
                <a:path w="1870" h="1599" extrusionOk="0">
                  <a:moveTo>
                    <a:pt x="1072" y="146"/>
                  </a:moveTo>
                  <a:cubicBezTo>
                    <a:pt x="1429" y="146"/>
                    <a:pt x="1727" y="432"/>
                    <a:pt x="1727" y="801"/>
                  </a:cubicBezTo>
                  <a:cubicBezTo>
                    <a:pt x="1727" y="1196"/>
                    <a:pt x="1400" y="1460"/>
                    <a:pt x="1062" y="1460"/>
                  </a:cubicBezTo>
                  <a:cubicBezTo>
                    <a:pt x="902" y="1460"/>
                    <a:pt x="739" y="1400"/>
                    <a:pt x="608" y="1265"/>
                  </a:cubicBezTo>
                  <a:cubicBezTo>
                    <a:pt x="191" y="849"/>
                    <a:pt x="489" y="146"/>
                    <a:pt x="1072" y="146"/>
                  </a:cubicBezTo>
                  <a:close/>
                  <a:moveTo>
                    <a:pt x="1073" y="0"/>
                  </a:moveTo>
                  <a:cubicBezTo>
                    <a:pt x="876" y="0"/>
                    <a:pt x="675"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 name="Google Shape;166;p2"/>
            <p:cNvSpPr/>
            <p:nvPr/>
          </p:nvSpPr>
          <p:spPr>
            <a:xfrm>
              <a:off x="583100"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7" y="1461"/>
                    <a:pt x="742" y="1401"/>
                    <a:pt x="608" y="1266"/>
                  </a:cubicBezTo>
                  <a:cubicBezTo>
                    <a:pt x="191" y="849"/>
                    <a:pt x="489" y="147"/>
                    <a:pt x="1072" y="147"/>
                  </a:cubicBezTo>
                  <a:close/>
                  <a:moveTo>
                    <a:pt x="1070" y="1"/>
                  </a:moveTo>
                  <a:cubicBezTo>
                    <a:pt x="875" y="1"/>
                    <a:pt x="675" y="75"/>
                    <a:pt x="512" y="242"/>
                  </a:cubicBezTo>
                  <a:cubicBezTo>
                    <a:pt x="0" y="742"/>
                    <a:pt x="358" y="1599"/>
                    <a:pt x="1072" y="1599"/>
                  </a:cubicBezTo>
                  <a:cubicBezTo>
                    <a:pt x="1512"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 name="Google Shape;167;p2"/>
            <p:cNvSpPr/>
            <p:nvPr/>
          </p:nvSpPr>
          <p:spPr>
            <a:xfrm>
              <a:off x="709600"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9" y="1461"/>
                  </a:cubicBezTo>
                  <a:cubicBezTo>
                    <a:pt x="896" y="1461"/>
                    <a:pt x="730" y="1401"/>
                    <a:pt x="596" y="1266"/>
                  </a:cubicBezTo>
                  <a:cubicBezTo>
                    <a:pt x="179" y="849"/>
                    <a:pt x="477" y="147"/>
                    <a:pt x="1060" y="147"/>
                  </a:cubicBezTo>
                  <a:close/>
                  <a:moveTo>
                    <a:pt x="1061" y="1"/>
                  </a:moveTo>
                  <a:cubicBezTo>
                    <a:pt x="864" y="1"/>
                    <a:pt x="663" y="75"/>
                    <a:pt x="501" y="242"/>
                  </a:cubicBezTo>
                  <a:cubicBezTo>
                    <a:pt x="1"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8" name="Google Shape;168;p2"/>
            <p:cNvSpPr/>
            <p:nvPr/>
          </p:nvSpPr>
          <p:spPr>
            <a:xfrm>
              <a:off x="835800" y="3185850"/>
              <a:ext cx="46775" cy="40000"/>
            </a:xfrm>
            <a:custGeom>
              <a:avLst/>
              <a:gdLst/>
              <a:ahLst/>
              <a:cxnLst/>
              <a:rect l="l" t="t" r="r" b="b"/>
              <a:pathLst>
                <a:path w="1871" h="1600" extrusionOk="0">
                  <a:moveTo>
                    <a:pt x="1072" y="147"/>
                  </a:moveTo>
                  <a:cubicBezTo>
                    <a:pt x="1430" y="147"/>
                    <a:pt x="1727" y="433"/>
                    <a:pt x="1727" y="802"/>
                  </a:cubicBezTo>
                  <a:cubicBezTo>
                    <a:pt x="1727" y="1197"/>
                    <a:pt x="1405" y="1461"/>
                    <a:pt x="1068" y="1461"/>
                  </a:cubicBezTo>
                  <a:cubicBezTo>
                    <a:pt x="907" y="1461"/>
                    <a:pt x="743" y="1401"/>
                    <a:pt x="608" y="1266"/>
                  </a:cubicBezTo>
                  <a:cubicBezTo>
                    <a:pt x="191" y="849"/>
                    <a:pt x="489" y="147"/>
                    <a:pt x="1072" y="147"/>
                  </a:cubicBezTo>
                  <a:close/>
                  <a:moveTo>
                    <a:pt x="1071" y="1"/>
                  </a:moveTo>
                  <a:cubicBezTo>
                    <a:pt x="875" y="1"/>
                    <a:pt x="676" y="75"/>
                    <a:pt x="513" y="242"/>
                  </a:cubicBezTo>
                  <a:cubicBezTo>
                    <a:pt x="1" y="742"/>
                    <a:pt x="358" y="1599"/>
                    <a:pt x="1072" y="1599"/>
                  </a:cubicBezTo>
                  <a:cubicBezTo>
                    <a:pt x="1513" y="1588"/>
                    <a:pt x="1858" y="1242"/>
                    <a:pt x="1870" y="802"/>
                  </a:cubicBezTo>
                  <a:cubicBezTo>
                    <a:pt x="1862" y="320"/>
                    <a:pt x="1475" y="1"/>
                    <a:pt x="107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 name="Google Shape;169;p2"/>
            <p:cNvSpPr/>
            <p:nvPr/>
          </p:nvSpPr>
          <p:spPr>
            <a:xfrm>
              <a:off x="962300" y="3185850"/>
              <a:ext cx="46475" cy="40000"/>
            </a:xfrm>
            <a:custGeom>
              <a:avLst/>
              <a:gdLst/>
              <a:ahLst/>
              <a:cxnLst/>
              <a:rect l="l" t="t" r="r" b="b"/>
              <a:pathLst>
                <a:path w="1859" h="1600" extrusionOk="0">
                  <a:moveTo>
                    <a:pt x="1061" y="147"/>
                  </a:moveTo>
                  <a:cubicBezTo>
                    <a:pt x="1430" y="147"/>
                    <a:pt x="1715" y="433"/>
                    <a:pt x="1727" y="802"/>
                  </a:cubicBezTo>
                  <a:cubicBezTo>
                    <a:pt x="1727" y="1197"/>
                    <a:pt x="1400" y="1461"/>
                    <a:pt x="1059" y="1461"/>
                  </a:cubicBezTo>
                  <a:cubicBezTo>
                    <a:pt x="896" y="1461"/>
                    <a:pt x="731" y="1401"/>
                    <a:pt x="596" y="1266"/>
                  </a:cubicBezTo>
                  <a:cubicBezTo>
                    <a:pt x="180" y="849"/>
                    <a:pt x="477" y="147"/>
                    <a:pt x="1061" y="147"/>
                  </a:cubicBezTo>
                  <a:close/>
                  <a:moveTo>
                    <a:pt x="1061" y="1"/>
                  </a:moveTo>
                  <a:cubicBezTo>
                    <a:pt x="865" y="1"/>
                    <a:pt x="664" y="75"/>
                    <a:pt x="501" y="242"/>
                  </a:cubicBezTo>
                  <a:cubicBezTo>
                    <a:pt x="1" y="742"/>
                    <a:pt x="358" y="1599"/>
                    <a:pt x="1061" y="1599"/>
                  </a:cubicBezTo>
                  <a:cubicBezTo>
                    <a:pt x="1501" y="1588"/>
                    <a:pt x="1858" y="1242"/>
                    <a:pt x="1858" y="802"/>
                  </a:cubicBezTo>
                  <a:cubicBezTo>
                    <a:pt x="1858" y="320"/>
                    <a:pt x="1469"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 name="Google Shape;170;p2"/>
            <p:cNvSpPr/>
            <p:nvPr/>
          </p:nvSpPr>
          <p:spPr>
            <a:xfrm>
              <a:off x="10885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6" y="1461"/>
                    <a:pt x="742" y="1401"/>
                    <a:pt x="607" y="1266"/>
                  </a:cubicBezTo>
                  <a:cubicBezTo>
                    <a:pt x="191" y="849"/>
                    <a:pt x="488" y="147"/>
                    <a:pt x="1072" y="147"/>
                  </a:cubicBezTo>
                  <a:close/>
                  <a:moveTo>
                    <a:pt x="1070" y="1"/>
                  </a:moveTo>
                  <a:cubicBezTo>
                    <a:pt x="875" y="1"/>
                    <a:pt x="675" y="75"/>
                    <a:pt x="512" y="242"/>
                  </a:cubicBezTo>
                  <a:cubicBezTo>
                    <a:pt x="0" y="742"/>
                    <a:pt x="357" y="1599"/>
                    <a:pt x="1072" y="1599"/>
                  </a:cubicBezTo>
                  <a:cubicBezTo>
                    <a:pt x="1512" y="1588"/>
                    <a:pt x="1858" y="1242"/>
                    <a:pt x="1869" y="802"/>
                  </a:cubicBezTo>
                  <a:cubicBezTo>
                    <a:pt x="1861"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1" name="Google Shape;171;p2"/>
            <p:cNvSpPr/>
            <p:nvPr/>
          </p:nvSpPr>
          <p:spPr>
            <a:xfrm>
              <a:off x="1215025"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8" y="1461"/>
                  </a:cubicBezTo>
                  <a:cubicBezTo>
                    <a:pt x="896" y="1461"/>
                    <a:pt x="730" y="1401"/>
                    <a:pt x="596" y="1266"/>
                  </a:cubicBezTo>
                  <a:cubicBezTo>
                    <a:pt x="179" y="849"/>
                    <a:pt x="477" y="147"/>
                    <a:pt x="1060" y="147"/>
                  </a:cubicBezTo>
                  <a:close/>
                  <a:moveTo>
                    <a:pt x="1061" y="1"/>
                  </a:moveTo>
                  <a:cubicBezTo>
                    <a:pt x="864" y="1"/>
                    <a:pt x="663" y="75"/>
                    <a:pt x="500" y="242"/>
                  </a:cubicBezTo>
                  <a:cubicBezTo>
                    <a:pt x="0"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2" name="Google Shape;172;p2"/>
            <p:cNvSpPr/>
            <p:nvPr/>
          </p:nvSpPr>
          <p:spPr>
            <a:xfrm>
              <a:off x="13412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8" y="1461"/>
                  </a:cubicBezTo>
                  <a:cubicBezTo>
                    <a:pt x="907" y="1461"/>
                    <a:pt x="742" y="1401"/>
                    <a:pt x="608" y="1266"/>
                  </a:cubicBezTo>
                  <a:cubicBezTo>
                    <a:pt x="191" y="849"/>
                    <a:pt x="489" y="147"/>
                    <a:pt x="1072" y="147"/>
                  </a:cubicBezTo>
                  <a:close/>
                  <a:moveTo>
                    <a:pt x="1070" y="1"/>
                  </a:moveTo>
                  <a:cubicBezTo>
                    <a:pt x="875" y="1"/>
                    <a:pt x="675" y="75"/>
                    <a:pt x="513" y="242"/>
                  </a:cubicBezTo>
                  <a:cubicBezTo>
                    <a:pt x="1" y="742"/>
                    <a:pt x="358" y="1599"/>
                    <a:pt x="1072" y="1599"/>
                  </a:cubicBezTo>
                  <a:cubicBezTo>
                    <a:pt x="1513"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 name="Google Shape;173;p2"/>
            <p:cNvSpPr/>
            <p:nvPr/>
          </p:nvSpPr>
          <p:spPr>
            <a:xfrm>
              <a:off x="583100" y="3304525"/>
              <a:ext cx="46750" cy="39800"/>
            </a:xfrm>
            <a:custGeom>
              <a:avLst/>
              <a:gdLst/>
              <a:ahLst/>
              <a:cxnLst/>
              <a:rect l="l" t="t" r="r" b="b"/>
              <a:pathLst>
                <a:path w="1870" h="1592" extrusionOk="0">
                  <a:moveTo>
                    <a:pt x="1058" y="150"/>
                  </a:moveTo>
                  <a:cubicBezTo>
                    <a:pt x="1062" y="150"/>
                    <a:pt x="1067" y="150"/>
                    <a:pt x="1072" y="150"/>
                  </a:cubicBezTo>
                  <a:cubicBezTo>
                    <a:pt x="1429" y="150"/>
                    <a:pt x="1727" y="436"/>
                    <a:pt x="1727" y="805"/>
                  </a:cubicBezTo>
                  <a:cubicBezTo>
                    <a:pt x="1727" y="1200"/>
                    <a:pt x="1399" y="1464"/>
                    <a:pt x="1062" y="1464"/>
                  </a:cubicBezTo>
                  <a:cubicBezTo>
                    <a:pt x="901" y="1464"/>
                    <a:pt x="738" y="1404"/>
                    <a:pt x="608" y="1270"/>
                  </a:cubicBezTo>
                  <a:cubicBezTo>
                    <a:pt x="194" y="856"/>
                    <a:pt x="484" y="150"/>
                    <a:pt x="1058" y="150"/>
                  </a:cubicBezTo>
                  <a:close/>
                  <a:moveTo>
                    <a:pt x="1066" y="1"/>
                  </a:moveTo>
                  <a:cubicBezTo>
                    <a:pt x="871" y="1"/>
                    <a:pt x="673" y="73"/>
                    <a:pt x="512" y="234"/>
                  </a:cubicBezTo>
                  <a:cubicBezTo>
                    <a:pt x="0" y="746"/>
                    <a:pt x="358" y="1591"/>
                    <a:pt x="1072" y="1591"/>
                  </a:cubicBezTo>
                  <a:cubicBezTo>
                    <a:pt x="1512" y="1591"/>
                    <a:pt x="1858" y="1246"/>
                    <a:pt x="1870" y="805"/>
                  </a:cubicBezTo>
                  <a:cubicBezTo>
                    <a:pt x="1870"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4" name="Google Shape;174;p2"/>
            <p:cNvSpPr/>
            <p:nvPr/>
          </p:nvSpPr>
          <p:spPr>
            <a:xfrm>
              <a:off x="709600" y="3304525"/>
              <a:ext cx="46450" cy="39800"/>
            </a:xfrm>
            <a:custGeom>
              <a:avLst/>
              <a:gdLst/>
              <a:ahLst/>
              <a:cxnLst/>
              <a:rect l="l" t="t" r="r" b="b"/>
              <a:pathLst>
                <a:path w="1858" h="1592" extrusionOk="0">
                  <a:moveTo>
                    <a:pt x="1046" y="150"/>
                  </a:moveTo>
                  <a:cubicBezTo>
                    <a:pt x="1051" y="150"/>
                    <a:pt x="1055" y="150"/>
                    <a:pt x="1060" y="150"/>
                  </a:cubicBezTo>
                  <a:cubicBezTo>
                    <a:pt x="1429" y="150"/>
                    <a:pt x="1727" y="436"/>
                    <a:pt x="1727" y="805"/>
                  </a:cubicBezTo>
                  <a:cubicBezTo>
                    <a:pt x="1719" y="1200"/>
                    <a:pt x="1394" y="1464"/>
                    <a:pt x="1056" y="1464"/>
                  </a:cubicBezTo>
                  <a:cubicBezTo>
                    <a:pt x="895" y="1464"/>
                    <a:pt x="730" y="1404"/>
                    <a:pt x="596" y="1270"/>
                  </a:cubicBezTo>
                  <a:cubicBezTo>
                    <a:pt x="183" y="856"/>
                    <a:pt x="472" y="150"/>
                    <a:pt x="1046" y="150"/>
                  </a:cubicBezTo>
                  <a:close/>
                  <a:moveTo>
                    <a:pt x="1054" y="1"/>
                  </a:moveTo>
                  <a:cubicBezTo>
                    <a:pt x="859" y="1"/>
                    <a:pt x="662" y="73"/>
                    <a:pt x="501" y="234"/>
                  </a:cubicBezTo>
                  <a:cubicBezTo>
                    <a:pt x="1" y="734"/>
                    <a:pt x="358" y="1591"/>
                    <a:pt x="1060"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5" name="Google Shape;175;p2"/>
            <p:cNvSpPr/>
            <p:nvPr/>
          </p:nvSpPr>
          <p:spPr>
            <a:xfrm>
              <a:off x="835800" y="3304525"/>
              <a:ext cx="46775" cy="39800"/>
            </a:xfrm>
            <a:custGeom>
              <a:avLst/>
              <a:gdLst/>
              <a:ahLst/>
              <a:cxnLst/>
              <a:rect l="l" t="t" r="r" b="b"/>
              <a:pathLst>
                <a:path w="1871" h="1592" extrusionOk="0">
                  <a:moveTo>
                    <a:pt x="1058" y="150"/>
                  </a:moveTo>
                  <a:cubicBezTo>
                    <a:pt x="1063" y="150"/>
                    <a:pt x="1068" y="150"/>
                    <a:pt x="1072" y="150"/>
                  </a:cubicBezTo>
                  <a:cubicBezTo>
                    <a:pt x="1430" y="150"/>
                    <a:pt x="1727" y="436"/>
                    <a:pt x="1727" y="805"/>
                  </a:cubicBezTo>
                  <a:cubicBezTo>
                    <a:pt x="1727" y="1200"/>
                    <a:pt x="1400" y="1464"/>
                    <a:pt x="1063" y="1464"/>
                  </a:cubicBezTo>
                  <a:cubicBezTo>
                    <a:pt x="902" y="1464"/>
                    <a:pt x="739" y="1404"/>
                    <a:pt x="608" y="1270"/>
                  </a:cubicBezTo>
                  <a:cubicBezTo>
                    <a:pt x="195" y="856"/>
                    <a:pt x="484" y="150"/>
                    <a:pt x="1058" y="150"/>
                  </a:cubicBezTo>
                  <a:close/>
                  <a:moveTo>
                    <a:pt x="1066" y="1"/>
                  </a:moveTo>
                  <a:cubicBezTo>
                    <a:pt x="872" y="1"/>
                    <a:pt x="674" y="73"/>
                    <a:pt x="513" y="234"/>
                  </a:cubicBezTo>
                  <a:cubicBezTo>
                    <a:pt x="1" y="746"/>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 name="Google Shape;176;p2"/>
            <p:cNvSpPr/>
            <p:nvPr/>
          </p:nvSpPr>
          <p:spPr>
            <a:xfrm>
              <a:off x="962300" y="3304525"/>
              <a:ext cx="46475" cy="39800"/>
            </a:xfrm>
            <a:custGeom>
              <a:avLst/>
              <a:gdLst/>
              <a:ahLst/>
              <a:cxnLst/>
              <a:rect l="l" t="t" r="r" b="b"/>
              <a:pathLst>
                <a:path w="1859" h="1592" extrusionOk="0">
                  <a:moveTo>
                    <a:pt x="1046" y="150"/>
                  </a:moveTo>
                  <a:cubicBezTo>
                    <a:pt x="1051" y="150"/>
                    <a:pt x="1056" y="150"/>
                    <a:pt x="1061" y="150"/>
                  </a:cubicBezTo>
                  <a:cubicBezTo>
                    <a:pt x="1430" y="150"/>
                    <a:pt x="1727" y="436"/>
                    <a:pt x="1727" y="805"/>
                  </a:cubicBezTo>
                  <a:cubicBezTo>
                    <a:pt x="1719" y="1200"/>
                    <a:pt x="1395" y="1464"/>
                    <a:pt x="1056" y="1464"/>
                  </a:cubicBezTo>
                  <a:cubicBezTo>
                    <a:pt x="895" y="1464"/>
                    <a:pt x="731" y="1404"/>
                    <a:pt x="596" y="1270"/>
                  </a:cubicBezTo>
                  <a:cubicBezTo>
                    <a:pt x="183" y="856"/>
                    <a:pt x="472" y="150"/>
                    <a:pt x="1046" y="150"/>
                  </a:cubicBezTo>
                  <a:close/>
                  <a:moveTo>
                    <a:pt x="1054" y="1"/>
                  </a:moveTo>
                  <a:cubicBezTo>
                    <a:pt x="860" y="1"/>
                    <a:pt x="662" y="73"/>
                    <a:pt x="501" y="234"/>
                  </a:cubicBezTo>
                  <a:cubicBezTo>
                    <a:pt x="1" y="746"/>
                    <a:pt x="358" y="1591"/>
                    <a:pt x="1061"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 name="Google Shape;177;p2"/>
            <p:cNvSpPr/>
            <p:nvPr/>
          </p:nvSpPr>
          <p:spPr>
            <a:xfrm>
              <a:off x="1088525" y="3304525"/>
              <a:ext cx="46750" cy="39800"/>
            </a:xfrm>
            <a:custGeom>
              <a:avLst/>
              <a:gdLst/>
              <a:ahLst/>
              <a:cxnLst/>
              <a:rect l="l" t="t" r="r" b="b"/>
              <a:pathLst>
                <a:path w="1870" h="1592" extrusionOk="0">
                  <a:moveTo>
                    <a:pt x="1057" y="150"/>
                  </a:moveTo>
                  <a:cubicBezTo>
                    <a:pt x="1062" y="150"/>
                    <a:pt x="1067" y="150"/>
                    <a:pt x="1072" y="150"/>
                  </a:cubicBezTo>
                  <a:cubicBezTo>
                    <a:pt x="1429" y="150"/>
                    <a:pt x="1727" y="436"/>
                    <a:pt x="1727" y="805"/>
                  </a:cubicBezTo>
                  <a:cubicBezTo>
                    <a:pt x="1727" y="1200"/>
                    <a:pt x="1399" y="1464"/>
                    <a:pt x="1062" y="1464"/>
                  </a:cubicBezTo>
                  <a:cubicBezTo>
                    <a:pt x="901" y="1464"/>
                    <a:pt x="738" y="1404"/>
                    <a:pt x="607" y="1270"/>
                  </a:cubicBezTo>
                  <a:cubicBezTo>
                    <a:pt x="194" y="856"/>
                    <a:pt x="483" y="150"/>
                    <a:pt x="1057" y="150"/>
                  </a:cubicBezTo>
                  <a:close/>
                  <a:moveTo>
                    <a:pt x="1066" y="1"/>
                  </a:moveTo>
                  <a:cubicBezTo>
                    <a:pt x="871" y="1"/>
                    <a:pt x="673" y="73"/>
                    <a:pt x="512" y="234"/>
                  </a:cubicBezTo>
                  <a:cubicBezTo>
                    <a:pt x="0" y="746"/>
                    <a:pt x="357" y="1591"/>
                    <a:pt x="1072" y="1591"/>
                  </a:cubicBezTo>
                  <a:cubicBezTo>
                    <a:pt x="1512" y="1591"/>
                    <a:pt x="1858" y="1246"/>
                    <a:pt x="1869" y="805"/>
                  </a:cubicBezTo>
                  <a:cubicBezTo>
                    <a:pt x="1869"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 name="Google Shape;178;p2"/>
            <p:cNvSpPr/>
            <p:nvPr/>
          </p:nvSpPr>
          <p:spPr>
            <a:xfrm>
              <a:off x="1214800" y="3304625"/>
              <a:ext cx="46675" cy="39700"/>
            </a:xfrm>
            <a:custGeom>
              <a:avLst/>
              <a:gdLst/>
              <a:ahLst/>
              <a:cxnLst/>
              <a:rect l="l" t="t" r="r" b="b"/>
              <a:pathLst>
                <a:path w="1867" h="1588" extrusionOk="0">
                  <a:moveTo>
                    <a:pt x="1055" y="146"/>
                  </a:moveTo>
                  <a:cubicBezTo>
                    <a:pt x="1059" y="146"/>
                    <a:pt x="1064" y="146"/>
                    <a:pt x="1069" y="146"/>
                  </a:cubicBezTo>
                  <a:cubicBezTo>
                    <a:pt x="1438" y="146"/>
                    <a:pt x="1736" y="432"/>
                    <a:pt x="1736" y="801"/>
                  </a:cubicBezTo>
                  <a:cubicBezTo>
                    <a:pt x="1728" y="1196"/>
                    <a:pt x="1403" y="1460"/>
                    <a:pt x="1065" y="1460"/>
                  </a:cubicBezTo>
                  <a:cubicBezTo>
                    <a:pt x="904" y="1460"/>
                    <a:pt x="739" y="1400"/>
                    <a:pt x="605" y="1266"/>
                  </a:cubicBezTo>
                  <a:cubicBezTo>
                    <a:pt x="191" y="852"/>
                    <a:pt x="481" y="146"/>
                    <a:pt x="1055" y="146"/>
                  </a:cubicBezTo>
                  <a:close/>
                  <a:moveTo>
                    <a:pt x="1066" y="0"/>
                  </a:moveTo>
                  <a:cubicBezTo>
                    <a:pt x="868" y="0"/>
                    <a:pt x="664" y="75"/>
                    <a:pt x="497" y="242"/>
                  </a:cubicBezTo>
                  <a:cubicBezTo>
                    <a:pt x="1" y="738"/>
                    <a:pt x="361" y="1587"/>
                    <a:pt x="1055" y="1587"/>
                  </a:cubicBezTo>
                  <a:cubicBezTo>
                    <a:pt x="1059" y="1587"/>
                    <a:pt x="1064" y="1587"/>
                    <a:pt x="1069" y="1587"/>
                  </a:cubicBezTo>
                  <a:cubicBezTo>
                    <a:pt x="1510" y="1587"/>
                    <a:pt x="1855" y="1230"/>
                    <a:pt x="1867" y="801"/>
                  </a:cubicBezTo>
                  <a:cubicBezTo>
                    <a:pt x="1867" y="320"/>
                    <a:pt x="1477" y="0"/>
                    <a:pt x="1066"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 name="Google Shape;179;p2"/>
            <p:cNvSpPr/>
            <p:nvPr/>
          </p:nvSpPr>
          <p:spPr>
            <a:xfrm>
              <a:off x="1341225" y="3304525"/>
              <a:ext cx="46750" cy="39800"/>
            </a:xfrm>
            <a:custGeom>
              <a:avLst/>
              <a:gdLst/>
              <a:ahLst/>
              <a:cxnLst/>
              <a:rect l="l" t="t" r="r" b="b"/>
              <a:pathLst>
                <a:path w="1870" h="1592" extrusionOk="0">
                  <a:moveTo>
                    <a:pt x="1058" y="150"/>
                  </a:moveTo>
                  <a:cubicBezTo>
                    <a:pt x="1063" y="150"/>
                    <a:pt x="1067" y="150"/>
                    <a:pt x="1072" y="150"/>
                  </a:cubicBezTo>
                  <a:cubicBezTo>
                    <a:pt x="1429" y="150"/>
                    <a:pt x="1727" y="436"/>
                    <a:pt x="1727" y="805"/>
                  </a:cubicBezTo>
                  <a:cubicBezTo>
                    <a:pt x="1727" y="1200"/>
                    <a:pt x="1400" y="1464"/>
                    <a:pt x="1062" y="1464"/>
                  </a:cubicBezTo>
                  <a:cubicBezTo>
                    <a:pt x="902" y="1464"/>
                    <a:pt x="739" y="1404"/>
                    <a:pt x="608" y="1270"/>
                  </a:cubicBezTo>
                  <a:cubicBezTo>
                    <a:pt x="195" y="856"/>
                    <a:pt x="484" y="150"/>
                    <a:pt x="1058" y="150"/>
                  </a:cubicBezTo>
                  <a:close/>
                  <a:moveTo>
                    <a:pt x="1066" y="1"/>
                  </a:moveTo>
                  <a:cubicBezTo>
                    <a:pt x="871" y="1"/>
                    <a:pt x="673" y="73"/>
                    <a:pt x="513" y="234"/>
                  </a:cubicBezTo>
                  <a:cubicBezTo>
                    <a:pt x="1" y="734"/>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80" name="Google Shape;180;p2"/>
          <p:cNvSpPr/>
          <p:nvPr/>
        </p:nvSpPr>
        <p:spPr>
          <a:xfrm>
            <a:off x="2285471" y="4735775"/>
            <a:ext cx="547500" cy="547500"/>
          </a:xfrm>
          <a:prstGeom prst="donut">
            <a:avLst>
              <a:gd name="adj" fmla="val 28159"/>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81" name="Google Shape;181;p2"/>
          <p:cNvGrpSpPr/>
          <p:nvPr/>
        </p:nvGrpSpPr>
        <p:grpSpPr>
          <a:xfrm>
            <a:off x="7749475" y="4706538"/>
            <a:ext cx="1541875" cy="301175"/>
            <a:chOff x="8177200" y="4623825"/>
            <a:chExt cx="1541875" cy="301175"/>
          </a:xfrm>
        </p:grpSpPr>
        <p:sp>
          <p:nvSpPr>
            <p:cNvPr id="182" name="Google Shape;182;p2"/>
            <p:cNvSpPr/>
            <p:nvPr/>
          </p:nvSpPr>
          <p:spPr>
            <a:xfrm>
              <a:off x="8177200" y="4813050"/>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dk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3" name="Google Shape;183;p2"/>
            <p:cNvSpPr/>
            <p:nvPr/>
          </p:nvSpPr>
          <p:spPr>
            <a:xfrm>
              <a:off x="8177200" y="4718438"/>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dk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 name="Google Shape;184;p2"/>
            <p:cNvSpPr/>
            <p:nvPr/>
          </p:nvSpPr>
          <p:spPr>
            <a:xfrm>
              <a:off x="8177200" y="4623825"/>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dk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85" name="Google Shape;185;p2"/>
          <p:cNvSpPr/>
          <p:nvPr/>
        </p:nvSpPr>
        <p:spPr>
          <a:xfrm>
            <a:off x="5697125" y="-229248"/>
            <a:ext cx="547507" cy="526185"/>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6" name="Google Shape;186;p2"/>
          <p:cNvSpPr txBox="1"/>
          <p:nvPr>
            <p:ph type="ctrTitle"/>
          </p:nvPr>
        </p:nvSpPr>
        <p:spPr>
          <a:xfrm>
            <a:off x="998025" y="1608650"/>
            <a:ext cx="7147800" cy="1926300"/>
          </a:xfrm>
          <a:prstGeom prst="rect">
            <a:avLst/>
          </a:prstGeom>
          <a:solidFill>
            <a:schemeClr val="accent5"/>
          </a:solidFill>
        </p:spPr>
        <p:txBody>
          <a:bodyPr spcFirstLastPara="1" wrap="square" lIns="91425" tIns="91425" rIns="91425" bIns="91425" anchor="ctr" anchorCtr="0">
            <a:noAutofit/>
          </a:bodyPr>
          <a:lstStyle>
            <a:lvl1pPr lvl="0" algn="ctr">
              <a:spcBef>
                <a:spcPts val="0"/>
              </a:spcBef>
              <a:spcAft>
                <a:spcPts val="0"/>
              </a:spcAft>
              <a:buSzPts val="4500"/>
              <a:buNone/>
              <a:defRPr sz="50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87" name="Google Shape;187;p2"/>
          <p:cNvSpPr txBox="1"/>
          <p:nvPr>
            <p:ph type="subTitle" idx="1"/>
          </p:nvPr>
        </p:nvSpPr>
        <p:spPr>
          <a:xfrm>
            <a:off x="3212750" y="3620725"/>
            <a:ext cx="4586100" cy="367200"/>
          </a:xfrm>
          <a:prstGeom prst="rect">
            <a:avLst/>
          </a:prstGeom>
        </p:spPr>
        <p:txBody>
          <a:bodyPr spcFirstLastPara="1" wrap="square" lIns="91425" tIns="91425" rIns="91425" bIns="91425" anchor="t" anchorCtr="0">
            <a:noAutofit/>
          </a:bodyPr>
          <a:lstStyle>
            <a:lvl1pPr lvl="0" algn="r">
              <a:lnSpc>
                <a:spcPct val="100000"/>
              </a:lnSpc>
              <a:spcBef>
                <a:spcPts val="0"/>
              </a:spcBef>
              <a:spcAft>
                <a:spcPts val="0"/>
              </a:spcAft>
              <a:buSzPts val="1600"/>
              <a:buNone/>
              <a:defRPr sz="16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815" name="Shape 815"/>
        <p:cNvGrpSpPr/>
        <p:nvPr/>
      </p:nvGrpSpPr>
      <p:grpSpPr>
        <a:xfrm>
          <a:off x="0" y="0"/>
          <a:ext cx="0" cy="0"/>
          <a:chOff x="0" y="0"/>
          <a:chExt cx="0" cy="0"/>
        </a:xfrm>
      </p:grpSpPr>
      <p:grpSp>
        <p:nvGrpSpPr>
          <p:cNvPr id="816" name="Google Shape;816;p11"/>
          <p:cNvGrpSpPr/>
          <p:nvPr/>
        </p:nvGrpSpPr>
        <p:grpSpPr>
          <a:xfrm>
            <a:off x="-1958993" y="4060690"/>
            <a:ext cx="3072186" cy="600091"/>
            <a:chOff x="8177200" y="4623825"/>
            <a:chExt cx="1541875" cy="301175"/>
          </a:xfrm>
        </p:grpSpPr>
        <p:sp>
          <p:nvSpPr>
            <p:cNvPr id="817" name="Google Shape;817;p11"/>
            <p:cNvSpPr/>
            <p:nvPr/>
          </p:nvSpPr>
          <p:spPr>
            <a:xfrm>
              <a:off x="8177200" y="4813050"/>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accent4"/>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8" name="Google Shape;818;p11"/>
            <p:cNvSpPr/>
            <p:nvPr/>
          </p:nvSpPr>
          <p:spPr>
            <a:xfrm>
              <a:off x="8177200" y="4718438"/>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accent4"/>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9" name="Google Shape;819;p11"/>
            <p:cNvSpPr/>
            <p:nvPr/>
          </p:nvSpPr>
          <p:spPr>
            <a:xfrm>
              <a:off x="8177200" y="4623825"/>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accent4"/>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820" name="Google Shape;820;p11"/>
          <p:cNvGrpSpPr/>
          <p:nvPr/>
        </p:nvGrpSpPr>
        <p:grpSpPr>
          <a:xfrm>
            <a:off x="8439650" y="101138"/>
            <a:ext cx="1081431" cy="1081431"/>
            <a:chOff x="1653302" y="685777"/>
            <a:chExt cx="824828" cy="824828"/>
          </a:xfrm>
        </p:grpSpPr>
        <p:sp>
          <p:nvSpPr>
            <p:cNvPr id="821" name="Google Shape;821;p11"/>
            <p:cNvSpPr/>
            <p:nvPr/>
          </p:nvSpPr>
          <p:spPr>
            <a:xfrm>
              <a:off x="1685230" y="717705"/>
              <a:ext cx="792900" cy="792900"/>
            </a:xfrm>
            <a:prstGeom prst="donut">
              <a:avLst>
                <a:gd name="adj" fmla="val 22098"/>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2" name="Google Shape;822;p11"/>
            <p:cNvSpPr/>
            <p:nvPr/>
          </p:nvSpPr>
          <p:spPr>
            <a:xfrm>
              <a:off x="1653302" y="685777"/>
              <a:ext cx="792900" cy="792900"/>
            </a:xfrm>
            <a:prstGeom prst="donut">
              <a:avLst>
                <a:gd name="adj" fmla="val 22098"/>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23" name="Google Shape;823;p11"/>
          <p:cNvSpPr/>
          <p:nvPr/>
        </p:nvSpPr>
        <p:spPr>
          <a:xfrm>
            <a:off x="198050" y="-226278"/>
            <a:ext cx="784812" cy="754249"/>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4" name="Google Shape;824;p11"/>
          <p:cNvSpPr/>
          <p:nvPr/>
        </p:nvSpPr>
        <p:spPr>
          <a:xfrm>
            <a:off x="8444500" y="3312524"/>
            <a:ext cx="706701" cy="1412909"/>
          </a:xfrm>
          <a:custGeom>
            <a:avLst/>
            <a:gdLst/>
            <a:ahLst/>
            <a:cxnLst/>
            <a:rect l="l" t="t" r="r" b="b"/>
            <a:pathLst>
              <a:path w="20111" h="40208" extrusionOk="0">
                <a:moveTo>
                  <a:pt x="20111" y="0"/>
                </a:moveTo>
                <a:lnTo>
                  <a:pt x="1" y="20110"/>
                </a:lnTo>
                <a:lnTo>
                  <a:pt x="20111" y="40208"/>
                </a:lnTo>
                <a:lnTo>
                  <a:pt x="2011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5" name="Google Shape;825;p11"/>
          <p:cNvSpPr/>
          <p:nvPr/>
        </p:nvSpPr>
        <p:spPr>
          <a:xfrm>
            <a:off x="8923973" y="4115383"/>
            <a:ext cx="122217" cy="104612"/>
          </a:xfrm>
          <a:custGeom>
            <a:avLst/>
            <a:gdLst/>
            <a:ahLst/>
            <a:cxnLst/>
            <a:rect l="l" t="t" r="r" b="b"/>
            <a:pathLst>
              <a:path w="3478" h="2977" extrusionOk="0">
                <a:moveTo>
                  <a:pt x="1989" y="584"/>
                </a:moveTo>
                <a:cubicBezTo>
                  <a:pt x="2489" y="584"/>
                  <a:pt x="2882" y="989"/>
                  <a:pt x="2882" y="1477"/>
                </a:cubicBezTo>
                <a:cubicBezTo>
                  <a:pt x="2882" y="2016"/>
                  <a:pt x="2441" y="2376"/>
                  <a:pt x="1983" y="2376"/>
                </a:cubicBezTo>
                <a:cubicBezTo>
                  <a:pt x="1763" y="2376"/>
                  <a:pt x="1539" y="2293"/>
                  <a:pt x="1358" y="2108"/>
                </a:cubicBezTo>
                <a:cubicBezTo>
                  <a:pt x="798" y="1548"/>
                  <a:pt x="1191" y="584"/>
                  <a:pt x="1989" y="584"/>
                </a:cubicBezTo>
                <a:close/>
                <a:moveTo>
                  <a:pt x="1984" y="0"/>
                </a:moveTo>
                <a:cubicBezTo>
                  <a:pt x="1618" y="0"/>
                  <a:pt x="1245" y="136"/>
                  <a:pt x="941" y="441"/>
                </a:cubicBezTo>
                <a:cubicBezTo>
                  <a:pt x="1" y="1370"/>
                  <a:pt x="667" y="2977"/>
                  <a:pt x="1989" y="2977"/>
                </a:cubicBezTo>
                <a:cubicBezTo>
                  <a:pt x="2810" y="2977"/>
                  <a:pt x="3477" y="2310"/>
                  <a:pt x="3477" y="1489"/>
                </a:cubicBezTo>
                <a:cubicBezTo>
                  <a:pt x="3477" y="595"/>
                  <a:pt x="2747" y="0"/>
                  <a:pt x="198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26" name="Google Shape;826;p11"/>
          <p:cNvSpPr txBox="1"/>
          <p:nvPr>
            <p:ph type="title" hasCustomPrompt="1"/>
          </p:nvPr>
        </p:nvSpPr>
        <p:spPr>
          <a:xfrm>
            <a:off x="1343325" y="1178550"/>
            <a:ext cx="6457500" cy="1818600"/>
          </a:xfrm>
          <a:prstGeom prst="rect">
            <a:avLst/>
          </a:prstGeom>
          <a:solidFill>
            <a:schemeClr val="accent5"/>
          </a:solidFill>
        </p:spPr>
        <p:txBody>
          <a:bodyPr spcFirstLastPara="1" wrap="square" lIns="91425" tIns="91425" rIns="91425" bIns="91425" anchor="ctr"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827" name="Google Shape;827;p11"/>
          <p:cNvSpPr txBox="1"/>
          <p:nvPr>
            <p:ph type="body" idx="1"/>
          </p:nvPr>
        </p:nvSpPr>
        <p:spPr>
          <a:xfrm>
            <a:off x="1343325" y="2999825"/>
            <a:ext cx="6457200" cy="1300800"/>
          </a:xfrm>
          <a:prstGeom prst="rect">
            <a:avLst/>
          </a:prstGeom>
        </p:spPr>
        <p:txBody>
          <a:bodyPr spcFirstLastPara="1" wrap="square" lIns="91425" tIns="91425" rIns="91425" bIns="91425" anchor="t" anchorCtr="0">
            <a:noAutofit/>
          </a:bodyPr>
          <a:lstStyle>
            <a:lvl1pPr marL="457200" lvl="0" indent="-317500" algn="ctr">
              <a:spcBef>
                <a:spcPts val="0"/>
              </a:spcBef>
              <a:spcAft>
                <a:spcPts val="0"/>
              </a:spcAft>
              <a:buSzPts val="14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bg>
      <p:bgPr>
        <a:noFill/>
        <a:effectLst/>
      </p:bgPr>
    </p:bg>
    <p:spTree>
      <p:nvGrpSpPr>
        <p:cNvPr id="828" name="Shape 828"/>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2">
  <p:cSld name="CUSTOM_10">
    <p:spTree>
      <p:nvGrpSpPr>
        <p:cNvPr id="829" name="Shape 829"/>
        <p:cNvGrpSpPr/>
        <p:nvPr/>
      </p:nvGrpSpPr>
      <p:grpSpPr>
        <a:xfrm>
          <a:off x="0" y="0"/>
          <a:ext cx="0" cy="0"/>
          <a:chOff x="0" y="0"/>
          <a:chExt cx="0" cy="0"/>
        </a:xfrm>
      </p:grpSpPr>
      <p:grpSp>
        <p:nvGrpSpPr>
          <p:cNvPr id="830" name="Google Shape;830;p13"/>
          <p:cNvGrpSpPr/>
          <p:nvPr/>
        </p:nvGrpSpPr>
        <p:grpSpPr>
          <a:xfrm>
            <a:off x="-646900" y="101138"/>
            <a:ext cx="1081431" cy="1081431"/>
            <a:chOff x="1653302" y="685777"/>
            <a:chExt cx="824828" cy="824828"/>
          </a:xfrm>
        </p:grpSpPr>
        <p:sp>
          <p:nvSpPr>
            <p:cNvPr id="831" name="Google Shape;831;p13"/>
            <p:cNvSpPr/>
            <p:nvPr/>
          </p:nvSpPr>
          <p:spPr>
            <a:xfrm>
              <a:off x="1685230" y="717705"/>
              <a:ext cx="792900" cy="792900"/>
            </a:xfrm>
            <a:prstGeom prst="donut">
              <a:avLst>
                <a:gd name="adj" fmla="val 22098"/>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2" name="Google Shape;832;p13"/>
            <p:cNvSpPr/>
            <p:nvPr/>
          </p:nvSpPr>
          <p:spPr>
            <a:xfrm>
              <a:off x="1653302" y="685777"/>
              <a:ext cx="792900" cy="792900"/>
            </a:xfrm>
            <a:prstGeom prst="donut">
              <a:avLst>
                <a:gd name="adj" fmla="val 22098"/>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33" name="Google Shape;833;p13"/>
          <p:cNvSpPr/>
          <p:nvPr/>
        </p:nvSpPr>
        <p:spPr>
          <a:xfrm flipH="1">
            <a:off x="-21558" y="3845925"/>
            <a:ext cx="706701" cy="1412909"/>
          </a:xfrm>
          <a:custGeom>
            <a:avLst/>
            <a:gdLst/>
            <a:ahLst/>
            <a:cxnLst/>
            <a:rect l="l" t="t" r="r" b="b"/>
            <a:pathLst>
              <a:path w="20111" h="40208" extrusionOk="0">
                <a:moveTo>
                  <a:pt x="20111" y="0"/>
                </a:moveTo>
                <a:lnTo>
                  <a:pt x="1" y="20110"/>
                </a:lnTo>
                <a:lnTo>
                  <a:pt x="20111" y="40208"/>
                </a:lnTo>
                <a:lnTo>
                  <a:pt x="2011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4" name="Google Shape;834;p13"/>
          <p:cNvSpPr txBox="1"/>
          <p:nvPr>
            <p:ph type="title"/>
          </p:nvPr>
        </p:nvSpPr>
        <p:spPr>
          <a:xfrm>
            <a:off x="1445425" y="476172"/>
            <a:ext cx="6253200" cy="4425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a:latin typeface="Nunito"/>
                <a:ea typeface="Nunito"/>
                <a:cs typeface="Nunito"/>
                <a:sym typeface="Nunito"/>
              </a:defRPr>
            </a:lvl1pPr>
            <a:lvl2pPr lvl="1" rtl="0">
              <a:spcBef>
                <a:spcPts val="0"/>
              </a:spcBef>
              <a:spcAft>
                <a:spcPts val="0"/>
              </a:spcAft>
              <a:buSzPts val="2600"/>
              <a:buNone/>
              <a:defRPr>
                <a:latin typeface="Nunito"/>
                <a:ea typeface="Nunito"/>
                <a:cs typeface="Nunito"/>
                <a:sym typeface="Nunito"/>
              </a:defRPr>
            </a:lvl2pPr>
            <a:lvl3pPr lvl="2" rtl="0">
              <a:spcBef>
                <a:spcPts val="0"/>
              </a:spcBef>
              <a:spcAft>
                <a:spcPts val="0"/>
              </a:spcAft>
              <a:buSzPts val="2600"/>
              <a:buNone/>
              <a:defRPr>
                <a:latin typeface="Nunito"/>
                <a:ea typeface="Nunito"/>
                <a:cs typeface="Nunito"/>
                <a:sym typeface="Nunito"/>
              </a:defRPr>
            </a:lvl3pPr>
            <a:lvl4pPr lvl="3" rtl="0">
              <a:spcBef>
                <a:spcPts val="0"/>
              </a:spcBef>
              <a:spcAft>
                <a:spcPts val="0"/>
              </a:spcAft>
              <a:buSzPts val="2600"/>
              <a:buNone/>
              <a:defRPr>
                <a:latin typeface="Nunito"/>
                <a:ea typeface="Nunito"/>
                <a:cs typeface="Nunito"/>
                <a:sym typeface="Nunito"/>
              </a:defRPr>
            </a:lvl4pPr>
            <a:lvl5pPr lvl="4" rtl="0">
              <a:spcBef>
                <a:spcPts val="0"/>
              </a:spcBef>
              <a:spcAft>
                <a:spcPts val="0"/>
              </a:spcAft>
              <a:buSzPts val="2600"/>
              <a:buNone/>
              <a:defRPr>
                <a:latin typeface="Nunito"/>
                <a:ea typeface="Nunito"/>
                <a:cs typeface="Nunito"/>
                <a:sym typeface="Nunito"/>
              </a:defRPr>
            </a:lvl5pPr>
            <a:lvl6pPr lvl="5" rtl="0">
              <a:spcBef>
                <a:spcPts val="0"/>
              </a:spcBef>
              <a:spcAft>
                <a:spcPts val="0"/>
              </a:spcAft>
              <a:buSzPts val="2600"/>
              <a:buNone/>
              <a:defRPr>
                <a:latin typeface="Nunito"/>
                <a:ea typeface="Nunito"/>
                <a:cs typeface="Nunito"/>
                <a:sym typeface="Nunito"/>
              </a:defRPr>
            </a:lvl6pPr>
            <a:lvl7pPr lvl="6" rtl="0">
              <a:spcBef>
                <a:spcPts val="0"/>
              </a:spcBef>
              <a:spcAft>
                <a:spcPts val="0"/>
              </a:spcAft>
              <a:buSzPts val="2600"/>
              <a:buNone/>
              <a:defRPr>
                <a:latin typeface="Nunito"/>
                <a:ea typeface="Nunito"/>
                <a:cs typeface="Nunito"/>
                <a:sym typeface="Nunito"/>
              </a:defRPr>
            </a:lvl7pPr>
            <a:lvl8pPr lvl="7" rtl="0">
              <a:spcBef>
                <a:spcPts val="0"/>
              </a:spcBef>
              <a:spcAft>
                <a:spcPts val="0"/>
              </a:spcAft>
              <a:buSzPts val="2600"/>
              <a:buNone/>
              <a:defRPr>
                <a:latin typeface="Nunito"/>
                <a:ea typeface="Nunito"/>
                <a:cs typeface="Nunito"/>
                <a:sym typeface="Nunito"/>
              </a:defRPr>
            </a:lvl8pPr>
            <a:lvl9pPr lvl="8" rtl="0">
              <a:spcBef>
                <a:spcPts val="0"/>
              </a:spcBef>
              <a:spcAft>
                <a:spcPts val="0"/>
              </a:spcAft>
              <a:buSzPts val="2600"/>
              <a:buNone/>
              <a:defRPr>
                <a:latin typeface="Nunito"/>
                <a:ea typeface="Nunito"/>
                <a:cs typeface="Nunito"/>
                <a:sym typeface="Nunito"/>
              </a:defRPr>
            </a:lvl9pPr>
          </a:lstStyle>
          <a:p/>
        </p:txBody>
      </p:sp>
      <p:grpSp>
        <p:nvGrpSpPr>
          <p:cNvPr id="835" name="Google Shape;835;p13"/>
          <p:cNvGrpSpPr/>
          <p:nvPr/>
        </p:nvGrpSpPr>
        <p:grpSpPr>
          <a:xfrm>
            <a:off x="8418200" y="4210600"/>
            <a:ext cx="3122143" cy="680071"/>
            <a:chOff x="6589400" y="4210600"/>
            <a:chExt cx="3122143" cy="680071"/>
          </a:xfrm>
        </p:grpSpPr>
        <p:sp>
          <p:nvSpPr>
            <p:cNvPr id="836" name="Google Shape;836;p13"/>
            <p:cNvSpPr/>
            <p:nvPr/>
          </p:nvSpPr>
          <p:spPr>
            <a:xfrm>
              <a:off x="6589400" y="4210600"/>
              <a:ext cx="3122143" cy="226688"/>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28575" cap="flat" cmpd="sng">
              <a:solidFill>
                <a:schemeClr val="accent5"/>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7" name="Google Shape;837;p13"/>
            <p:cNvSpPr/>
            <p:nvPr/>
          </p:nvSpPr>
          <p:spPr>
            <a:xfrm>
              <a:off x="6589400" y="4437291"/>
              <a:ext cx="3122143" cy="226688"/>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28575" cap="flat" cmpd="sng">
              <a:solidFill>
                <a:schemeClr val="accent5"/>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38" name="Google Shape;838;p13"/>
            <p:cNvSpPr/>
            <p:nvPr/>
          </p:nvSpPr>
          <p:spPr>
            <a:xfrm>
              <a:off x="6589400" y="4663983"/>
              <a:ext cx="3122143" cy="226688"/>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28575" cap="flat" cmpd="sng">
              <a:solidFill>
                <a:schemeClr val="accent5"/>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39" name="Google Shape;839;p13"/>
          <p:cNvSpPr/>
          <p:nvPr/>
        </p:nvSpPr>
        <p:spPr>
          <a:xfrm>
            <a:off x="8680264" y="1182584"/>
            <a:ext cx="1060054" cy="1018824"/>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0" name="Google Shape;840;p13"/>
          <p:cNvSpPr/>
          <p:nvPr/>
        </p:nvSpPr>
        <p:spPr>
          <a:xfrm>
            <a:off x="8658899" y="1239043"/>
            <a:ext cx="1060054" cy="1018824"/>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only 3">
  <p:cSld name="CUSTOM_10_1">
    <p:spTree>
      <p:nvGrpSpPr>
        <p:cNvPr id="841" name="Shape 841"/>
        <p:cNvGrpSpPr/>
        <p:nvPr/>
      </p:nvGrpSpPr>
      <p:grpSpPr>
        <a:xfrm>
          <a:off x="0" y="0"/>
          <a:ext cx="0" cy="0"/>
          <a:chOff x="0" y="0"/>
          <a:chExt cx="0" cy="0"/>
        </a:xfrm>
      </p:grpSpPr>
      <p:sp>
        <p:nvSpPr>
          <p:cNvPr id="842" name="Google Shape;842;p14"/>
          <p:cNvSpPr txBox="1"/>
          <p:nvPr>
            <p:ph type="title"/>
          </p:nvPr>
        </p:nvSpPr>
        <p:spPr>
          <a:xfrm>
            <a:off x="1445425" y="476172"/>
            <a:ext cx="6253200" cy="4425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a:latin typeface="Nunito"/>
                <a:ea typeface="Nunito"/>
                <a:cs typeface="Nunito"/>
                <a:sym typeface="Nunito"/>
              </a:defRPr>
            </a:lvl1pPr>
            <a:lvl2pPr lvl="1" rtl="0">
              <a:spcBef>
                <a:spcPts val="0"/>
              </a:spcBef>
              <a:spcAft>
                <a:spcPts val="0"/>
              </a:spcAft>
              <a:buSzPts val="2600"/>
              <a:buNone/>
              <a:defRPr>
                <a:latin typeface="Nunito"/>
                <a:ea typeface="Nunito"/>
                <a:cs typeface="Nunito"/>
                <a:sym typeface="Nunito"/>
              </a:defRPr>
            </a:lvl2pPr>
            <a:lvl3pPr lvl="2" rtl="0">
              <a:spcBef>
                <a:spcPts val="0"/>
              </a:spcBef>
              <a:spcAft>
                <a:spcPts val="0"/>
              </a:spcAft>
              <a:buSzPts val="2600"/>
              <a:buNone/>
              <a:defRPr>
                <a:latin typeface="Nunito"/>
                <a:ea typeface="Nunito"/>
                <a:cs typeface="Nunito"/>
                <a:sym typeface="Nunito"/>
              </a:defRPr>
            </a:lvl3pPr>
            <a:lvl4pPr lvl="3" rtl="0">
              <a:spcBef>
                <a:spcPts val="0"/>
              </a:spcBef>
              <a:spcAft>
                <a:spcPts val="0"/>
              </a:spcAft>
              <a:buSzPts val="2600"/>
              <a:buNone/>
              <a:defRPr>
                <a:latin typeface="Nunito"/>
                <a:ea typeface="Nunito"/>
                <a:cs typeface="Nunito"/>
                <a:sym typeface="Nunito"/>
              </a:defRPr>
            </a:lvl4pPr>
            <a:lvl5pPr lvl="4" rtl="0">
              <a:spcBef>
                <a:spcPts val="0"/>
              </a:spcBef>
              <a:spcAft>
                <a:spcPts val="0"/>
              </a:spcAft>
              <a:buSzPts val="2600"/>
              <a:buNone/>
              <a:defRPr>
                <a:latin typeface="Nunito"/>
                <a:ea typeface="Nunito"/>
                <a:cs typeface="Nunito"/>
                <a:sym typeface="Nunito"/>
              </a:defRPr>
            </a:lvl5pPr>
            <a:lvl6pPr lvl="5" rtl="0">
              <a:spcBef>
                <a:spcPts val="0"/>
              </a:spcBef>
              <a:spcAft>
                <a:spcPts val="0"/>
              </a:spcAft>
              <a:buSzPts val="2600"/>
              <a:buNone/>
              <a:defRPr>
                <a:latin typeface="Nunito"/>
                <a:ea typeface="Nunito"/>
                <a:cs typeface="Nunito"/>
                <a:sym typeface="Nunito"/>
              </a:defRPr>
            </a:lvl6pPr>
            <a:lvl7pPr lvl="6" rtl="0">
              <a:spcBef>
                <a:spcPts val="0"/>
              </a:spcBef>
              <a:spcAft>
                <a:spcPts val="0"/>
              </a:spcAft>
              <a:buSzPts val="2600"/>
              <a:buNone/>
              <a:defRPr>
                <a:latin typeface="Nunito"/>
                <a:ea typeface="Nunito"/>
                <a:cs typeface="Nunito"/>
                <a:sym typeface="Nunito"/>
              </a:defRPr>
            </a:lvl7pPr>
            <a:lvl8pPr lvl="7" rtl="0">
              <a:spcBef>
                <a:spcPts val="0"/>
              </a:spcBef>
              <a:spcAft>
                <a:spcPts val="0"/>
              </a:spcAft>
              <a:buSzPts val="2600"/>
              <a:buNone/>
              <a:defRPr>
                <a:latin typeface="Nunito"/>
                <a:ea typeface="Nunito"/>
                <a:cs typeface="Nunito"/>
                <a:sym typeface="Nunito"/>
              </a:defRPr>
            </a:lvl8pPr>
            <a:lvl9pPr lvl="8" rtl="0">
              <a:spcBef>
                <a:spcPts val="0"/>
              </a:spcBef>
              <a:spcAft>
                <a:spcPts val="0"/>
              </a:spcAft>
              <a:buSzPts val="2600"/>
              <a:buNone/>
              <a:defRPr>
                <a:latin typeface="Nunito"/>
                <a:ea typeface="Nunito"/>
                <a:cs typeface="Nunito"/>
                <a:sym typeface="Nunito"/>
              </a:defRPr>
            </a:lvl9pPr>
          </a:lstStyle>
          <a:p/>
        </p:txBody>
      </p:sp>
      <p:grpSp>
        <p:nvGrpSpPr>
          <p:cNvPr id="843" name="Google Shape;843;p14"/>
          <p:cNvGrpSpPr/>
          <p:nvPr/>
        </p:nvGrpSpPr>
        <p:grpSpPr>
          <a:xfrm>
            <a:off x="-2277675" y="4210600"/>
            <a:ext cx="3122143" cy="680071"/>
            <a:chOff x="6589400" y="4210600"/>
            <a:chExt cx="3122143" cy="680071"/>
          </a:xfrm>
        </p:grpSpPr>
        <p:sp>
          <p:nvSpPr>
            <p:cNvPr id="844" name="Google Shape;844;p14"/>
            <p:cNvSpPr/>
            <p:nvPr/>
          </p:nvSpPr>
          <p:spPr>
            <a:xfrm>
              <a:off x="6589400" y="4210600"/>
              <a:ext cx="3122143" cy="226688"/>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28575" cap="flat" cmpd="sng">
              <a:solidFill>
                <a:schemeClr val="accent5"/>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5" name="Google Shape;845;p14"/>
            <p:cNvSpPr/>
            <p:nvPr/>
          </p:nvSpPr>
          <p:spPr>
            <a:xfrm>
              <a:off x="6589400" y="4437291"/>
              <a:ext cx="3122143" cy="226688"/>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28575" cap="flat" cmpd="sng">
              <a:solidFill>
                <a:schemeClr val="accent5"/>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6" name="Google Shape;846;p14"/>
            <p:cNvSpPr/>
            <p:nvPr/>
          </p:nvSpPr>
          <p:spPr>
            <a:xfrm>
              <a:off x="6589400" y="4663983"/>
              <a:ext cx="3122143" cy="226688"/>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28575" cap="flat" cmpd="sng">
              <a:solidFill>
                <a:schemeClr val="accent5"/>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47" name="Google Shape;847;p14"/>
          <p:cNvSpPr/>
          <p:nvPr/>
        </p:nvSpPr>
        <p:spPr>
          <a:xfrm>
            <a:off x="-549886" y="1182584"/>
            <a:ext cx="1060054" cy="1018824"/>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48" name="Google Shape;848;p14"/>
          <p:cNvSpPr/>
          <p:nvPr/>
        </p:nvSpPr>
        <p:spPr>
          <a:xfrm>
            <a:off x="-571251" y="1239043"/>
            <a:ext cx="1060054" cy="1018824"/>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849" name="Google Shape;849;p14"/>
          <p:cNvGrpSpPr/>
          <p:nvPr/>
        </p:nvGrpSpPr>
        <p:grpSpPr>
          <a:xfrm>
            <a:off x="6322775" y="4485490"/>
            <a:ext cx="1087539" cy="1098789"/>
            <a:chOff x="1574800" y="4485490"/>
            <a:chExt cx="1087539" cy="1098789"/>
          </a:xfrm>
        </p:grpSpPr>
        <p:sp>
          <p:nvSpPr>
            <p:cNvPr id="850" name="Google Shape;850;p14"/>
            <p:cNvSpPr/>
            <p:nvPr/>
          </p:nvSpPr>
          <p:spPr>
            <a:xfrm rot="-2502279">
              <a:off x="1734061" y="4686855"/>
              <a:ext cx="785498" cy="728429"/>
            </a:xfrm>
            <a:custGeom>
              <a:avLst/>
              <a:gdLst/>
              <a:ahLst/>
              <a:cxnLst/>
              <a:rect l="l" t="t" r="r" b="b"/>
              <a:pathLst>
                <a:path w="29909" h="27736" extrusionOk="0">
                  <a:moveTo>
                    <a:pt x="16169" y="0"/>
                  </a:moveTo>
                  <a:cubicBezTo>
                    <a:pt x="15407" y="0"/>
                    <a:pt x="14645" y="289"/>
                    <a:pt x="14061" y="866"/>
                  </a:cubicBezTo>
                  <a:cubicBezTo>
                    <a:pt x="12895" y="2033"/>
                    <a:pt x="12895" y="3914"/>
                    <a:pt x="14061" y="5081"/>
                  </a:cubicBezTo>
                  <a:lnTo>
                    <a:pt x="19562" y="10582"/>
                  </a:lnTo>
                  <a:lnTo>
                    <a:pt x="2977" y="10582"/>
                  </a:lnTo>
                  <a:cubicBezTo>
                    <a:pt x="1334" y="10582"/>
                    <a:pt x="0" y="11903"/>
                    <a:pt x="0" y="13558"/>
                  </a:cubicBezTo>
                  <a:cubicBezTo>
                    <a:pt x="0" y="15201"/>
                    <a:pt x="1334" y="16535"/>
                    <a:pt x="2977" y="16535"/>
                  </a:cubicBezTo>
                  <a:lnTo>
                    <a:pt x="19657" y="16535"/>
                  </a:lnTo>
                  <a:lnTo>
                    <a:pt x="13538" y="22655"/>
                  </a:lnTo>
                  <a:cubicBezTo>
                    <a:pt x="12371" y="23822"/>
                    <a:pt x="12371" y="25703"/>
                    <a:pt x="13538" y="26870"/>
                  </a:cubicBezTo>
                  <a:cubicBezTo>
                    <a:pt x="14115" y="27447"/>
                    <a:pt x="14877" y="27736"/>
                    <a:pt x="15639" y="27736"/>
                  </a:cubicBezTo>
                  <a:cubicBezTo>
                    <a:pt x="16401" y="27736"/>
                    <a:pt x="17163" y="27447"/>
                    <a:pt x="17741" y="26870"/>
                  </a:cubicBezTo>
                  <a:lnTo>
                    <a:pt x="28373" y="16237"/>
                  </a:lnTo>
                  <a:cubicBezTo>
                    <a:pt x="28456" y="16142"/>
                    <a:pt x="28539" y="16047"/>
                    <a:pt x="28623" y="15952"/>
                  </a:cubicBezTo>
                  <a:cubicBezTo>
                    <a:pt x="28718" y="15880"/>
                    <a:pt x="28813" y="15797"/>
                    <a:pt x="28897" y="15701"/>
                  </a:cubicBezTo>
                  <a:cubicBezTo>
                    <a:pt x="29599" y="14999"/>
                    <a:pt x="29909" y="13987"/>
                    <a:pt x="29718" y="13011"/>
                  </a:cubicBezTo>
                  <a:cubicBezTo>
                    <a:pt x="29575" y="12284"/>
                    <a:pt x="29171" y="11630"/>
                    <a:pt x="28587" y="11177"/>
                  </a:cubicBezTo>
                  <a:lnTo>
                    <a:pt x="18276" y="866"/>
                  </a:lnTo>
                  <a:cubicBezTo>
                    <a:pt x="17693" y="289"/>
                    <a:pt x="16931" y="0"/>
                    <a:pt x="1616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1" name="Google Shape;851;p14"/>
            <p:cNvSpPr/>
            <p:nvPr/>
          </p:nvSpPr>
          <p:spPr>
            <a:xfrm rot="-2502279">
              <a:off x="1717580" y="4654485"/>
              <a:ext cx="785498" cy="728429"/>
            </a:xfrm>
            <a:custGeom>
              <a:avLst/>
              <a:gdLst/>
              <a:ahLst/>
              <a:cxnLst/>
              <a:rect l="l" t="t" r="r" b="b"/>
              <a:pathLst>
                <a:path w="29909" h="27736" extrusionOk="0">
                  <a:moveTo>
                    <a:pt x="16169" y="0"/>
                  </a:moveTo>
                  <a:cubicBezTo>
                    <a:pt x="15407" y="0"/>
                    <a:pt x="14645" y="289"/>
                    <a:pt x="14061" y="866"/>
                  </a:cubicBezTo>
                  <a:cubicBezTo>
                    <a:pt x="12895" y="2033"/>
                    <a:pt x="12895" y="3914"/>
                    <a:pt x="14061" y="5081"/>
                  </a:cubicBezTo>
                  <a:lnTo>
                    <a:pt x="19562" y="10582"/>
                  </a:lnTo>
                  <a:lnTo>
                    <a:pt x="2977" y="10582"/>
                  </a:lnTo>
                  <a:cubicBezTo>
                    <a:pt x="1334" y="10582"/>
                    <a:pt x="0" y="11903"/>
                    <a:pt x="0" y="13558"/>
                  </a:cubicBezTo>
                  <a:cubicBezTo>
                    <a:pt x="0" y="15201"/>
                    <a:pt x="1334" y="16535"/>
                    <a:pt x="2977" y="16535"/>
                  </a:cubicBezTo>
                  <a:lnTo>
                    <a:pt x="19657" y="16535"/>
                  </a:lnTo>
                  <a:lnTo>
                    <a:pt x="13538" y="22655"/>
                  </a:lnTo>
                  <a:cubicBezTo>
                    <a:pt x="12371" y="23822"/>
                    <a:pt x="12371" y="25703"/>
                    <a:pt x="13538" y="26870"/>
                  </a:cubicBezTo>
                  <a:cubicBezTo>
                    <a:pt x="14115" y="27447"/>
                    <a:pt x="14877" y="27736"/>
                    <a:pt x="15639" y="27736"/>
                  </a:cubicBezTo>
                  <a:cubicBezTo>
                    <a:pt x="16401" y="27736"/>
                    <a:pt x="17163" y="27447"/>
                    <a:pt x="17741" y="26870"/>
                  </a:cubicBezTo>
                  <a:lnTo>
                    <a:pt x="28373" y="16237"/>
                  </a:lnTo>
                  <a:cubicBezTo>
                    <a:pt x="28456" y="16142"/>
                    <a:pt x="28539" y="16047"/>
                    <a:pt x="28623" y="15952"/>
                  </a:cubicBezTo>
                  <a:cubicBezTo>
                    <a:pt x="28718" y="15880"/>
                    <a:pt x="28813" y="15797"/>
                    <a:pt x="28897" y="15701"/>
                  </a:cubicBezTo>
                  <a:cubicBezTo>
                    <a:pt x="29599" y="14999"/>
                    <a:pt x="29909" y="13987"/>
                    <a:pt x="29718" y="13011"/>
                  </a:cubicBezTo>
                  <a:cubicBezTo>
                    <a:pt x="29575" y="12284"/>
                    <a:pt x="29171" y="11630"/>
                    <a:pt x="28587" y="11177"/>
                  </a:cubicBezTo>
                  <a:lnTo>
                    <a:pt x="18276" y="866"/>
                  </a:lnTo>
                  <a:cubicBezTo>
                    <a:pt x="17693" y="289"/>
                    <a:pt x="16931" y="0"/>
                    <a:pt x="16169" y="0"/>
                  </a:cubicBez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52" name="Google Shape;852;p14"/>
          <p:cNvSpPr/>
          <p:nvPr/>
        </p:nvSpPr>
        <p:spPr>
          <a:xfrm>
            <a:off x="8652975" y="4176425"/>
            <a:ext cx="867375" cy="834575"/>
          </a:xfrm>
          <a:custGeom>
            <a:avLst/>
            <a:gdLst/>
            <a:ahLst/>
            <a:cxnLst/>
            <a:rect l="l" t="t" r="r" b="b"/>
            <a:pathLst>
              <a:path w="34695" h="33383" extrusionOk="0">
                <a:moveTo>
                  <a:pt x="18002" y="0"/>
                </a:moveTo>
                <a:cubicBezTo>
                  <a:pt x="11251" y="0"/>
                  <a:pt x="5167" y="4072"/>
                  <a:pt x="2584" y="10311"/>
                </a:cubicBezTo>
                <a:cubicBezTo>
                  <a:pt x="0" y="16538"/>
                  <a:pt x="1429" y="23717"/>
                  <a:pt x="6203" y="28492"/>
                </a:cubicBezTo>
                <a:cubicBezTo>
                  <a:pt x="9397" y="31686"/>
                  <a:pt x="13667" y="33382"/>
                  <a:pt x="18008" y="33382"/>
                </a:cubicBezTo>
                <a:cubicBezTo>
                  <a:pt x="20157" y="33382"/>
                  <a:pt x="22322" y="32967"/>
                  <a:pt x="24384" y="32111"/>
                </a:cubicBezTo>
                <a:cubicBezTo>
                  <a:pt x="30623" y="29528"/>
                  <a:pt x="34695" y="23444"/>
                  <a:pt x="34695" y="16693"/>
                </a:cubicBezTo>
                <a:cubicBezTo>
                  <a:pt x="34683" y="7477"/>
                  <a:pt x="27218" y="0"/>
                  <a:pt x="1800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853" name="Google Shape;853;p14"/>
          <p:cNvGrpSpPr/>
          <p:nvPr/>
        </p:nvGrpSpPr>
        <p:grpSpPr>
          <a:xfrm>
            <a:off x="8588350" y="698200"/>
            <a:ext cx="1085575" cy="1075075"/>
            <a:chOff x="468200" y="1667900"/>
            <a:chExt cx="1085575" cy="1075075"/>
          </a:xfrm>
        </p:grpSpPr>
        <p:sp>
          <p:nvSpPr>
            <p:cNvPr id="854" name="Google Shape;854;p14"/>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5" name="Google Shape;855;p14"/>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6" name="Google Shape;856;p14"/>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7" name="Google Shape;857;p14"/>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8" name="Google Shape;858;p14"/>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59" name="Google Shape;859;p14"/>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0" name="Google Shape;860;p14"/>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1" name="Google Shape;861;p14"/>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2" name="Google Shape;862;p14"/>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3" name="Google Shape;863;p14"/>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4" name="Google Shape;864;p14"/>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5" name="Google Shape;865;p14"/>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6" name="Google Shape;866;p14"/>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7" name="Google Shape;867;p14"/>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8" name="Google Shape;868;p14"/>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69" name="Google Shape;869;p14"/>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0" name="Google Shape;870;p14"/>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1" name="Google Shape;871;p14"/>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2" name="Google Shape;872;p14"/>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3" name="Google Shape;873;p14"/>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4" name="Google Shape;874;p14"/>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5" name="Google Shape;875;p14"/>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6" name="Google Shape;876;p14"/>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7" name="Google Shape;877;p14"/>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8" name="Google Shape;878;p14"/>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79" name="Google Shape;879;p14"/>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0" name="Google Shape;880;p14"/>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1" name="Google Shape;881;p14"/>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2" name="Google Shape;882;p14"/>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3" name="Google Shape;883;p14"/>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4" name="Google Shape;884;p14"/>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5" name="Google Shape;885;p14"/>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6" name="Google Shape;886;p14"/>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7" name="Google Shape;887;p14"/>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8" name="Google Shape;888;p14"/>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89" name="Google Shape;889;p14"/>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0" name="Google Shape;890;p14"/>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1" name="Google Shape;891;p14"/>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2" name="Google Shape;892;p14"/>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3" name="Google Shape;893;p14"/>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4" name="Google Shape;894;p14"/>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5" name="Google Shape;895;p14"/>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6" name="Google Shape;896;p14"/>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7" name="Google Shape;897;p14"/>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8" name="Google Shape;898;p14"/>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99" name="Google Shape;899;p14"/>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0" name="Google Shape;900;p14"/>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1" name="Google Shape;901;p14"/>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2" name="Google Shape;902;p14"/>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3" name="Google Shape;903;p14"/>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4" name="Google Shape;904;p14"/>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5" name="Google Shape;905;p14"/>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6" name="Google Shape;906;p14"/>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7" name="Google Shape;907;p14"/>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8" name="Google Shape;908;p14"/>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09" name="Google Shape;909;p14"/>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0" name="Google Shape;910;p14"/>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1" name="Google Shape;911;p14"/>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2" name="Google Shape;912;p14"/>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3" name="Google Shape;913;p14"/>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4" name="Google Shape;914;p14"/>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5" name="Google Shape;915;p14"/>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6" name="Google Shape;916;p14"/>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17" name="Google Shape;917;p14"/>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only 4">
  <p:cSld name="CUSTOM_10_1_1">
    <p:spTree>
      <p:nvGrpSpPr>
        <p:cNvPr id="918" name="Shape 918"/>
        <p:cNvGrpSpPr/>
        <p:nvPr/>
      </p:nvGrpSpPr>
      <p:grpSpPr>
        <a:xfrm>
          <a:off x="0" y="0"/>
          <a:ext cx="0" cy="0"/>
          <a:chOff x="0" y="0"/>
          <a:chExt cx="0" cy="0"/>
        </a:xfrm>
      </p:grpSpPr>
      <p:sp>
        <p:nvSpPr>
          <p:cNvPr id="919" name="Google Shape;919;p15"/>
          <p:cNvSpPr txBox="1"/>
          <p:nvPr>
            <p:ph type="title"/>
          </p:nvPr>
        </p:nvSpPr>
        <p:spPr>
          <a:xfrm>
            <a:off x="1445425" y="476172"/>
            <a:ext cx="6253200" cy="4425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a:latin typeface="Nunito"/>
                <a:ea typeface="Nunito"/>
                <a:cs typeface="Nunito"/>
                <a:sym typeface="Nunito"/>
              </a:defRPr>
            </a:lvl1pPr>
            <a:lvl2pPr lvl="1" rtl="0">
              <a:spcBef>
                <a:spcPts val="0"/>
              </a:spcBef>
              <a:spcAft>
                <a:spcPts val="0"/>
              </a:spcAft>
              <a:buSzPts val="2600"/>
              <a:buNone/>
              <a:defRPr>
                <a:latin typeface="Nunito"/>
                <a:ea typeface="Nunito"/>
                <a:cs typeface="Nunito"/>
                <a:sym typeface="Nunito"/>
              </a:defRPr>
            </a:lvl2pPr>
            <a:lvl3pPr lvl="2" rtl="0">
              <a:spcBef>
                <a:spcPts val="0"/>
              </a:spcBef>
              <a:spcAft>
                <a:spcPts val="0"/>
              </a:spcAft>
              <a:buSzPts val="2600"/>
              <a:buNone/>
              <a:defRPr>
                <a:latin typeface="Nunito"/>
                <a:ea typeface="Nunito"/>
                <a:cs typeface="Nunito"/>
                <a:sym typeface="Nunito"/>
              </a:defRPr>
            </a:lvl3pPr>
            <a:lvl4pPr lvl="3" rtl="0">
              <a:spcBef>
                <a:spcPts val="0"/>
              </a:spcBef>
              <a:spcAft>
                <a:spcPts val="0"/>
              </a:spcAft>
              <a:buSzPts val="2600"/>
              <a:buNone/>
              <a:defRPr>
                <a:latin typeface="Nunito"/>
                <a:ea typeface="Nunito"/>
                <a:cs typeface="Nunito"/>
                <a:sym typeface="Nunito"/>
              </a:defRPr>
            </a:lvl4pPr>
            <a:lvl5pPr lvl="4" rtl="0">
              <a:spcBef>
                <a:spcPts val="0"/>
              </a:spcBef>
              <a:spcAft>
                <a:spcPts val="0"/>
              </a:spcAft>
              <a:buSzPts val="2600"/>
              <a:buNone/>
              <a:defRPr>
                <a:latin typeface="Nunito"/>
                <a:ea typeface="Nunito"/>
                <a:cs typeface="Nunito"/>
                <a:sym typeface="Nunito"/>
              </a:defRPr>
            </a:lvl5pPr>
            <a:lvl6pPr lvl="5" rtl="0">
              <a:spcBef>
                <a:spcPts val="0"/>
              </a:spcBef>
              <a:spcAft>
                <a:spcPts val="0"/>
              </a:spcAft>
              <a:buSzPts val="2600"/>
              <a:buNone/>
              <a:defRPr>
                <a:latin typeface="Nunito"/>
                <a:ea typeface="Nunito"/>
                <a:cs typeface="Nunito"/>
                <a:sym typeface="Nunito"/>
              </a:defRPr>
            </a:lvl6pPr>
            <a:lvl7pPr lvl="6" rtl="0">
              <a:spcBef>
                <a:spcPts val="0"/>
              </a:spcBef>
              <a:spcAft>
                <a:spcPts val="0"/>
              </a:spcAft>
              <a:buSzPts val="2600"/>
              <a:buNone/>
              <a:defRPr>
                <a:latin typeface="Nunito"/>
                <a:ea typeface="Nunito"/>
                <a:cs typeface="Nunito"/>
                <a:sym typeface="Nunito"/>
              </a:defRPr>
            </a:lvl7pPr>
            <a:lvl8pPr lvl="7" rtl="0">
              <a:spcBef>
                <a:spcPts val="0"/>
              </a:spcBef>
              <a:spcAft>
                <a:spcPts val="0"/>
              </a:spcAft>
              <a:buSzPts val="2600"/>
              <a:buNone/>
              <a:defRPr>
                <a:latin typeface="Nunito"/>
                <a:ea typeface="Nunito"/>
                <a:cs typeface="Nunito"/>
                <a:sym typeface="Nunito"/>
              </a:defRPr>
            </a:lvl8pPr>
            <a:lvl9pPr lvl="8" rtl="0">
              <a:spcBef>
                <a:spcPts val="0"/>
              </a:spcBef>
              <a:spcAft>
                <a:spcPts val="0"/>
              </a:spcAft>
              <a:buSzPts val="2600"/>
              <a:buNone/>
              <a:defRPr>
                <a:latin typeface="Nunito"/>
                <a:ea typeface="Nunito"/>
                <a:cs typeface="Nunito"/>
                <a:sym typeface="Nunito"/>
              </a:defRPr>
            </a:lvl9pPr>
          </a:lstStyle>
          <a:p/>
        </p:txBody>
      </p:sp>
      <p:grpSp>
        <p:nvGrpSpPr>
          <p:cNvPr id="920" name="Google Shape;920;p15"/>
          <p:cNvGrpSpPr/>
          <p:nvPr/>
        </p:nvGrpSpPr>
        <p:grpSpPr>
          <a:xfrm rot="10800000">
            <a:off x="7577086" y="-341834"/>
            <a:ext cx="867421" cy="876284"/>
            <a:chOff x="1574800" y="4485490"/>
            <a:chExt cx="1087539" cy="1098789"/>
          </a:xfrm>
        </p:grpSpPr>
        <p:sp>
          <p:nvSpPr>
            <p:cNvPr id="921" name="Google Shape;921;p15"/>
            <p:cNvSpPr/>
            <p:nvPr/>
          </p:nvSpPr>
          <p:spPr>
            <a:xfrm rot="-2502279">
              <a:off x="1734061" y="4686855"/>
              <a:ext cx="785498" cy="728429"/>
            </a:xfrm>
            <a:custGeom>
              <a:avLst/>
              <a:gdLst/>
              <a:ahLst/>
              <a:cxnLst/>
              <a:rect l="l" t="t" r="r" b="b"/>
              <a:pathLst>
                <a:path w="29909" h="27736" extrusionOk="0">
                  <a:moveTo>
                    <a:pt x="16169" y="0"/>
                  </a:moveTo>
                  <a:cubicBezTo>
                    <a:pt x="15407" y="0"/>
                    <a:pt x="14645" y="289"/>
                    <a:pt x="14061" y="866"/>
                  </a:cubicBezTo>
                  <a:cubicBezTo>
                    <a:pt x="12895" y="2033"/>
                    <a:pt x="12895" y="3914"/>
                    <a:pt x="14061" y="5081"/>
                  </a:cubicBezTo>
                  <a:lnTo>
                    <a:pt x="19562" y="10582"/>
                  </a:lnTo>
                  <a:lnTo>
                    <a:pt x="2977" y="10582"/>
                  </a:lnTo>
                  <a:cubicBezTo>
                    <a:pt x="1334" y="10582"/>
                    <a:pt x="0" y="11903"/>
                    <a:pt x="0" y="13558"/>
                  </a:cubicBezTo>
                  <a:cubicBezTo>
                    <a:pt x="0" y="15201"/>
                    <a:pt x="1334" y="16535"/>
                    <a:pt x="2977" y="16535"/>
                  </a:cubicBezTo>
                  <a:lnTo>
                    <a:pt x="19657" y="16535"/>
                  </a:lnTo>
                  <a:lnTo>
                    <a:pt x="13538" y="22655"/>
                  </a:lnTo>
                  <a:cubicBezTo>
                    <a:pt x="12371" y="23822"/>
                    <a:pt x="12371" y="25703"/>
                    <a:pt x="13538" y="26870"/>
                  </a:cubicBezTo>
                  <a:cubicBezTo>
                    <a:pt x="14115" y="27447"/>
                    <a:pt x="14877" y="27736"/>
                    <a:pt x="15639" y="27736"/>
                  </a:cubicBezTo>
                  <a:cubicBezTo>
                    <a:pt x="16401" y="27736"/>
                    <a:pt x="17163" y="27447"/>
                    <a:pt x="17741" y="26870"/>
                  </a:cubicBezTo>
                  <a:lnTo>
                    <a:pt x="28373" y="16237"/>
                  </a:lnTo>
                  <a:cubicBezTo>
                    <a:pt x="28456" y="16142"/>
                    <a:pt x="28539" y="16047"/>
                    <a:pt x="28623" y="15952"/>
                  </a:cubicBezTo>
                  <a:cubicBezTo>
                    <a:pt x="28718" y="15880"/>
                    <a:pt x="28813" y="15797"/>
                    <a:pt x="28897" y="15701"/>
                  </a:cubicBezTo>
                  <a:cubicBezTo>
                    <a:pt x="29599" y="14999"/>
                    <a:pt x="29909" y="13987"/>
                    <a:pt x="29718" y="13011"/>
                  </a:cubicBezTo>
                  <a:cubicBezTo>
                    <a:pt x="29575" y="12284"/>
                    <a:pt x="29171" y="11630"/>
                    <a:pt x="28587" y="11177"/>
                  </a:cubicBezTo>
                  <a:lnTo>
                    <a:pt x="18276" y="866"/>
                  </a:lnTo>
                  <a:cubicBezTo>
                    <a:pt x="17693" y="289"/>
                    <a:pt x="16931" y="0"/>
                    <a:pt x="1616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2" name="Google Shape;922;p15"/>
            <p:cNvSpPr/>
            <p:nvPr/>
          </p:nvSpPr>
          <p:spPr>
            <a:xfrm rot="-2502279">
              <a:off x="1717580" y="4654485"/>
              <a:ext cx="785498" cy="728429"/>
            </a:xfrm>
            <a:custGeom>
              <a:avLst/>
              <a:gdLst/>
              <a:ahLst/>
              <a:cxnLst/>
              <a:rect l="l" t="t" r="r" b="b"/>
              <a:pathLst>
                <a:path w="29909" h="27736" extrusionOk="0">
                  <a:moveTo>
                    <a:pt x="16169" y="0"/>
                  </a:moveTo>
                  <a:cubicBezTo>
                    <a:pt x="15407" y="0"/>
                    <a:pt x="14645" y="289"/>
                    <a:pt x="14061" y="866"/>
                  </a:cubicBezTo>
                  <a:cubicBezTo>
                    <a:pt x="12895" y="2033"/>
                    <a:pt x="12895" y="3914"/>
                    <a:pt x="14061" y="5081"/>
                  </a:cubicBezTo>
                  <a:lnTo>
                    <a:pt x="19562" y="10582"/>
                  </a:lnTo>
                  <a:lnTo>
                    <a:pt x="2977" y="10582"/>
                  </a:lnTo>
                  <a:cubicBezTo>
                    <a:pt x="1334" y="10582"/>
                    <a:pt x="0" y="11903"/>
                    <a:pt x="0" y="13558"/>
                  </a:cubicBezTo>
                  <a:cubicBezTo>
                    <a:pt x="0" y="15201"/>
                    <a:pt x="1334" y="16535"/>
                    <a:pt x="2977" y="16535"/>
                  </a:cubicBezTo>
                  <a:lnTo>
                    <a:pt x="19657" y="16535"/>
                  </a:lnTo>
                  <a:lnTo>
                    <a:pt x="13538" y="22655"/>
                  </a:lnTo>
                  <a:cubicBezTo>
                    <a:pt x="12371" y="23822"/>
                    <a:pt x="12371" y="25703"/>
                    <a:pt x="13538" y="26870"/>
                  </a:cubicBezTo>
                  <a:cubicBezTo>
                    <a:pt x="14115" y="27447"/>
                    <a:pt x="14877" y="27736"/>
                    <a:pt x="15639" y="27736"/>
                  </a:cubicBezTo>
                  <a:cubicBezTo>
                    <a:pt x="16401" y="27736"/>
                    <a:pt x="17163" y="27447"/>
                    <a:pt x="17741" y="26870"/>
                  </a:cubicBezTo>
                  <a:lnTo>
                    <a:pt x="28373" y="16237"/>
                  </a:lnTo>
                  <a:cubicBezTo>
                    <a:pt x="28456" y="16142"/>
                    <a:pt x="28539" y="16047"/>
                    <a:pt x="28623" y="15952"/>
                  </a:cubicBezTo>
                  <a:cubicBezTo>
                    <a:pt x="28718" y="15880"/>
                    <a:pt x="28813" y="15797"/>
                    <a:pt x="28897" y="15701"/>
                  </a:cubicBezTo>
                  <a:cubicBezTo>
                    <a:pt x="29599" y="14999"/>
                    <a:pt x="29909" y="13987"/>
                    <a:pt x="29718" y="13011"/>
                  </a:cubicBezTo>
                  <a:cubicBezTo>
                    <a:pt x="29575" y="12284"/>
                    <a:pt x="29171" y="11630"/>
                    <a:pt x="28587" y="11177"/>
                  </a:cubicBezTo>
                  <a:lnTo>
                    <a:pt x="18276" y="866"/>
                  </a:lnTo>
                  <a:cubicBezTo>
                    <a:pt x="17693" y="289"/>
                    <a:pt x="16931" y="0"/>
                    <a:pt x="16169" y="0"/>
                  </a:cubicBez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923" name="Google Shape;923;p15"/>
          <p:cNvSpPr/>
          <p:nvPr/>
        </p:nvSpPr>
        <p:spPr>
          <a:xfrm>
            <a:off x="-473425" y="4176425"/>
            <a:ext cx="867375" cy="834575"/>
          </a:xfrm>
          <a:custGeom>
            <a:avLst/>
            <a:gdLst/>
            <a:ahLst/>
            <a:cxnLst/>
            <a:rect l="l" t="t" r="r" b="b"/>
            <a:pathLst>
              <a:path w="34695" h="33383" extrusionOk="0">
                <a:moveTo>
                  <a:pt x="18002" y="0"/>
                </a:moveTo>
                <a:cubicBezTo>
                  <a:pt x="11251" y="0"/>
                  <a:pt x="5167" y="4072"/>
                  <a:pt x="2584" y="10311"/>
                </a:cubicBezTo>
                <a:cubicBezTo>
                  <a:pt x="0" y="16538"/>
                  <a:pt x="1429" y="23717"/>
                  <a:pt x="6203" y="28492"/>
                </a:cubicBezTo>
                <a:cubicBezTo>
                  <a:pt x="9397" y="31686"/>
                  <a:pt x="13667" y="33382"/>
                  <a:pt x="18008" y="33382"/>
                </a:cubicBezTo>
                <a:cubicBezTo>
                  <a:pt x="20157" y="33382"/>
                  <a:pt x="22322" y="32967"/>
                  <a:pt x="24384" y="32111"/>
                </a:cubicBezTo>
                <a:cubicBezTo>
                  <a:pt x="30623" y="29528"/>
                  <a:pt x="34695" y="23444"/>
                  <a:pt x="34695" y="16693"/>
                </a:cubicBezTo>
                <a:cubicBezTo>
                  <a:pt x="34683" y="7477"/>
                  <a:pt x="27218" y="0"/>
                  <a:pt x="1800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924" name="Google Shape;924;p15"/>
          <p:cNvGrpSpPr/>
          <p:nvPr/>
        </p:nvGrpSpPr>
        <p:grpSpPr>
          <a:xfrm>
            <a:off x="-538050" y="698200"/>
            <a:ext cx="1085575" cy="1075075"/>
            <a:chOff x="468200" y="1667900"/>
            <a:chExt cx="1085575" cy="1075075"/>
          </a:xfrm>
        </p:grpSpPr>
        <p:sp>
          <p:nvSpPr>
            <p:cNvPr id="925" name="Google Shape;925;p15"/>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6" name="Google Shape;926;p15"/>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7" name="Google Shape;927;p15"/>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8" name="Google Shape;928;p15"/>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29" name="Google Shape;929;p15"/>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0" name="Google Shape;930;p15"/>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1" name="Google Shape;931;p15"/>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2" name="Google Shape;932;p15"/>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3" name="Google Shape;933;p15"/>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4" name="Google Shape;934;p15"/>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5" name="Google Shape;935;p15"/>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6" name="Google Shape;936;p15"/>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7" name="Google Shape;937;p15"/>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8" name="Google Shape;938;p15"/>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39" name="Google Shape;939;p15"/>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0" name="Google Shape;940;p15"/>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1" name="Google Shape;941;p15"/>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2" name="Google Shape;942;p15"/>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3" name="Google Shape;943;p15"/>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4" name="Google Shape;944;p15"/>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5" name="Google Shape;945;p15"/>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6" name="Google Shape;946;p15"/>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7" name="Google Shape;947;p15"/>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8" name="Google Shape;948;p15"/>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49" name="Google Shape;949;p15"/>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0" name="Google Shape;950;p15"/>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1" name="Google Shape;951;p15"/>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2" name="Google Shape;952;p15"/>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3" name="Google Shape;953;p15"/>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4" name="Google Shape;954;p15"/>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5" name="Google Shape;955;p15"/>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6" name="Google Shape;956;p15"/>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7" name="Google Shape;957;p15"/>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8" name="Google Shape;958;p15"/>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59" name="Google Shape;959;p15"/>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0" name="Google Shape;960;p15"/>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1" name="Google Shape;961;p15"/>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2" name="Google Shape;962;p15"/>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3" name="Google Shape;963;p15"/>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4" name="Google Shape;964;p15"/>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5" name="Google Shape;965;p15"/>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6" name="Google Shape;966;p15"/>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7" name="Google Shape;967;p15"/>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8" name="Google Shape;968;p15"/>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69" name="Google Shape;969;p15"/>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0" name="Google Shape;970;p15"/>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1" name="Google Shape;971;p15"/>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2" name="Google Shape;972;p15"/>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3" name="Google Shape;973;p15"/>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4" name="Google Shape;974;p15"/>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5" name="Google Shape;975;p15"/>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6" name="Google Shape;976;p15"/>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7" name="Google Shape;977;p15"/>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8" name="Google Shape;978;p15"/>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79" name="Google Shape;979;p15"/>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0" name="Google Shape;980;p15"/>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1" name="Google Shape;981;p15"/>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2" name="Google Shape;982;p15"/>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3" name="Google Shape;983;p15"/>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4" name="Google Shape;984;p15"/>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5" name="Google Shape;985;p15"/>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6" name="Google Shape;986;p15"/>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7" name="Google Shape;987;p15"/>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88" name="Google Shape;988;p15"/>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989" name="Google Shape;989;p15"/>
          <p:cNvGrpSpPr/>
          <p:nvPr/>
        </p:nvGrpSpPr>
        <p:grpSpPr>
          <a:xfrm>
            <a:off x="8439650" y="101138"/>
            <a:ext cx="1081431" cy="1081431"/>
            <a:chOff x="1653302" y="685777"/>
            <a:chExt cx="824828" cy="824828"/>
          </a:xfrm>
        </p:grpSpPr>
        <p:sp>
          <p:nvSpPr>
            <p:cNvPr id="990" name="Google Shape;990;p15"/>
            <p:cNvSpPr/>
            <p:nvPr/>
          </p:nvSpPr>
          <p:spPr>
            <a:xfrm>
              <a:off x="1685230" y="717705"/>
              <a:ext cx="792900" cy="792900"/>
            </a:xfrm>
            <a:prstGeom prst="donut">
              <a:avLst>
                <a:gd name="adj" fmla="val 22098"/>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1" name="Google Shape;991;p15"/>
            <p:cNvSpPr/>
            <p:nvPr/>
          </p:nvSpPr>
          <p:spPr>
            <a:xfrm>
              <a:off x="1653302" y="685777"/>
              <a:ext cx="792900" cy="792900"/>
            </a:xfrm>
            <a:prstGeom prst="donut">
              <a:avLst>
                <a:gd name="adj" fmla="val 22098"/>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992" name="Google Shape;992;p15"/>
          <p:cNvSpPr/>
          <p:nvPr/>
        </p:nvSpPr>
        <p:spPr>
          <a:xfrm>
            <a:off x="8444500" y="3312524"/>
            <a:ext cx="706701" cy="1412909"/>
          </a:xfrm>
          <a:custGeom>
            <a:avLst/>
            <a:gdLst/>
            <a:ahLst/>
            <a:cxnLst/>
            <a:rect l="l" t="t" r="r" b="b"/>
            <a:pathLst>
              <a:path w="20111" h="40208" extrusionOk="0">
                <a:moveTo>
                  <a:pt x="20111" y="0"/>
                </a:moveTo>
                <a:lnTo>
                  <a:pt x="1" y="20110"/>
                </a:lnTo>
                <a:lnTo>
                  <a:pt x="20111" y="40208"/>
                </a:lnTo>
                <a:lnTo>
                  <a:pt x="2011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993" name="Google Shape;993;p15"/>
          <p:cNvSpPr/>
          <p:nvPr/>
        </p:nvSpPr>
        <p:spPr>
          <a:xfrm>
            <a:off x="8923973" y="4115383"/>
            <a:ext cx="122217" cy="104612"/>
          </a:xfrm>
          <a:custGeom>
            <a:avLst/>
            <a:gdLst/>
            <a:ahLst/>
            <a:cxnLst/>
            <a:rect l="l" t="t" r="r" b="b"/>
            <a:pathLst>
              <a:path w="3478" h="2977" extrusionOk="0">
                <a:moveTo>
                  <a:pt x="1989" y="584"/>
                </a:moveTo>
                <a:cubicBezTo>
                  <a:pt x="2489" y="584"/>
                  <a:pt x="2882" y="989"/>
                  <a:pt x="2882" y="1477"/>
                </a:cubicBezTo>
                <a:cubicBezTo>
                  <a:pt x="2882" y="2016"/>
                  <a:pt x="2441" y="2376"/>
                  <a:pt x="1983" y="2376"/>
                </a:cubicBezTo>
                <a:cubicBezTo>
                  <a:pt x="1763" y="2376"/>
                  <a:pt x="1539" y="2293"/>
                  <a:pt x="1358" y="2108"/>
                </a:cubicBezTo>
                <a:cubicBezTo>
                  <a:pt x="798" y="1548"/>
                  <a:pt x="1191" y="584"/>
                  <a:pt x="1989" y="584"/>
                </a:cubicBezTo>
                <a:close/>
                <a:moveTo>
                  <a:pt x="1984" y="0"/>
                </a:moveTo>
                <a:cubicBezTo>
                  <a:pt x="1618" y="0"/>
                  <a:pt x="1245" y="136"/>
                  <a:pt x="941" y="441"/>
                </a:cubicBezTo>
                <a:cubicBezTo>
                  <a:pt x="1" y="1370"/>
                  <a:pt x="667" y="2977"/>
                  <a:pt x="1989" y="2977"/>
                </a:cubicBezTo>
                <a:cubicBezTo>
                  <a:pt x="2810" y="2977"/>
                  <a:pt x="3477" y="2310"/>
                  <a:pt x="3477" y="1489"/>
                </a:cubicBezTo>
                <a:cubicBezTo>
                  <a:pt x="3477" y="595"/>
                  <a:pt x="2747" y="0"/>
                  <a:pt x="198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2">
  <p:cSld name="CUSTOM_4">
    <p:spTree>
      <p:nvGrpSpPr>
        <p:cNvPr id="994" name="Shape 994"/>
        <p:cNvGrpSpPr/>
        <p:nvPr/>
      </p:nvGrpSpPr>
      <p:grpSpPr>
        <a:xfrm>
          <a:off x="0" y="0"/>
          <a:ext cx="0" cy="0"/>
          <a:chOff x="0" y="0"/>
          <a:chExt cx="0" cy="0"/>
        </a:xfrm>
      </p:grpSpPr>
      <p:sp>
        <p:nvSpPr>
          <p:cNvPr id="995" name="Google Shape;995;p16"/>
          <p:cNvSpPr txBox="1"/>
          <p:nvPr>
            <p:ph type="subTitle" idx="1"/>
          </p:nvPr>
        </p:nvSpPr>
        <p:spPr>
          <a:xfrm>
            <a:off x="1195750" y="1900838"/>
            <a:ext cx="29910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p:txBody>
      </p:sp>
      <p:sp>
        <p:nvSpPr>
          <p:cNvPr id="996" name="Google Shape;996;p16"/>
          <p:cNvSpPr txBox="1"/>
          <p:nvPr>
            <p:ph type="subTitle" idx="2"/>
          </p:nvPr>
        </p:nvSpPr>
        <p:spPr>
          <a:xfrm>
            <a:off x="4957275" y="1900838"/>
            <a:ext cx="29910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p:txBody>
      </p:sp>
      <p:sp>
        <p:nvSpPr>
          <p:cNvPr id="997" name="Google Shape;997;p16"/>
          <p:cNvSpPr txBox="1"/>
          <p:nvPr>
            <p:ph type="title"/>
          </p:nvPr>
        </p:nvSpPr>
        <p:spPr>
          <a:xfrm>
            <a:off x="1445425" y="476172"/>
            <a:ext cx="6253200" cy="4425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a:latin typeface="Nunito"/>
                <a:ea typeface="Nunito"/>
                <a:cs typeface="Nunito"/>
                <a:sym typeface="Nunito"/>
              </a:defRPr>
            </a:lvl1pPr>
            <a:lvl2pPr lvl="1" rtl="0">
              <a:spcBef>
                <a:spcPts val="0"/>
              </a:spcBef>
              <a:spcAft>
                <a:spcPts val="0"/>
              </a:spcAft>
              <a:buSzPts val="2600"/>
              <a:buNone/>
              <a:defRPr>
                <a:latin typeface="Nunito"/>
                <a:ea typeface="Nunito"/>
                <a:cs typeface="Nunito"/>
                <a:sym typeface="Nunito"/>
              </a:defRPr>
            </a:lvl2pPr>
            <a:lvl3pPr lvl="2" rtl="0">
              <a:spcBef>
                <a:spcPts val="0"/>
              </a:spcBef>
              <a:spcAft>
                <a:spcPts val="0"/>
              </a:spcAft>
              <a:buSzPts val="2600"/>
              <a:buNone/>
              <a:defRPr>
                <a:latin typeface="Nunito"/>
                <a:ea typeface="Nunito"/>
                <a:cs typeface="Nunito"/>
                <a:sym typeface="Nunito"/>
              </a:defRPr>
            </a:lvl3pPr>
            <a:lvl4pPr lvl="3" rtl="0">
              <a:spcBef>
                <a:spcPts val="0"/>
              </a:spcBef>
              <a:spcAft>
                <a:spcPts val="0"/>
              </a:spcAft>
              <a:buSzPts val="2600"/>
              <a:buNone/>
              <a:defRPr>
                <a:latin typeface="Nunito"/>
                <a:ea typeface="Nunito"/>
                <a:cs typeface="Nunito"/>
                <a:sym typeface="Nunito"/>
              </a:defRPr>
            </a:lvl4pPr>
            <a:lvl5pPr lvl="4" rtl="0">
              <a:spcBef>
                <a:spcPts val="0"/>
              </a:spcBef>
              <a:spcAft>
                <a:spcPts val="0"/>
              </a:spcAft>
              <a:buSzPts val="2600"/>
              <a:buNone/>
              <a:defRPr>
                <a:latin typeface="Nunito"/>
                <a:ea typeface="Nunito"/>
                <a:cs typeface="Nunito"/>
                <a:sym typeface="Nunito"/>
              </a:defRPr>
            </a:lvl5pPr>
            <a:lvl6pPr lvl="5" rtl="0">
              <a:spcBef>
                <a:spcPts val="0"/>
              </a:spcBef>
              <a:spcAft>
                <a:spcPts val="0"/>
              </a:spcAft>
              <a:buSzPts val="2600"/>
              <a:buNone/>
              <a:defRPr>
                <a:latin typeface="Nunito"/>
                <a:ea typeface="Nunito"/>
                <a:cs typeface="Nunito"/>
                <a:sym typeface="Nunito"/>
              </a:defRPr>
            </a:lvl6pPr>
            <a:lvl7pPr lvl="6" rtl="0">
              <a:spcBef>
                <a:spcPts val="0"/>
              </a:spcBef>
              <a:spcAft>
                <a:spcPts val="0"/>
              </a:spcAft>
              <a:buSzPts val="2600"/>
              <a:buNone/>
              <a:defRPr>
                <a:latin typeface="Nunito"/>
                <a:ea typeface="Nunito"/>
                <a:cs typeface="Nunito"/>
                <a:sym typeface="Nunito"/>
              </a:defRPr>
            </a:lvl7pPr>
            <a:lvl8pPr lvl="7" rtl="0">
              <a:spcBef>
                <a:spcPts val="0"/>
              </a:spcBef>
              <a:spcAft>
                <a:spcPts val="0"/>
              </a:spcAft>
              <a:buSzPts val="2600"/>
              <a:buNone/>
              <a:defRPr>
                <a:latin typeface="Nunito"/>
                <a:ea typeface="Nunito"/>
                <a:cs typeface="Nunito"/>
                <a:sym typeface="Nunito"/>
              </a:defRPr>
            </a:lvl8pPr>
            <a:lvl9pPr lvl="8" rtl="0">
              <a:spcBef>
                <a:spcPts val="0"/>
              </a:spcBef>
              <a:spcAft>
                <a:spcPts val="0"/>
              </a:spcAft>
              <a:buSzPts val="2600"/>
              <a:buNone/>
              <a:defRPr>
                <a:latin typeface="Nunito"/>
                <a:ea typeface="Nunito"/>
                <a:cs typeface="Nunito"/>
                <a:sym typeface="Nunito"/>
              </a:defRPr>
            </a:lvl9pPr>
          </a:lstStyle>
          <a:p/>
        </p:txBody>
      </p:sp>
      <p:sp>
        <p:nvSpPr>
          <p:cNvPr id="998" name="Google Shape;998;p16"/>
          <p:cNvSpPr txBox="1"/>
          <p:nvPr>
            <p:ph type="subTitle" idx="3"/>
          </p:nvPr>
        </p:nvSpPr>
        <p:spPr>
          <a:xfrm>
            <a:off x="1195750" y="2157475"/>
            <a:ext cx="2991000" cy="286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999" name="Google Shape;999;p16"/>
          <p:cNvSpPr txBox="1"/>
          <p:nvPr>
            <p:ph type="subTitle" idx="4"/>
          </p:nvPr>
        </p:nvSpPr>
        <p:spPr>
          <a:xfrm>
            <a:off x="4957275" y="2157475"/>
            <a:ext cx="2991000" cy="286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grpSp>
        <p:nvGrpSpPr>
          <p:cNvPr id="1000" name="Google Shape;1000;p16"/>
          <p:cNvGrpSpPr/>
          <p:nvPr/>
        </p:nvGrpSpPr>
        <p:grpSpPr>
          <a:xfrm>
            <a:off x="-808669" y="3749452"/>
            <a:ext cx="1628905" cy="1613150"/>
            <a:chOff x="468200" y="1667900"/>
            <a:chExt cx="1085575" cy="1075075"/>
          </a:xfrm>
        </p:grpSpPr>
        <p:sp>
          <p:nvSpPr>
            <p:cNvPr id="1001" name="Google Shape;1001;p16"/>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2" name="Google Shape;1002;p16"/>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3" name="Google Shape;1003;p16"/>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4" name="Google Shape;1004;p16"/>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5" name="Google Shape;1005;p16"/>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6" name="Google Shape;1006;p16"/>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7" name="Google Shape;1007;p16"/>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8" name="Google Shape;1008;p16"/>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09" name="Google Shape;1009;p16"/>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0" name="Google Shape;1010;p16"/>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1" name="Google Shape;1011;p16"/>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2" name="Google Shape;1012;p16"/>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3" name="Google Shape;1013;p16"/>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4" name="Google Shape;1014;p16"/>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5" name="Google Shape;1015;p16"/>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6" name="Google Shape;1016;p16"/>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7" name="Google Shape;1017;p16"/>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8" name="Google Shape;1018;p16"/>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19" name="Google Shape;1019;p16"/>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0" name="Google Shape;1020;p16"/>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1" name="Google Shape;1021;p16"/>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2" name="Google Shape;1022;p16"/>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3" name="Google Shape;1023;p16"/>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4" name="Google Shape;1024;p16"/>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5" name="Google Shape;1025;p16"/>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6" name="Google Shape;1026;p16"/>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7" name="Google Shape;1027;p16"/>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8" name="Google Shape;1028;p16"/>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29" name="Google Shape;1029;p16"/>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0" name="Google Shape;1030;p16"/>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1" name="Google Shape;1031;p16"/>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2" name="Google Shape;1032;p16"/>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3" name="Google Shape;1033;p16"/>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4" name="Google Shape;1034;p16"/>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5" name="Google Shape;1035;p16"/>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6" name="Google Shape;1036;p16"/>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7" name="Google Shape;1037;p16"/>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8" name="Google Shape;1038;p16"/>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39" name="Google Shape;1039;p16"/>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0" name="Google Shape;1040;p16"/>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1" name="Google Shape;1041;p16"/>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2" name="Google Shape;1042;p16"/>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3" name="Google Shape;1043;p16"/>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4" name="Google Shape;1044;p16"/>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5" name="Google Shape;1045;p16"/>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6" name="Google Shape;1046;p16"/>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7" name="Google Shape;1047;p16"/>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8" name="Google Shape;1048;p16"/>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49" name="Google Shape;1049;p16"/>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0" name="Google Shape;1050;p16"/>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1" name="Google Shape;1051;p16"/>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2" name="Google Shape;1052;p16"/>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3" name="Google Shape;1053;p16"/>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4" name="Google Shape;1054;p16"/>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5" name="Google Shape;1055;p16"/>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6" name="Google Shape;1056;p16"/>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7" name="Google Shape;1057;p16"/>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8" name="Google Shape;1058;p16"/>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59" name="Google Shape;1059;p16"/>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0" name="Google Shape;1060;p16"/>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1" name="Google Shape;1061;p16"/>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2" name="Google Shape;1062;p16"/>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3" name="Google Shape;1063;p16"/>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4" name="Google Shape;1064;p16"/>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065" name="Google Shape;1065;p16"/>
          <p:cNvGrpSpPr/>
          <p:nvPr/>
        </p:nvGrpSpPr>
        <p:grpSpPr>
          <a:xfrm>
            <a:off x="-678602" y="672985"/>
            <a:ext cx="1368801" cy="1368801"/>
            <a:chOff x="1653302" y="685777"/>
            <a:chExt cx="824828" cy="824828"/>
          </a:xfrm>
        </p:grpSpPr>
        <p:sp>
          <p:nvSpPr>
            <p:cNvPr id="1066" name="Google Shape;1066;p16"/>
            <p:cNvSpPr/>
            <p:nvPr/>
          </p:nvSpPr>
          <p:spPr>
            <a:xfrm>
              <a:off x="1685230" y="717705"/>
              <a:ext cx="792900" cy="792900"/>
            </a:xfrm>
            <a:prstGeom prst="donut">
              <a:avLst>
                <a:gd name="adj" fmla="val 22098"/>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67" name="Google Shape;1067;p16"/>
            <p:cNvSpPr/>
            <p:nvPr/>
          </p:nvSpPr>
          <p:spPr>
            <a:xfrm>
              <a:off x="1653302" y="685777"/>
              <a:ext cx="792900" cy="792900"/>
            </a:xfrm>
            <a:prstGeom prst="donut">
              <a:avLst>
                <a:gd name="adj" fmla="val 22098"/>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068" name="Google Shape;1068;p16"/>
          <p:cNvGrpSpPr/>
          <p:nvPr/>
        </p:nvGrpSpPr>
        <p:grpSpPr>
          <a:xfrm>
            <a:off x="4007229" y="4472955"/>
            <a:ext cx="988959" cy="979393"/>
            <a:chOff x="468200" y="1667900"/>
            <a:chExt cx="1085575" cy="1075075"/>
          </a:xfrm>
        </p:grpSpPr>
        <p:sp>
          <p:nvSpPr>
            <p:cNvPr id="1069" name="Google Shape;1069;p16"/>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0" name="Google Shape;1070;p16"/>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1" name="Google Shape;1071;p16"/>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2" name="Google Shape;1072;p16"/>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3" name="Google Shape;1073;p16"/>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4" name="Google Shape;1074;p16"/>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5" name="Google Shape;1075;p16"/>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6" name="Google Shape;1076;p16"/>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7" name="Google Shape;1077;p16"/>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8" name="Google Shape;1078;p16"/>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79" name="Google Shape;1079;p16"/>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0" name="Google Shape;1080;p16"/>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1" name="Google Shape;1081;p16"/>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2" name="Google Shape;1082;p16"/>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3" name="Google Shape;1083;p16"/>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4" name="Google Shape;1084;p16"/>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5" name="Google Shape;1085;p16"/>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6" name="Google Shape;1086;p16"/>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7" name="Google Shape;1087;p16"/>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8" name="Google Shape;1088;p16"/>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89" name="Google Shape;1089;p16"/>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0" name="Google Shape;1090;p16"/>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1" name="Google Shape;1091;p16"/>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2" name="Google Shape;1092;p16"/>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3" name="Google Shape;1093;p16"/>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4" name="Google Shape;1094;p16"/>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5" name="Google Shape;1095;p16"/>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6" name="Google Shape;1096;p16"/>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7" name="Google Shape;1097;p16"/>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8" name="Google Shape;1098;p16"/>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099" name="Google Shape;1099;p16"/>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0" name="Google Shape;1100;p16"/>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1" name="Google Shape;1101;p16"/>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2" name="Google Shape;1102;p16"/>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3" name="Google Shape;1103;p16"/>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4" name="Google Shape;1104;p16"/>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5" name="Google Shape;1105;p16"/>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6" name="Google Shape;1106;p16"/>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7" name="Google Shape;1107;p16"/>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8" name="Google Shape;1108;p16"/>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09" name="Google Shape;1109;p16"/>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0" name="Google Shape;1110;p16"/>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1" name="Google Shape;1111;p16"/>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2" name="Google Shape;1112;p16"/>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3" name="Google Shape;1113;p16"/>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4" name="Google Shape;1114;p16"/>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5" name="Google Shape;1115;p16"/>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6" name="Google Shape;1116;p16"/>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7" name="Google Shape;1117;p16"/>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8" name="Google Shape;1118;p16"/>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19" name="Google Shape;1119;p16"/>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0" name="Google Shape;1120;p16"/>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1" name="Google Shape;1121;p16"/>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2" name="Google Shape;1122;p16"/>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3" name="Google Shape;1123;p16"/>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4" name="Google Shape;1124;p16"/>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5" name="Google Shape;1125;p16"/>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6" name="Google Shape;1126;p16"/>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7" name="Google Shape;1127;p16"/>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8" name="Google Shape;1128;p16"/>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29" name="Google Shape;1129;p16"/>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0" name="Google Shape;1130;p16"/>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1" name="Google Shape;1131;p16"/>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2" name="Google Shape;1132;p16"/>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133" name="Google Shape;1133;p16"/>
          <p:cNvGrpSpPr/>
          <p:nvPr/>
        </p:nvGrpSpPr>
        <p:grpSpPr>
          <a:xfrm rot="5400000" flipH="1">
            <a:off x="8531300" y="3459091"/>
            <a:ext cx="1504710" cy="1077926"/>
            <a:chOff x="4309396" y="2691720"/>
            <a:chExt cx="525204" cy="376253"/>
          </a:xfrm>
        </p:grpSpPr>
        <p:sp>
          <p:nvSpPr>
            <p:cNvPr id="1134" name="Google Shape;1134;p16"/>
            <p:cNvSpPr/>
            <p:nvPr/>
          </p:nvSpPr>
          <p:spPr>
            <a:xfrm rot="-5400000">
              <a:off x="4441150" y="2600970"/>
              <a:ext cx="302700" cy="4842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135" name="Google Shape;1135;p16"/>
            <p:cNvGrpSpPr/>
            <p:nvPr/>
          </p:nvGrpSpPr>
          <p:grpSpPr>
            <a:xfrm>
              <a:off x="4309396" y="2848777"/>
              <a:ext cx="445659" cy="219196"/>
              <a:chOff x="583100" y="2948450"/>
              <a:chExt cx="804875" cy="395875"/>
            </a:xfrm>
          </p:grpSpPr>
          <p:sp>
            <p:nvSpPr>
              <p:cNvPr id="1136" name="Google Shape;1136;p16"/>
              <p:cNvSpPr/>
              <p:nvPr/>
            </p:nvSpPr>
            <p:spPr>
              <a:xfrm>
                <a:off x="583100"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7" y="1456"/>
                      <a:pt x="742" y="1395"/>
                      <a:pt x="608" y="1261"/>
                    </a:cubicBezTo>
                    <a:cubicBezTo>
                      <a:pt x="191" y="844"/>
                      <a:pt x="489" y="142"/>
                      <a:pt x="1072" y="142"/>
                    </a:cubicBezTo>
                    <a:close/>
                    <a:moveTo>
                      <a:pt x="1070" y="1"/>
                    </a:moveTo>
                    <a:cubicBezTo>
                      <a:pt x="875" y="1"/>
                      <a:pt x="675" y="74"/>
                      <a:pt x="512" y="237"/>
                    </a:cubicBezTo>
                    <a:cubicBezTo>
                      <a:pt x="0" y="737"/>
                      <a:pt x="358" y="1594"/>
                      <a:pt x="1072" y="1594"/>
                    </a:cubicBezTo>
                    <a:cubicBezTo>
                      <a:pt x="1512"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7" name="Google Shape;1137;p16"/>
              <p:cNvSpPr/>
              <p:nvPr/>
            </p:nvSpPr>
            <p:spPr>
              <a:xfrm>
                <a:off x="709600"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9" y="1456"/>
                    </a:cubicBezTo>
                    <a:cubicBezTo>
                      <a:pt x="896" y="1456"/>
                      <a:pt x="730" y="1395"/>
                      <a:pt x="596" y="1261"/>
                    </a:cubicBezTo>
                    <a:cubicBezTo>
                      <a:pt x="179" y="844"/>
                      <a:pt x="477" y="142"/>
                      <a:pt x="1060" y="142"/>
                    </a:cubicBezTo>
                    <a:close/>
                    <a:moveTo>
                      <a:pt x="1061" y="1"/>
                    </a:moveTo>
                    <a:cubicBezTo>
                      <a:pt x="864" y="1"/>
                      <a:pt x="663" y="74"/>
                      <a:pt x="501" y="237"/>
                    </a:cubicBezTo>
                    <a:cubicBezTo>
                      <a:pt x="1"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8" name="Google Shape;1138;p16"/>
              <p:cNvSpPr/>
              <p:nvPr/>
            </p:nvSpPr>
            <p:spPr>
              <a:xfrm>
                <a:off x="835800" y="2948450"/>
                <a:ext cx="46775" cy="39875"/>
              </a:xfrm>
              <a:custGeom>
                <a:avLst/>
                <a:gdLst/>
                <a:ahLst/>
                <a:cxnLst/>
                <a:rect l="l" t="t" r="r" b="b"/>
                <a:pathLst>
                  <a:path w="1871" h="1595" extrusionOk="0">
                    <a:moveTo>
                      <a:pt x="1072" y="142"/>
                    </a:moveTo>
                    <a:cubicBezTo>
                      <a:pt x="1430" y="142"/>
                      <a:pt x="1727" y="427"/>
                      <a:pt x="1727" y="797"/>
                    </a:cubicBezTo>
                    <a:cubicBezTo>
                      <a:pt x="1727" y="1192"/>
                      <a:pt x="1405" y="1456"/>
                      <a:pt x="1068" y="1456"/>
                    </a:cubicBezTo>
                    <a:cubicBezTo>
                      <a:pt x="907" y="1456"/>
                      <a:pt x="743" y="1395"/>
                      <a:pt x="608" y="1261"/>
                    </a:cubicBezTo>
                    <a:cubicBezTo>
                      <a:pt x="191" y="844"/>
                      <a:pt x="489" y="142"/>
                      <a:pt x="1072" y="142"/>
                    </a:cubicBezTo>
                    <a:close/>
                    <a:moveTo>
                      <a:pt x="1070" y="1"/>
                    </a:moveTo>
                    <a:cubicBezTo>
                      <a:pt x="875" y="1"/>
                      <a:pt x="676"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39" name="Google Shape;1139;p16"/>
              <p:cNvSpPr/>
              <p:nvPr/>
            </p:nvSpPr>
            <p:spPr>
              <a:xfrm>
                <a:off x="962300" y="2948450"/>
                <a:ext cx="46475" cy="39875"/>
              </a:xfrm>
              <a:custGeom>
                <a:avLst/>
                <a:gdLst/>
                <a:ahLst/>
                <a:cxnLst/>
                <a:rect l="l" t="t" r="r" b="b"/>
                <a:pathLst>
                  <a:path w="1859" h="1595" extrusionOk="0">
                    <a:moveTo>
                      <a:pt x="1061" y="142"/>
                    </a:moveTo>
                    <a:cubicBezTo>
                      <a:pt x="1430" y="142"/>
                      <a:pt x="1715" y="427"/>
                      <a:pt x="1727" y="797"/>
                    </a:cubicBezTo>
                    <a:cubicBezTo>
                      <a:pt x="1727" y="1192"/>
                      <a:pt x="1400" y="1456"/>
                      <a:pt x="1059" y="1456"/>
                    </a:cubicBezTo>
                    <a:cubicBezTo>
                      <a:pt x="896" y="1456"/>
                      <a:pt x="731" y="1395"/>
                      <a:pt x="596" y="1261"/>
                    </a:cubicBezTo>
                    <a:cubicBezTo>
                      <a:pt x="180" y="844"/>
                      <a:pt x="477" y="142"/>
                      <a:pt x="1061" y="142"/>
                    </a:cubicBezTo>
                    <a:close/>
                    <a:moveTo>
                      <a:pt x="1061" y="1"/>
                    </a:moveTo>
                    <a:cubicBezTo>
                      <a:pt x="865" y="1"/>
                      <a:pt x="664" y="74"/>
                      <a:pt x="501" y="237"/>
                    </a:cubicBezTo>
                    <a:cubicBezTo>
                      <a:pt x="1" y="737"/>
                      <a:pt x="358" y="1594"/>
                      <a:pt x="1061"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0" name="Google Shape;1140;p16"/>
              <p:cNvSpPr/>
              <p:nvPr/>
            </p:nvSpPr>
            <p:spPr>
              <a:xfrm>
                <a:off x="10885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6" y="1456"/>
                      <a:pt x="742" y="1395"/>
                      <a:pt x="607" y="1261"/>
                    </a:cubicBezTo>
                    <a:cubicBezTo>
                      <a:pt x="191" y="844"/>
                      <a:pt x="488" y="142"/>
                      <a:pt x="1072" y="142"/>
                    </a:cubicBezTo>
                    <a:close/>
                    <a:moveTo>
                      <a:pt x="1070" y="1"/>
                    </a:moveTo>
                    <a:cubicBezTo>
                      <a:pt x="874" y="1"/>
                      <a:pt x="675" y="74"/>
                      <a:pt x="512" y="237"/>
                    </a:cubicBezTo>
                    <a:cubicBezTo>
                      <a:pt x="0" y="737"/>
                      <a:pt x="357" y="1594"/>
                      <a:pt x="1072" y="1594"/>
                    </a:cubicBezTo>
                    <a:cubicBezTo>
                      <a:pt x="1512" y="1582"/>
                      <a:pt x="1858" y="1237"/>
                      <a:pt x="1869" y="797"/>
                    </a:cubicBezTo>
                    <a:cubicBezTo>
                      <a:pt x="1861" y="315"/>
                      <a:pt x="1474"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1" name="Google Shape;1141;p16"/>
              <p:cNvSpPr/>
              <p:nvPr/>
            </p:nvSpPr>
            <p:spPr>
              <a:xfrm>
                <a:off x="1215025"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8" y="1456"/>
                    </a:cubicBezTo>
                    <a:cubicBezTo>
                      <a:pt x="896" y="1456"/>
                      <a:pt x="730" y="1395"/>
                      <a:pt x="596" y="1261"/>
                    </a:cubicBezTo>
                    <a:cubicBezTo>
                      <a:pt x="179" y="844"/>
                      <a:pt x="477" y="142"/>
                      <a:pt x="1060" y="142"/>
                    </a:cubicBezTo>
                    <a:close/>
                    <a:moveTo>
                      <a:pt x="1061" y="1"/>
                    </a:moveTo>
                    <a:cubicBezTo>
                      <a:pt x="864" y="1"/>
                      <a:pt x="663" y="74"/>
                      <a:pt x="500" y="237"/>
                    </a:cubicBezTo>
                    <a:cubicBezTo>
                      <a:pt x="0"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2" name="Google Shape;1142;p16"/>
              <p:cNvSpPr/>
              <p:nvPr/>
            </p:nvSpPr>
            <p:spPr>
              <a:xfrm>
                <a:off x="13412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8" y="1456"/>
                    </a:cubicBezTo>
                    <a:cubicBezTo>
                      <a:pt x="907" y="1456"/>
                      <a:pt x="742" y="1395"/>
                      <a:pt x="608" y="1261"/>
                    </a:cubicBezTo>
                    <a:cubicBezTo>
                      <a:pt x="191" y="844"/>
                      <a:pt x="489" y="142"/>
                      <a:pt x="1072" y="142"/>
                    </a:cubicBezTo>
                    <a:close/>
                    <a:moveTo>
                      <a:pt x="1070" y="1"/>
                    </a:moveTo>
                    <a:cubicBezTo>
                      <a:pt x="875" y="1"/>
                      <a:pt x="675"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3" name="Google Shape;1143;p16"/>
              <p:cNvSpPr/>
              <p:nvPr/>
            </p:nvSpPr>
            <p:spPr>
              <a:xfrm>
                <a:off x="583100"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8" y="1265"/>
                    </a:cubicBezTo>
                    <a:cubicBezTo>
                      <a:pt x="191" y="849"/>
                      <a:pt x="489" y="146"/>
                      <a:pt x="1072" y="146"/>
                    </a:cubicBezTo>
                    <a:close/>
                    <a:moveTo>
                      <a:pt x="1073" y="0"/>
                    </a:moveTo>
                    <a:cubicBezTo>
                      <a:pt x="876" y="0"/>
                      <a:pt x="675" y="75"/>
                      <a:pt x="512" y="242"/>
                    </a:cubicBezTo>
                    <a:cubicBezTo>
                      <a:pt x="0" y="742"/>
                      <a:pt x="358" y="1599"/>
                      <a:pt x="1072" y="1599"/>
                    </a:cubicBezTo>
                    <a:cubicBezTo>
                      <a:pt x="1512"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4" name="Google Shape;1144;p16"/>
              <p:cNvSpPr/>
              <p:nvPr/>
            </p:nvSpPr>
            <p:spPr>
              <a:xfrm>
                <a:off x="709600"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1" y="242"/>
                    </a:cubicBezTo>
                    <a:cubicBezTo>
                      <a:pt x="1"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5" name="Google Shape;1145;p16"/>
              <p:cNvSpPr/>
              <p:nvPr/>
            </p:nvSpPr>
            <p:spPr>
              <a:xfrm>
                <a:off x="835800" y="3067100"/>
                <a:ext cx="46775" cy="39975"/>
              </a:xfrm>
              <a:custGeom>
                <a:avLst/>
                <a:gdLst/>
                <a:ahLst/>
                <a:cxnLst/>
                <a:rect l="l" t="t" r="r" b="b"/>
                <a:pathLst>
                  <a:path w="1871" h="1599" extrusionOk="0">
                    <a:moveTo>
                      <a:pt x="1072" y="146"/>
                    </a:moveTo>
                    <a:cubicBezTo>
                      <a:pt x="1430" y="146"/>
                      <a:pt x="1727" y="432"/>
                      <a:pt x="1727" y="801"/>
                    </a:cubicBezTo>
                    <a:cubicBezTo>
                      <a:pt x="1727" y="1196"/>
                      <a:pt x="1400" y="1460"/>
                      <a:pt x="1063" y="1460"/>
                    </a:cubicBezTo>
                    <a:cubicBezTo>
                      <a:pt x="902" y="1460"/>
                      <a:pt x="739" y="1400"/>
                      <a:pt x="608" y="1265"/>
                    </a:cubicBezTo>
                    <a:cubicBezTo>
                      <a:pt x="191" y="849"/>
                      <a:pt x="489" y="146"/>
                      <a:pt x="1072" y="146"/>
                    </a:cubicBezTo>
                    <a:close/>
                    <a:moveTo>
                      <a:pt x="1073" y="0"/>
                    </a:moveTo>
                    <a:cubicBezTo>
                      <a:pt x="876" y="0"/>
                      <a:pt x="676"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6" name="Google Shape;1146;p16"/>
              <p:cNvSpPr/>
              <p:nvPr/>
            </p:nvSpPr>
            <p:spPr>
              <a:xfrm>
                <a:off x="962300" y="3067100"/>
                <a:ext cx="46475" cy="39975"/>
              </a:xfrm>
              <a:custGeom>
                <a:avLst/>
                <a:gdLst/>
                <a:ahLst/>
                <a:cxnLst/>
                <a:rect l="l" t="t" r="r" b="b"/>
                <a:pathLst>
                  <a:path w="1859" h="1599" extrusionOk="0">
                    <a:moveTo>
                      <a:pt x="1061" y="146"/>
                    </a:moveTo>
                    <a:cubicBezTo>
                      <a:pt x="1430" y="146"/>
                      <a:pt x="1727" y="432"/>
                      <a:pt x="1727" y="801"/>
                    </a:cubicBezTo>
                    <a:cubicBezTo>
                      <a:pt x="1719" y="1196"/>
                      <a:pt x="1395" y="1460"/>
                      <a:pt x="1056" y="1460"/>
                    </a:cubicBezTo>
                    <a:cubicBezTo>
                      <a:pt x="895" y="1460"/>
                      <a:pt x="731" y="1400"/>
                      <a:pt x="596" y="1265"/>
                    </a:cubicBezTo>
                    <a:cubicBezTo>
                      <a:pt x="180" y="849"/>
                      <a:pt x="477" y="146"/>
                      <a:pt x="1061" y="146"/>
                    </a:cubicBezTo>
                    <a:close/>
                    <a:moveTo>
                      <a:pt x="1061" y="0"/>
                    </a:moveTo>
                    <a:cubicBezTo>
                      <a:pt x="865" y="0"/>
                      <a:pt x="664" y="75"/>
                      <a:pt x="501" y="242"/>
                    </a:cubicBezTo>
                    <a:cubicBezTo>
                      <a:pt x="1" y="742"/>
                      <a:pt x="358" y="1599"/>
                      <a:pt x="1061" y="1599"/>
                    </a:cubicBezTo>
                    <a:cubicBezTo>
                      <a:pt x="1501" y="1587"/>
                      <a:pt x="1858" y="1242"/>
                      <a:pt x="1858" y="801"/>
                    </a:cubicBezTo>
                    <a:cubicBezTo>
                      <a:pt x="1858" y="320"/>
                      <a:pt x="1469"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7" name="Google Shape;1147;p16"/>
              <p:cNvSpPr/>
              <p:nvPr/>
            </p:nvSpPr>
            <p:spPr>
              <a:xfrm>
                <a:off x="1088525"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7" y="1265"/>
                    </a:cubicBezTo>
                    <a:cubicBezTo>
                      <a:pt x="191" y="849"/>
                      <a:pt x="488" y="146"/>
                      <a:pt x="1072" y="146"/>
                    </a:cubicBezTo>
                    <a:close/>
                    <a:moveTo>
                      <a:pt x="1073" y="0"/>
                    </a:moveTo>
                    <a:cubicBezTo>
                      <a:pt x="876" y="0"/>
                      <a:pt x="675" y="75"/>
                      <a:pt x="512" y="242"/>
                    </a:cubicBezTo>
                    <a:cubicBezTo>
                      <a:pt x="0" y="742"/>
                      <a:pt x="357" y="1599"/>
                      <a:pt x="1072" y="1599"/>
                    </a:cubicBezTo>
                    <a:cubicBezTo>
                      <a:pt x="1512" y="1587"/>
                      <a:pt x="1858" y="1242"/>
                      <a:pt x="1869" y="801"/>
                    </a:cubicBezTo>
                    <a:cubicBezTo>
                      <a:pt x="1869"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8" name="Google Shape;1148;p16"/>
              <p:cNvSpPr/>
              <p:nvPr/>
            </p:nvSpPr>
            <p:spPr>
              <a:xfrm>
                <a:off x="1215025"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0" y="242"/>
                    </a:cubicBezTo>
                    <a:cubicBezTo>
                      <a:pt x="0"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49" name="Google Shape;1149;p16"/>
              <p:cNvSpPr/>
              <p:nvPr/>
            </p:nvSpPr>
            <p:spPr>
              <a:xfrm>
                <a:off x="1341225" y="3067100"/>
                <a:ext cx="46750" cy="39975"/>
              </a:xfrm>
              <a:custGeom>
                <a:avLst/>
                <a:gdLst/>
                <a:ahLst/>
                <a:cxnLst/>
                <a:rect l="l" t="t" r="r" b="b"/>
                <a:pathLst>
                  <a:path w="1870" h="1599" extrusionOk="0">
                    <a:moveTo>
                      <a:pt x="1072" y="146"/>
                    </a:moveTo>
                    <a:cubicBezTo>
                      <a:pt x="1429" y="146"/>
                      <a:pt x="1727" y="432"/>
                      <a:pt x="1727" y="801"/>
                    </a:cubicBezTo>
                    <a:cubicBezTo>
                      <a:pt x="1727" y="1196"/>
                      <a:pt x="1400" y="1460"/>
                      <a:pt x="1062" y="1460"/>
                    </a:cubicBezTo>
                    <a:cubicBezTo>
                      <a:pt x="902" y="1460"/>
                      <a:pt x="739" y="1400"/>
                      <a:pt x="608" y="1265"/>
                    </a:cubicBezTo>
                    <a:cubicBezTo>
                      <a:pt x="191" y="849"/>
                      <a:pt x="489" y="146"/>
                      <a:pt x="1072" y="146"/>
                    </a:cubicBezTo>
                    <a:close/>
                    <a:moveTo>
                      <a:pt x="1073" y="0"/>
                    </a:moveTo>
                    <a:cubicBezTo>
                      <a:pt x="876" y="0"/>
                      <a:pt x="675"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0" name="Google Shape;1150;p16"/>
              <p:cNvSpPr/>
              <p:nvPr/>
            </p:nvSpPr>
            <p:spPr>
              <a:xfrm>
                <a:off x="583100"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7" y="1461"/>
                      <a:pt x="742" y="1401"/>
                      <a:pt x="608" y="1266"/>
                    </a:cubicBezTo>
                    <a:cubicBezTo>
                      <a:pt x="191" y="849"/>
                      <a:pt x="489" y="147"/>
                      <a:pt x="1072" y="147"/>
                    </a:cubicBezTo>
                    <a:close/>
                    <a:moveTo>
                      <a:pt x="1070" y="1"/>
                    </a:moveTo>
                    <a:cubicBezTo>
                      <a:pt x="875" y="1"/>
                      <a:pt x="675" y="75"/>
                      <a:pt x="512" y="242"/>
                    </a:cubicBezTo>
                    <a:cubicBezTo>
                      <a:pt x="0" y="742"/>
                      <a:pt x="358" y="1599"/>
                      <a:pt x="1072" y="1599"/>
                    </a:cubicBezTo>
                    <a:cubicBezTo>
                      <a:pt x="1512"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1" name="Google Shape;1151;p16"/>
              <p:cNvSpPr/>
              <p:nvPr/>
            </p:nvSpPr>
            <p:spPr>
              <a:xfrm>
                <a:off x="709600"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9" y="1461"/>
                    </a:cubicBezTo>
                    <a:cubicBezTo>
                      <a:pt x="896" y="1461"/>
                      <a:pt x="730" y="1401"/>
                      <a:pt x="596" y="1266"/>
                    </a:cubicBezTo>
                    <a:cubicBezTo>
                      <a:pt x="179" y="849"/>
                      <a:pt x="477" y="147"/>
                      <a:pt x="1060" y="147"/>
                    </a:cubicBezTo>
                    <a:close/>
                    <a:moveTo>
                      <a:pt x="1061" y="1"/>
                    </a:moveTo>
                    <a:cubicBezTo>
                      <a:pt x="864" y="1"/>
                      <a:pt x="663" y="75"/>
                      <a:pt x="501" y="242"/>
                    </a:cubicBezTo>
                    <a:cubicBezTo>
                      <a:pt x="1"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2" name="Google Shape;1152;p16"/>
              <p:cNvSpPr/>
              <p:nvPr/>
            </p:nvSpPr>
            <p:spPr>
              <a:xfrm>
                <a:off x="835800" y="3185850"/>
                <a:ext cx="46775" cy="40000"/>
              </a:xfrm>
              <a:custGeom>
                <a:avLst/>
                <a:gdLst/>
                <a:ahLst/>
                <a:cxnLst/>
                <a:rect l="l" t="t" r="r" b="b"/>
                <a:pathLst>
                  <a:path w="1871" h="1600" extrusionOk="0">
                    <a:moveTo>
                      <a:pt x="1072" y="147"/>
                    </a:moveTo>
                    <a:cubicBezTo>
                      <a:pt x="1430" y="147"/>
                      <a:pt x="1727" y="433"/>
                      <a:pt x="1727" y="802"/>
                    </a:cubicBezTo>
                    <a:cubicBezTo>
                      <a:pt x="1727" y="1197"/>
                      <a:pt x="1405" y="1461"/>
                      <a:pt x="1068" y="1461"/>
                    </a:cubicBezTo>
                    <a:cubicBezTo>
                      <a:pt x="907" y="1461"/>
                      <a:pt x="743" y="1401"/>
                      <a:pt x="608" y="1266"/>
                    </a:cubicBezTo>
                    <a:cubicBezTo>
                      <a:pt x="191" y="849"/>
                      <a:pt x="489" y="147"/>
                      <a:pt x="1072" y="147"/>
                    </a:cubicBezTo>
                    <a:close/>
                    <a:moveTo>
                      <a:pt x="1071" y="1"/>
                    </a:moveTo>
                    <a:cubicBezTo>
                      <a:pt x="875" y="1"/>
                      <a:pt x="676" y="75"/>
                      <a:pt x="513" y="242"/>
                    </a:cubicBezTo>
                    <a:cubicBezTo>
                      <a:pt x="1" y="742"/>
                      <a:pt x="358" y="1599"/>
                      <a:pt x="1072" y="1599"/>
                    </a:cubicBezTo>
                    <a:cubicBezTo>
                      <a:pt x="1513" y="1588"/>
                      <a:pt x="1858" y="1242"/>
                      <a:pt x="1870" y="802"/>
                    </a:cubicBezTo>
                    <a:cubicBezTo>
                      <a:pt x="1862" y="320"/>
                      <a:pt x="1475" y="1"/>
                      <a:pt x="107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3" name="Google Shape;1153;p16"/>
              <p:cNvSpPr/>
              <p:nvPr/>
            </p:nvSpPr>
            <p:spPr>
              <a:xfrm>
                <a:off x="962300" y="3185850"/>
                <a:ext cx="46475" cy="40000"/>
              </a:xfrm>
              <a:custGeom>
                <a:avLst/>
                <a:gdLst/>
                <a:ahLst/>
                <a:cxnLst/>
                <a:rect l="l" t="t" r="r" b="b"/>
                <a:pathLst>
                  <a:path w="1859" h="1600" extrusionOk="0">
                    <a:moveTo>
                      <a:pt x="1061" y="147"/>
                    </a:moveTo>
                    <a:cubicBezTo>
                      <a:pt x="1430" y="147"/>
                      <a:pt x="1715" y="433"/>
                      <a:pt x="1727" y="802"/>
                    </a:cubicBezTo>
                    <a:cubicBezTo>
                      <a:pt x="1727" y="1197"/>
                      <a:pt x="1400" y="1461"/>
                      <a:pt x="1059" y="1461"/>
                    </a:cubicBezTo>
                    <a:cubicBezTo>
                      <a:pt x="896" y="1461"/>
                      <a:pt x="731" y="1401"/>
                      <a:pt x="596" y="1266"/>
                    </a:cubicBezTo>
                    <a:cubicBezTo>
                      <a:pt x="180" y="849"/>
                      <a:pt x="477" y="147"/>
                      <a:pt x="1061" y="147"/>
                    </a:cubicBezTo>
                    <a:close/>
                    <a:moveTo>
                      <a:pt x="1061" y="1"/>
                    </a:moveTo>
                    <a:cubicBezTo>
                      <a:pt x="865" y="1"/>
                      <a:pt x="664" y="75"/>
                      <a:pt x="501" y="242"/>
                    </a:cubicBezTo>
                    <a:cubicBezTo>
                      <a:pt x="1" y="742"/>
                      <a:pt x="358" y="1599"/>
                      <a:pt x="1061" y="1599"/>
                    </a:cubicBezTo>
                    <a:cubicBezTo>
                      <a:pt x="1501" y="1588"/>
                      <a:pt x="1858" y="1242"/>
                      <a:pt x="1858" y="802"/>
                    </a:cubicBezTo>
                    <a:cubicBezTo>
                      <a:pt x="1858" y="320"/>
                      <a:pt x="1469"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4" name="Google Shape;1154;p16"/>
              <p:cNvSpPr/>
              <p:nvPr/>
            </p:nvSpPr>
            <p:spPr>
              <a:xfrm>
                <a:off x="10885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6" y="1461"/>
                      <a:pt x="742" y="1401"/>
                      <a:pt x="607" y="1266"/>
                    </a:cubicBezTo>
                    <a:cubicBezTo>
                      <a:pt x="191" y="849"/>
                      <a:pt x="488" y="147"/>
                      <a:pt x="1072" y="147"/>
                    </a:cubicBezTo>
                    <a:close/>
                    <a:moveTo>
                      <a:pt x="1070" y="1"/>
                    </a:moveTo>
                    <a:cubicBezTo>
                      <a:pt x="875" y="1"/>
                      <a:pt x="675" y="75"/>
                      <a:pt x="512" y="242"/>
                    </a:cubicBezTo>
                    <a:cubicBezTo>
                      <a:pt x="0" y="742"/>
                      <a:pt x="357" y="1599"/>
                      <a:pt x="1072" y="1599"/>
                    </a:cubicBezTo>
                    <a:cubicBezTo>
                      <a:pt x="1512" y="1588"/>
                      <a:pt x="1858" y="1242"/>
                      <a:pt x="1869" y="802"/>
                    </a:cubicBezTo>
                    <a:cubicBezTo>
                      <a:pt x="1861"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5" name="Google Shape;1155;p16"/>
              <p:cNvSpPr/>
              <p:nvPr/>
            </p:nvSpPr>
            <p:spPr>
              <a:xfrm>
                <a:off x="1215025"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8" y="1461"/>
                    </a:cubicBezTo>
                    <a:cubicBezTo>
                      <a:pt x="896" y="1461"/>
                      <a:pt x="730" y="1401"/>
                      <a:pt x="596" y="1266"/>
                    </a:cubicBezTo>
                    <a:cubicBezTo>
                      <a:pt x="179" y="849"/>
                      <a:pt x="477" y="147"/>
                      <a:pt x="1060" y="147"/>
                    </a:cubicBezTo>
                    <a:close/>
                    <a:moveTo>
                      <a:pt x="1061" y="1"/>
                    </a:moveTo>
                    <a:cubicBezTo>
                      <a:pt x="864" y="1"/>
                      <a:pt x="663" y="75"/>
                      <a:pt x="500" y="242"/>
                    </a:cubicBezTo>
                    <a:cubicBezTo>
                      <a:pt x="0"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6" name="Google Shape;1156;p16"/>
              <p:cNvSpPr/>
              <p:nvPr/>
            </p:nvSpPr>
            <p:spPr>
              <a:xfrm>
                <a:off x="13412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8" y="1461"/>
                    </a:cubicBezTo>
                    <a:cubicBezTo>
                      <a:pt x="907" y="1461"/>
                      <a:pt x="742" y="1401"/>
                      <a:pt x="608" y="1266"/>
                    </a:cubicBezTo>
                    <a:cubicBezTo>
                      <a:pt x="191" y="849"/>
                      <a:pt x="489" y="147"/>
                      <a:pt x="1072" y="147"/>
                    </a:cubicBezTo>
                    <a:close/>
                    <a:moveTo>
                      <a:pt x="1070" y="1"/>
                    </a:moveTo>
                    <a:cubicBezTo>
                      <a:pt x="875" y="1"/>
                      <a:pt x="675" y="75"/>
                      <a:pt x="513" y="242"/>
                    </a:cubicBezTo>
                    <a:cubicBezTo>
                      <a:pt x="1" y="742"/>
                      <a:pt x="358" y="1599"/>
                      <a:pt x="1072" y="1599"/>
                    </a:cubicBezTo>
                    <a:cubicBezTo>
                      <a:pt x="1513"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7" name="Google Shape;1157;p16"/>
              <p:cNvSpPr/>
              <p:nvPr/>
            </p:nvSpPr>
            <p:spPr>
              <a:xfrm>
                <a:off x="583100" y="3304525"/>
                <a:ext cx="46750" cy="39800"/>
              </a:xfrm>
              <a:custGeom>
                <a:avLst/>
                <a:gdLst/>
                <a:ahLst/>
                <a:cxnLst/>
                <a:rect l="l" t="t" r="r" b="b"/>
                <a:pathLst>
                  <a:path w="1870" h="1592" extrusionOk="0">
                    <a:moveTo>
                      <a:pt x="1058" y="150"/>
                    </a:moveTo>
                    <a:cubicBezTo>
                      <a:pt x="1062" y="150"/>
                      <a:pt x="1067" y="150"/>
                      <a:pt x="1072" y="150"/>
                    </a:cubicBezTo>
                    <a:cubicBezTo>
                      <a:pt x="1429" y="150"/>
                      <a:pt x="1727" y="436"/>
                      <a:pt x="1727" y="805"/>
                    </a:cubicBezTo>
                    <a:cubicBezTo>
                      <a:pt x="1727" y="1200"/>
                      <a:pt x="1399" y="1464"/>
                      <a:pt x="1062" y="1464"/>
                    </a:cubicBezTo>
                    <a:cubicBezTo>
                      <a:pt x="901" y="1464"/>
                      <a:pt x="738" y="1404"/>
                      <a:pt x="608" y="1270"/>
                    </a:cubicBezTo>
                    <a:cubicBezTo>
                      <a:pt x="194" y="856"/>
                      <a:pt x="484" y="150"/>
                      <a:pt x="1058" y="150"/>
                    </a:cubicBezTo>
                    <a:close/>
                    <a:moveTo>
                      <a:pt x="1066" y="1"/>
                    </a:moveTo>
                    <a:cubicBezTo>
                      <a:pt x="871" y="1"/>
                      <a:pt x="673" y="73"/>
                      <a:pt x="512" y="234"/>
                    </a:cubicBezTo>
                    <a:cubicBezTo>
                      <a:pt x="0" y="746"/>
                      <a:pt x="358" y="1591"/>
                      <a:pt x="1072" y="1591"/>
                    </a:cubicBezTo>
                    <a:cubicBezTo>
                      <a:pt x="1512" y="1591"/>
                      <a:pt x="1858" y="1246"/>
                      <a:pt x="1870" y="805"/>
                    </a:cubicBezTo>
                    <a:cubicBezTo>
                      <a:pt x="1870"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8" name="Google Shape;1158;p16"/>
              <p:cNvSpPr/>
              <p:nvPr/>
            </p:nvSpPr>
            <p:spPr>
              <a:xfrm>
                <a:off x="709600" y="3304525"/>
                <a:ext cx="46450" cy="39800"/>
              </a:xfrm>
              <a:custGeom>
                <a:avLst/>
                <a:gdLst/>
                <a:ahLst/>
                <a:cxnLst/>
                <a:rect l="l" t="t" r="r" b="b"/>
                <a:pathLst>
                  <a:path w="1858" h="1592" extrusionOk="0">
                    <a:moveTo>
                      <a:pt x="1046" y="150"/>
                    </a:moveTo>
                    <a:cubicBezTo>
                      <a:pt x="1051" y="150"/>
                      <a:pt x="1055" y="150"/>
                      <a:pt x="1060" y="150"/>
                    </a:cubicBezTo>
                    <a:cubicBezTo>
                      <a:pt x="1429" y="150"/>
                      <a:pt x="1727" y="436"/>
                      <a:pt x="1727" y="805"/>
                    </a:cubicBezTo>
                    <a:cubicBezTo>
                      <a:pt x="1719" y="1200"/>
                      <a:pt x="1394" y="1464"/>
                      <a:pt x="1056" y="1464"/>
                    </a:cubicBezTo>
                    <a:cubicBezTo>
                      <a:pt x="895" y="1464"/>
                      <a:pt x="730" y="1404"/>
                      <a:pt x="596" y="1270"/>
                    </a:cubicBezTo>
                    <a:cubicBezTo>
                      <a:pt x="183" y="856"/>
                      <a:pt x="472" y="150"/>
                      <a:pt x="1046" y="150"/>
                    </a:cubicBezTo>
                    <a:close/>
                    <a:moveTo>
                      <a:pt x="1054" y="1"/>
                    </a:moveTo>
                    <a:cubicBezTo>
                      <a:pt x="859" y="1"/>
                      <a:pt x="662" y="73"/>
                      <a:pt x="501" y="234"/>
                    </a:cubicBezTo>
                    <a:cubicBezTo>
                      <a:pt x="1" y="734"/>
                      <a:pt x="358" y="1591"/>
                      <a:pt x="1060"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59" name="Google Shape;1159;p16"/>
              <p:cNvSpPr/>
              <p:nvPr/>
            </p:nvSpPr>
            <p:spPr>
              <a:xfrm>
                <a:off x="835800" y="3304525"/>
                <a:ext cx="46775" cy="39800"/>
              </a:xfrm>
              <a:custGeom>
                <a:avLst/>
                <a:gdLst/>
                <a:ahLst/>
                <a:cxnLst/>
                <a:rect l="l" t="t" r="r" b="b"/>
                <a:pathLst>
                  <a:path w="1871" h="1592" extrusionOk="0">
                    <a:moveTo>
                      <a:pt x="1058" y="150"/>
                    </a:moveTo>
                    <a:cubicBezTo>
                      <a:pt x="1063" y="150"/>
                      <a:pt x="1068" y="150"/>
                      <a:pt x="1072" y="150"/>
                    </a:cubicBezTo>
                    <a:cubicBezTo>
                      <a:pt x="1430" y="150"/>
                      <a:pt x="1727" y="436"/>
                      <a:pt x="1727" y="805"/>
                    </a:cubicBezTo>
                    <a:cubicBezTo>
                      <a:pt x="1727" y="1200"/>
                      <a:pt x="1400" y="1464"/>
                      <a:pt x="1063" y="1464"/>
                    </a:cubicBezTo>
                    <a:cubicBezTo>
                      <a:pt x="902" y="1464"/>
                      <a:pt x="739" y="1404"/>
                      <a:pt x="608" y="1270"/>
                    </a:cubicBezTo>
                    <a:cubicBezTo>
                      <a:pt x="195" y="856"/>
                      <a:pt x="484" y="150"/>
                      <a:pt x="1058" y="150"/>
                    </a:cubicBezTo>
                    <a:close/>
                    <a:moveTo>
                      <a:pt x="1066" y="1"/>
                    </a:moveTo>
                    <a:cubicBezTo>
                      <a:pt x="872" y="1"/>
                      <a:pt x="674" y="73"/>
                      <a:pt x="513" y="234"/>
                    </a:cubicBezTo>
                    <a:cubicBezTo>
                      <a:pt x="1" y="746"/>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0" name="Google Shape;1160;p16"/>
              <p:cNvSpPr/>
              <p:nvPr/>
            </p:nvSpPr>
            <p:spPr>
              <a:xfrm>
                <a:off x="962300" y="3304525"/>
                <a:ext cx="46475" cy="39800"/>
              </a:xfrm>
              <a:custGeom>
                <a:avLst/>
                <a:gdLst/>
                <a:ahLst/>
                <a:cxnLst/>
                <a:rect l="l" t="t" r="r" b="b"/>
                <a:pathLst>
                  <a:path w="1859" h="1592" extrusionOk="0">
                    <a:moveTo>
                      <a:pt x="1046" y="150"/>
                    </a:moveTo>
                    <a:cubicBezTo>
                      <a:pt x="1051" y="150"/>
                      <a:pt x="1056" y="150"/>
                      <a:pt x="1061" y="150"/>
                    </a:cubicBezTo>
                    <a:cubicBezTo>
                      <a:pt x="1430" y="150"/>
                      <a:pt x="1727" y="436"/>
                      <a:pt x="1727" y="805"/>
                    </a:cubicBezTo>
                    <a:cubicBezTo>
                      <a:pt x="1719" y="1200"/>
                      <a:pt x="1395" y="1464"/>
                      <a:pt x="1056" y="1464"/>
                    </a:cubicBezTo>
                    <a:cubicBezTo>
                      <a:pt x="895" y="1464"/>
                      <a:pt x="731" y="1404"/>
                      <a:pt x="596" y="1270"/>
                    </a:cubicBezTo>
                    <a:cubicBezTo>
                      <a:pt x="183" y="856"/>
                      <a:pt x="472" y="150"/>
                      <a:pt x="1046" y="150"/>
                    </a:cubicBezTo>
                    <a:close/>
                    <a:moveTo>
                      <a:pt x="1054" y="1"/>
                    </a:moveTo>
                    <a:cubicBezTo>
                      <a:pt x="860" y="1"/>
                      <a:pt x="662" y="73"/>
                      <a:pt x="501" y="234"/>
                    </a:cubicBezTo>
                    <a:cubicBezTo>
                      <a:pt x="1" y="746"/>
                      <a:pt x="358" y="1591"/>
                      <a:pt x="1061"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1" name="Google Shape;1161;p16"/>
              <p:cNvSpPr/>
              <p:nvPr/>
            </p:nvSpPr>
            <p:spPr>
              <a:xfrm>
                <a:off x="1088525" y="3304525"/>
                <a:ext cx="46750" cy="39800"/>
              </a:xfrm>
              <a:custGeom>
                <a:avLst/>
                <a:gdLst/>
                <a:ahLst/>
                <a:cxnLst/>
                <a:rect l="l" t="t" r="r" b="b"/>
                <a:pathLst>
                  <a:path w="1870" h="1592" extrusionOk="0">
                    <a:moveTo>
                      <a:pt x="1057" y="150"/>
                    </a:moveTo>
                    <a:cubicBezTo>
                      <a:pt x="1062" y="150"/>
                      <a:pt x="1067" y="150"/>
                      <a:pt x="1072" y="150"/>
                    </a:cubicBezTo>
                    <a:cubicBezTo>
                      <a:pt x="1429" y="150"/>
                      <a:pt x="1727" y="436"/>
                      <a:pt x="1727" y="805"/>
                    </a:cubicBezTo>
                    <a:cubicBezTo>
                      <a:pt x="1727" y="1200"/>
                      <a:pt x="1399" y="1464"/>
                      <a:pt x="1062" y="1464"/>
                    </a:cubicBezTo>
                    <a:cubicBezTo>
                      <a:pt x="901" y="1464"/>
                      <a:pt x="738" y="1404"/>
                      <a:pt x="607" y="1270"/>
                    </a:cubicBezTo>
                    <a:cubicBezTo>
                      <a:pt x="194" y="856"/>
                      <a:pt x="483" y="150"/>
                      <a:pt x="1057" y="150"/>
                    </a:cubicBezTo>
                    <a:close/>
                    <a:moveTo>
                      <a:pt x="1066" y="1"/>
                    </a:moveTo>
                    <a:cubicBezTo>
                      <a:pt x="871" y="1"/>
                      <a:pt x="673" y="73"/>
                      <a:pt x="512" y="234"/>
                    </a:cubicBezTo>
                    <a:cubicBezTo>
                      <a:pt x="0" y="746"/>
                      <a:pt x="357" y="1591"/>
                      <a:pt x="1072" y="1591"/>
                    </a:cubicBezTo>
                    <a:cubicBezTo>
                      <a:pt x="1512" y="1591"/>
                      <a:pt x="1858" y="1246"/>
                      <a:pt x="1869" y="805"/>
                    </a:cubicBezTo>
                    <a:cubicBezTo>
                      <a:pt x="1869"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2" name="Google Shape;1162;p16"/>
              <p:cNvSpPr/>
              <p:nvPr/>
            </p:nvSpPr>
            <p:spPr>
              <a:xfrm>
                <a:off x="1214800" y="3304625"/>
                <a:ext cx="46675" cy="39700"/>
              </a:xfrm>
              <a:custGeom>
                <a:avLst/>
                <a:gdLst/>
                <a:ahLst/>
                <a:cxnLst/>
                <a:rect l="l" t="t" r="r" b="b"/>
                <a:pathLst>
                  <a:path w="1867" h="1588" extrusionOk="0">
                    <a:moveTo>
                      <a:pt x="1055" y="146"/>
                    </a:moveTo>
                    <a:cubicBezTo>
                      <a:pt x="1059" y="146"/>
                      <a:pt x="1064" y="146"/>
                      <a:pt x="1069" y="146"/>
                    </a:cubicBezTo>
                    <a:cubicBezTo>
                      <a:pt x="1438" y="146"/>
                      <a:pt x="1736" y="432"/>
                      <a:pt x="1736" y="801"/>
                    </a:cubicBezTo>
                    <a:cubicBezTo>
                      <a:pt x="1728" y="1196"/>
                      <a:pt x="1403" y="1460"/>
                      <a:pt x="1065" y="1460"/>
                    </a:cubicBezTo>
                    <a:cubicBezTo>
                      <a:pt x="904" y="1460"/>
                      <a:pt x="739" y="1400"/>
                      <a:pt x="605" y="1266"/>
                    </a:cubicBezTo>
                    <a:cubicBezTo>
                      <a:pt x="191" y="852"/>
                      <a:pt x="481" y="146"/>
                      <a:pt x="1055" y="146"/>
                    </a:cubicBezTo>
                    <a:close/>
                    <a:moveTo>
                      <a:pt x="1066" y="0"/>
                    </a:moveTo>
                    <a:cubicBezTo>
                      <a:pt x="868" y="0"/>
                      <a:pt x="664" y="75"/>
                      <a:pt x="497" y="242"/>
                    </a:cubicBezTo>
                    <a:cubicBezTo>
                      <a:pt x="1" y="738"/>
                      <a:pt x="361" y="1587"/>
                      <a:pt x="1055" y="1587"/>
                    </a:cubicBezTo>
                    <a:cubicBezTo>
                      <a:pt x="1059" y="1587"/>
                      <a:pt x="1064" y="1587"/>
                      <a:pt x="1069" y="1587"/>
                    </a:cubicBezTo>
                    <a:cubicBezTo>
                      <a:pt x="1510" y="1587"/>
                      <a:pt x="1855" y="1230"/>
                      <a:pt x="1867" y="801"/>
                    </a:cubicBezTo>
                    <a:cubicBezTo>
                      <a:pt x="1867" y="320"/>
                      <a:pt x="1477" y="0"/>
                      <a:pt x="1066"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3" name="Google Shape;1163;p16"/>
              <p:cNvSpPr/>
              <p:nvPr/>
            </p:nvSpPr>
            <p:spPr>
              <a:xfrm>
                <a:off x="1341225" y="3304525"/>
                <a:ext cx="46750" cy="39800"/>
              </a:xfrm>
              <a:custGeom>
                <a:avLst/>
                <a:gdLst/>
                <a:ahLst/>
                <a:cxnLst/>
                <a:rect l="l" t="t" r="r" b="b"/>
                <a:pathLst>
                  <a:path w="1870" h="1592" extrusionOk="0">
                    <a:moveTo>
                      <a:pt x="1058" y="150"/>
                    </a:moveTo>
                    <a:cubicBezTo>
                      <a:pt x="1063" y="150"/>
                      <a:pt x="1067" y="150"/>
                      <a:pt x="1072" y="150"/>
                    </a:cubicBezTo>
                    <a:cubicBezTo>
                      <a:pt x="1429" y="150"/>
                      <a:pt x="1727" y="436"/>
                      <a:pt x="1727" y="805"/>
                    </a:cubicBezTo>
                    <a:cubicBezTo>
                      <a:pt x="1727" y="1200"/>
                      <a:pt x="1400" y="1464"/>
                      <a:pt x="1062" y="1464"/>
                    </a:cubicBezTo>
                    <a:cubicBezTo>
                      <a:pt x="902" y="1464"/>
                      <a:pt x="739" y="1404"/>
                      <a:pt x="608" y="1270"/>
                    </a:cubicBezTo>
                    <a:cubicBezTo>
                      <a:pt x="195" y="856"/>
                      <a:pt x="484" y="150"/>
                      <a:pt x="1058" y="150"/>
                    </a:cubicBezTo>
                    <a:close/>
                    <a:moveTo>
                      <a:pt x="1066" y="1"/>
                    </a:moveTo>
                    <a:cubicBezTo>
                      <a:pt x="871" y="1"/>
                      <a:pt x="673" y="73"/>
                      <a:pt x="513" y="234"/>
                    </a:cubicBezTo>
                    <a:cubicBezTo>
                      <a:pt x="1" y="734"/>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sp>
        <p:nvSpPr>
          <p:cNvPr id="1164" name="Google Shape;1164;p16"/>
          <p:cNvSpPr/>
          <p:nvPr/>
        </p:nvSpPr>
        <p:spPr>
          <a:xfrm rot="2152776">
            <a:off x="8597625" y="-466228"/>
            <a:ext cx="980357" cy="1960194"/>
          </a:xfrm>
          <a:custGeom>
            <a:avLst/>
            <a:gdLst/>
            <a:ahLst/>
            <a:cxnLst/>
            <a:rect l="l" t="t" r="r" b="b"/>
            <a:pathLst>
              <a:path w="20111" h="40208" extrusionOk="0">
                <a:moveTo>
                  <a:pt x="20111" y="0"/>
                </a:moveTo>
                <a:lnTo>
                  <a:pt x="1" y="20110"/>
                </a:lnTo>
                <a:lnTo>
                  <a:pt x="20111" y="40208"/>
                </a:lnTo>
                <a:lnTo>
                  <a:pt x="2011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65" name="Google Shape;1165;p16"/>
          <p:cNvSpPr/>
          <p:nvPr/>
        </p:nvSpPr>
        <p:spPr>
          <a:xfrm rot="3388570">
            <a:off x="8597426" y="-291527"/>
            <a:ext cx="980454" cy="1960225"/>
          </a:xfrm>
          <a:custGeom>
            <a:avLst/>
            <a:gdLst/>
            <a:ahLst/>
            <a:cxnLst/>
            <a:rect l="l" t="t" r="r" b="b"/>
            <a:pathLst>
              <a:path w="20111" h="40208" extrusionOk="0">
                <a:moveTo>
                  <a:pt x="20111" y="0"/>
                </a:moveTo>
                <a:lnTo>
                  <a:pt x="1" y="20110"/>
                </a:lnTo>
                <a:lnTo>
                  <a:pt x="20111" y="40208"/>
                </a:lnTo>
                <a:lnTo>
                  <a:pt x="20111" y="0"/>
                </a:ln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and two columns 3">
  <p:cSld name="CUSTOM_11">
    <p:spTree>
      <p:nvGrpSpPr>
        <p:cNvPr id="1166" name="Shape 1166"/>
        <p:cNvGrpSpPr/>
        <p:nvPr/>
      </p:nvGrpSpPr>
      <p:grpSpPr>
        <a:xfrm>
          <a:off x="0" y="0"/>
          <a:ext cx="0" cy="0"/>
          <a:chOff x="0" y="0"/>
          <a:chExt cx="0" cy="0"/>
        </a:xfrm>
      </p:grpSpPr>
      <p:sp>
        <p:nvSpPr>
          <p:cNvPr id="1167" name="Google Shape;1167;p17"/>
          <p:cNvSpPr txBox="1"/>
          <p:nvPr>
            <p:ph type="subTitle" idx="1"/>
          </p:nvPr>
        </p:nvSpPr>
        <p:spPr>
          <a:xfrm>
            <a:off x="1042250" y="1178550"/>
            <a:ext cx="3366000" cy="330300"/>
          </a:xfrm>
          <a:prstGeom prst="rect">
            <a:avLst/>
          </a:prstGeom>
          <a:noFill/>
        </p:spPr>
        <p:txBody>
          <a:bodyPr spcFirstLastPara="1" wrap="square" lIns="91425" tIns="91425" rIns="91425" bIns="91425" anchor="ctr" anchorCtr="0">
            <a:noAutofit/>
          </a:bodyPr>
          <a:lstStyle>
            <a:lvl1pPr lvl="0" algn="ctr">
              <a:spcBef>
                <a:spcPts val="0"/>
              </a:spcBef>
              <a:spcAft>
                <a:spcPts val="0"/>
              </a:spcAft>
              <a:buSzPts val="1400"/>
              <a:buNone/>
              <a:defRPr sz="1600" b="1">
                <a:highlight>
                  <a:schemeClr val="accent5"/>
                </a:highligh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68" name="Google Shape;1168;p17"/>
          <p:cNvSpPr txBox="1"/>
          <p:nvPr>
            <p:ph type="subTitle" idx="2"/>
          </p:nvPr>
        </p:nvSpPr>
        <p:spPr>
          <a:xfrm>
            <a:off x="4737250" y="1178550"/>
            <a:ext cx="3366000" cy="3303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1400"/>
              <a:buNone/>
              <a:defRPr sz="1600" b="1">
                <a:highlight>
                  <a:schemeClr val="accent2"/>
                </a:highlight>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169" name="Google Shape;1169;p17"/>
          <p:cNvSpPr txBox="1"/>
          <p:nvPr>
            <p:ph type="title"/>
          </p:nvPr>
        </p:nvSpPr>
        <p:spPr>
          <a:xfrm>
            <a:off x="1445425" y="476172"/>
            <a:ext cx="6253200" cy="4425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a:latin typeface="Nunito"/>
                <a:ea typeface="Nunito"/>
                <a:cs typeface="Nunito"/>
                <a:sym typeface="Nunito"/>
              </a:defRPr>
            </a:lvl1pPr>
            <a:lvl2pPr lvl="1" rtl="0">
              <a:spcBef>
                <a:spcPts val="0"/>
              </a:spcBef>
              <a:spcAft>
                <a:spcPts val="0"/>
              </a:spcAft>
              <a:buSzPts val="2600"/>
              <a:buNone/>
              <a:defRPr>
                <a:latin typeface="Nunito"/>
                <a:ea typeface="Nunito"/>
                <a:cs typeface="Nunito"/>
                <a:sym typeface="Nunito"/>
              </a:defRPr>
            </a:lvl2pPr>
            <a:lvl3pPr lvl="2" rtl="0">
              <a:spcBef>
                <a:spcPts val="0"/>
              </a:spcBef>
              <a:spcAft>
                <a:spcPts val="0"/>
              </a:spcAft>
              <a:buSzPts val="2600"/>
              <a:buNone/>
              <a:defRPr>
                <a:latin typeface="Nunito"/>
                <a:ea typeface="Nunito"/>
                <a:cs typeface="Nunito"/>
                <a:sym typeface="Nunito"/>
              </a:defRPr>
            </a:lvl3pPr>
            <a:lvl4pPr lvl="3" rtl="0">
              <a:spcBef>
                <a:spcPts val="0"/>
              </a:spcBef>
              <a:spcAft>
                <a:spcPts val="0"/>
              </a:spcAft>
              <a:buSzPts val="2600"/>
              <a:buNone/>
              <a:defRPr>
                <a:latin typeface="Nunito"/>
                <a:ea typeface="Nunito"/>
                <a:cs typeface="Nunito"/>
                <a:sym typeface="Nunito"/>
              </a:defRPr>
            </a:lvl4pPr>
            <a:lvl5pPr lvl="4" rtl="0">
              <a:spcBef>
                <a:spcPts val="0"/>
              </a:spcBef>
              <a:spcAft>
                <a:spcPts val="0"/>
              </a:spcAft>
              <a:buSzPts val="2600"/>
              <a:buNone/>
              <a:defRPr>
                <a:latin typeface="Nunito"/>
                <a:ea typeface="Nunito"/>
                <a:cs typeface="Nunito"/>
                <a:sym typeface="Nunito"/>
              </a:defRPr>
            </a:lvl5pPr>
            <a:lvl6pPr lvl="5" rtl="0">
              <a:spcBef>
                <a:spcPts val="0"/>
              </a:spcBef>
              <a:spcAft>
                <a:spcPts val="0"/>
              </a:spcAft>
              <a:buSzPts val="2600"/>
              <a:buNone/>
              <a:defRPr>
                <a:latin typeface="Nunito"/>
                <a:ea typeface="Nunito"/>
                <a:cs typeface="Nunito"/>
                <a:sym typeface="Nunito"/>
              </a:defRPr>
            </a:lvl6pPr>
            <a:lvl7pPr lvl="6" rtl="0">
              <a:spcBef>
                <a:spcPts val="0"/>
              </a:spcBef>
              <a:spcAft>
                <a:spcPts val="0"/>
              </a:spcAft>
              <a:buSzPts val="2600"/>
              <a:buNone/>
              <a:defRPr>
                <a:latin typeface="Nunito"/>
                <a:ea typeface="Nunito"/>
                <a:cs typeface="Nunito"/>
                <a:sym typeface="Nunito"/>
              </a:defRPr>
            </a:lvl7pPr>
            <a:lvl8pPr lvl="7" rtl="0">
              <a:spcBef>
                <a:spcPts val="0"/>
              </a:spcBef>
              <a:spcAft>
                <a:spcPts val="0"/>
              </a:spcAft>
              <a:buSzPts val="2600"/>
              <a:buNone/>
              <a:defRPr>
                <a:latin typeface="Nunito"/>
                <a:ea typeface="Nunito"/>
                <a:cs typeface="Nunito"/>
                <a:sym typeface="Nunito"/>
              </a:defRPr>
            </a:lvl8pPr>
            <a:lvl9pPr lvl="8" rtl="0">
              <a:spcBef>
                <a:spcPts val="0"/>
              </a:spcBef>
              <a:spcAft>
                <a:spcPts val="0"/>
              </a:spcAft>
              <a:buSzPts val="2600"/>
              <a:buNone/>
              <a:defRPr>
                <a:latin typeface="Nunito"/>
                <a:ea typeface="Nunito"/>
                <a:cs typeface="Nunito"/>
                <a:sym typeface="Nunito"/>
              </a:defRPr>
            </a:lvl9pPr>
          </a:lstStyle>
          <a:p/>
        </p:txBody>
      </p:sp>
      <p:grpSp>
        <p:nvGrpSpPr>
          <p:cNvPr id="1170" name="Google Shape;1170;p17"/>
          <p:cNvGrpSpPr/>
          <p:nvPr/>
        </p:nvGrpSpPr>
        <p:grpSpPr>
          <a:xfrm>
            <a:off x="-2725025" y="4210600"/>
            <a:ext cx="3122143" cy="680071"/>
            <a:chOff x="6589400" y="4210600"/>
            <a:chExt cx="3122143" cy="680071"/>
          </a:xfrm>
        </p:grpSpPr>
        <p:sp>
          <p:nvSpPr>
            <p:cNvPr id="1171" name="Google Shape;1171;p17"/>
            <p:cNvSpPr/>
            <p:nvPr/>
          </p:nvSpPr>
          <p:spPr>
            <a:xfrm>
              <a:off x="6589400" y="4210600"/>
              <a:ext cx="3122143" cy="226688"/>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28575" cap="flat" cmpd="sng">
              <a:solidFill>
                <a:schemeClr val="accent5"/>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2" name="Google Shape;1172;p17"/>
            <p:cNvSpPr/>
            <p:nvPr/>
          </p:nvSpPr>
          <p:spPr>
            <a:xfrm>
              <a:off x="6589400" y="4437291"/>
              <a:ext cx="3122143" cy="226688"/>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28575" cap="flat" cmpd="sng">
              <a:solidFill>
                <a:schemeClr val="accent5"/>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3" name="Google Shape;1173;p17"/>
            <p:cNvSpPr/>
            <p:nvPr/>
          </p:nvSpPr>
          <p:spPr>
            <a:xfrm>
              <a:off x="6589400" y="4663983"/>
              <a:ext cx="3122143" cy="226688"/>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28575" cap="flat" cmpd="sng">
              <a:solidFill>
                <a:schemeClr val="accent5"/>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174" name="Google Shape;1174;p17"/>
          <p:cNvSpPr/>
          <p:nvPr/>
        </p:nvSpPr>
        <p:spPr>
          <a:xfrm>
            <a:off x="-634161" y="1182584"/>
            <a:ext cx="1060054" cy="1018824"/>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5" name="Google Shape;1175;p17"/>
          <p:cNvSpPr/>
          <p:nvPr/>
        </p:nvSpPr>
        <p:spPr>
          <a:xfrm>
            <a:off x="-655526" y="1239043"/>
            <a:ext cx="1060054" cy="1018824"/>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176" name="Google Shape;1176;p17"/>
          <p:cNvGrpSpPr/>
          <p:nvPr/>
        </p:nvGrpSpPr>
        <p:grpSpPr>
          <a:xfrm>
            <a:off x="8660925" y="101138"/>
            <a:ext cx="1081431" cy="1081431"/>
            <a:chOff x="1653302" y="685777"/>
            <a:chExt cx="824828" cy="824828"/>
          </a:xfrm>
        </p:grpSpPr>
        <p:sp>
          <p:nvSpPr>
            <p:cNvPr id="1177" name="Google Shape;1177;p17"/>
            <p:cNvSpPr/>
            <p:nvPr/>
          </p:nvSpPr>
          <p:spPr>
            <a:xfrm>
              <a:off x="1685230" y="717705"/>
              <a:ext cx="792900" cy="792900"/>
            </a:xfrm>
            <a:prstGeom prst="donut">
              <a:avLst>
                <a:gd name="adj" fmla="val 22098"/>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78" name="Google Shape;1178;p17"/>
            <p:cNvSpPr/>
            <p:nvPr/>
          </p:nvSpPr>
          <p:spPr>
            <a:xfrm>
              <a:off x="1653302" y="685777"/>
              <a:ext cx="792900" cy="792900"/>
            </a:xfrm>
            <a:prstGeom prst="donut">
              <a:avLst>
                <a:gd name="adj" fmla="val 22098"/>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179" name="Google Shape;1179;p17"/>
          <p:cNvGrpSpPr/>
          <p:nvPr/>
        </p:nvGrpSpPr>
        <p:grpSpPr>
          <a:xfrm>
            <a:off x="8242925" y="4210596"/>
            <a:ext cx="766850" cy="759433"/>
            <a:chOff x="468200" y="1667900"/>
            <a:chExt cx="1085575" cy="1075075"/>
          </a:xfrm>
        </p:grpSpPr>
        <p:sp>
          <p:nvSpPr>
            <p:cNvPr id="1180" name="Google Shape;1180;p17"/>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1" name="Google Shape;1181;p17"/>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2" name="Google Shape;1182;p17"/>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3" name="Google Shape;1183;p17"/>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4" name="Google Shape;1184;p17"/>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5" name="Google Shape;1185;p17"/>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6" name="Google Shape;1186;p17"/>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7" name="Google Shape;1187;p17"/>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8" name="Google Shape;1188;p17"/>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89" name="Google Shape;1189;p17"/>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0" name="Google Shape;1190;p17"/>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1" name="Google Shape;1191;p17"/>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2" name="Google Shape;1192;p17"/>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3" name="Google Shape;1193;p17"/>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4" name="Google Shape;1194;p17"/>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5" name="Google Shape;1195;p17"/>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6" name="Google Shape;1196;p17"/>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7" name="Google Shape;1197;p17"/>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8" name="Google Shape;1198;p17"/>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199" name="Google Shape;1199;p17"/>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0" name="Google Shape;1200;p17"/>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1" name="Google Shape;1201;p17"/>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2" name="Google Shape;1202;p17"/>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3" name="Google Shape;1203;p17"/>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4" name="Google Shape;1204;p17"/>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5" name="Google Shape;1205;p17"/>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6" name="Google Shape;1206;p17"/>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7" name="Google Shape;1207;p17"/>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8" name="Google Shape;1208;p17"/>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09" name="Google Shape;1209;p17"/>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0" name="Google Shape;1210;p17"/>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1" name="Google Shape;1211;p17"/>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2" name="Google Shape;1212;p17"/>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3" name="Google Shape;1213;p17"/>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4" name="Google Shape;1214;p17"/>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5" name="Google Shape;1215;p17"/>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6" name="Google Shape;1216;p17"/>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7" name="Google Shape;1217;p17"/>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8" name="Google Shape;1218;p17"/>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19" name="Google Shape;1219;p17"/>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0" name="Google Shape;1220;p17"/>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1" name="Google Shape;1221;p17"/>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2" name="Google Shape;1222;p17"/>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3" name="Google Shape;1223;p17"/>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4" name="Google Shape;1224;p17"/>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5" name="Google Shape;1225;p17"/>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6" name="Google Shape;1226;p17"/>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7" name="Google Shape;1227;p17"/>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8" name="Google Shape;1228;p17"/>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29" name="Google Shape;1229;p17"/>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0" name="Google Shape;1230;p17"/>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1" name="Google Shape;1231;p17"/>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2" name="Google Shape;1232;p17"/>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3" name="Google Shape;1233;p17"/>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4" name="Google Shape;1234;p17"/>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5" name="Google Shape;1235;p17"/>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6" name="Google Shape;1236;p17"/>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7" name="Google Shape;1237;p17"/>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8" name="Google Shape;1238;p17"/>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39" name="Google Shape;1239;p17"/>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0" name="Google Shape;1240;p17"/>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1" name="Google Shape;1241;p17"/>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2" name="Google Shape;1242;p17"/>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43" name="Google Shape;1243;p17"/>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rgbClr val="8C89FA"/>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244" name="Google Shape;1244;p17"/>
          <p:cNvSpPr txBox="1"/>
          <p:nvPr>
            <p:ph type="subTitle" idx="3"/>
          </p:nvPr>
        </p:nvSpPr>
        <p:spPr>
          <a:xfrm>
            <a:off x="1324300" y="1473625"/>
            <a:ext cx="2791500" cy="28890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45" name="Google Shape;1245;p17"/>
          <p:cNvSpPr txBox="1"/>
          <p:nvPr>
            <p:ph type="subTitle" idx="4"/>
          </p:nvPr>
        </p:nvSpPr>
        <p:spPr>
          <a:xfrm>
            <a:off x="5024500" y="1473625"/>
            <a:ext cx="2791500" cy="28890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five columns 3">
  <p:cSld name="CUSTOM_5">
    <p:spTree>
      <p:nvGrpSpPr>
        <p:cNvPr id="1246" name="Shape 1246"/>
        <p:cNvGrpSpPr/>
        <p:nvPr/>
      </p:nvGrpSpPr>
      <p:grpSpPr>
        <a:xfrm>
          <a:off x="0" y="0"/>
          <a:ext cx="0" cy="0"/>
          <a:chOff x="0" y="0"/>
          <a:chExt cx="0" cy="0"/>
        </a:xfrm>
      </p:grpSpPr>
      <p:sp>
        <p:nvSpPr>
          <p:cNvPr id="1247" name="Google Shape;1247;p18"/>
          <p:cNvSpPr txBox="1"/>
          <p:nvPr>
            <p:ph type="title" hasCustomPrompt="1"/>
          </p:nvPr>
        </p:nvSpPr>
        <p:spPr>
          <a:xfrm>
            <a:off x="607529" y="1168225"/>
            <a:ext cx="645900" cy="3489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dk2"/>
              </a:buClr>
              <a:buSzPts val="1800"/>
              <a:buNone/>
              <a:defRPr sz="1800">
                <a:solidFill>
                  <a:schemeClr val="dk2"/>
                </a:solidFill>
                <a:highlight>
                  <a:schemeClr val="accent5"/>
                </a:highlight>
              </a:defRPr>
            </a:lvl1pPr>
            <a:lvl2pPr lvl="1" algn="ctr" rtl="0">
              <a:spcBef>
                <a:spcPts val="0"/>
              </a:spcBef>
              <a:spcAft>
                <a:spcPts val="0"/>
              </a:spcAft>
              <a:buClr>
                <a:schemeClr val="dk2"/>
              </a:buClr>
              <a:buSzPts val="1800"/>
              <a:buNone/>
              <a:defRPr sz="1800">
                <a:solidFill>
                  <a:schemeClr val="dk2"/>
                </a:solidFill>
                <a:highlight>
                  <a:schemeClr val="accent5"/>
                </a:highlight>
              </a:defRPr>
            </a:lvl2pPr>
            <a:lvl3pPr lvl="2" algn="ctr" rtl="0">
              <a:spcBef>
                <a:spcPts val="0"/>
              </a:spcBef>
              <a:spcAft>
                <a:spcPts val="0"/>
              </a:spcAft>
              <a:buClr>
                <a:schemeClr val="dk2"/>
              </a:buClr>
              <a:buSzPts val="1800"/>
              <a:buNone/>
              <a:defRPr sz="1800">
                <a:solidFill>
                  <a:schemeClr val="dk2"/>
                </a:solidFill>
                <a:highlight>
                  <a:schemeClr val="accent5"/>
                </a:highlight>
              </a:defRPr>
            </a:lvl3pPr>
            <a:lvl4pPr lvl="3" algn="ctr" rtl="0">
              <a:spcBef>
                <a:spcPts val="0"/>
              </a:spcBef>
              <a:spcAft>
                <a:spcPts val="0"/>
              </a:spcAft>
              <a:buClr>
                <a:schemeClr val="dk2"/>
              </a:buClr>
              <a:buSzPts val="1800"/>
              <a:buNone/>
              <a:defRPr sz="1800">
                <a:solidFill>
                  <a:schemeClr val="dk2"/>
                </a:solidFill>
                <a:highlight>
                  <a:schemeClr val="accent5"/>
                </a:highlight>
              </a:defRPr>
            </a:lvl4pPr>
            <a:lvl5pPr lvl="4" algn="ctr" rtl="0">
              <a:spcBef>
                <a:spcPts val="0"/>
              </a:spcBef>
              <a:spcAft>
                <a:spcPts val="0"/>
              </a:spcAft>
              <a:buClr>
                <a:schemeClr val="dk2"/>
              </a:buClr>
              <a:buSzPts val="1800"/>
              <a:buNone/>
              <a:defRPr sz="1800">
                <a:solidFill>
                  <a:schemeClr val="dk2"/>
                </a:solidFill>
                <a:highlight>
                  <a:schemeClr val="accent5"/>
                </a:highlight>
              </a:defRPr>
            </a:lvl5pPr>
            <a:lvl6pPr lvl="5" algn="ctr" rtl="0">
              <a:spcBef>
                <a:spcPts val="0"/>
              </a:spcBef>
              <a:spcAft>
                <a:spcPts val="0"/>
              </a:spcAft>
              <a:buClr>
                <a:schemeClr val="dk2"/>
              </a:buClr>
              <a:buSzPts val="1800"/>
              <a:buNone/>
              <a:defRPr sz="1800">
                <a:solidFill>
                  <a:schemeClr val="dk2"/>
                </a:solidFill>
                <a:highlight>
                  <a:schemeClr val="accent5"/>
                </a:highlight>
              </a:defRPr>
            </a:lvl6pPr>
            <a:lvl7pPr lvl="6" algn="ctr" rtl="0">
              <a:spcBef>
                <a:spcPts val="0"/>
              </a:spcBef>
              <a:spcAft>
                <a:spcPts val="0"/>
              </a:spcAft>
              <a:buClr>
                <a:schemeClr val="dk2"/>
              </a:buClr>
              <a:buSzPts val="1800"/>
              <a:buNone/>
              <a:defRPr sz="1800">
                <a:solidFill>
                  <a:schemeClr val="dk2"/>
                </a:solidFill>
                <a:highlight>
                  <a:schemeClr val="accent5"/>
                </a:highlight>
              </a:defRPr>
            </a:lvl7pPr>
            <a:lvl8pPr lvl="7" algn="ctr" rtl="0">
              <a:spcBef>
                <a:spcPts val="0"/>
              </a:spcBef>
              <a:spcAft>
                <a:spcPts val="0"/>
              </a:spcAft>
              <a:buClr>
                <a:schemeClr val="dk2"/>
              </a:buClr>
              <a:buSzPts val="1800"/>
              <a:buNone/>
              <a:defRPr sz="1800">
                <a:solidFill>
                  <a:schemeClr val="dk2"/>
                </a:solidFill>
                <a:highlight>
                  <a:schemeClr val="accent5"/>
                </a:highlight>
              </a:defRPr>
            </a:lvl8pPr>
            <a:lvl9pPr lvl="8" algn="ctr" rtl="0">
              <a:spcBef>
                <a:spcPts val="0"/>
              </a:spcBef>
              <a:spcAft>
                <a:spcPts val="0"/>
              </a:spcAft>
              <a:buClr>
                <a:schemeClr val="dk2"/>
              </a:buClr>
              <a:buSzPts val="1800"/>
              <a:buNone/>
              <a:defRPr sz="1800">
                <a:solidFill>
                  <a:schemeClr val="dk2"/>
                </a:solidFill>
                <a:highlight>
                  <a:schemeClr val="accent5"/>
                </a:highlight>
              </a:defRPr>
            </a:lvl9pPr>
          </a:lstStyle>
          <a:p>
            <a:r>
              <a:t>xx%</a:t>
            </a:r>
          </a:p>
        </p:txBody>
      </p:sp>
      <p:sp>
        <p:nvSpPr>
          <p:cNvPr id="1248" name="Google Shape;1248;p18"/>
          <p:cNvSpPr txBox="1"/>
          <p:nvPr>
            <p:ph type="title" idx="2" hasCustomPrompt="1"/>
          </p:nvPr>
        </p:nvSpPr>
        <p:spPr>
          <a:xfrm>
            <a:off x="607529" y="2043600"/>
            <a:ext cx="645900" cy="3489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dk2"/>
              </a:buClr>
              <a:buSzPts val="1800"/>
              <a:buNone/>
              <a:defRPr sz="1800">
                <a:solidFill>
                  <a:schemeClr val="dk2"/>
                </a:solidFill>
                <a:highlight>
                  <a:schemeClr val="accent5"/>
                </a:highlight>
              </a:defRPr>
            </a:lvl1pPr>
            <a:lvl2pPr lvl="1" algn="ctr" rtl="0">
              <a:spcBef>
                <a:spcPts val="0"/>
              </a:spcBef>
              <a:spcAft>
                <a:spcPts val="0"/>
              </a:spcAft>
              <a:buClr>
                <a:schemeClr val="dk2"/>
              </a:buClr>
              <a:buSzPts val="1800"/>
              <a:buNone/>
              <a:defRPr sz="1800">
                <a:solidFill>
                  <a:schemeClr val="dk2"/>
                </a:solidFill>
                <a:highlight>
                  <a:schemeClr val="accent5"/>
                </a:highlight>
              </a:defRPr>
            </a:lvl2pPr>
            <a:lvl3pPr lvl="2" algn="ctr" rtl="0">
              <a:spcBef>
                <a:spcPts val="0"/>
              </a:spcBef>
              <a:spcAft>
                <a:spcPts val="0"/>
              </a:spcAft>
              <a:buClr>
                <a:schemeClr val="dk2"/>
              </a:buClr>
              <a:buSzPts val="1800"/>
              <a:buNone/>
              <a:defRPr sz="1800">
                <a:solidFill>
                  <a:schemeClr val="dk2"/>
                </a:solidFill>
                <a:highlight>
                  <a:schemeClr val="accent5"/>
                </a:highlight>
              </a:defRPr>
            </a:lvl3pPr>
            <a:lvl4pPr lvl="3" algn="ctr" rtl="0">
              <a:spcBef>
                <a:spcPts val="0"/>
              </a:spcBef>
              <a:spcAft>
                <a:spcPts val="0"/>
              </a:spcAft>
              <a:buClr>
                <a:schemeClr val="dk2"/>
              </a:buClr>
              <a:buSzPts val="1800"/>
              <a:buNone/>
              <a:defRPr sz="1800">
                <a:solidFill>
                  <a:schemeClr val="dk2"/>
                </a:solidFill>
                <a:highlight>
                  <a:schemeClr val="accent5"/>
                </a:highlight>
              </a:defRPr>
            </a:lvl4pPr>
            <a:lvl5pPr lvl="4" algn="ctr" rtl="0">
              <a:spcBef>
                <a:spcPts val="0"/>
              </a:spcBef>
              <a:spcAft>
                <a:spcPts val="0"/>
              </a:spcAft>
              <a:buClr>
                <a:schemeClr val="dk2"/>
              </a:buClr>
              <a:buSzPts val="1800"/>
              <a:buNone/>
              <a:defRPr sz="1800">
                <a:solidFill>
                  <a:schemeClr val="dk2"/>
                </a:solidFill>
                <a:highlight>
                  <a:schemeClr val="accent5"/>
                </a:highlight>
              </a:defRPr>
            </a:lvl5pPr>
            <a:lvl6pPr lvl="5" algn="ctr" rtl="0">
              <a:spcBef>
                <a:spcPts val="0"/>
              </a:spcBef>
              <a:spcAft>
                <a:spcPts val="0"/>
              </a:spcAft>
              <a:buClr>
                <a:schemeClr val="dk2"/>
              </a:buClr>
              <a:buSzPts val="1800"/>
              <a:buNone/>
              <a:defRPr sz="1800">
                <a:solidFill>
                  <a:schemeClr val="dk2"/>
                </a:solidFill>
                <a:highlight>
                  <a:schemeClr val="accent5"/>
                </a:highlight>
              </a:defRPr>
            </a:lvl6pPr>
            <a:lvl7pPr lvl="6" algn="ctr" rtl="0">
              <a:spcBef>
                <a:spcPts val="0"/>
              </a:spcBef>
              <a:spcAft>
                <a:spcPts val="0"/>
              </a:spcAft>
              <a:buClr>
                <a:schemeClr val="dk2"/>
              </a:buClr>
              <a:buSzPts val="1800"/>
              <a:buNone/>
              <a:defRPr sz="1800">
                <a:solidFill>
                  <a:schemeClr val="dk2"/>
                </a:solidFill>
                <a:highlight>
                  <a:schemeClr val="accent5"/>
                </a:highlight>
              </a:defRPr>
            </a:lvl7pPr>
            <a:lvl8pPr lvl="7" algn="ctr" rtl="0">
              <a:spcBef>
                <a:spcPts val="0"/>
              </a:spcBef>
              <a:spcAft>
                <a:spcPts val="0"/>
              </a:spcAft>
              <a:buClr>
                <a:schemeClr val="dk2"/>
              </a:buClr>
              <a:buSzPts val="1800"/>
              <a:buNone/>
              <a:defRPr sz="1800">
                <a:solidFill>
                  <a:schemeClr val="dk2"/>
                </a:solidFill>
                <a:highlight>
                  <a:schemeClr val="accent5"/>
                </a:highlight>
              </a:defRPr>
            </a:lvl8pPr>
            <a:lvl9pPr lvl="8" algn="ctr" rtl="0">
              <a:spcBef>
                <a:spcPts val="0"/>
              </a:spcBef>
              <a:spcAft>
                <a:spcPts val="0"/>
              </a:spcAft>
              <a:buClr>
                <a:schemeClr val="dk2"/>
              </a:buClr>
              <a:buSzPts val="1800"/>
              <a:buNone/>
              <a:defRPr sz="1800">
                <a:solidFill>
                  <a:schemeClr val="dk2"/>
                </a:solidFill>
                <a:highlight>
                  <a:schemeClr val="accent5"/>
                </a:highlight>
              </a:defRPr>
            </a:lvl9pPr>
          </a:lstStyle>
          <a:p>
            <a:r>
              <a:t>xx%</a:t>
            </a:r>
          </a:p>
        </p:txBody>
      </p:sp>
      <p:sp>
        <p:nvSpPr>
          <p:cNvPr id="1249" name="Google Shape;1249;p18"/>
          <p:cNvSpPr txBox="1"/>
          <p:nvPr>
            <p:ph type="title" idx="3" hasCustomPrompt="1"/>
          </p:nvPr>
        </p:nvSpPr>
        <p:spPr>
          <a:xfrm>
            <a:off x="607529" y="2918975"/>
            <a:ext cx="645900" cy="3489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dk2"/>
              </a:buClr>
              <a:buSzPts val="1800"/>
              <a:buNone/>
              <a:defRPr sz="1800">
                <a:solidFill>
                  <a:schemeClr val="dk2"/>
                </a:solidFill>
                <a:highlight>
                  <a:schemeClr val="accent5"/>
                </a:highlight>
              </a:defRPr>
            </a:lvl1pPr>
            <a:lvl2pPr lvl="1" algn="ctr" rtl="0">
              <a:spcBef>
                <a:spcPts val="0"/>
              </a:spcBef>
              <a:spcAft>
                <a:spcPts val="0"/>
              </a:spcAft>
              <a:buClr>
                <a:schemeClr val="dk2"/>
              </a:buClr>
              <a:buSzPts val="1800"/>
              <a:buNone/>
              <a:defRPr sz="1800">
                <a:solidFill>
                  <a:schemeClr val="dk2"/>
                </a:solidFill>
                <a:highlight>
                  <a:schemeClr val="accent5"/>
                </a:highlight>
              </a:defRPr>
            </a:lvl2pPr>
            <a:lvl3pPr lvl="2" algn="ctr" rtl="0">
              <a:spcBef>
                <a:spcPts val="0"/>
              </a:spcBef>
              <a:spcAft>
                <a:spcPts val="0"/>
              </a:spcAft>
              <a:buClr>
                <a:schemeClr val="dk2"/>
              </a:buClr>
              <a:buSzPts val="1800"/>
              <a:buNone/>
              <a:defRPr sz="1800">
                <a:solidFill>
                  <a:schemeClr val="dk2"/>
                </a:solidFill>
                <a:highlight>
                  <a:schemeClr val="accent5"/>
                </a:highlight>
              </a:defRPr>
            </a:lvl3pPr>
            <a:lvl4pPr lvl="3" algn="ctr" rtl="0">
              <a:spcBef>
                <a:spcPts val="0"/>
              </a:spcBef>
              <a:spcAft>
                <a:spcPts val="0"/>
              </a:spcAft>
              <a:buClr>
                <a:schemeClr val="dk2"/>
              </a:buClr>
              <a:buSzPts val="1800"/>
              <a:buNone/>
              <a:defRPr sz="1800">
                <a:solidFill>
                  <a:schemeClr val="dk2"/>
                </a:solidFill>
                <a:highlight>
                  <a:schemeClr val="accent5"/>
                </a:highlight>
              </a:defRPr>
            </a:lvl4pPr>
            <a:lvl5pPr lvl="4" algn="ctr" rtl="0">
              <a:spcBef>
                <a:spcPts val="0"/>
              </a:spcBef>
              <a:spcAft>
                <a:spcPts val="0"/>
              </a:spcAft>
              <a:buClr>
                <a:schemeClr val="dk2"/>
              </a:buClr>
              <a:buSzPts val="1800"/>
              <a:buNone/>
              <a:defRPr sz="1800">
                <a:solidFill>
                  <a:schemeClr val="dk2"/>
                </a:solidFill>
                <a:highlight>
                  <a:schemeClr val="accent5"/>
                </a:highlight>
              </a:defRPr>
            </a:lvl5pPr>
            <a:lvl6pPr lvl="5" algn="ctr" rtl="0">
              <a:spcBef>
                <a:spcPts val="0"/>
              </a:spcBef>
              <a:spcAft>
                <a:spcPts val="0"/>
              </a:spcAft>
              <a:buClr>
                <a:schemeClr val="dk2"/>
              </a:buClr>
              <a:buSzPts val="1800"/>
              <a:buNone/>
              <a:defRPr sz="1800">
                <a:solidFill>
                  <a:schemeClr val="dk2"/>
                </a:solidFill>
                <a:highlight>
                  <a:schemeClr val="accent5"/>
                </a:highlight>
              </a:defRPr>
            </a:lvl6pPr>
            <a:lvl7pPr lvl="6" algn="ctr" rtl="0">
              <a:spcBef>
                <a:spcPts val="0"/>
              </a:spcBef>
              <a:spcAft>
                <a:spcPts val="0"/>
              </a:spcAft>
              <a:buClr>
                <a:schemeClr val="dk2"/>
              </a:buClr>
              <a:buSzPts val="1800"/>
              <a:buNone/>
              <a:defRPr sz="1800">
                <a:solidFill>
                  <a:schemeClr val="dk2"/>
                </a:solidFill>
                <a:highlight>
                  <a:schemeClr val="accent5"/>
                </a:highlight>
              </a:defRPr>
            </a:lvl7pPr>
            <a:lvl8pPr lvl="7" algn="ctr" rtl="0">
              <a:spcBef>
                <a:spcPts val="0"/>
              </a:spcBef>
              <a:spcAft>
                <a:spcPts val="0"/>
              </a:spcAft>
              <a:buClr>
                <a:schemeClr val="dk2"/>
              </a:buClr>
              <a:buSzPts val="1800"/>
              <a:buNone/>
              <a:defRPr sz="1800">
                <a:solidFill>
                  <a:schemeClr val="dk2"/>
                </a:solidFill>
                <a:highlight>
                  <a:schemeClr val="accent5"/>
                </a:highlight>
              </a:defRPr>
            </a:lvl8pPr>
            <a:lvl9pPr lvl="8" algn="ctr" rtl="0">
              <a:spcBef>
                <a:spcPts val="0"/>
              </a:spcBef>
              <a:spcAft>
                <a:spcPts val="0"/>
              </a:spcAft>
              <a:buClr>
                <a:schemeClr val="dk2"/>
              </a:buClr>
              <a:buSzPts val="1800"/>
              <a:buNone/>
              <a:defRPr sz="1800">
                <a:solidFill>
                  <a:schemeClr val="dk2"/>
                </a:solidFill>
                <a:highlight>
                  <a:schemeClr val="accent5"/>
                </a:highlight>
              </a:defRPr>
            </a:lvl9pPr>
          </a:lstStyle>
          <a:p>
            <a:r>
              <a:t>xx%</a:t>
            </a:r>
          </a:p>
        </p:txBody>
      </p:sp>
      <p:sp>
        <p:nvSpPr>
          <p:cNvPr id="1250" name="Google Shape;1250;p18"/>
          <p:cNvSpPr txBox="1"/>
          <p:nvPr>
            <p:ph type="title" idx="4" hasCustomPrompt="1"/>
          </p:nvPr>
        </p:nvSpPr>
        <p:spPr>
          <a:xfrm>
            <a:off x="607529" y="3794350"/>
            <a:ext cx="645900" cy="348900"/>
          </a:xfrm>
          <a:prstGeom prst="rect">
            <a:avLst/>
          </a:prstGeom>
        </p:spPr>
        <p:txBody>
          <a:bodyPr spcFirstLastPara="1" wrap="square" lIns="91425" tIns="91425" rIns="91425" bIns="91425" anchor="ctr" anchorCtr="0">
            <a:noAutofit/>
          </a:bodyPr>
          <a:lstStyle>
            <a:lvl1pPr lvl="0" algn="r" rtl="0">
              <a:spcBef>
                <a:spcPts val="0"/>
              </a:spcBef>
              <a:spcAft>
                <a:spcPts val="0"/>
              </a:spcAft>
              <a:buClr>
                <a:schemeClr val="dk2"/>
              </a:buClr>
              <a:buSzPts val="1800"/>
              <a:buNone/>
              <a:defRPr sz="1800">
                <a:solidFill>
                  <a:schemeClr val="dk2"/>
                </a:solidFill>
                <a:highlight>
                  <a:schemeClr val="accent5"/>
                </a:highlight>
              </a:defRPr>
            </a:lvl1pPr>
            <a:lvl2pPr lvl="1" algn="ctr" rtl="0">
              <a:spcBef>
                <a:spcPts val="0"/>
              </a:spcBef>
              <a:spcAft>
                <a:spcPts val="0"/>
              </a:spcAft>
              <a:buClr>
                <a:schemeClr val="dk2"/>
              </a:buClr>
              <a:buSzPts val="1800"/>
              <a:buNone/>
              <a:defRPr sz="1800">
                <a:solidFill>
                  <a:schemeClr val="dk2"/>
                </a:solidFill>
                <a:highlight>
                  <a:schemeClr val="accent5"/>
                </a:highlight>
              </a:defRPr>
            </a:lvl2pPr>
            <a:lvl3pPr lvl="2" algn="ctr" rtl="0">
              <a:spcBef>
                <a:spcPts val="0"/>
              </a:spcBef>
              <a:spcAft>
                <a:spcPts val="0"/>
              </a:spcAft>
              <a:buClr>
                <a:schemeClr val="dk2"/>
              </a:buClr>
              <a:buSzPts val="1800"/>
              <a:buNone/>
              <a:defRPr sz="1800">
                <a:solidFill>
                  <a:schemeClr val="dk2"/>
                </a:solidFill>
                <a:highlight>
                  <a:schemeClr val="accent5"/>
                </a:highlight>
              </a:defRPr>
            </a:lvl3pPr>
            <a:lvl4pPr lvl="3" algn="ctr" rtl="0">
              <a:spcBef>
                <a:spcPts val="0"/>
              </a:spcBef>
              <a:spcAft>
                <a:spcPts val="0"/>
              </a:spcAft>
              <a:buClr>
                <a:schemeClr val="dk2"/>
              </a:buClr>
              <a:buSzPts val="1800"/>
              <a:buNone/>
              <a:defRPr sz="1800">
                <a:solidFill>
                  <a:schemeClr val="dk2"/>
                </a:solidFill>
                <a:highlight>
                  <a:schemeClr val="accent5"/>
                </a:highlight>
              </a:defRPr>
            </a:lvl4pPr>
            <a:lvl5pPr lvl="4" algn="ctr" rtl="0">
              <a:spcBef>
                <a:spcPts val="0"/>
              </a:spcBef>
              <a:spcAft>
                <a:spcPts val="0"/>
              </a:spcAft>
              <a:buClr>
                <a:schemeClr val="dk2"/>
              </a:buClr>
              <a:buSzPts val="1800"/>
              <a:buNone/>
              <a:defRPr sz="1800">
                <a:solidFill>
                  <a:schemeClr val="dk2"/>
                </a:solidFill>
                <a:highlight>
                  <a:schemeClr val="accent5"/>
                </a:highlight>
              </a:defRPr>
            </a:lvl5pPr>
            <a:lvl6pPr lvl="5" algn="ctr" rtl="0">
              <a:spcBef>
                <a:spcPts val="0"/>
              </a:spcBef>
              <a:spcAft>
                <a:spcPts val="0"/>
              </a:spcAft>
              <a:buClr>
                <a:schemeClr val="dk2"/>
              </a:buClr>
              <a:buSzPts val="1800"/>
              <a:buNone/>
              <a:defRPr sz="1800">
                <a:solidFill>
                  <a:schemeClr val="dk2"/>
                </a:solidFill>
                <a:highlight>
                  <a:schemeClr val="accent5"/>
                </a:highlight>
              </a:defRPr>
            </a:lvl6pPr>
            <a:lvl7pPr lvl="6" algn="ctr" rtl="0">
              <a:spcBef>
                <a:spcPts val="0"/>
              </a:spcBef>
              <a:spcAft>
                <a:spcPts val="0"/>
              </a:spcAft>
              <a:buClr>
                <a:schemeClr val="dk2"/>
              </a:buClr>
              <a:buSzPts val="1800"/>
              <a:buNone/>
              <a:defRPr sz="1800">
                <a:solidFill>
                  <a:schemeClr val="dk2"/>
                </a:solidFill>
                <a:highlight>
                  <a:schemeClr val="accent5"/>
                </a:highlight>
              </a:defRPr>
            </a:lvl7pPr>
            <a:lvl8pPr lvl="7" algn="ctr" rtl="0">
              <a:spcBef>
                <a:spcPts val="0"/>
              </a:spcBef>
              <a:spcAft>
                <a:spcPts val="0"/>
              </a:spcAft>
              <a:buClr>
                <a:schemeClr val="dk2"/>
              </a:buClr>
              <a:buSzPts val="1800"/>
              <a:buNone/>
              <a:defRPr sz="1800">
                <a:solidFill>
                  <a:schemeClr val="dk2"/>
                </a:solidFill>
                <a:highlight>
                  <a:schemeClr val="accent5"/>
                </a:highlight>
              </a:defRPr>
            </a:lvl8pPr>
            <a:lvl9pPr lvl="8" algn="ctr" rtl="0">
              <a:spcBef>
                <a:spcPts val="0"/>
              </a:spcBef>
              <a:spcAft>
                <a:spcPts val="0"/>
              </a:spcAft>
              <a:buClr>
                <a:schemeClr val="dk2"/>
              </a:buClr>
              <a:buSzPts val="1800"/>
              <a:buNone/>
              <a:defRPr sz="1800">
                <a:solidFill>
                  <a:schemeClr val="dk2"/>
                </a:solidFill>
                <a:highlight>
                  <a:schemeClr val="accent5"/>
                </a:highlight>
              </a:defRPr>
            </a:lvl9pPr>
          </a:lstStyle>
          <a:p>
            <a:r>
              <a:t>xx%</a:t>
            </a:r>
          </a:p>
        </p:txBody>
      </p:sp>
      <p:sp>
        <p:nvSpPr>
          <p:cNvPr id="1251" name="Google Shape;1251;p18"/>
          <p:cNvSpPr txBox="1"/>
          <p:nvPr>
            <p:ph type="subTitle" idx="1"/>
          </p:nvPr>
        </p:nvSpPr>
        <p:spPr>
          <a:xfrm>
            <a:off x="4996500" y="1177525"/>
            <a:ext cx="2897100" cy="3303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1400"/>
              <a:buNone/>
              <a:defRPr sz="1600" b="1"/>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p:txBody>
      </p:sp>
      <p:sp>
        <p:nvSpPr>
          <p:cNvPr id="1252" name="Google Shape;1252;p18"/>
          <p:cNvSpPr txBox="1"/>
          <p:nvPr>
            <p:ph type="subTitle" idx="5"/>
          </p:nvPr>
        </p:nvSpPr>
        <p:spPr>
          <a:xfrm>
            <a:off x="1293799" y="1120075"/>
            <a:ext cx="2897100" cy="7098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53" name="Google Shape;1253;p18"/>
          <p:cNvSpPr txBox="1"/>
          <p:nvPr>
            <p:ph type="subTitle" idx="6"/>
          </p:nvPr>
        </p:nvSpPr>
        <p:spPr>
          <a:xfrm>
            <a:off x="1293799" y="1992875"/>
            <a:ext cx="2897100" cy="7098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254" name="Google Shape;1254;p18"/>
          <p:cNvSpPr txBox="1"/>
          <p:nvPr>
            <p:ph type="subTitle" idx="7"/>
          </p:nvPr>
        </p:nvSpPr>
        <p:spPr>
          <a:xfrm>
            <a:off x="1293799" y="2865675"/>
            <a:ext cx="2897100" cy="7098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255" name="Google Shape;1255;p18"/>
          <p:cNvSpPr txBox="1"/>
          <p:nvPr>
            <p:ph type="subTitle" idx="8"/>
          </p:nvPr>
        </p:nvSpPr>
        <p:spPr>
          <a:xfrm>
            <a:off x="1293799" y="3738475"/>
            <a:ext cx="2897100" cy="7098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256" name="Google Shape;1256;p18"/>
          <p:cNvSpPr txBox="1"/>
          <p:nvPr>
            <p:ph type="subTitle" idx="9"/>
          </p:nvPr>
        </p:nvSpPr>
        <p:spPr>
          <a:xfrm>
            <a:off x="5120500" y="1466125"/>
            <a:ext cx="2649000" cy="30714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grpSp>
        <p:nvGrpSpPr>
          <p:cNvPr id="1257" name="Google Shape;1257;p18"/>
          <p:cNvGrpSpPr/>
          <p:nvPr/>
        </p:nvGrpSpPr>
        <p:grpSpPr>
          <a:xfrm>
            <a:off x="-808312" y="3749452"/>
            <a:ext cx="1628905" cy="1613150"/>
            <a:chOff x="468200" y="1667900"/>
            <a:chExt cx="1085575" cy="1075075"/>
          </a:xfrm>
        </p:grpSpPr>
        <p:sp>
          <p:nvSpPr>
            <p:cNvPr id="1258" name="Google Shape;1258;p18"/>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59" name="Google Shape;1259;p18"/>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0" name="Google Shape;1260;p18"/>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1" name="Google Shape;1261;p18"/>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2" name="Google Shape;1262;p18"/>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3" name="Google Shape;1263;p18"/>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4" name="Google Shape;1264;p18"/>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5" name="Google Shape;1265;p18"/>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6" name="Google Shape;1266;p18"/>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7" name="Google Shape;1267;p18"/>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8" name="Google Shape;1268;p18"/>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69" name="Google Shape;1269;p18"/>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0" name="Google Shape;1270;p18"/>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1" name="Google Shape;1271;p18"/>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2" name="Google Shape;1272;p18"/>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3" name="Google Shape;1273;p18"/>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4" name="Google Shape;1274;p18"/>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5" name="Google Shape;1275;p18"/>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6" name="Google Shape;1276;p18"/>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7" name="Google Shape;1277;p18"/>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8" name="Google Shape;1278;p18"/>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79" name="Google Shape;1279;p18"/>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0" name="Google Shape;1280;p18"/>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1" name="Google Shape;1281;p18"/>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2" name="Google Shape;1282;p18"/>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3" name="Google Shape;1283;p18"/>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4" name="Google Shape;1284;p18"/>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5" name="Google Shape;1285;p18"/>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6" name="Google Shape;1286;p18"/>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7" name="Google Shape;1287;p18"/>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8" name="Google Shape;1288;p18"/>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89" name="Google Shape;1289;p18"/>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0" name="Google Shape;1290;p18"/>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1" name="Google Shape;1291;p18"/>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2" name="Google Shape;1292;p18"/>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3" name="Google Shape;1293;p18"/>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4" name="Google Shape;1294;p18"/>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5" name="Google Shape;1295;p18"/>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6" name="Google Shape;1296;p18"/>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7" name="Google Shape;1297;p18"/>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8" name="Google Shape;1298;p18"/>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299" name="Google Shape;1299;p18"/>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0" name="Google Shape;1300;p18"/>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1" name="Google Shape;1301;p18"/>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2" name="Google Shape;1302;p18"/>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3" name="Google Shape;1303;p18"/>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4" name="Google Shape;1304;p18"/>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5" name="Google Shape;1305;p18"/>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6" name="Google Shape;1306;p18"/>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7" name="Google Shape;1307;p18"/>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8" name="Google Shape;1308;p18"/>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09" name="Google Shape;1309;p18"/>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10" name="Google Shape;1310;p18"/>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11" name="Google Shape;1311;p18"/>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12" name="Google Shape;1312;p18"/>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13" name="Google Shape;1313;p18"/>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14" name="Google Shape;1314;p18"/>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15" name="Google Shape;1315;p18"/>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16" name="Google Shape;1316;p18"/>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17" name="Google Shape;1317;p18"/>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18" name="Google Shape;1318;p18"/>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19" name="Google Shape;1319;p18"/>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20" name="Google Shape;1320;p18"/>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21" name="Google Shape;1321;p18"/>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322" name="Google Shape;1322;p18"/>
          <p:cNvGrpSpPr/>
          <p:nvPr/>
        </p:nvGrpSpPr>
        <p:grpSpPr>
          <a:xfrm>
            <a:off x="-678245" y="672985"/>
            <a:ext cx="1368801" cy="1368801"/>
            <a:chOff x="1653302" y="685777"/>
            <a:chExt cx="824828" cy="824828"/>
          </a:xfrm>
        </p:grpSpPr>
        <p:sp>
          <p:nvSpPr>
            <p:cNvPr id="1323" name="Google Shape;1323;p18"/>
            <p:cNvSpPr/>
            <p:nvPr/>
          </p:nvSpPr>
          <p:spPr>
            <a:xfrm>
              <a:off x="1685230" y="717705"/>
              <a:ext cx="792900" cy="792900"/>
            </a:xfrm>
            <a:prstGeom prst="donut">
              <a:avLst>
                <a:gd name="adj" fmla="val 22098"/>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24" name="Google Shape;1324;p18"/>
            <p:cNvSpPr/>
            <p:nvPr/>
          </p:nvSpPr>
          <p:spPr>
            <a:xfrm>
              <a:off x="1653302" y="685777"/>
              <a:ext cx="792900" cy="792900"/>
            </a:xfrm>
            <a:prstGeom prst="donut">
              <a:avLst>
                <a:gd name="adj" fmla="val 22098"/>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325" name="Google Shape;1325;p18"/>
          <p:cNvSpPr txBox="1"/>
          <p:nvPr>
            <p:ph type="title" idx="13"/>
          </p:nvPr>
        </p:nvSpPr>
        <p:spPr>
          <a:xfrm>
            <a:off x="1445425" y="476172"/>
            <a:ext cx="6253200" cy="4425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a:latin typeface="Nunito"/>
                <a:ea typeface="Nunito"/>
                <a:cs typeface="Nunito"/>
                <a:sym typeface="Nunito"/>
              </a:defRPr>
            </a:lvl1pPr>
            <a:lvl2pPr lvl="1" rtl="0">
              <a:spcBef>
                <a:spcPts val="0"/>
              </a:spcBef>
              <a:spcAft>
                <a:spcPts val="0"/>
              </a:spcAft>
              <a:buSzPts val="2600"/>
              <a:buNone/>
              <a:defRPr>
                <a:latin typeface="Nunito"/>
                <a:ea typeface="Nunito"/>
                <a:cs typeface="Nunito"/>
                <a:sym typeface="Nunito"/>
              </a:defRPr>
            </a:lvl2pPr>
            <a:lvl3pPr lvl="2" rtl="0">
              <a:spcBef>
                <a:spcPts val="0"/>
              </a:spcBef>
              <a:spcAft>
                <a:spcPts val="0"/>
              </a:spcAft>
              <a:buSzPts val="2600"/>
              <a:buNone/>
              <a:defRPr>
                <a:latin typeface="Nunito"/>
                <a:ea typeface="Nunito"/>
                <a:cs typeface="Nunito"/>
                <a:sym typeface="Nunito"/>
              </a:defRPr>
            </a:lvl3pPr>
            <a:lvl4pPr lvl="3" rtl="0">
              <a:spcBef>
                <a:spcPts val="0"/>
              </a:spcBef>
              <a:spcAft>
                <a:spcPts val="0"/>
              </a:spcAft>
              <a:buSzPts val="2600"/>
              <a:buNone/>
              <a:defRPr>
                <a:latin typeface="Nunito"/>
                <a:ea typeface="Nunito"/>
                <a:cs typeface="Nunito"/>
                <a:sym typeface="Nunito"/>
              </a:defRPr>
            </a:lvl4pPr>
            <a:lvl5pPr lvl="4" rtl="0">
              <a:spcBef>
                <a:spcPts val="0"/>
              </a:spcBef>
              <a:spcAft>
                <a:spcPts val="0"/>
              </a:spcAft>
              <a:buSzPts val="2600"/>
              <a:buNone/>
              <a:defRPr>
                <a:latin typeface="Nunito"/>
                <a:ea typeface="Nunito"/>
                <a:cs typeface="Nunito"/>
                <a:sym typeface="Nunito"/>
              </a:defRPr>
            </a:lvl5pPr>
            <a:lvl6pPr lvl="5" rtl="0">
              <a:spcBef>
                <a:spcPts val="0"/>
              </a:spcBef>
              <a:spcAft>
                <a:spcPts val="0"/>
              </a:spcAft>
              <a:buSzPts val="2600"/>
              <a:buNone/>
              <a:defRPr>
                <a:latin typeface="Nunito"/>
                <a:ea typeface="Nunito"/>
                <a:cs typeface="Nunito"/>
                <a:sym typeface="Nunito"/>
              </a:defRPr>
            </a:lvl6pPr>
            <a:lvl7pPr lvl="6" rtl="0">
              <a:spcBef>
                <a:spcPts val="0"/>
              </a:spcBef>
              <a:spcAft>
                <a:spcPts val="0"/>
              </a:spcAft>
              <a:buSzPts val="2600"/>
              <a:buNone/>
              <a:defRPr>
                <a:latin typeface="Nunito"/>
                <a:ea typeface="Nunito"/>
                <a:cs typeface="Nunito"/>
                <a:sym typeface="Nunito"/>
              </a:defRPr>
            </a:lvl7pPr>
            <a:lvl8pPr lvl="7" rtl="0">
              <a:spcBef>
                <a:spcPts val="0"/>
              </a:spcBef>
              <a:spcAft>
                <a:spcPts val="0"/>
              </a:spcAft>
              <a:buSzPts val="2600"/>
              <a:buNone/>
              <a:defRPr>
                <a:latin typeface="Nunito"/>
                <a:ea typeface="Nunito"/>
                <a:cs typeface="Nunito"/>
                <a:sym typeface="Nunito"/>
              </a:defRPr>
            </a:lvl8pPr>
            <a:lvl9pPr lvl="8" rtl="0">
              <a:spcBef>
                <a:spcPts val="0"/>
              </a:spcBef>
              <a:spcAft>
                <a:spcPts val="0"/>
              </a:spcAft>
              <a:buSzPts val="2600"/>
              <a:buNone/>
              <a:defRPr>
                <a:latin typeface="Nunito"/>
                <a:ea typeface="Nunito"/>
                <a:cs typeface="Nunito"/>
                <a:sym typeface="Nunito"/>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six columns">
  <p:cSld name="CUSTOM">
    <p:spTree>
      <p:nvGrpSpPr>
        <p:cNvPr id="1326" name="Shape 1326"/>
        <p:cNvGrpSpPr/>
        <p:nvPr/>
      </p:nvGrpSpPr>
      <p:grpSpPr>
        <a:xfrm>
          <a:off x="0" y="0"/>
          <a:ext cx="0" cy="0"/>
          <a:chOff x="0" y="0"/>
          <a:chExt cx="0" cy="0"/>
        </a:xfrm>
      </p:grpSpPr>
      <p:sp>
        <p:nvSpPr>
          <p:cNvPr id="1327" name="Google Shape;1327;p19"/>
          <p:cNvSpPr txBox="1"/>
          <p:nvPr>
            <p:ph type="title"/>
          </p:nvPr>
        </p:nvSpPr>
        <p:spPr>
          <a:xfrm>
            <a:off x="1445425" y="476172"/>
            <a:ext cx="6253200" cy="442500"/>
          </a:xfrm>
          <a:prstGeom prst="rect">
            <a:avLst/>
          </a:prstGeom>
        </p:spPr>
        <p:txBody>
          <a:bodyPr spcFirstLastPara="1" wrap="square" lIns="91425" tIns="91425" rIns="91425" bIns="91425" anchor="ctr" anchorCtr="0">
            <a:noAutofit/>
          </a:bodyPr>
          <a:lstStyle>
            <a:lvl1pPr lvl="0">
              <a:spcBef>
                <a:spcPts val="0"/>
              </a:spcBef>
              <a:spcAft>
                <a:spcPts val="0"/>
              </a:spcAft>
              <a:buSzPts val="2600"/>
              <a:buNone/>
              <a:defRPr sz="2600">
                <a:latin typeface="Nunito"/>
                <a:ea typeface="Nunito"/>
                <a:cs typeface="Nunito"/>
                <a:sym typeface="Nunito"/>
              </a:defRPr>
            </a:lvl1pPr>
            <a:lvl2pPr lvl="1">
              <a:spcBef>
                <a:spcPts val="0"/>
              </a:spcBef>
              <a:spcAft>
                <a:spcPts val="0"/>
              </a:spcAft>
              <a:buSzPts val="2600"/>
              <a:buNone/>
              <a:defRPr>
                <a:latin typeface="Nunito"/>
                <a:ea typeface="Nunito"/>
                <a:cs typeface="Nunito"/>
                <a:sym typeface="Nunito"/>
              </a:defRPr>
            </a:lvl2pPr>
            <a:lvl3pPr lvl="2">
              <a:spcBef>
                <a:spcPts val="0"/>
              </a:spcBef>
              <a:spcAft>
                <a:spcPts val="0"/>
              </a:spcAft>
              <a:buSzPts val="2600"/>
              <a:buNone/>
              <a:defRPr>
                <a:latin typeface="Nunito"/>
                <a:ea typeface="Nunito"/>
                <a:cs typeface="Nunito"/>
                <a:sym typeface="Nunito"/>
              </a:defRPr>
            </a:lvl3pPr>
            <a:lvl4pPr lvl="3">
              <a:spcBef>
                <a:spcPts val="0"/>
              </a:spcBef>
              <a:spcAft>
                <a:spcPts val="0"/>
              </a:spcAft>
              <a:buSzPts val="2600"/>
              <a:buNone/>
              <a:defRPr>
                <a:latin typeface="Nunito"/>
                <a:ea typeface="Nunito"/>
                <a:cs typeface="Nunito"/>
                <a:sym typeface="Nunito"/>
              </a:defRPr>
            </a:lvl4pPr>
            <a:lvl5pPr lvl="4">
              <a:spcBef>
                <a:spcPts val="0"/>
              </a:spcBef>
              <a:spcAft>
                <a:spcPts val="0"/>
              </a:spcAft>
              <a:buSzPts val="2600"/>
              <a:buNone/>
              <a:defRPr>
                <a:latin typeface="Nunito"/>
                <a:ea typeface="Nunito"/>
                <a:cs typeface="Nunito"/>
                <a:sym typeface="Nunito"/>
              </a:defRPr>
            </a:lvl5pPr>
            <a:lvl6pPr lvl="5">
              <a:spcBef>
                <a:spcPts val="0"/>
              </a:spcBef>
              <a:spcAft>
                <a:spcPts val="0"/>
              </a:spcAft>
              <a:buSzPts val="2600"/>
              <a:buNone/>
              <a:defRPr>
                <a:latin typeface="Nunito"/>
                <a:ea typeface="Nunito"/>
                <a:cs typeface="Nunito"/>
                <a:sym typeface="Nunito"/>
              </a:defRPr>
            </a:lvl6pPr>
            <a:lvl7pPr lvl="6">
              <a:spcBef>
                <a:spcPts val="0"/>
              </a:spcBef>
              <a:spcAft>
                <a:spcPts val="0"/>
              </a:spcAft>
              <a:buSzPts val="2600"/>
              <a:buNone/>
              <a:defRPr>
                <a:latin typeface="Nunito"/>
                <a:ea typeface="Nunito"/>
                <a:cs typeface="Nunito"/>
                <a:sym typeface="Nunito"/>
              </a:defRPr>
            </a:lvl7pPr>
            <a:lvl8pPr lvl="7">
              <a:spcBef>
                <a:spcPts val="0"/>
              </a:spcBef>
              <a:spcAft>
                <a:spcPts val="0"/>
              </a:spcAft>
              <a:buSzPts val="2600"/>
              <a:buNone/>
              <a:defRPr>
                <a:latin typeface="Nunito"/>
                <a:ea typeface="Nunito"/>
                <a:cs typeface="Nunito"/>
                <a:sym typeface="Nunito"/>
              </a:defRPr>
            </a:lvl8pPr>
            <a:lvl9pPr lvl="8">
              <a:spcBef>
                <a:spcPts val="0"/>
              </a:spcBef>
              <a:spcAft>
                <a:spcPts val="0"/>
              </a:spcAft>
              <a:buSzPts val="2600"/>
              <a:buNone/>
              <a:defRPr>
                <a:latin typeface="Nunito"/>
                <a:ea typeface="Nunito"/>
                <a:cs typeface="Nunito"/>
                <a:sym typeface="Nunito"/>
              </a:defRPr>
            </a:lvl9pPr>
          </a:lstStyle>
          <a:p/>
        </p:txBody>
      </p:sp>
      <p:sp>
        <p:nvSpPr>
          <p:cNvPr id="1328" name="Google Shape;1328;p19"/>
          <p:cNvSpPr txBox="1"/>
          <p:nvPr>
            <p:ph type="subTitle" idx="1"/>
          </p:nvPr>
        </p:nvSpPr>
        <p:spPr>
          <a:xfrm>
            <a:off x="1154663" y="1954050"/>
            <a:ext cx="1961100" cy="330300"/>
          </a:xfrm>
          <a:prstGeom prst="rect">
            <a:avLst/>
          </a:prstGeom>
        </p:spPr>
        <p:txBody>
          <a:bodyPr spcFirstLastPara="1" wrap="square" lIns="91425" tIns="91425" rIns="91425" bIns="91425" anchor="b" anchorCtr="0">
            <a:noAutofit/>
          </a:bodyPr>
          <a:lstStyle>
            <a:lvl1pPr lvl="0" algn="ctr">
              <a:spcBef>
                <a:spcPts val="0"/>
              </a:spcBef>
              <a:spcAft>
                <a:spcPts val="0"/>
              </a:spcAft>
              <a:buSzPts val="1400"/>
              <a:buNone/>
              <a:defRPr sz="1600" b="1">
                <a:highlight>
                  <a:schemeClr val="accent5"/>
                </a:highlight>
              </a:defRPr>
            </a:lvl1pPr>
            <a:lvl2pPr lvl="1">
              <a:spcBef>
                <a:spcPts val="0"/>
              </a:spcBef>
              <a:spcAft>
                <a:spcPts val="0"/>
              </a:spcAft>
              <a:buSzPts val="1400"/>
              <a:buNone/>
              <a:defRPr b="1"/>
            </a:lvl2pPr>
            <a:lvl3pPr lvl="2">
              <a:spcBef>
                <a:spcPts val="0"/>
              </a:spcBef>
              <a:spcAft>
                <a:spcPts val="0"/>
              </a:spcAft>
              <a:buSzPts val="1400"/>
              <a:buNone/>
              <a:defRPr b="1"/>
            </a:lvl3pPr>
            <a:lvl4pPr lvl="3">
              <a:spcBef>
                <a:spcPts val="0"/>
              </a:spcBef>
              <a:spcAft>
                <a:spcPts val="0"/>
              </a:spcAft>
              <a:buSzPts val="1400"/>
              <a:buNone/>
              <a:defRPr b="1"/>
            </a:lvl4pPr>
            <a:lvl5pPr lvl="4">
              <a:spcBef>
                <a:spcPts val="0"/>
              </a:spcBef>
              <a:spcAft>
                <a:spcPts val="0"/>
              </a:spcAft>
              <a:buSzPts val="1400"/>
              <a:buNone/>
              <a:defRPr b="1"/>
            </a:lvl5pPr>
            <a:lvl6pPr lvl="5">
              <a:spcBef>
                <a:spcPts val="0"/>
              </a:spcBef>
              <a:spcAft>
                <a:spcPts val="0"/>
              </a:spcAft>
              <a:buSzPts val="1400"/>
              <a:buNone/>
              <a:defRPr b="1"/>
            </a:lvl6pPr>
            <a:lvl7pPr lvl="6">
              <a:spcBef>
                <a:spcPts val="0"/>
              </a:spcBef>
              <a:spcAft>
                <a:spcPts val="0"/>
              </a:spcAft>
              <a:buSzPts val="1400"/>
              <a:buNone/>
              <a:defRPr b="1"/>
            </a:lvl7pPr>
            <a:lvl8pPr lvl="7">
              <a:spcBef>
                <a:spcPts val="0"/>
              </a:spcBef>
              <a:spcAft>
                <a:spcPts val="0"/>
              </a:spcAft>
              <a:buSzPts val="1400"/>
              <a:buNone/>
              <a:defRPr b="1"/>
            </a:lvl8pPr>
            <a:lvl9pPr lvl="8">
              <a:spcBef>
                <a:spcPts val="0"/>
              </a:spcBef>
              <a:spcAft>
                <a:spcPts val="0"/>
              </a:spcAft>
              <a:buSzPts val="1400"/>
              <a:buNone/>
              <a:defRPr b="1"/>
            </a:lvl9pPr>
          </a:lstStyle>
          <a:p/>
        </p:txBody>
      </p:sp>
      <p:sp>
        <p:nvSpPr>
          <p:cNvPr id="1329" name="Google Shape;1329;p19"/>
          <p:cNvSpPr txBox="1"/>
          <p:nvPr>
            <p:ph type="subTitle" idx="2"/>
          </p:nvPr>
        </p:nvSpPr>
        <p:spPr>
          <a:xfrm>
            <a:off x="1081013" y="2192300"/>
            <a:ext cx="2108400" cy="824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330" name="Google Shape;1330;p19"/>
          <p:cNvSpPr txBox="1"/>
          <p:nvPr>
            <p:ph type="subTitle" idx="3"/>
          </p:nvPr>
        </p:nvSpPr>
        <p:spPr>
          <a:xfrm>
            <a:off x="3591475" y="1954050"/>
            <a:ext cx="19611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p:txBody>
      </p:sp>
      <p:sp>
        <p:nvSpPr>
          <p:cNvPr id="1331" name="Google Shape;1331;p19"/>
          <p:cNvSpPr txBox="1"/>
          <p:nvPr>
            <p:ph type="subTitle" idx="4"/>
          </p:nvPr>
        </p:nvSpPr>
        <p:spPr>
          <a:xfrm>
            <a:off x="3517825" y="2192300"/>
            <a:ext cx="2108400" cy="824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332" name="Google Shape;1332;p19"/>
          <p:cNvSpPr txBox="1"/>
          <p:nvPr>
            <p:ph type="subTitle" idx="5"/>
          </p:nvPr>
        </p:nvSpPr>
        <p:spPr>
          <a:xfrm>
            <a:off x="6028263" y="1954050"/>
            <a:ext cx="19611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p:txBody>
      </p:sp>
      <p:sp>
        <p:nvSpPr>
          <p:cNvPr id="1333" name="Google Shape;1333;p19"/>
          <p:cNvSpPr txBox="1"/>
          <p:nvPr>
            <p:ph type="subTitle" idx="6"/>
          </p:nvPr>
        </p:nvSpPr>
        <p:spPr>
          <a:xfrm>
            <a:off x="5954700" y="2192300"/>
            <a:ext cx="2108400" cy="824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334" name="Google Shape;1334;p19"/>
          <p:cNvSpPr txBox="1"/>
          <p:nvPr>
            <p:ph type="subTitle" idx="7"/>
          </p:nvPr>
        </p:nvSpPr>
        <p:spPr>
          <a:xfrm>
            <a:off x="1154663" y="3489450"/>
            <a:ext cx="19611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p:txBody>
      </p:sp>
      <p:sp>
        <p:nvSpPr>
          <p:cNvPr id="1335" name="Google Shape;1335;p19"/>
          <p:cNvSpPr txBox="1"/>
          <p:nvPr>
            <p:ph type="subTitle" idx="8"/>
          </p:nvPr>
        </p:nvSpPr>
        <p:spPr>
          <a:xfrm>
            <a:off x="1081013" y="3727700"/>
            <a:ext cx="2108400" cy="824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336" name="Google Shape;1336;p19"/>
          <p:cNvSpPr txBox="1"/>
          <p:nvPr>
            <p:ph type="subTitle" idx="9"/>
          </p:nvPr>
        </p:nvSpPr>
        <p:spPr>
          <a:xfrm>
            <a:off x="3591480" y="3489450"/>
            <a:ext cx="19611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p:txBody>
      </p:sp>
      <p:sp>
        <p:nvSpPr>
          <p:cNvPr id="1337" name="Google Shape;1337;p19"/>
          <p:cNvSpPr txBox="1"/>
          <p:nvPr>
            <p:ph type="subTitle" idx="13"/>
          </p:nvPr>
        </p:nvSpPr>
        <p:spPr>
          <a:xfrm>
            <a:off x="3517825" y="3727700"/>
            <a:ext cx="2108400" cy="824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338" name="Google Shape;1338;p19"/>
          <p:cNvSpPr txBox="1"/>
          <p:nvPr>
            <p:ph type="subTitle" idx="14"/>
          </p:nvPr>
        </p:nvSpPr>
        <p:spPr>
          <a:xfrm>
            <a:off x="6028263" y="3489450"/>
            <a:ext cx="19611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p:txBody>
      </p:sp>
      <p:sp>
        <p:nvSpPr>
          <p:cNvPr id="1339" name="Google Shape;1339;p19"/>
          <p:cNvSpPr txBox="1"/>
          <p:nvPr>
            <p:ph type="subTitle" idx="15"/>
          </p:nvPr>
        </p:nvSpPr>
        <p:spPr>
          <a:xfrm>
            <a:off x="5954612" y="3727700"/>
            <a:ext cx="2108400" cy="824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grpSp>
        <p:nvGrpSpPr>
          <p:cNvPr id="1340" name="Google Shape;1340;p19"/>
          <p:cNvGrpSpPr/>
          <p:nvPr/>
        </p:nvGrpSpPr>
        <p:grpSpPr>
          <a:xfrm>
            <a:off x="-1022395" y="-112252"/>
            <a:ext cx="10416046" cy="5696531"/>
            <a:chOff x="-1022395" y="-112252"/>
            <a:chExt cx="10416046" cy="5696531"/>
          </a:xfrm>
        </p:grpSpPr>
        <p:grpSp>
          <p:nvGrpSpPr>
            <p:cNvPr id="1341" name="Google Shape;1341;p19"/>
            <p:cNvGrpSpPr/>
            <p:nvPr/>
          </p:nvGrpSpPr>
          <p:grpSpPr>
            <a:xfrm>
              <a:off x="-1022395" y="-112252"/>
              <a:ext cx="1368801" cy="1368801"/>
              <a:chOff x="1653302" y="685777"/>
              <a:chExt cx="824828" cy="824828"/>
            </a:xfrm>
          </p:grpSpPr>
          <p:sp>
            <p:nvSpPr>
              <p:cNvPr id="1342" name="Google Shape;1342;p19"/>
              <p:cNvSpPr/>
              <p:nvPr/>
            </p:nvSpPr>
            <p:spPr>
              <a:xfrm>
                <a:off x="1685230" y="717705"/>
                <a:ext cx="792900" cy="792900"/>
              </a:xfrm>
              <a:prstGeom prst="donut">
                <a:avLst>
                  <a:gd name="adj" fmla="val 22098"/>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43" name="Google Shape;1343;p19"/>
              <p:cNvSpPr/>
              <p:nvPr/>
            </p:nvSpPr>
            <p:spPr>
              <a:xfrm>
                <a:off x="1653302" y="685777"/>
                <a:ext cx="792900" cy="792900"/>
              </a:xfrm>
              <a:prstGeom prst="donut">
                <a:avLst>
                  <a:gd name="adj" fmla="val 22098"/>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344" name="Google Shape;1344;p19"/>
            <p:cNvGrpSpPr/>
            <p:nvPr/>
          </p:nvGrpSpPr>
          <p:grpSpPr>
            <a:xfrm>
              <a:off x="-1008079" y="3603626"/>
              <a:ext cx="1679059" cy="1662819"/>
              <a:chOff x="468200" y="1667900"/>
              <a:chExt cx="1085575" cy="1075075"/>
            </a:xfrm>
          </p:grpSpPr>
          <p:sp>
            <p:nvSpPr>
              <p:cNvPr id="1345" name="Google Shape;1345;p19"/>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46" name="Google Shape;1346;p19"/>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47" name="Google Shape;1347;p19"/>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48" name="Google Shape;1348;p19"/>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49" name="Google Shape;1349;p19"/>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0" name="Google Shape;1350;p19"/>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1" name="Google Shape;1351;p19"/>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2" name="Google Shape;1352;p19"/>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3" name="Google Shape;1353;p19"/>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4" name="Google Shape;1354;p19"/>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5" name="Google Shape;1355;p19"/>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6" name="Google Shape;1356;p19"/>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7" name="Google Shape;1357;p19"/>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8" name="Google Shape;1358;p19"/>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59" name="Google Shape;1359;p19"/>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60" name="Google Shape;1360;p19"/>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61" name="Google Shape;1361;p19"/>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62" name="Google Shape;1362;p19"/>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63" name="Google Shape;1363;p19"/>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64" name="Google Shape;1364;p19"/>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65" name="Google Shape;1365;p19"/>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66" name="Google Shape;1366;p19"/>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67" name="Google Shape;1367;p19"/>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68" name="Google Shape;1368;p19"/>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69" name="Google Shape;1369;p19"/>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0" name="Google Shape;1370;p19"/>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1" name="Google Shape;1371;p19"/>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2" name="Google Shape;1372;p19"/>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3" name="Google Shape;1373;p19"/>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4" name="Google Shape;1374;p19"/>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5" name="Google Shape;1375;p19"/>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6" name="Google Shape;1376;p19"/>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7" name="Google Shape;1377;p19"/>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8" name="Google Shape;1378;p19"/>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79" name="Google Shape;1379;p19"/>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0" name="Google Shape;1380;p19"/>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1" name="Google Shape;1381;p19"/>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2" name="Google Shape;1382;p19"/>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3" name="Google Shape;1383;p19"/>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4" name="Google Shape;1384;p19"/>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5" name="Google Shape;1385;p19"/>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6" name="Google Shape;1386;p19"/>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7" name="Google Shape;1387;p19"/>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8" name="Google Shape;1388;p19"/>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89" name="Google Shape;1389;p19"/>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90" name="Google Shape;1390;p19"/>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91" name="Google Shape;1391;p19"/>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92" name="Google Shape;1392;p19"/>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93" name="Google Shape;1393;p19"/>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94" name="Google Shape;1394;p19"/>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95" name="Google Shape;1395;p19"/>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96" name="Google Shape;1396;p19"/>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97" name="Google Shape;1397;p19"/>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98" name="Google Shape;1398;p19"/>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399" name="Google Shape;1399;p19"/>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0" name="Google Shape;1400;p19"/>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1" name="Google Shape;1401;p19"/>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2" name="Google Shape;1402;p19"/>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3" name="Google Shape;1403;p19"/>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4" name="Google Shape;1404;p19"/>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5" name="Google Shape;1405;p19"/>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6" name="Google Shape;1406;p19"/>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7" name="Google Shape;1407;p19"/>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08" name="Google Shape;1408;p19"/>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409" name="Google Shape;1409;p19"/>
            <p:cNvSpPr/>
            <p:nvPr/>
          </p:nvSpPr>
          <p:spPr>
            <a:xfrm rot="-5400000">
              <a:off x="7701885" y="3280260"/>
              <a:ext cx="402900" cy="28134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10" name="Google Shape;1410;p19"/>
            <p:cNvSpPr/>
            <p:nvPr/>
          </p:nvSpPr>
          <p:spPr>
            <a:xfrm rot="-5400000">
              <a:off x="7785501" y="3363875"/>
              <a:ext cx="402900" cy="2813400"/>
            </a:xfrm>
            <a:prstGeom prst="rect">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11" name="Google Shape;1411;p19"/>
            <p:cNvSpPr/>
            <p:nvPr/>
          </p:nvSpPr>
          <p:spPr>
            <a:xfrm>
              <a:off x="8613973" y="338888"/>
              <a:ext cx="696059" cy="668953"/>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12" name="Google Shape;1412;p19"/>
            <p:cNvSpPr/>
            <p:nvPr/>
          </p:nvSpPr>
          <p:spPr>
            <a:xfrm>
              <a:off x="8613973" y="387013"/>
              <a:ext cx="696059" cy="668953"/>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13" name="Google Shape;1413;p19"/>
            <p:cNvSpPr/>
            <p:nvPr/>
          </p:nvSpPr>
          <p:spPr>
            <a:xfrm rot="-2502279">
              <a:off x="1734061" y="4686855"/>
              <a:ext cx="785498" cy="728429"/>
            </a:xfrm>
            <a:custGeom>
              <a:avLst/>
              <a:gdLst/>
              <a:ahLst/>
              <a:cxnLst/>
              <a:rect l="l" t="t" r="r" b="b"/>
              <a:pathLst>
                <a:path w="29909" h="27736" extrusionOk="0">
                  <a:moveTo>
                    <a:pt x="16169" y="0"/>
                  </a:moveTo>
                  <a:cubicBezTo>
                    <a:pt x="15407" y="0"/>
                    <a:pt x="14645" y="289"/>
                    <a:pt x="14061" y="866"/>
                  </a:cubicBezTo>
                  <a:cubicBezTo>
                    <a:pt x="12895" y="2033"/>
                    <a:pt x="12895" y="3914"/>
                    <a:pt x="14061" y="5081"/>
                  </a:cubicBezTo>
                  <a:lnTo>
                    <a:pt x="19562" y="10582"/>
                  </a:lnTo>
                  <a:lnTo>
                    <a:pt x="2977" y="10582"/>
                  </a:lnTo>
                  <a:cubicBezTo>
                    <a:pt x="1334" y="10582"/>
                    <a:pt x="0" y="11903"/>
                    <a:pt x="0" y="13558"/>
                  </a:cubicBezTo>
                  <a:cubicBezTo>
                    <a:pt x="0" y="15201"/>
                    <a:pt x="1334" y="16535"/>
                    <a:pt x="2977" y="16535"/>
                  </a:cubicBezTo>
                  <a:lnTo>
                    <a:pt x="19657" y="16535"/>
                  </a:lnTo>
                  <a:lnTo>
                    <a:pt x="13538" y="22655"/>
                  </a:lnTo>
                  <a:cubicBezTo>
                    <a:pt x="12371" y="23822"/>
                    <a:pt x="12371" y="25703"/>
                    <a:pt x="13538" y="26870"/>
                  </a:cubicBezTo>
                  <a:cubicBezTo>
                    <a:pt x="14115" y="27447"/>
                    <a:pt x="14877" y="27736"/>
                    <a:pt x="15639" y="27736"/>
                  </a:cubicBezTo>
                  <a:cubicBezTo>
                    <a:pt x="16401" y="27736"/>
                    <a:pt x="17163" y="27447"/>
                    <a:pt x="17741" y="26870"/>
                  </a:cubicBezTo>
                  <a:lnTo>
                    <a:pt x="28373" y="16237"/>
                  </a:lnTo>
                  <a:cubicBezTo>
                    <a:pt x="28456" y="16142"/>
                    <a:pt x="28539" y="16047"/>
                    <a:pt x="28623" y="15952"/>
                  </a:cubicBezTo>
                  <a:cubicBezTo>
                    <a:pt x="28718" y="15880"/>
                    <a:pt x="28813" y="15797"/>
                    <a:pt x="28897" y="15701"/>
                  </a:cubicBezTo>
                  <a:cubicBezTo>
                    <a:pt x="29599" y="14999"/>
                    <a:pt x="29909" y="13987"/>
                    <a:pt x="29718" y="13011"/>
                  </a:cubicBezTo>
                  <a:cubicBezTo>
                    <a:pt x="29575" y="12284"/>
                    <a:pt x="29171" y="11630"/>
                    <a:pt x="28587" y="11177"/>
                  </a:cubicBezTo>
                  <a:lnTo>
                    <a:pt x="18276" y="866"/>
                  </a:lnTo>
                  <a:cubicBezTo>
                    <a:pt x="17693" y="289"/>
                    <a:pt x="16931" y="0"/>
                    <a:pt x="1616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14" name="Google Shape;1414;p19"/>
            <p:cNvSpPr/>
            <p:nvPr/>
          </p:nvSpPr>
          <p:spPr>
            <a:xfrm rot="-2502279">
              <a:off x="1717580" y="4654485"/>
              <a:ext cx="785498" cy="728429"/>
            </a:xfrm>
            <a:custGeom>
              <a:avLst/>
              <a:gdLst/>
              <a:ahLst/>
              <a:cxnLst/>
              <a:rect l="l" t="t" r="r" b="b"/>
              <a:pathLst>
                <a:path w="29909" h="27736" extrusionOk="0">
                  <a:moveTo>
                    <a:pt x="16169" y="0"/>
                  </a:moveTo>
                  <a:cubicBezTo>
                    <a:pt x="15407" y="0"/>
                    <a:pt x="14645" y="289"/>
                    <a:pt x="14061" y="866"/>
                  </a:cubicBezTo>
                  <a:cubicBezTo>
                    <a:pt x="12895" y="2033"/>
                    <a:pt x="12895" y="3914"/>
                    <a:pt x="14061" y="5081"/>
                  </a:cubicBezTo>
                  <a:lnTo>
                    <a:pt x="19562" y="10582"/>
                  </a:lnTo>
                  <a:lnTo>
                    <a:pt x="2977" y="10582"/>
                  </a:lnTo>
                  <a:cubicBezTo>
                    <a:pt x="1334" y="10582"/>
                    <a:pt x="0" y="11903"/>
                    <a:pt x="0" y="13558"/>
                  </a:cubicBezTo>
                  <a:cubicBezTo>
                    <a:pt x="0" y="15201"/>
                    <a:pt x="1334" y="16535"/>
                    <a:pt x="2977" y="16535"/>
                  </a:cubicBezTo>
                  <a:lnTo>
                    <a:pt x="19657" y="16535"/>
                  </a:lnTo>
                  <a:lnTo>
                    <a:pt x="13538" y="22655"/>
                  </a:lnTo>
                  <a:cubicBezTo>
                    <a:pt x="12371" y="23822"/>
                    <a:pt x="12371" y="25703"/>
                    <a:pt x="13538" y="26870"/>
                  </a:cubicBezTo>
                  <a:cubicBezTo>
                    <a:pt x="14115" y="27447"/>
                    <a:pt x="14877" y="27736"/>
                    <a:pt x="15639" y="27736"/>
                  </a:cubicBezTo>
                  <a:cubicBezTo>
                    <a:pt x="16401" y="27736"/>
                    <a:pt x="17163" y="27447"/>
                    <a:pt x="17741" y="26870"/>
                  </a:cubicBezTo>
                  <a:lnTo>
                    <a:pt x="28373" y="16237"/>
                  </a:lnTo>
                  <a:cubicBezTo>
                    <a:pt x="28456" y="16142"/>
                    <a:pt x="28539" y="16047"/>
                    <a:pt x="28623" y="15952"/>
                  </a:cubicBezTo>
                  <a:cubicBezTo>
                    <a:pt x="28718" y="15880"/>
                    <a:pt x="28813" y="15797"/>
                    <a:pt x="28897" y="15701"/>
                  </a:cubicBezTo>
                  <a:cubicBezTo>
                    <a:pt x="29599" y="14999"/>
                    <a:pt x="29909" y="13987"/>
                    <a:pt x="29718" y="13011"/>
                  </a:cubicBezTo>
                  <a:cubicBezTo>
                    <a:pt x="29575" y="12284"/>
                    <a:pt x="29171" y="11630"/>
                    <a:pt x="28587" y="11177"/>
                  </a:cubicBezTo>
                  <a:lnTo>
                    <a:pt x="18276" y="866"/>
                  </a:lnTo>
                  <a:cubicBezTo>
                    <a:pt x="17693" y="289"/>
                    <a:pt x="16931" y="0"/>
                    <a:pt x="16169" y="0"/>
                  </a:cubicBez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six columns 2">
  <p:cSld name="CUSTOM_7">
    <p:spTree>
      <p:nvGrpSpPr>
        <p:cNvPr id="1415" name="Shape 1415"/>
        <p:cNvGrpSpPr/>
        <p:nvPr/>
      </p:nvGrpSpPr>
      <p:grpSpPr>
        <a:xfrm>
          <a:off x="0" y="0"/>
          <a:ext cx="0" cy="0"/>
          <a:chOff x="0" y="0"/>
          <a:chExt cx="0" cy="0"/>
        </a:xfrm>
      </p:grpSpPr>
      <p:sp>
        <p:nvSpPr>
          <p:cNvPr id="1416" name="Google Shape;1416;p20"/>
          <p:cNvSpPr txBox="1"/>
          <p:nvPr>
            <p:ph type="title"/>
          </p:nvPr>
        </p:nvSpPr>
        <p:spPr>
          <a:xfrm>
            <a:off x="1445425" y="476172"/>
            <a:ext cx="6253200" cy="4425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a:latin typeface="Nunito"/>
                <a:ea typeface="Nunito"/>
                <a:cs typeface="Nunito"/>
                <a:sym typeface="Nunito"/>
              </a:defRPr>
            </a:lvl1pPr>
            <a:lvl2pPr lvl="1" rtl="0">
              <a:spcBef>
                <a:spcPts val="0"/>
              </a:spcBef>
              <a:spcAft>
                <a:spcPts val="0"/>
              </a:spcAft>
              <a:buSzPts val="2600"/>
              <a:buNone/>
              <a:defRPr>
                <a:latin typeface="Nunito"/>
                <a:ea typeface="Nunito"/>
                <a:cs typeface="Nunito"/>
                <a:sym typeface="Nunito"/>
              </a:defRPr>
            </a:lvl2pPr>
            <a:lvl3pPr lvl="2" rtl="0">
              <a:spcBef>
                <a:spcPts val="0"/>
              </a:spcBef>
              <a:spcAft>
                <a:spcPts val="0"/>
              </a:spcAft>
              <a:buSzPts val="2600"/>
              <a:buNone/>
              <a:defRPr>
                <a:latin typeface="Nunito"/>
                <a:ea typeface="Nunito"/>
                <a:cs typeface="Nunito"/>
                <a:sym typeface="Nunito"/>
              </a:defRPr>
            </a:lvl3pPr>
            <a:lvl4pPr lvl="3" rtl="0">
              <a:spcBef>
                <a:spcPts val="0"/>
              </a:spcBef>
              <a:spcAft>
                <a:spcPts val="0"/>
              </a:spcAft>
              <a:buSzPts val="2600"/>
              <a:buNone/>
              <a:defRPr>
                <a:latin typeface="Nunito"/>
                <a:ea typeface="Nunito"/>
                <a:cs typeface="Nunito"/>
                <a:sym typeface="Nunito"/>
              </a:defRPr>
            </a:lvl4pPr>
            <a:lvl5pPr lvl="4" rtl="0">
              <a:spcBef>
                <a:spcPts val="0"/>
              </a:spcBef>
              <a:spcAft>
                <a:spcPts val="0"/>
              </a:spcAft>
              <a:buSzPts val="2600"/>
              <a:buNone/>
              <a:defRPr>
                <a:latin typeface="Nunito"/>
                <a:ea typeface="Nunito"/>
                <a:cs typeface="Nunito"/>
                <a:sym typeface="Nunito"/>
              </a:defRPr>
            </a:lvl5pPr>
            <a:lvl6pPr lvl="5" rtl="0">
              <a:spcBef>
                <a:spcPts val="0"/>
              </a:spcBef>
              <a:spcAft>
                <a:spcPts val="0"/>
              </a:spcAft>
              <a:buSzPts val="2600"/>
              <a:buNone/>
              <a:defRPr>
                <a:latin typeface="Nunito"/>
                <a:ea typeface="Nunito"/>
                <a:cs typeface="Nunito"/>
                <a:sym typeface="Nunito"/>
              </a:defRPr>
            </a:lvl6pPr>
            <a:lvl7pPr lvl="6" rtl="0">
              <a:spcBef>
                <a:spcPts val="0"/>
              </a:spcBef>
              <a:spcAft>
                <a:spcPts val="0"/>
              </a:spcAft>
              <a:buSzPts val="2600"/>
              <a:buNone/>
              <a:defRPr>
                <a:latin typeface="Nunito"/>
                <a:ea typeface="Nunito"/>
                <a:cs typeface="Nunito"/>
                <a:sym typeface="Nunito"/>
              </a:defRPr>
            </a:lvl7pPr>
            <a:lvl8pPr lvl="7" rtl="0">
              <a:spcBef>
                <a:spcPts val="0"/>
              </a:spcBef>
              <a:spcAft>
                <a:spcPts val="0"/>
              </a:spcAft>
              <a:buSzPts val="2600"/>
              <a:buNone/>
              <a:defRPr>
                <a:latin typeface="Nunito"/>
                <a:ea typeface="Nunito"/>
                <a:cs typeface="Nunito"/>
                <a:sym typeface="Nunito"/>
              </a:defRPr>
            </a:lvl8pPr>
            <a:lvl9pPr lvl="8" rtl="0">
              <a:spcBef>
                <a:spcPts val="0"/>
              </a:spcBef>
              <a:spcAft>
                <a:spcPts val="0"/>
              </a:spcAft>
              <a:buSzPts val="2600"/>
              <a:buNone/>
              <a:defRPr>
                <a:latin typeface="Nunito"/>
                <a:ea typeface="Nunito"/>
                <a:cs typeface="Nunito"/>
                <a:sym typeface="Nunito"/>
              </a:defRPr>
            </a:lvl9pPr>
          </a:lstStyle>
          <a:p/>
        </p:txBody>
      </p:sp>
      <p:sp>
        <p:nvSpPr>
          <p:cNvPr id="1417" name="Google Shape;1417;p20"/>
          <p:cNvSpPr txBox="1"/>
          <p:nvPr>
            <p:ph type="subTitle" idx="1"/>
          </p:nvPr>
        </p:nvSpPr>
        <p:spPr>
          <a:xfrm>
            <a:off x="1154663" y="2106450"/>
            <a:ext cx="1961100" cy="330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600" b="1">
                <a:highlight>
                  <a:schemeClr val="accent5"/>
                </a:highlight>
              </a:defRPr>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p:txBody>
      </p:sp>
      <p:sp>
        <p:nvSpPr>
          <p:cNvPr id="1418" name="Google Shape;1418;p20"/>
          <p:cNvSpPr txBox="1"/>
          <p:nvPr>
            <p:ph type="subTitle" idx="2"/>
          </p:nvPr>
        </p:nvSpPr>
        <p:spPr>
          <a:xfrm>
            <a:off x="1154663" y="1410664"/>
            <a:ext cx="1961100" cy="824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419" name="Google Shape;1419;p20"/>
          <p:cNvSpPr txBox="1"/>
          <p:nvPr>
            <p:ph type="subTitle" idx="3"/>
          </p:nvPr>
        </p:nvSpPr>
        <p:spPr>
          <a:xfrm>
            <a:off x="3591480" y="2106450"/>
            <a:ext cx="1961100" cy="330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600" b="1">
                <a:highlight>
                  <a:schemeClr val="accent5"/>
                </a:highlight>
              </a:defRPr>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p:txBody>
      </p:sp>
      <p:sp>
        <p:nvSpPr>
          <p:cNvPr id="1420" name="Google Shape;1420;p20"/>
          <p:cNvSpPr txBox="1"/>
          <p:nvPr>
            <p:ph type="subTitle" idx="4"/>
          </p:nvPr>
        </p:nvSpPr>
        <p:spPr>
          <a:xfrm>
            <a:off x="3591479" y="1410664"/>
            <a:ext cx="1961100" cy="824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421" name="Google Shape;1421;p20"/>
          <p:cNvSpPr txBox="1"/>
          <p:nvPr>
            <p:ph type="subTitle" idx="5"/>
          </p:nvPr>
        </p:nvSpPr>
        <p:spPr>
          <a:xfrm>
            <a:off x="6028263" y="2106450"/>
            <a:ext cx="1961100" cy="330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600" b="1">
                <a:highlight>
                  <a:schemeClr val="accent5"/>
                </a:highlight>
              </a:defRPr>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p:txBody>
      </p:sp>
      <p:sp>
        <p:nvSpPr>
          <p:cNvPr id="1422" name="Google Shape;1422;p20"/>
          <p:cNvSpPr txBox="1"/>
          <p:nvPr>
            <p:ph type="subTitle" idx="6"/>
          </p:nvPr>
        </p:nvSpPr>
        <p:spPr>
          <a:xfrm>
            <a:off x="6028263" y="1410664"/>
            <a:ext cx="1961100" cy="824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423" name="Google Shape;1423;p20"/>
          <p:cNvSpPr txBox="1"/>
          <p:nvPr>
            <p:ph type="subTitle" idx="7"/>
          </p:nvPr>
        </p:nvSpPr>
        <p:spPr>
          <a:xfrm>
            <a:off x="1154663" y="3641850"/>
            <a:ext cx="1961100" cy="330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600" b="1">
                <a:highlight>
                  <a:schemeClr val="accent5"/>
                </a:highlight>
              </a:defRPr>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p:txBody>
      </p:sp>
      <p:sp>
        <p:nvSpPr>
          <p:cNvPr id="1424" name="Google Shape;1424;p20"/>
          <p:cNvSpPr txBox="1"/>
          <p:nvPr>
            <p:ph type="subTitle" idx="8"/>
          </p:nvPr>
        </p:nvSpPr>
        <p:spPr>
          <a:xfrm>
            <a:off x="1154663" y="2946064"/>
            <a:ext cx="1961100" cy="824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425" name="Google Shape;1425;p20"/>
          <p:cNvSpPr txBox="1"/>
          <p:nvPr>
            <p:ph type="subTitle" idx="9"/>
          </p:nvPr>
        </p:nvSpPr>
        <p:spPr>
          <a:xfrm>
            <a:off x="3591480" y="3641850"/>
            <a:ext cx="1961100" cy="330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600" b="1">
                <a:highlight>
                  <a:schemeClr val="accent5"/>
                </a:highlight>
              </a:defRPr>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p:txBody>
      </p:sp>
      <p:sp>
        <p:nvSpPr>
          <p:cNvPr id="1426" name="Google Shape;1426;p20"/>
          <p:cNvSpPr txBox="1"/>
          <p:nvPr>
            <p:ph type="subTitle" idx="13"/>
          </p:nvPr>
        </p:nvSpPr>
        <p:spPr>
          <a:xfrm>
            <a:off x="3591479" y="2946064"/>
            <a:ext cx="1961100" cy="824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427" name="Google Shape;1427;p20"/>
          <p:cNvSpPr txBox="1"/>
          <p:nvPr>
            <p:ph type="subTitle" idx="14"/>
          </p:nvPr>
        </p:nvSpPr>
        <p:spPr>
          <a:xfrm>
            <a:off x="6028263" y="3641850"/>
            <a:ext cx="1961100" cy="3303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sz="1600" b="1">
                <a:highlight>
                  <a:schemeClr val="accent5"/>
                </a:highlight>
              </a:defRPr>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p:txBody>
      </p:sp>
      <p:sp>
        <p:nvSpPr>
          <p:cNvPr id="1428" name="Google Shape;1428;p20"/>
          <p:cNvSpPr txBox="1"/>
          <p:nvPr>
            <p:ph type="subTitle" idx="15"/>
          </p:nvPr>
        </p:nvSpPr>
        <p:spPr>
          <a:xfrm>
            <a:off x="6028263" y="2946064"/>
            <a:ext cx="1961100" cy="824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
        <p:nvSpPr>
          <p:cNvPr id="1429" name="Google Shape;1429;p20"/>
          <p:cNvSpPr/>
          <p:nvPr/>
        </p:nvSpPr>
        <p:spPr>
          <a:xfrm rot="-5400000">
            <a:off x="8622425" y="3660658"/>
            <a:ext cx="402900" cy="2052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0" name="Google Shape;1430;p20"/>
          <p:cNvSpPr/>
          <p:nvPr/>
        </p:nvSpPr>
        <p:spPr>
          <a:xfrm>
            <a:off x="8613973" y="338888"/>
            <a:ext cx="696059" cy="668953"/>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1" name="Google Shape;1431;p20"/>
          <p:cNvSpPr/>
          <p:nvPr/>
        </p:nvSpPr>
        <p:spPr>
          <a:xfrm>
            <a:off x="8613973" y="387013"/>
            <a:ext cx="696059" cy="668953"/>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2" name="Google Shape;1432;p20"/>
          <p:cNvSpPr/>
          <p:nvPr/>
        </p:nvSpPr>
        <p:spPr>
          <a:xfrm rot="-2502279">
            <a:off x="1734061" y="4686855"/>
            <a:ext cx="785498" cy="728429"/>
          </a:xfrm>
          <a:custGeom>
            <a:avLst/>
            <a:gdLst/>
            <a:ahLst/>
            <a:cxnLst/>
            <a:rect l="l" t="t" r="r" b="b"/>
            <a:pathLst>
              <a:path w="29909" h="27736" extrusionOk="0">
                <a:moveTo>
                  <a:pt x="16169" y="0"/>
                </a:moveTo>
                <a:cubicBezTo>
                  <a:pt x="15407" y="0"/>
                  <a:pt x="14645" y="289"/>
                  <a:pt x="14061" y="866"/>
                </a:cubicBezTo>
                <a:cubicBezTo>
                  <a:pt x="12895" y="2033"/>
                  <a:pt x="12895" y="3914"/>
                  <a:pt x="14061" y="5081"/>
                </a:cubicBezTo>
                <a:lnTo>
                  <a:pt x="19562" y="10582"/>
                </a:lnTo>
                <a:lnTo>
                  <a:pt x="2977" y="10582"/>
                </a:lnTo>
                <a:cubicBezTo>
                  <a:pt x="1334" y="10582"/>
                  <a:pt x="0" y="11903"/>
                  <a:pt x="0" y="13558"/>
                </a:cubicBezTo>
                <a:cubicBezTo>
                  <a:pt x="0" y="15201"/>
                  <a:pt x="1334" y="16535"/>
                  <a:pt x="2977" y="16535"/>
                </a:cubicBezTo>
                <a:lnTo>
                  <a:pt x="19657" y="16535"/>
                </a:lnTo>
                <a:lnTo>
                  <a:pt x="13538" y="22655"/>
                </a:lnTo>
                <a:cubicBezTo>
                  <a:pt x="12371" y="23822"/>
                  <a:pt x="12371" y="25703"/>
                  <a:pt x="13538" y="26870"/>
                </a:cubicBezTo>
                <a:cubicBezTo>
                  <a:pt x="14115" y="27447"/>
                  <a:pt x="14877" y="27736"/>
                  <a:pt x="15639" y="27736"/>
                </a:cubicBezTo>
                <a:cubicBezTo>
                  <a:pt x="16401" y="27736"/>
                  <a:pt x="17163" y="27447"/>
                  <a:pt x="17741" y="26870"/>
                </a:cubicBezTo>
                <a:lnTo>
                  <a:pt x="28373" y="16237"/>
                </a:lnTo>
                <a:cubicBezTo>
                  <a:pt x="28456" y="16142"/>
                  <a:pt x="28539" y="16047"/>
                  <a:pt x="28623" y="15952"/>
                </a:cubicBezTo>
                <a:cubicBezTo>
                  <a:pt x="28718" y="15880"/>
                  <a:pt x="28813" y="15797"/>
                  <a:pt x="28897" y="15701"/>
                </a:cubicBezTo>
                <a:cubicBezTo>
                  <a:pt x="29599" y="14999"/>
                  <a:pt x="29909" y="13987"/>
                  <a:pt x="29718" y="13011"/>
                </a:cubicBezTo>
                <a:cubicBezTo>
                  <a:pt x="29575" y="12284"/>
                  <a:pt x="29171" y="11630"/>
                  <a:pt x="28587" y="11177"/>
                </a:cubicBezTo>
                <a:lnTo>
                  <a:pt x="18276" y="866"/>
                </a:lnTo>
                <a:cubicBezTo>
                  <a:pt x="17693" y="289"/>
                  <a:pt x="16931" y="0"/>
                  <a:pt x="1616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3" name="Google Shape;1433;p20"/>
          <p:cNvSpPr/>
          <p:nvPr/>
        </p:nvSpPr>
        <p:spPr>
          <a:xfrm rot="-2502279">
            <a:off x="1717580" y="4654485"/>
            <a:ext cx="785498" cy="728429"/>
          </a:xfrm>
          <a:custGeom>
            <a:avLst/>
            <a:gdLst/>
            <a:ahLst/>
            <a:cxnLst/>
            <a:rect l="l" t="t" r="r" b="b"/>
            <a:pathLst>
              <a:path w="29909" h="27736" extrusionOk="0">
                <a:moveTo>
                  <a:pt x="16169" y="0"/>
                </a:moveTo>
                <a:cubicBezTo>
                  <a:pt x="15407" y="0"/>
                  <a:pt x="14645" y="289"/>
                  <a:pt x="14061" y="866"/>
                </a:cubicBezTo>
                <a:cubicBezTo>
                  <a:pt x="12895" y="2033"/>
                  <a:pt x="12895" y="3914"/>
                  <a:pt x="14061" y="5081"/>
                </a:cubicBezTo>
                <a:lnTo>
                  <a:pt x="19562" y="10582"/>
                </a:lnTo>
                <a:lnTo>
                  <a:pt x="2977" y="10582"/>
                </a:lnTo>
                <a:cubicBezTo>
                  <a:pt x="1334" y="10582"/>
                  <a:pt x="0" y="11903"/>
                  <a:pt x="0" y="13558"/>
                </a:cubicBezTo>
                <a:cubicBezTo>
                  <a:pt x="0" y="15201"/>
                  <a:pt x="1334" y="16535"/>
                  <a:pt x="2977" y="16535"/>
                </a:cubicBezTo>
                <a:lnTo>
                  <a:pt x="19657" y="16535"/>
                </a:lnTo>
                <a:lnTo>
                  <a:pt x="13538" y="22655"/>
                </a:lnTo>
                <a:cubicBezTo>
                  <a:pt x="12371" y="23822"/>
                  <a:pt x="12371" y="25703"/>
                  <a:pt x="13538" y="26870"/>
                </a:cubicBezTo>
                <a:cubicBezTo>
                  <a:pt x="14115" y="27447"/>
                  <a:pt x="14877" y="27736"/>
                  <a:pt x="15639" y="27736"/>
                </a:cubicBezTo>
                <a:cubicBezTo>
                  <a:pt x="16401" y="27736"/>
                  <a:pt x="17163" y="27447"/>
                  <a:pt x="17741" y="26870"/>
                </a:cubicBezTo>
                <a:lnTo>
                  <a:pt x="28373" y="16237"/>
                </a:lnTo>
                <a:cubicBezTo>
                  <a:pt x="28456" y="16142"/>
                  <a:pt x="28539" y="16047"/>
                  <a:pt x="28623" y="15952"/>
                </a:cubicBezTo>
                <a:cubicBezTo>
                  <a:pt x="28718" y="15880"/>
                  <a:pt x="28813" y="15797"/>
                  <a:pt x="28897" y="15701"/>
                </a:cubicBezTo>
                <a:cubicBezTo>
                  <a:pt x="29599" y="14999"/>
                  <a:pt x="29909" y="13987"/>
                  <a:pt x="29718" y="13011"/>
                </a:cubicBezTo>
                <a:cubicBezTo>
                  <a:pt x="29575" y="12284"/>
                  <a:pt x="29171" y="11630"/>
                  <a:pt x="28587" y="11177"/>
                </a:cubicBezTo>
                <a:lnTo>
                  <a:pt x="18276" y="866"/>
                </a:lnTo>
                <a:cubicBezTo>
                  <a:pt x="17693" y="289"/>
                  <a:pt x="16931" y="0"/>
                  <a:pt x="16169" y="0"/>
                </a:cubicBez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4" name="Google Shape;1434;p20"/>
          <p:cNvSpPr/>
          <p:nvPr/>
        </p:nvSpPr>
        <p:spPr>
          <a:xfrm>
            <a:off x="-491025" y="4176425"/>
            <a:ext cx="867375" cy="834575"/>
          </a:xfrm>
          <a:custGeom>
            <a:avLst/>
            <a:gdLst/>
            <a:ahLst/>
            <a:cxnLst/>
            <a:rect l="l" t="t" r="r" b="b"/>
            <a:pathLst>
              <a:path w="34695" h="33383" extrusionOk="0">
                <a:moveTo>
                  <a:pt x="18002" y="0"/>
                </a:moveTo>
                <a:cubicBezTo>
                  <a:pt x="11251" y="0"/>
                  <a:pt x="5167" y="4072"/>
                  <a:pt x="2584" y="10311"/>
                </a:cubicBezTo>
                <a:cubicBezTo>
                  <a:pt x="0" y="16538"/>
                  <a:pt x="1429" y="23717"/>
                  <a:pt x="6203" y="28492"/>
                </a:cubicBezTo>
                <a:cubicBezTo>
                  <a:pt x="9397" y="31686"/>
                  <a:pt x="13667" y="33382"/>
                  <a:pt x="18008" y="33382"/>
                </a:cubicBezTo>
                <a:cubicBezTo>
                  <a:pt x="20157" y="33382"/>
                  <a:pt x="22322" y="32967"/>
                  <a:pt x="24384" y="32111"/>
                </a:cubicBezTo>
                <a:cubicBezTo>
                  <a:pt x="30623" y="29528"/>
                  <a:pt x="34695" y="23444"/>
                  <a:pt x="34695" y="16693"/>
                </a:cubicBezTo>
                <a:cubicBezTo>
                  <a:pt x="34683" y="7477"/>
                  <a:pt x="27218" y="0"/>
                  <a:pt x="1800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435" name="Google Shape;1435;p20"/>
          <p:cNvGrpSpPr/>
          <p:nvPr/>
        </p:nvGrpSpPr>
        <p:grpSpPr>
          <a:xfrm>
            <a:off x="-555650" y="698200"/>
            <a:ext cx="1085575" cy="1075075"/>
            <a:chOff x="468200" y="1667900"/>
            <a:chExt cx="1085575" cy="1075075"/>
          </a:xfrm>
        </p:grpSpPr>
        <p:sp>
          <p:nvSpPr>
            <p:cNvPr id="1436" name="Google Shape;1436;p20"/>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7" name="Google Shape;1437;p20"/>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8" name="Google Shape;1438;p20"/>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39" name="Google Shape;1439;p20"/>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0" name="Google Shape;1440;p20"/>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1" name="Google Shape;1441;p20"/>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2" name="Google Shape;1442;p20"/>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3" name="Google Shape;1443;p20"/>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4" name="Google Shape;1444;p20"/>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5" name="Google Shape;1445;p20"/>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6" name="Google Shape;1446;p20"/>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7" name="Google Shape;1447;p20"/>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8" name="Google Shape;1448;p20"/>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49" name="Google Shape;1449;p20"/>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50" name="Google Shape;1450;p20"/>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51" name="Google Shape;1451;p20"/>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52" name="Google Shape;1452;p20"/>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53" name="Google Shape;1453;p20"/>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54" name="Google Shape;1454;p20"/>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55" name="Google Shape;1455;p20"/>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56" name="Google Shape;1456;p20"/>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57" name="Google Shape;1457;p20"/>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58" name="Google Shape;1458;p20"/>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59" name="Google Shape;1459;p20"/>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0" name="Google Shape;1460;p20"/>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1" name="Google Shape;1461;p20"/>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2" name="Google Shape;1462;p20"/>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3" name="Google Shape;1463;p20"/>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4" name="Google Shape;1464;p20"/>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5" name="Google Shape;1465;p20"/>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6" name="Google Shape;1466;p20"/>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7" name="Google Shape;1467;p20"/>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8" name="Google Shape;1468;p20"/>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69" name="Google Shape;1469;p20"/>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0" name="Google Shape;1470;p20"/>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1" name="Google Shape;1471;p20"/>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2" name="Google Shape;1472;p20"/>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3" name="Google Shape;1473;p20"/>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4" name="Google Shape;1474;p20"/>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5" name="Google Shape;1475;p20"/>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6" name="Google Shape;1476;p20"/>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7" name="Google Shape;1477;p20"/>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8" name="Google Shape;1478;p20"/>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79" name="Google Shape;1479;p20"/>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0" name="Google Shape;1480;p20"/>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1" name="Google Shape;1481;p20"/>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2" name="Google Shape;1482;p20"/>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3" name="Google Shape;1483;p20"/>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4" name="Google Shape;1484;p20"/>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5" name="Google Shape;1485;p20"/>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6" name="Google Shape;1486;p20"/>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7" name="Google Shape;1487;p20"/>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8" name="Google Shape;1488;p20"/>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89" name="Google Shape;1489;p20"/>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0" name="Google Shape;1490;p20"/>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1" name="Google Shape;1491;p20"/>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2" name="Google Shape;1492;p20"/>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3" name="Google Shape;1493;p20"/>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4" name="Google Shape;1494;p20"/>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5" name="Google Shape;1495;p20"/>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6" name="Google Shape;1496;p20"/>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7" name="Google Shape;1497;p20"/>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8" name="Google Shape;1498;p20"/>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499" name="Google Shape;1499;p20"/>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500" name="Google Shape;1500;p20"/>
          <p:cNvGrpSpPr/>
          <p:nvPr/>
        </p:nvGrpSpPr>
        <p:grpSpPr>
          <a:xfrm>
            <a:off x="8462875" y="4291675"/>
            <a:ext cx="804875" cy="395875"/>
            <a:chOff x="583100" y="2948450"/>
            <a:chExt cx="804875" cy="395875"/>
          </a:xfrm>
        </p:grpSpPr>
        <p:sp>
          <p:nvSpPr>
            <p:cNvPr id="1501" name="Google Shape;1501;p20"/>
            <p:cNvSpPr/>
            <p:nvPr/>
          </p:nvSpPr>
          <p:spPr>
            <a:xfrm>
              <a:off x="583100"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7" y="1456"/>
                    <a:pt x="742" y="1395"/>
                    <a:pt x="608" y="1261"/>
                  </a:cubicBezTo>
                  <a:cubicBezTo>
                    <a:pt x="191" y="844"/>
                    <a:pt x="489" y="142"/>
                    <a:pt x="1072" y="142"/>
                  </a:cubicBezTo>
                  <a:close/>
                  <a:moveTo>
                    <a:pt x="1070" y="1"/>
                  </a:moveTo>
                  <a:cubicBezTo>
                    <a:pt x="875" y="1"/>
                    <a:pt x="675" y="74"/>
                    <a:pt x="512" y="237"/>
                  </a:cubicBezTo>
                  <a:cubicBezTo>
                    <a:pt x="0" y="737"/>
                    <a:pt x="358" y="1594"/>
                    <a:pt x="1072" y="1594"/>
                  </a:cubicBezTo>
                  <a:cubicBezTo>
                    <a:pt x="1512"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02" name="Google Shape;1502;p20"/>
            <p:cNvSpPr/>
            <p:nvPr/>
          </p:nvSpPr>
          <p:spPr>
            <a:xfrm>
              <a:off x="709600"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9" y="1456"/>
                  </a:cubicBezTo>
                  <a:cubicBezTo>
                    <a:pt x="896" y="1456"/>
                    <a:pt x="730" y="1395"/>
                    <a:pt x="596" y="1261"/>
                  </a:cubicBezTo>
                  <a:cubicBezTo>
                    <a:pt x="179" y="844"/>
                    <a:pt x="477" y="142"/>
                    <a:pt x="1060" y="142"/>
                  </a:cubicBezTo>
                  <a:close/>
                  <a:moveTo>
                    <a:pt x="1061" y="1"/>
                  </a:moveTo>
                  <a:cubicBezTo>
                    <a:pt x="864" y="1"/>
                    <a:pt x="663" y="74"/>
                    <a:pt x="501" y="237"/>
                  </a:cubicBezTo>
                  <a:cubicBezTo>
                    <a:pt x="1"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03" name="Google Shape;1503;p20"/>
            <p:cNvSpPr/>
            <p:nvPr/>
          </p:nvSpPr>
          <p:spPr>
            <a:xfrm>
              <a:off x="835800" y="2948450"/>
              <a:ext cx="46775" cy="39875"/>
            </a:xfrm>
            <a:custGeom>
              <a:avLst/>
              <a:gdLst/>
              <a:ahLst/>
              <a:cxnLst/>
              <a:rect l="l" t="t" r="r" b="b"/>
              <a:pathLst>
                <a:path w="1871" h="1595" extrusionOk="0">
                  <a:moveTo>
                    <a:pt x="1072" y="142"/>
                  </a:moveTo>
                  <a:cubicBezTo>
                    <a:pt x="1430" y="142"/>
                    <a:pt x="1727" y="427"/>
                    <a:pt x="1727" y="797"/>
                  </a:cubicBezTo>
                  <a:cubicBezTo>
                    <a:pt x="1727" y="1192"/>
                    <a:pt x="1405" y="1456"/>
                    <a:pt x="1068" y="1456"/>
                  </a:cubicBezTo>
                  <a:cubicBezTo>
                    <a:pt x="907" y="1456"/>
                    <a:pt x="743" y="1395"/>
                    <a:pt x="608" y="1261"/>
                  </a:cubicBezTo>
                  <a:cubicBezTo>
                    <a:pt x="191" y="844"/>
                    <a:pt x="489" y="142"/>
                    <a:pt x="1072" y="142"/>
                  </a:cubicBezTo>
                  <a:close/>
                  <a:moveTo>
                    <a:pt x="1070" y="1"/>
                  </a:moveTo>
                  <a:cubicBezTo>
                    <a:pt x="875" y="1"/>
                    <a:pt x="676"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04" name="Google Shape;1504;p20"/>
            <p:cNvSpPr/>
            <p:nvPr/>
          </p:nvSpPr>
          <p:spPr>
            <a:xfrm>
              <a:off x="962300" y="2948450"/>
              <a:ext cx="46475" cy="39875"/>
            </a:xfrm>
            <a:custGeom>
              <a:avLst/>
              <a:gdLst/>
              <a:ahLst/>
              <a:cxnLst/>
              <a:rect l="l" t="t" r="r" b="b"/>
              <a:pathLst>
                <a:path w="1859" h="1595" extrusionOk="0">
                  <a:moveTo>
                    <a:pt x="1061" y="142"/>
                  </a:moveTo>
                  <a:cubicBezTo>
                    <a:pt x="1430" y="142"/>
                    <a:pt x="1715" y="427"/>
                    <a:pt x="1727" y="797"/>
                  </a:cubicBezTo>
                  <a:cubicBezTo>
                    <a:pt x="1727" y="1192"/>
                    <a:pt x="1400" y="1456"/>
                    <a:pt x="1059" y="1456"/>
                  </a:cubicBezTo>
                  <a:cubicBezTo>
                    <a:pt x="896" y="1456"/>
                    <a:pt x="731" y="1395"/>
                    <a:pt x="596" y="1261"/>
                  </a:cubicBezTo>
                  <a:cubicBezTo>
                    <a:pt x="180" y="844"/>
                    <a:pt x="477" y="142"/>
                    <a:pt x="1061" y="142"/>
                  </a:cubicBezTo>
                  <a:close/>
                  <a:moveTo>
                    <a:pt x="1061" y="1"/>
                  </a:moveTo>
                  <a:cubicBezTo>
                    <a:pt x="865" y="1"/>
                    <a:pt x="664" y="74"/>
                    <a:pt x="501" y="237"/>
                  </a:cubicBezTo>
                  <a:cubicBezTo>
                    <a:pt x="1" y="737"/>
                    <a:pt x="358" y="1594"/>
                    <a:pt x="1061"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05" name="Google Shape;1505;p20"/>
            <p:cNvSpPr/>
            <p:nvPr/>
          </p:nvSpPr>
          <p:spPr>
            <a:xfrm>
              <a:off x="10885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6" y="1456"/>
                    <a:pt x="742" y="1395"/>
                    <a:pt x="607" y="1261"/>
                  </a:cubicBezTo>
                  <a:cubicBezTo>
                    <a:pt x="191" y="844"/>
                    <a:pt x="488" y="142"/>
                    <a:pt x="1072" y="142"/>
                  </a:cubicBezTo>
                  <a:close/>
                  <a:moveTo>
                    <a:pt x="1070" y="1"/>
                  </a:moveTo>
                  <a:cubicBezTo>
                    <a:pt x="874" y="1"/>
                    <a:pt x="675" y="74"/>
                    <a:pt x="512" y="237"/>
                  </a:cubicBezTo>
                  <a:cubicBezTo>
                    <a:pt x="0" y="737"/>
                    <a:pt x="357" y="1594"/>
                    <a:pt x="1072" y="1594"/>
                  </a:cubicBezTo>
                  <a:cubicBezTo>
                    <a:pt x="1512" y="1582"/>
                    <a:pt x="1858" y="1237"/>
                    <a:pt x="1869" y="797"/>
                  </a:cubicBezTo>
                  <a:cubicBezTo>
                    <a:pt x="1861" y="315"/>
                    <a:pt x="1474"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06" name="Google Shape;1506;p20"/>
            <p:cNvSpPr/>
            <p:nvPr/>
          </p:nvSpPr>
          <p:spPr>
            <a:xfrm>
              <a:off x="1215025"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8" y="1456"/>
                  </a:cubicBezTo>
                  <a:cubicBezTo>
                    <a:pt x="896" y="1456"/>
                    <a:pt x="730" y="1395"/>
                    <a:pt x="596" y="1261"/>
                  </a:cubicBezTo>
                  <a:cubicBezTo>
                    <a:pt x="179" y="844"/>
                    <a:pt x="477" y="142"/>
                    <a:pt x="1060" y="142"/>
                  </a:cubicBezTo>
                  <a:close/>
                  <a:moveTo>
                    <a:pt x="1061" y="1"/>
                  </a:moveTo>
                  <a:cubicBezTo>
                    <a:pt x="864" y="1"/>
                    <a:pt x="663" y="74"/>
                    <a:pt x="500" y="237"/>
                  </a:cubicBezTo>
                  <a:cubicBezTo>
                    <a:pt x="0"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07" name="Google Shape;1507;p20"/>
            <p:cNvSpPr/>
            <p:nvPr/>
          </p:nvSpPr>
          <p:spPr>
            <a:xfrm>
              <a:off x="13412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8" y="1456"/>
                  </a:cubicBezTo>
                  <a:cubicBezTo>
                    <a:pt x="907" y="1456"/>
                    <a:pt x="742" y="1395"/>
                    <a:pt x="608" y="1261"/>
                  </a:cubicBezTo>
                  <a:cubicBezTo>
                    <a:pt x="191" y="844"/>
                    <a:pt x="489" y="142"/>
                    <a:pt x="1072" y="142"/>
                  </a:cubicBezTo>
                  <a:close/>
                  <a:moveTo>
                    <a:pt x="1070" y="1"/>
                  </a:moveTo>
                  <a:cubicBezTo>
                    <a:pt x="875" y="1"/>
                    <a:pt x="675"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08" name="Google Shape;1508;p20"/>
            <p:cNvSpPr/>
            <p:nvPr/>
          </p:nvSpPr>
          <p:spPr>
            <a:xfrm>
              <a:off x="583100"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8" y="1265"/>
                  </a:cubicBezTo>
                  <a:cubicBezTo>
                    <a:pt x="191" y="849"/>
                    <a:pt x="489" y="146"/>
                    <a:pt x="1072" y="146"/>
                  </a:cubicBezTo>
                  <a:close/>
                  <a:moveTo>
                    <a:pt x="1073" y="0"/>
                  </a:moveTo>
                  <a:cubicBezTo>
                    <a:pt x="876" y="0"/>
                    <a:pt x="675" y="75"/>
                    <a:pt x="512" y="242"/>
                  </a:cubicBezTo>
                  <a:cubicBezTo>
                    <a:pt x="0" y="742"/>
                    <a:pt x="358" y="1599"/>
                    <a:pt x="1072" y="1599"/>
                  </a:cubicBezTo>
                  <a:cubicBezTo>
                    <a:pt x="1512"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09" name="Google Shape;1509;p20"/>
            <p:cNvSpPr/>
            <p:nvPr/>
          </p:nvSpPr>
          <p:spPr>
            <a:xfrm>
              <a:off x="709600"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1" y="242"/>
                  </a:cubicBezTo>
                  <a:cubicBezTo>
                    <a:pt x="1"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10" name="Google Shape;1510;p20"/>
            <p:cNvSpPr/>
            <p:nvPr/>
          </p:nvSpPr>
          <p:spPr>
            <a:xfrm>
              <a:off x="835800" y="3067100"/>
              <a:ext cx="46775" cy="39975"/>
            </a:xfrm>
            <a:custGeom>
              <a:avLst/>
              <a:gdLst/>
              <a:ahLst/>
              <a:cxnLst/>
              <a:rect l="l" t="t" r="r" b="b"/>
              <a:pathLst>
                <a:path w="1871" h="1599" extrusionOk="0">
                  <a:moveTo>
                    <a:pt x="1072" y="146"/>
                  </a:moveTo>
                  <a:cubicBezTo>
                    <a:pt x="1430" y="146"/>
                    <a:pt x="1727" y="432"/>
                    <a:pt x="1727" y="801"/>
                  </a:cubicBezTo>
                  <a:cubicBezTo>
                    <a:pt x="1727" y="1196"/>
                    <a:pt x="1400" y="1460"/>
                    <a:pt x="1063" y="1460"/>
                  </a:cubicBezTo>
                  <a:cubicBezTo>
                    <a:pt x="902" y="1460"/>
                    <a:pt x="739" y="1400"/>
                    <a:pt x="608" y="1265"/>
                  </a:cubicBezTo>
                  <a:cubicBezTo>
                    <a:pt x="191" y="849"/>
                    <a:pt x="489" y="146"/>
                    <a:pt x="1072" y="146"/>
                  </a:cubicBezTo>
                  <a:close/>
                  <a:moveTo>
                    <a:pt x="1073" y="0"/>
                  </a:moveTo>
                  <a:cubicBezTo>
                    <a:pt x="876" y="0"/>
                    <a:pt x="676"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11" name="Google Shape;1511;p20"/>
            <p:cNvSpPr/>
            <p:nvPr/>
          </p:nvSpPr>
          <p:spPr>
            <a:xfrm>
              <a:off x="962300" y="3067100"/>
              <a:ext cx="46475" cy="39975"/>
            </a:xfrm>
            <a:custGeom>
              <a:avLst/>
              <a:gdLst/>
              <a:ahLst/>
              <a:cxnLst/>
              <a:rect l="l" t="t" r="r" b="b"/>
              <a:pathLst>
                <a:path w="1859" h="1599" extrusionOk="0">
                  <a:moveTo>
                    <a:pt x="1061" y="146"/>
                  </a:moveTo>
                  <a:cubicBezTo>
                    <a:pt x="1430" y="146"/>
                    <a:pt x="1727" y="432"/>
                    <a:pt x="1727" y="801"/>
                  </a:cubicBezTo>
                  <a:cubicBezTo>
                    <a:pt x="1719" y="1196"/>
                    <a:pt x="1395" y="1460"/>
                    <a:pt x="1056" y="1460"/>
                  </a:cubicBezTo>
                  <a:cubicBezTo>
                    <a:pt x="895" y="1460"/>
                    <a:pt x="731" y="1400"/>
                    <a:pt x="596" y="1265"/>
                  </a:cubicBezTo>
                  <a:cubicBezTo>
                    <a:pt x="180" y="849"/>
                    <a:pt x="477" y="146"/>
                    <a:pt x="1061" y="146"/>
                  </a:cubicBezTo>
                  <a:close/>
                  <a:moveTo>
                    <a:pt x="1061" y="0"/>
                  </a:moveTo>
                  <a:cubicBezTo>
                    <a:pt x="865" y="0"/>
                    <a:pt x="664" y="75"/>
                    <a:pt x="501" y="242"/>
                  </a:cubicBezTo>
                  <a:cubicBezTo>
                    <a:pt x="1" y="742"/>
                    <a:pt x="358" y="1599"/>
                    <a:pt x="1061" y="1599"/>
                  </a:cubicBezTo>
                  <a:cubicBezTo>
                    <a:pt x="1501" y="1587"/>
                    <a:pt x="1858" y="1242"/>
                    <a:pt x="1858" y="801"/>
                  </a:cubicBezTo>
                  <a:cubicBezTo>
                    <a:pt x="1858" y="320"/>
                    <a:pt x="1469"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12" name="Google Shape;1512;p20"/>
            <p:cNvSpPr/>
            <p:nvPr/>
          </p:nvSpPr>
          <p:spPr>
            <a:xfrm>
              <a:off x="1088525"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7" y="1265"/>
                  </a:cubicBezTo>
                  <a:cubicBezTo>
                    <a:pt x="191" y="849"/>
                    <a:pt x="488" y="146"/>
                    <a:pt x="1072" y="146"/>
                  </a:cubicBezTo>
                  <a:close/>
                  <a:moveTo>
                    <a:pt x="1073" y="0"/>
                  </a:moveTo>
                  <a:cubicBezTo>
                    <a:pt x="876" y="0"/>
                    <a:pt x="675" y="75"/>
                    <a:pt x="512" y="242"/>
                  </a:cubicBezTo>
                  <a:cubicBezTo>
                    <a:pt x="0" y="742"/>
                    <a:pt x="357" y="1599"/>
                    <a:pt x="1072" y="1599"/>
                  </a:cubicBezTo>
                  <a:cubicBezTo>
                    <a:pt x="1512" y="1587"/>
                    <a:pt x="1858" y="1242"/>
                    <a:pt x="1869" y="801"/>
                  </a:cubicBezTo>
                  <a:cubicBezTo>
                    <a:pt x="1869"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13" name="Google Shape;1513;p20"/>
            <p:cNvSpPr/>
            <p:nvPr/>
          </p:nvSpPr>
          <p:spPr>
            <a:xfrm>
              <a:off x="1215025"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0" y="242"/>
                  </a:cubicBezTo>
                  <a:cubicBezTo>
                    <a:pt x="0"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14" name="Google Shape;1514;p20"/>
            <p:cNvSpPr/>
            <p:nvPr/>
          </p:nvSpPr>
          <p:spPr>
            <a:xfrm>
              <a:off x="1341225" y="3067100"/>
              <a:ext cx="46750" cy="39975"/>
            </a:xfrm>
            <a:custGeom>
              <a:avLst/>
              <a:gdLst/>
              <a:ahLst/>
              <a:cxnLst/>
              <a:rect l="l" t="t" r="r" b="b"/>
              <a:pathLst>
                <a:path w="1870" h="1599" extrusionOk="0">
                  <a:moveTo>
                    <a:pt x="1072" y="146"/>
                  </a:moveTo>
                  <a:cubicBezTo>
                    <a:pt x="1429" y="146"/>
                    <a:pt x="1727" y="432"/>
                    <a:pt x="1727" y="801"/>
                  </a:cubicBezTo>
                  <a:cubicBezTo>
                    <a:pt x="1727" y="1196"/>
                    <a:pt x="1400" y="1460"/>
                    <a:pt x="1062" y="1460"/>
                  </a:cubicBezTo>
                  <a:cubicBezTo>
                    <a:pt x="902" y="1460"/>
                    <a:pt x="739" y="1400"/>
                    <a:pt x="608" y="1265"/>
                  </a:cubicBezTo>
                  <a:cubicBezTo>
                    <a:pt x="191" y="849"/>
                    <a:pt x="489" y="146"/>
                    <a:pt x="1072" y="146"/>
                  </a:cubicBezTo>
                  <a:close/>
                  <a:moveTo>
                    <a:pt x="1073" y="0"/>
                  </a:moveTo>
                  <a:cubicBezTo>
                    <a:pt x="876" y="0"/>
                    <a:pt x="675"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15" name="Google Shape;1515;p20"/>
            <p:cNvSpPr/>
            <p:nvPr/>
          </p:nvSpPr>
          <p:spPr>
            <a:xfrm>
              <a:off x="583100"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7" y="1461"/>
                    <a:pt x="742" y="1401"/>
                    <a:pt x="608" y="1266"/>
                  </a:cubicBezTo>
                  <a:cubicBezTo>
                    <a:pt x="191" y="849"/>
                    <a:pt x="489" y="147"/>
                    <a:pt x="1072" y="147"/>
                  </a:cubicBezTo>
                  <a:close/>
                  <a:moveTo>
                    <a:pt x="1070" y="1"/>
                  </a:moveTo>
                  <a:cubicBezTo>
                    <a:pt x="875" y="1"/>
                    <a:pt x="675" y="75"/>
                    <a:pt x="512" y="242"/>
                  </a:cubicBezTo>
                  <a:cubicBezTo>
                    <a:pt x="0" y="742"/>
                    <a:pt x="358" y="1599"/>
                    <a:pt x="1072" y="1599"/>
                  </a:cubicBezTo>
                  <a:cubicBezTo>
                    <a:pt x="1512"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16" name="Google Shape;1516;p20"/>
            <p:cNvSpPr/>
            <p:nvPr/>
          </p:nvSpPr>
          <p:spPr>
            <a:xfrm>
              <a:off x="709600"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9" y="1461"/>
                  </a:cubicBezTo>
                  <a:cubicBezTo>
                    <a:pt x="896" y="1461"/>
                    <a:pt x="730" y="1401"/>
                    <a:pt x="596" y="1266"/>
                  </a:cubicBezTo>
                  <a:cubicBezTo>
                    <a:pt x="179" y="849"/>
                    <a:pt x="477" y="147"/>
                    <a:pt x="1060" y="147"/>
                  </a:cubicBezTo>
                  <a:close/>
                  <a:moveTo>
                    <a:pt x="1061" y="1"/>
                  </a:moveTo>
                  <a:cubicBezTo>
                    <a:pt x="864" y="1"/>
                    <a:pt x="663" y="75"/>
                    <a:pt x="501" y="242"/>
                  </a:cubicBezTo>
                  <a:cubicBezTo>
                    <a:pt x="1"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17" name="Google Shape;1517;p20"/>
            <p:cNvSpPr/>
            <p:nvPr/>
          </p:nvSpPr>
          <p:spPr>
            <a:xfrm>
              <a:off x="835800" y="3185850"/>
              <a:ext cx="46775" cy="40000"/>
            </a:xfrm>
            <a:custGeom>
              <a:avLst/>
              <a:gdLst/>
              <a:ahLst/>
              <a:cxnLst/>
              <a:rect l="l" t="t" r="r" b="b"/>
              <a:pathLst>
                <a:path w="1871" h="1600" extrusionOk="0">
                  <a:moveTo>
                    <a:pt x="1072" y="147"/>
                  </a:moveTo>
                  <a:cubicBezTo>
                    <a:pt x="1430" y="147"/>
                    <a:pt x="1727" y="433"/>
                    <a:pt x="1727" y="802"/>
                  </a:cubicBezTo>
                  <a:cubicBezTo>
                    <a:pt x="1727" y="1197"/>
                    <a:pt x="1405" y="1461"/>
                    <a:pt x="1068" y="1461"/>
                  </a:cubicBezTo>
                  <a:cubicBezTo>
                    <a:pt x="907" y="1461"/>
                    <a:pt x="743" y="1401"/>
                    <a:pt x="608" y="1266"/>
                  </a:cubicBezTo>
                  <a:cubicBezTo>
                    <a:pt x="191" y="849"/>
                    <a:pt x="489" y="147"/>
                    <a:pt x="1072" y="147"/>
                  </a:cubicBezTo>
                  <a:close/>
                  <a:moveTo>
                    <a:pt x="1071" y="1"/>
                  </a:moveTo>
                  <a:cubicBezTo>
                    <a:pt x="875" y="1"/>
                    <a:pt x="676" y="75"/>
                    <a:pt x="513" y="242"/>
                  </a:cubicBezTo>
                  <a:cubicBezTo>
                    <a:pt x="1" y="742"/>
                    <a:pt x="358" y="1599"/>
                    <a:pt x="1072" y="1599"/>
                  </a:cubicBezTo>
                  <a:cubicBezTo>
                    <a:pt x="1513" y="1588"/>
                    <a:pt x="1858" y="1242"/>
                    <a:pt x="1870" y="802"/>
                  </a:cubicBezTo>
                  <a:cubicBezTo>
                    <a:pt x="1862" y="320"/>
                    <a:pt x="1475" y="1"/>
                    <a:pt x="107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18" name="Google Shape;1518;p20"/>
            <p:cNvSpPr/>
            <p:nvPr/>
          </p:nvSpPr>
          <p:spPr>
            <a:xfrm>
              <a:off x="962300" y="3185850"/>
              <a:ext cx="46475" cy="40000"/>
            </a:xfrm>
            <a:custGeom>
              <a:avLst/>
              <a:gdLst/>
              <a:ahLst/>
              <a:cxnLst/>
              <a:rect l="l" t="t" r="r" b="b"/>
              <a:pathLst>
                <a:path w="1859" h="1600" extrusionOk="0">
                  <a:moveTo>
                    <a:pt x="1061" y="147"/>
                  </a:moveTo>
                  <a:cubicBezTo>
                    <a:pt x="1430" y="147"/>
                    <a:pt x="1715" y="433"/>
                    <a:pt x="1727" y="802"/>
                  </a:cubicBezTo>
                  <a:cubicBezTo>
                    <a:pt x="1727" y="1197"/>
                    <a:pt x="1400" y="1461"/>
                    <a:pt x="1059" y="1461"/>
                  </a:cubicBezTo>
                  <a:cubicBezTo>
                    <a:pt x="896" y="1461"/>
                    <a:pt x="731" y="1401"/>
                    <a:pt x="596" y="1266"/>
                  </a:cubicBezTo>
                  <a:cubicBezTo>
                    <a:pt x="180" y="849"/>
                    <a:pt x="477" y="147"/>
                    <a:pt x="1061" y="147"/>
                  </a:cubicBezTo>
                  <a:close/>
                  <a:moveTo>
                    <a:pt x="1061" y="1"/>
                  </a:moveTo>
                  <a:cubicBezTo>
                    <a:pt x="865" y="1"/>
                    <a:pt x="664" y="75"/>
                    <a:pt x="501" y="242"/>
                  </a:cubicBezTo>
                  <a:cubicBezTo>
                    <a:pt x="1" y="742"/>
                    <a:pt x="358" y="1599"/>
                    <a:pt x="1061" y="1599"/>
                  </a:cubicBezTo>
                  <a:cubicBezTo>
                    <a:pt x="1501" y="1588"/>
                    <a:pt x="1858" y="1242"/>
                    <a:pt x="1858" y="802"/>
                  </a:cubicBezTo>
                  <a:cubicBezTo>
                    <a:pt x="1858" y="320"/>
                    <a:pt x="1469"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19" name="Google Shape;1519;p20"/>
            <p:cNvSpPr/>
            <p:nvPr/>
          </p:nvSpPr>
          <p:spPr>
            <a:xfrm>
              <a:off x="10885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6" y="1461"/>
                    <a:pt x="742" y="1401"/>
                    <a:pt x="607" y="1266"/>
                  </a:cubicBezTo>
                  <a:cubicBezTo>
                    <a:pt x="191" y="849"/>
                    <a:pt x="488" y="147"/>
                    <a:pt x="1072" y="147"/>
                  </a:cubicBezTo>
                  <a:close/>
                  <a:moveTo>
                    <a:pt x="1070" y="1"/>
                  </a:moveTo>
                  <a:cubicBezTo>
                    <a:pt x="875" y="1"/>
                    <a:pt x="675" y="75"/>
                    <a:pt x="512" y="242"/>
                  </a:cubicBezTo>
                  <a:cubicBezTo>
                    <a:pt x="0" y="742"/>
                    <a:pt x="357" y="1599"/>
                    <a:pt x="1072" y="1599"/>
                  </a:cubicBezTo>
                  <a:cubicBezTo>
                    <a:pt x="1512" y="1588"/>
                    <a:pt x="1858" y="1242"/>
                    <a:pt x="1869" y="802"/>
                  </a:cubicBezTo>
                  <a:cubicBezTo>
                    <a:pt x="1861"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0" name="Google Shape;1520;p20"/>
            <p:cNvSpPr/>
            <p:nvPr/>
          </p:nvSpPr>
          <p:spPr>
            <a:xfrm>
              <a:off x="1215025"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8" y="1461"/>
                  </a:cubicBezTo>
                  <a:cubicBezTo>
                    <a:pt x="896" y="1461"/>
                    <a:pt x="730" y="1401"/>
                    <a:pt x="596" y="1266"/>
                  </a:cubicBezTo>
                  <a:cubicBezTo>
                    <a:pt x="179" y="849"/>
                    <a:pt x="477" y="147"/>
                    <a:pt x="1060" y="147"/>
                  </a:cubicBezTo>
                  <a:close/>
                  <a:moveTo>
                    <a:pt x="1061" y="1"/>
                  </a:moveTo>
                  <a:cubicBezTo>
                    <a:pt x="864" y="1"/>
                    <a:pt x="663" y="75"/>
                    <a:pt x="500" y="242"/>
                  </a:cubicBezTo>
                  <a:cubicBezTo>
                    <a:pt x="0"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1" name="Google Shape;1521;p20"/>
            <p:cNvSpPr/>
            <p:nvPr/>
          </p:nvSpPr>
          <p:spPr>
            <a:xfrm>
              <a:off x="13412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8" y="1461"/>
                  </a:cubicBezTo>
                  <a:cubicBezTo>
                    <a:pt x="907" y="1461"/>
                    <a:pt x="742" y="1401"/>
                    <a:pt x="608" y="1266"/>
                  </a:cubicBezTo>
                  <a:cubicBezTo>
                    <a:pt x="191" y="849"/>
                    <a:pt x="489" y="147"/>
                    <a:pt x="1072" y="147"/>
                  </a:cubicBezTo>
                  <a:close/>
                  <a:moveTo>
                    <a:pt x="1070" y="1"/>
                  </a:moveTo>
                  <a:cubicBezTo>
                    <a:pt x="875" y="1"/>
                    <a:pt x="675" y="75"/>
                    <a:pt x="513" y="242"/>
                  </a:cubicBezTo>
                  <a:cubicBezTo>
                    <a:pt x="1" y="742"/>
                    <a:pt x="358" y="1599"/>
                    <a:pt x="1072" y="1599"/>
                  </a:cubicBezTo>
                  <a:cubicBezTo>
                    <a:pt x="1513"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2" name="Google Shape;1522;p20"/>
            <p:cNvSpPr/>
            <p:nvPr/>
          </p:nvSpPr>
          <p:spPr>
            <a:xfrm>
              <a:off x="583100" y="3304525"/>
              <a:ext cx="46750" cy="39800"/>
            </a:xfrm>
            <a:custGeom>
              <a:avLst/>
              <a:gdLst/>
              <a:ahLst/>
              <a:cxnLst/>
              <a:rect l="l" t="t" r="r" b="b"/>
              <a:pathLst>
                <a:path w="1870" h="1592" extrusionOk="0">
                  <a:moveTo>
                    <a:pt x="1058" y="150"/>
                  </a:moveTo>
                  <a:cubicBezTo>
                    <a:pt x="1062" y="150"/>
                    <a:pt x="1067" y="150"/>
                    <a:pt x="1072" y="150"/>
                  </a:cubicBezTo>
                  <a:cubicBezTo>
                    <a:pt x="1429" y="150"/>
                    <a:pt x="1727" y="436"/>
                    <a:pt x="1727" y="805"/>
                  </a:cubicBezTo>
                  <a:cubicBezTo>
                    <a:pt x="1727" y="1200"/>
                    <a:pt x="1399" y="1464"/>
                    <a:pt x="1062" y="1464"/>
                  </a:cubicBezTo>
                  <a:cubicBezTo>
                    <a:pt x="901" y="1464"/>
                    <a:pt x="738" y="1404"/>
                    <a:pt x="608" y="1270"/>
                  </a:cubicBezTo>
                  <a:cubicBezTo>
                    <a:pt x="194" y="856"/>
                    <a:pt x="484" y="150"/>
                    <a:pt x="1058" y="150"/>
                  </a:cubicBezTo>
                  <a:close/>
                  <a:moveTo>
                    <a:pt x="1066" y="1"/>
                  </a:moveTo>
                  <a:cubicBezTo>
                    <a:pt x="871" y="1"/>
                    <a:pt x="673" y="73"/>
                    <a:pt x="512" y="234"/>
                  </a:cubicBezTo>
                  <a:cubicBezTo>
                    <a:pt x="0" y="746"/>
                    <a:pt x="358" y="1591"/>
                    <a:pt x="1072" y="1591"/>
                  </a:cubicBezTo>
                  <a:cubicBezTo>
                    <a:pt x="1512" y="1591"/>
                    <a:pt x="1858" y="1246"/>
                    <a:pt x="1870" y="805"/>
                  </a:cubicBezTo>
                  <a:cubicBezTo>
                    <a:pt x="1870"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3" name="Google Shape;1523;p20"/>
            <p:cNvSpPr/>
            <p:nvPr/>
          </p:nvSpPr>
          <p:spPr>
            <a:xfrm>
              <a:off x="709600" y="3304525"/>
              <a:ext cx="46450" cy="39800"/>
            </a:xfrm>
            <a:custGeom>
              <a:avLst/>
              <a:gdLst/>
              <a:ahLst/>
              <a:cxnLst/>
              <a:rect l="l" t="t" r="r" b="b"/>
              <a:pathLst>
                <a:path w="1858" h="1592" extrusionOk="0">
                  <a:moveTo>
                    <a:pt x="1046" y="150"/>
                  </a:moveTo>
                  <a:cubicBezTo>
                    <a:pt x="1051" y="150"/>
                    <a:pt x="1055" y="150"/>
                    <a:pt x="1060" y="150"/>
                  </a:cubicBezTo>
                  <a:cubicBezTo>
                    <a:pt x="1429" y="150"/>
                    <a:pt x="1727" y="436"/>
                    <a:pt x="1727" y="805"/>
                  </a:cubicBezTo>
                  <a:cubicBezTo>
                    <a:pt x="1719" y="1200"/>
                    <a:pt x="1394" y="1464"/>
                    <a:pt x="1056" y="1464"/>
                  </a:cubicBezTo>
                  <a:cubicBezTo>
                    <a:pt x="895" y="1464"/>
                    <a:pt x="730" y="1404"/>
                    <a:pt x="596" y="1270"/>
                  </a:cubicBezTo>
                  <a:cubicBezTo>
                    <a:pt x="183" y="856"/>
                    <a:pt x="472" y="150"/>
                    <a:pt x="1046" y="150"/>
                  </a:cubicBezTo>
                  <a:close/>
                  <a:moveTo>
                    <a:pt x="1054" y="1"/>
                  </a:moveTo>
                  <a:cubicBezTo>
                    <a:pt x="859" y="1"/>
                    <a:pt x="662" y="73"/>
                    <a:pt x="501" y="234"/>
                  </a:cubicBezTo>
                  <a:cubicBezTo>
                    <a:pt x="1" y="734"/>
                    <a:pt x="358" y="1591"/>
                    <a:pt x="1060"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4" name="Google Shape;1524;p20"/>
            <p:cNvSpPr/>
            <p:nvPr/>
          </p:nvSpPr>
          <p:spPr>
            <a:xfrm>
              <a:off x="835800" y="3304525"/>
              <a:ext cx="46775" cy="39800"/>
            </a:xfrm>
            <a:custGeom>
              <a:avLst/>
              <a:gdLst/>
              <a:ahLst/>
              <a:cxnLst/>
              <a:rect l="l" t="t" r="r" b="b"/>
              <a:pathLst>
                <a:path w="1871" h="1592" extrusionOk="0">
                  <a:moveTo>
                    <a:pt x="1058" y="150"/>
                  </a:moveTo>
                  <a:cubicBezTo>
                    <a:pt x="1063" y="150"/>
                    <a:pt x="1068" y="150"/>
                    <a:pt x="1072" y="150"/>
                  </a:cubicBezTo>
                  <a:cubicBezTo>
                    <a:pt x="1430" y="150"/>
                    <a:pt x="1727" y="436"/>
                    <a:pt x="1727" y="805"/>
                  </a:cubicBezTo>
                  <a:cubicBezTo>
                    <a:pt x="1727" y="1200"/>
                    <a:pt x="1400" y="1464"/>
                    <a:pt x="1063" y="1464"/>
                  </a:cubicBezTo>
                  <a:cubicBezTo>
                    <a:pt x="902" y="1464"/>
                    <a:pt x="739" y="1404"/>
                    <a:pt x="608" y="1270"/>
                  </a:cubicBezTo>
                  <a:cubicBezTo>
                    <a:pt x="195" y="856"/>
                    <a:pt x="484" y="150"/>
                    <a:pt x="1058" y="150"/>
                  </a:cubicBezTo>
                  <a:close/>
                  <a:moveTo>
                    <a:pt x="1066" y="1"/>
                  </a:moveTo>
                  <a:cubicBezTo>
                    <a:pt x="872" y="1"/>
                    <a:pt x="674" y="73"/>
                    <a:pt x="513" y="234"/>
                  </a:cubicBezTo>
                  <a:cubicBezTo>
                    <a:pt x="1" y="746"/>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5" name="Google Shape;1525;p20"/>
            <p:cNvSpPr/>
            <p:nvPr/>
          </p:nvSpPr>
          <p:spPr>
            <a:xfrm>
              <a:off x="962300" y="3304525"/>
              <a:ext cx="46475" cy="39800"/>
            </a:xfrm>
            <a:custGeom>
              <a:avLst/>
              <a:gdLst/>
              <a:ahLst/>
              <a:cxnLst/>
              <a:rect l="l" t="t" r="r" b="b"/>
              <a:pathLst>
                <a:path w="1859" h="1592" extrusionOk="0">
                  <a:moveTo>
                    <a:pt x="1046" y="150"/>
                  </a:moveTo>
                  <a:cubicBezTo>
                    <a:pt x="1051" y="150"/>
                    <a:pt x="1056" y="150"/>
                    <a:pt x="1061" y="150"/>
                  </a:cubicBezTo>
                  <a:cubicBezTo>
                    <a:pt x="1430" y="150"/>
                    <a:pt x="1727" y="436"/>
                    <a:pt x="1727" y="805"/>
                  </a:cubicBezTo>
                  <a:cubicBezTo>
                    <a:pt x="1719" y="1200"/>
                    <a:pt x="1395" y="1464"/>
                    <a:pt x="1056" y="1464"/>
                  </a:cubicBezTo>
                  <a:cubicBezTo>
                    <a:pt x="895" y="1464"/>
                    <a:pt x="731" y="1404"/>
                    <a:pt x="596" y="1270"/>
                  </a:cubicBezTo>
                  <a:cubicBezTo>
                    <a:pt x="183" y="856"/>
                    <a:pt x="472" y="150"/>
                    <a:pt x="1046" y="150"/>
                  </a:cubicBezTo>
                  <a:close/>
                  <a:moveTo>
                    <a:pt x="1054" y="1"/>
                  </a:moveTo>
                  <a:cubicBezTo>
                    <a:pt x="860" y="1"/>
                    <a:pt x="662" y="73"/>
                    <a:pt x="501" y="234"/>
                  </a:cubicBezTo>
                  <a:cubicBezTo>
                    <a:pt x="1" y="746"/>
                    <a:pt x="358" y="1591"/>
                    <a:pt x="1061"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6" name="Google Shape;1526;p20"/>
            <p:cNvSpPr/>
            <p:nvPr/>
          </p:nvSpPr>
          <p:spPr>
            <a:xfrm>
              <a:off x="1088525" y="3304525"/>
              <a:ext cx="46750" cy="39800"/>
            </a:xfrm>
            <a:custGeom>
              <a:avLst/>
              <a:gdLst/>
              <a:ahLst/>
              <a:cxnLst/>
              <a:rect l="l" t="t" r="r" b="b"/>
              <a:pathLst>
                <a:path w="1870" h="1592" extrusionOk="0">
                  <a:moveTo>
                    <a:pt x="1057" y="150"/>
                  </a:moveTo>
                  <a:cubicBezTo>
                    <a:pt x="1062" y="150"/>
                    <a:pt x="1067" y="150"/>
                    <a:pt x="1072" y="150"/>
                  </a:cubicBezTo>
                  <a:cubicBezTo>
                    <a:pt x="1429" y="150"/>
                    <a:pt x="1727" y="436"/>
                    <a:pt x="1727" y="805"/>
                  </a:cubicBezTo>
                  <a:cubicBezTo>
                    <a:pt x="1727" y="1200"/>
                    <a:pt x="1399" y="1464"/>
                    <a:pt x="1062" y="1464"/>
                  </a:cubicBezTo>
                  <a:cubicBezTo>
                    <a:pt x="901" y="1464"/>
                    <a:pt x="738" y="1404"/>
                    <a:pt x="607" y="1270"/>
                  </a:cubicBezTo>
                  <a:cubicBezTo>
                    <a:pt x="194" y="856"/>
                    <a:pt x="483" y="150"/>
                    <a:pt x="1057" y="150"/>
                  </a:cubicBezTo>
                  <a:close/>
                  <a:moveTo>
                    <a:pt x="1066" y="1"/>
                  </a:moveTo>
                  <a:cubicBezTo>
                    <a:pt x="871" y="1"/>
                    <a:pt x="673" y="73"/>
                    <a:pt x="512" y="234"/>
                  </a:cubicBezTo>
                  <a:cubicBezTo>
                    <a:pt x="0" y="746"/>
                    <a:pt x="357" y="1591"/>
                    <a:pt x="1072" y="1591"/>
                  </a:cubicBezTo>
                  <a:cubicBezTo>
                    <a:pt x="1512" y="1591"/>
                    <a:pt x="1858" y="1246"/>
                    <a:pt x="1869" y="805"/>
                  </a:cubicBezTo>
                  <a:cubicBezTo>
                    <a:pt x="1869"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7" name="Google Shape;1527;p20"/>
            <p:cNvSpPr/>
            <p:nvPr/>
          </p:nvSpPr>
          <p:spPr>
            <a:xfrm>
              <a:off x="1214800" y="3304625"/>
              <a:ext cx="46675" cy="39700"/>
            </a:xfrm>
            <a:custGeom>
              <a:avLst/>
              <a:gdLst/>
              <a:ahLst/>
              <a:cxnLst/>
              <a:rect l="l" t="t" r="r" b="b"/>
              <a:pathLst>
                <a:path w="1867" h="1588" extrusionOk="0">
                  <a:moveTo>
                    <a:pt x="1055" y="146"/>
                  </a:moveTo>
                  <a:cubicBezTo>
                    <a:pt x="1059" y="146"/>
                    <a:pt x="1064" y="146"/>
                    <a:pt x="1069" y="146"/>
                  </a:cubicBezTo>
                  <a:cubicBezTo>
                    <a:pt x="1438" y="146"/>
                    <a:pt x="1736" y="432"/>
                    <a:pt x="1736" y="801"/>
                  </a:cubicBezTo>
                  <a:cubicBezTo>
                    <a:pt x="1728" y="1196"/>
                    <a:pt x="1403" y="1460"/>
                    <a:pt x="1065" y="1460"/>
                  </a:cubicBezTo>
                  <a:cubicBezTo>
                    <a:pt x="904" y="1460"/>
                    <a:pt x="739" y="1400"/>
                    <a:pt x="605" y="1266"/>
                  </a:cubicBezTo>
                  <a:cubicBezTo>
                    <a:pt x="191" y="852"/>
                    <a:pt x="481" y="146"/>
                    <a:pt x="1055" y="146"/>
                  </a:cubicBezTo>
                  <a:close/>
                  <a:moveTo>
                    <a:pt x="1066" y="0"/>
                  </a:moveTo>
                  <a:cubicBezTo>
                    <a:pt x="868" y="0"/>
                    <a:pt x="664" y="75"/>
                    <a:pt x="497" y="242"/>
                  </a:cubicBezTo>
                  <a:cubicBezTo>
                    <a:pt x="1" y="738"/>
                    <a:pt x="361" y="1587"/>
                    <a:pt x="1055" y="1587"/>
                  </a:cubicBezTo>
                  <a:cubicBezTo>
                    <a:pt x="1059" y="1587"/>
                    <a:pt x="1064" y="1587"/>
                    <a:pt x="1069" y="1587"/>
                  </a:cubicBezTo>
                  <a:cubicBezTo>
                    <a:pt x="1510" y="1587"/>
                    <a:pt x="1855" y="1230"/>
                    <a:pt x="1867" y="801"/>
                  </a:cubicBezTo>
                  <a:cubicBezTo>
                    <a:pt x="1867" y="320"/>
                    <a:pt x="1477" y="0"/>
                    <a:pt x="1066"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28" name="Google Shape;1528;p20"/>
            <p:cNvSpPr/>
            <p:nvPr/>
          </p:nvSpPr>
          <p:spPr>
            <a:xfrm>
              <a:off x="1341225" y="3304525"/>
              <a:ext cx="46750" cy="39800"/>
            </a:xfrm>
            <a:custGeom>
              <a:avLst/>
              <a:gdLst/>
              <a:ahLst/>
              <a:cxnLst/>
              <a:rect l="l" t="t" r="r" b="b"/>
              <a:pathLst>
                <a:path w="1870" h="1592" extrusionOk="0">
                  <a:moveTo>
                    <a:pt x="1058" y="150"/>
                  </a:moveTo>
                  <a:cubicBezTo>
                    <a:pt x="1063" y="150"/>
                    <a:pt x="1067" y="150"/>
                    <a:pt x="1072" y="150"/>
                  </a:cubicBezTo>
                  <a:cubicBezTo>
                    <a:pt x="1429" y="150"/>
                    <a:pt x="1727" y="436"/>
                    <a:pt x="1727" y="805"/>
                  </a:cubicBezTo>
                  <a:cubicBezTo>
                    <a:pt x="1727" y="1200"/>
                    <a:pt x="1400" y="1464"/>
                    <a:pt x="1062" y="1464"/>
                  </a:cubicBezTo>
                  <a:cubicBezTo>
                    <a:pt x="902" y="1464"/>
                    <a:pt x="739" y="1404"/>
                    <a:pt x="608" y="1270"/>
                  </a:cubicBezTo>
                  <a:cubicBezTo>
                    <a:pt x="195" y="856"/>
                    <a:pt x="484" y="150"/>
                    <a:pt x="1058" y="150"/>
                  </a:cubicBezTo>
                  <a:close/>
                  <a:moveTo>
                    <a:pt x="1066" y="1"/>
                  </a:moveTo>
                  <a:cubicBezTo>
                    <a:pt x="871" y="1"/>
                    <a:pt x="673" y="73"/>
                    <a:pt x="513" y="234"/>
                  </a:cubicBezTo>
                  <a:cubicBezTo>
                    <a:pt x="1" y="734"/>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88" name="Shape 188"/>
        <p:cNvGrpSpPr/>
        <p:nvPr/>
      </p:nvGrpSpPr>
      <p:grpSpPr>
        <a:xfrm>
          <a:off x="0" y="0"/>
          <a:ext cx="0" cy="0"/>
          <a:chOff x="0" y="0"/>
          <a:chExt cx="0" cy="0"/>
        </a:xfrm>
      </p:grpSpPr>
      <p:sp>
        <p:nvSpPr>
          <p:cNvPr id="189" name="Google Shape;189;p3"/>
          <p:cNvSpPr txBox="1"/>
          <p:nvPr>
            <p:ph type="title"/>
          </p:nvPr>
        </p:nvSpPr>
        <p:spPr>
          <a:xfrm>
            <a:off x="1630450" y="3242663"/>
            <a:ext cx="5883000" cy="581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90" name="Google Shape;190;p3"/>
          <p:cNvSpPr/>
          <p:nvPr/>
        </p:nvSpPr>
        <p:spPr>
          <a:xfrm rot="-5400000">
            <a:off x="-40325" y="3660658"/>
            <a:ext cx="402900" cy="2052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 name="Google Shape;191;p3"/>
          <p:cNvSpPr/>
          <p:nvPr/>
        </p:nvSpPr>
        <p:spPr>
          <a:xfrm>
            <a:off x="-400752" y="338888"/>
            <a:ext cx="696059" cy="668953"/>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 name="Google Shape;192;p3"/>
          <p:cNvSpPr/>
          <p:nvPr/>
        </p:nvSpPr>
        <p:spPr>
          <a:xfrm>
            <a:off x="-400752" y="387013"/>
            <a:ext cx="696059" cy="668953"/>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93" name="Google Shape;193;p3"/>
          <p:cNvGrpSpPr/>
          <p:nvPr/>
        </p:nvGrpSpPr>
        <p:grpSpPr>
          <a:xfrm>
            <a:off x="-199875" y="4291675"/>
            <a:ext cx="804875" cy="395875"/>
            <a:chOff x="583100" y="2948450"/>
            <a:chExt cx="804875" cy="395875"/>
          </a:xfrm>
        </p:grpSpPr>
        <p:sp>
          <p:nvSpPr>
            <p:cNvPr id="194" name="Google Shape;194;p3"/>
            <p:cNvSpPr/>
            <p:nvPr/>
          </p:nvSpPr>
          <p:spPr>
            <a:xfrm>
              <a:off x="583100"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7" y="1456"/>
                    <a:pt x="742" y="1395"/>
                    <a:pt x="608" y="1261"/>
                  </a:cubicBezTo>
                  <a:cubicBezTo>
                    <a:pt x="191" y="844"/>
                    <a:pt x="489" y="142"/>
                    <a:pt x="1072" y="142"/>
                  </a:cubicBezTo>
                  <a:close/>
                  <a:moveTo>
                    <a:pt x="1070" y="1"/>
                  </a:moveTo>
                  <a:cubicBezTo>
                    <a:pt x="875" y="1"/>
                    <a:pt x="675" y="74"/>
                    <a:pt x="512" y="237"/>
                  </a:cubicBezTo>
                  <a:cubicBezTo>
                    <a:pt x="0" y="737"/>
                    <a:pt x="358" y="1594"/>
                    <a:pt x="1072" y="1594"/>
                  </a:cubicBezTo>
                  <a:cubicBezTo>
                    <a:pt x="1512"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 name="Google Shape;195;p3"/>
            <p:cNvSpPr/>
            <p:nvPr/>
          </p:nvSpPr>
          <p:spPr>
            <a:xfrm>
              <a:off x="709600"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9" y="1456"/>
                  </a:cubicBezTo>
                  <a:cubicBezTo>
                    <a:pt x="896" y="1456"/>
                    <a:pt x="730" y="1395"/>
                    <a:pt x="596" y="1261"/>
                  </a:cubicBezTo>
                  <a:cubicBezTo>
                    <a:pt x="179" y="844"/>
                    <a:pt x="477" y="142"/>
                    <a:pt x="1060" y="142"/>
                  </a:cubicBezTo>
                  <a:close/>
                  <a:moveTo>
                    <a:pt x="1061" y="1"/>
                  </a:moveTo>
                  <a:cubicBezTo>
                    <a:pt x="864" y="1"/>
                    <a:pt x="663" y="74"/>
                    <a:pt x="501" y="237"/>
                  </a:cubicBezTo>
                  <a:cubicBezTo>
                    <a:pt x="1"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6" name="Google Shape;196;p3"/>
            <p:cNvSpPr/>
            <p:nvPr/>
          </p:nvSpPr>
          <p:spPr>
            <a:xfrm>
              <a:off x="835800" y="2948450"/>
              <a:ext cx="46775" cy="39875"/>
            </a:xfrm>
            <a:custGeom>
              <a:avLst/>
              <a:gdLst/>
              <a:ahLst/>
              <a:cxnLst/>
              <a:rect l="l" t="t" r="r" b="b"/>
              <a:pathLst>
                <a:path w="1871" h="1595" extrusionOk="0">
                  <a:moveTo>
                    <a:pt x="1072" y="142"/>
                  </a:moveTo>
                  <a:cubicBezTo>
                    <a:pt x="1430" y="142"/>
                    <a:pt x="1727" y="427"/>
                    <a:pt x="1727" y="797"/>
                  </a:cubicBezTo>
                  <a:cubicBezTo>
                    <a:pt x="1727" y="1192"/>
                    <a:pt x="1405" y="1456"/>
                    <a:pt x="1068" y="1456"/>
                  </a:cubicBezTo>
                  <a:cubicBezTo>
                    <a:pt x="907" y="1456"/>
                    <a:pt x="743" y="1395"/>
                    <a:pt x="608" y="1261"/>
                  </a:cubicBezTo>
                  <a:cubicBezTo>
                    <a:pt x="191" y="844"/>
                    <a:pt x="489" y="142"/>
                    <a:pt x="1072" y="142"/>
                  </a:cubicBezTo>
                  <a:close/>
                  <a:moveTo>
                    <a:pt x="1070" y="1"/>
                  </a:moveTo>
                  <a:cubicBezTo>
                    <a:pt x="875" y="1"/>
                    <a:pt x="676"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7" name="Google Shape;197;p3"/>
            <p:cNvSpPr/>
            <p:nvPr/>
          </p:nvSpPr>
          <p:spPr>
            <a:xfrm>
              <a:off x="962300" y="2948450"/>
              <a:ext cx="46475" cy="39875"/>
            </a:xfrm>
            <a:custGeom>
              <a:avLst/>
              <a:gdLst/>
              <a:ahLst/>
              <a:cxnLst/>
              <a:rect l="l" t="t" r="r" b="b"/>
              <a:pathLst>
                <a:path w="1859" h="1595" extrusionOk="0">
                  <a:moveTo>
                    <a:pt x="1061" y="142"/>
                  </a:moveTo>
                  <a:cubicBezTo>
                    <a:pt x="1430" y="142"/>
                    <a:pt x="1715" y="427"/>
                    <a:pt x="1727" y="797"/>
                  </a:cubicBezTo>
                  <a:cubicBezTo>
                    <a:pt x="1727" y="1192"/>
                    <a:pt x="1400" y="1456"/>
                    <a:pt x="1059" y="1456"/>
                  </a:cubicBezTo>
                  <a:cubicBezTo>
                    <a:pt x="896" y="1456"/>
                    <a:pt x="731" y="1395"/>
                    <a:pt x="596" y="1261"/>
                  </a:cubicBezTo>
                  <a:cubicBezTo>
                    <a:pt x="180" y="844"/>
                    <a:pt x="477" y="142"/>
                    <a:pt x="1061" y="142"/>
                  </a:cubicBezTo>
                  <a:close/>
                  <a:moveTo>
                    <a:pt x="1061" y="1"/>
                  </a:moveTo>
                  <a:cubicBezTo>
                    <a:pt x="865" y="1"/>
                    <a:pt x="664" y="74"/>
                    <a:pt x="501" y="237"/>
                  </a:cubicBezTo>
                  <a:cubicBezTo>
                    <a:pt x="1" y="737"/>
                    <a:pt x="358" y="1594"/>
                    <a:pt x="1061"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8" name="Google Shape;198;p3"/>
            <p:cNvSpPr/>
            <p:nvPr/>
          </p:nvSpPr>
          <p:spPr>
            <a:xfrm>
              <a:off x="10885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6" y="1456"/>
                    <a:pt x="742" y="1395"/>
                    <a:pt x="607" y="1261"/>
                  </a:cubicBezTo>
                  <a:cubicBezTo>
                    <a:pt x="191" y="844"/>
                    <a:pt x="488" y="142"/>
                    <a:pt x="1072" y="142"/>
                  </a:cubicBezTo>
                  <a:close/>
                  <a:moveTo>
                    <a:pt x="1070" y="1"/>
                  </a:moveTo>
                  <a:cubicBezTo>
                    <a:pt x="874" y="1"/>
                    <a:pt x="675" y="74"/>
                    <a:pt x="512" y="237"/>
                  </a:cubicBezTo>
                  <a:cubicBezTo>
                    <a:pt x="0" y="737"/>
                    <a:pt x="357" y="1594"/>
                    <a:pt x="1072" y="1594"/>
                  </a:cubicBezTo>
                  <a:cubicBezTo>
                    <a:pt x="1512" y="1582"/>
                    <a:pt x="1858" y="1237"/>
                    <a:pt x="1869" y="797"/>
                  </a:cubicBezTo>
                  <a:cubicBezTo>
                    <a:pt x="1861" y="315"/>
                    <a:pt x="1474"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 name="Google Shape;199;p3"/>
            <p:cNvSpPr/>
            <p:nvPr/>
          </p:nvSpPr>
          <p:spPr>
            <a:xfrm>
              <a:off x="1215025"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8" y="1456"/>
                  </a:cubicBezTo>
                  <a:cubicBezTo>
                    <a:pt x="896" y="1456"/>
                    <a:pt x="730" y="1395"/>
                    <a:pt x="596" y="1261"/>
                  </a:cubicBezTo>
                  <a:cubicBezTo>
                    <a:pt x="179" y="844"/>
                    <a:pt x="477" y="142"/>
                    <a:pt x="1060" y="142"/>
                  </a:cubicBezTo>
                  <a:close/>
                  <a:moveTo>
                    <a:pt x="1061" y="1"/>
                  </a:moveTo>
                  <a:cubicBezTo>
                    <a:pt x="864" y="1"/>
                    <a:pt x="663" y="74"/>
                    <a:pt x="500" y="237"/>
                  </a:cubicBezTo>
                  <a:cubicBezTo>
                    <a:pt x="0"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 name="Google Shape;200;p3"/>
            <p:cNvSpPr/>
            <p:nvPr/>
          </p:nvSpPr>
          <p:spPr>
            <a:xfrm>
              <a:off x="13412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8" y="1456"/>
                  </a:cubicBezTo>
                  <a:cubicBezTo>
                    <a:pt x="907" y="1456"/>
                    <a:pt x="742" y="1395"/>
                    <a:pt x="608" y="1261"/>
                  </a:cubicBezTo>
                  <a:cubicBezTo>
                    <a:pt x="191" y="844"/>
                    <a:pt x="489" y="142"/>
                    <a:pt x="1072" y="142"/>
                  </a:cubicBezTo>
                  <a:close/>
                  <a:moveTo>
                    <a:pt x="1070" y="1"/>
                  </a:moveTo>
                  <a:cubicBezTo>
                    <a:pt x="875" y="1"/>
                    <a:pt x="675"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 name="Google Shape;201;p3"/>
            <p:cNvSpPr/>
            <p:nvPr/>
          </p:nvSpPr>
          <p:spPr>
            <a:xfrm>
              <a:off x="583100"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8" y="1265"/>
                  </a:cubicBezTo>
                  <a:cubicBezTo>
                    <a:pt x="191" y="849"/>
                    <a:pt x="489" y="146"/>
                    <a:pt x="1072" y="146"/>
                  </a:cubicBezTo>
                  <a:close/>
                  <a:moveTo>
                    <a:pt x="1073" y="0"/>
                  </a:moveTo>
                  <a:cubicBezTo>
                    <a:pt x="876" y="0"/>
                    <a:pt x="675" y="75"/>
                    <a:pt x="512" y="242"/>
                  </a:cubicBezTo>
                  <a:cubicBezTo>
                    <a:pt x="0" y="742"/>
                    <a:pt x="358" y="1599"/>
                    <a:pt x="1072" y="1599"/>
                  </a:cubicBezTo>
                  <a:cubicBezTo>
                    <a:pt x="1512"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 name="Google Shape;202;p3"/>
            <p:cNvSpPr/>
            <p:nvPr/>
          </p:nvSpPr>
          <p:spPr>
            <a:xfrm>
              <a:off x="709600"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1" y="242"/>
                  </a:cubicBezTo>
                  <a:cubicBezTo>
                    <a:pt x="1"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 name="Google Shape;203;p3"/>
            <p:cNvSpPr/>
            <p:nvPr/>
          </p:nvSpPr>
          <p:spPr>
            <a:xfrm>
              <a:off x="835800" y="3067100"/>
              <a:ext cx="46775" cy="39975"/>
            </a:xfrm>
            <a:custGeom>
              <a:avLst/>
              <a:gdLst/>
              <a:ahLst/>
              <a:cxnLst/>
              <a:rect l="l" t="t" r="r" b="b"/>
              <a:pathLst>
                <a:path w="1871" h="1599" extrusionOk="0">
                  <a:moveTo>
                    <a:pt x="1072" y="146"/>
                  </a:moveTo>
                  <a:cubicBezTo>
                    <a:pt x="1430" y="146"/>
                    <a:pt x="1727" y="432"/>
                    <a:pt x="1727" y="801"/>
                  </a:cubicBezTo>
                  <a:cubicBezTo>
                    <a:pt x="1727" y="1196"/>
                    <a:pt x="1400" y="1460"/>
                    <a:pt x="1063" y="1460"/>
                  </a:cubicBezTo>
                  <a:cubicBezTo>
                    <a:pt x="902" y="1460"/>
                    <a:pt x="739" y="1400"/>
                    <a:pt x="608" y="1265"/>
                  </a:cubicBezTo>
                  <a:cubicBezTo>
                    <a:pt x="191" y="849"/>
                    <a:pt x="489" y="146"/>
                    <a:pt x="1072" y="146"/>
                  </a:cubicBezTo>
                  <a:close/>
                  <a:moveTo>
                    <a:pt x="1073" y="0"/>
                  </a:moveTo>
                  <a:cubicBezTo>
                    <a:pt x="876" y="0"/>
                    <a:pt x="676"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 name="Google Shape;204;p3"/>
            <p:cNvSpPr/>
            <p:nvPr/>
          </p:nvSpPr>
          <p:spPr>
            <a:xfrm>
              <a:off x="962300" y="3067100"/>
              <a:ext cx="46475" cy="39975"/>
            </a:xfrm>
            <a:custGeom>
              <a:avLst/>
              <a:gdLst/>
              <a:ahLst/>
              <a:cxnLst/>
              <a:rect l="l" t="t" r="r" b="b"/>
              <a:pathLst>
                <a:path w="1859" h="1599" extrusionOk="0">
                  <a:moveTo>
                    <a:pt x="1061" y="146"/>
                  </a:moveTo>
                  <a:cubicBezTo>
                    <a:pt x="1430" y="146"/>
                    <a:pt x="1727" y="432"/>
                    <a:pt x="1727" y="801"/>
                  </a:cubicBezTo>
                  <a:cubicBezTo>
                    <a:pt x="1719" y="1196"/>
                    <a:pt x="1395" y="1460"/>
                    <a:pt x="1056" y="1460"/>
                  </a:cubicBezTo>
                  <a:cubicBezTo>
                    <a:pt x="895" y="1460"/>
                    <a:pt x="731" y="1400"/>
                    <a:pt x="596" y="1265"/>
                  </a:cubicBezTo>
                  <a:cubicBezTo>
                    <a:pt x="180" y="849"/>
                    <a:pt x="477" y="146"/>
                    <a:pt x="1061" y="146"/>
                  </a:cubicBezTo>
                  <a:close/>
                  <a:moveTo>
                    <a:pt x="1061" y="0"/>
                  </a:moveTo>
                  <a:cubicBezTo>
                    <a:pt x="865" y="0"/>
                    <a:pt x="664" y="75"/>
                    <a:pt x="501" y="242"/>
                  </a:cubicBezTo>
                  <a:cubicBezTo>
                    <a:pt x="1" y="742"/>
                    <a:pt x="358" y="1599"/>
                    <a:pt x="1061" y="1599"/>
                  </a:cubicBezTo>
                  <a:cubicBezTo>
                    <a:pt x="1501" y="1587"/>
                    <a:pt x="1858" y="1242"/>
                    <a:pt x="1858" y="801"/>
                  </a:cubicBezTo>
                  <a:cubicBezTo>
                    <a:pt x="1858" y="320"/>
                    <a:pt x="1469"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5" name="Google Shape;205;p3"/>
            <p:cNvSpPr/>
            <p:nvPr/>
          </p:nvSpPr>
          <p:spPr>
            <a:xfrm>
              <a:off x="1088525"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7" y="1265"/>
                  </a:cubicBezTo>
                  <a:cubicBezTo>
                    <a:pt x="191" y="849"/>
                    <a:pt x="488" y="146"/>
                    <a:pt x="1072" y="146"/>
                  </a:cubicBezTo>
                  <a:close/>
                  <a:moveTo>
                    <a:pt x="1073" y="0"/>
                  </a:moveTo>
                  <a:cubicBezTo>
                    <a:pt x="876" y="0"/>
                    <a:pt x="675" y="75"/>
                    <a:pt x="512" y="242"/>
                  </a:cubicBezTo>
                  <a:cubicBezTo>
                    <a:pt x="0" y="742"/>
                    <a:pt x="357" y="1599"/>
                    <a:pt x="1072" y="1599"/>
                  </a:cubicBezTo>
                  <a:cubicBezTo>
                    <a:pt x="1512" y="1587"/>
                    <a:pt x="1858" y="1242"/>
                    <a:pt x="1869" y="801"/>
                  </a:cubicBezTo>
                  <a:cubicBezTo>
                    <a:pt x="1869"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6" name="Google Shape;206;p3"/>
            <p:cNvSpPr/>
            <p:nvPr/>
          </p:nvSpPr>
          <p:spPr>
            <a:xfrm>
              <a:off x="1215025"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0" y="242"/>
                  </a:cubicBezTo>
                  <a:cubicBezTo>
                    <a:pt x="0"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7" name="Google Shape;207;p3"/>
            <p:cNvSpPr/>
            <p:nvPr/>
          </p:nvSpPr>
          <p:spPr>
            <a:xfrm>
              <a:off x="1341225" y="3067100"/>
              <a:ext cx="46750" cy="39975"/>
            </a:xfrm>
            <a:custGeom>
              <a:avLst/>
              <a:gdLst/>
              <a:ahLst/>
              <a:cxnLst/>
              <a:rect l="l" t="t" r="r" b="b"/>
              <a:pathLst>
                <a:path w="1870" h="1599" extrusionOk="0">
                  <a:moveTo>
                    <a:pt x="1072" y="146"/>
                  </a:moveTo>
                  <a:cubicBezTo>
                    <a:pt x="1429" y="146"/>
                    <a:pt x="1727" y="432"/>
                    <a:pt x="1727" y="801"/>
                  </a:cubicBezTo>
                  <a:cubicBezTo>
                    <a:pt x="1727" y="1196"/>
                    <a:pt x="1400" y="1460"/>
                    <a:pt x="1062" y="1460"/>
                  </a:cubicBezTo>
                  <a:cubicBezTo>
                    <a:pt x="902" y="1460"/>
                    <a:pt x="739" y="1400"/>
                    <a:pt x="608" y="1265"/>
                  </a:cubicBezTo>
                  <a:cubicBezTo>
                    <a:pt x="191" y="849"/>
                    <a:pt x="489" y="146"/>
                    <a:pt x="1072" y="146"/>
                  </a:cubicBezTo>
                  <a:close/>
                  <a:moveTo>
                    <a:pt x="1073" y="0"/>
                  </a:moveTo>
                  <a:cubicBezTo>
                    <a:pt x="876" y="0"/>
                    <a:pt x="675"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8" name="Google Shape;208;p3"/>
            <p:cNvSpPr/>
            <p:nvPr/>
          </p:nvSpPr>
          <p:spPr>
            <a:xfrm>
              <a:off x="583100"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7" y="1461"/>
                    <a:pt x="742" y="1401"/>
                    <a:pt x="608" y="1266"/>
                  </a:cubicBezTo>
                  <a:cubicBezTo>
                    <a:pt x="191" y="849"/>
                    <a:pt x="489" y="147"/>
                    <a:pt x="1072" y="147"/>
                  </a:cubicBezTo>
                  <a:close/>
                  <a:moveTo>
                    <a:pt x="1070" y="1"/>
                  </a:moveTo>
                  <a:cubicBezTo>
                    <a:pt x="875" y="1"/>
                    <a:pt x="675" y="75"/>
                    <a:pt x="512" y="242"/>
                  </a:cubicBezTo>
                  <a:cubicBezTo>
                    <a:pt x="0" y="742"/>
                    <a:pt x="358" y="1599"/>
                    <a:pt x="1072" y="1599"/>
                  </a:cubicBezTo>
                  <a:cubicBezTo>
                    <a:pt x="1512"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9" name="Google Shape;209;p3"/>
            <p:cNvSpPr/>
            <p:nvPr/>
          </p:nvSpPr>
          <p:spPr>
            <a:xfrm>
              <a:off x="709600"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9" y="1461"/>
                  </a:cubicBezTo>
                  <a:cubicBezTo>
                    <a:pt x="896" y="1461"/>
                    <a:pt x="730" y="1401"/>
                    <a:pt x="596" y="1266"/>
                  </a:cubicBezTo>
                  <a:cubicBezTo>
                    <a:pt x="179" y="849"/>
                    <a:pt x="477" y="147"/>
                    <a:pt x="1060" y="147"/>
                  </a:cubicBezTo>
                  <a:close/>
                  <a:moveTo>
                    <a:pt x="1061" y="1"/>
                  </a:moveTo>
                  <a:cubicBezTo>
                    <a:pt x="864" y="1"/>
                    <a:pt x="663" y="75"/>
                    <a:pt x="501" y="242"/>
                  </a:cubicBezTo>
                  <a:cubicBezTo>
                    <a:pt x="1"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0" name="Google Shape;210;p3"/>
            <p:cNvSpPr/>
            <p:nvPr/>
          </p:nvSpPr>
          <p:spPr>
            <a:xfrm>
              <a:off x="835800" y="3185850"/>
              <a:ext cx="46775" cy="40000"/>
            </a:xfrm>
            <a:custGeom>
              <a:avLst/>
              <a:gdLst/>
              <a:ahLst/>
              <a:cxnLst/>
              <a:rect l="l" t="t" r="r" b="b"/>
              <a:pathLst>
                <a:path w="1871" h="1600" extrusionOk="0">
                  <a:moveTo>
                    <a:pt x="1072" y="147"/>
                  </a:moveTo>
                  <a:cubicBezTo>
                    <a:pt x="1430" y="147"/>
                    <a:pt x="1727" y="433"/>
                    <a:pt x="1727" y="802"/>
                  </a:cubicBezTo>
                  <a:cubicBezTo>
                    <a:pt x="1727" y="1197"/>
                    <a:pt x="1405" y="1461"/>
                    <a:pt x="1068" y="1461"/>
                  </a:cubicBezTo>
                  <a:cubicBezTo>
                    <a:pt x="907" y="1461"/>
                    <a:pt x="743" y="1401"/>
                    <a:pt x="608" y="1266"/>
                  </a:cubicBezTo>
                  <a:cubicBezTo>
                    <a:pt x="191" y="849"/>
                    <a:pt x="489" y="147"/>
                    <a:pt x="1072" y="147"/>
                  </a:cubicBezTo>
                  <a:close/>
                  <a:moveTo>
                    <a:pt x="1071" y="1"/>
                  </a:moveTo>
                  <a:cubicBezTo>
                    <a:pt x="875" y="1"/>
                    <a:pt x="676" y="75"/>
                    <a:pt x="513" y="242"/>
                  </a:cubicBezTo>
                  <a:cubicBezTo>
                    <a:pt x="1" y="742"/>
                    <a:pt x="358" y="1599"/>
                    <a:pt x="1072" y="1599"/>
                  </a:cubicBezTo>
                  <a:cubicBezTo>
                    <a:pt x="1513" y="1588"/>
                    <a:pt x="1858" y="1242"/>
                    <a:pt x="1870" y="802"/>
                  </a:cubicBezTo>
                  <a:cubicBezTo>
                    <a:pt x="1862" y="320"/>
                    <a:pt x="1475" y="1"/>
                    <a:pt x="107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1" name="Google Shape;211;p3"/>
            <p:cNvSpPr/>
            <p:nvPr/>
          </p:nvSpPr>
          <p:spPr>
            <a:xfrm>
              <a:off x="962300" y="3185850"/>
              <a:ext cx="46475" cy="40000"/>
            </a:xfrm>
            <a:custGeom>
              <a:avLst/>
              <a:gdLst/>
              <a:ahLst/>
              <a:cxnLst/>
              <a:rect l="l" t="t" r="r" b="b"/>
              <a:pathLst>
                <a:path w="1859" h="1600" extrusionOk="0">
                  <a:moveTo>
                    <a:pt x="1061" y="147"/>
                  </a:moveTo>
                  <a:cubicBezTo>
                    <a:pt x="1430" y="147"/>
                    <a:pt x="1715" y="433"/>
                    <a:pt x="1727" y="802"/>
                  </a:cubicBezTo>
                  <a:cubicBezTo>
                    <a:pt x="1727" y="1197"/>
                    <a:pt x="1400" y="1461"/>
                    <a:pt x="1059" y="1461"/>
                  </a:cubicBezTo>
                  <a:cubicBezTo>
                    <a:pt x="896" y="1461"/>
                    <a:pt x="731" y="1401"/>
                    <a:pt x="596" y="1266"/>
                  </a:cubicBezTo>
                  <a:cubicBezTo>
                    <a:pt x="180" y="849"/>
                    <a:pt x="477" y="147"/>
                    <a:pt x="1061" y="147"/>
                  </a:cubicBezTo>
                  <a:close/>
                  <a:moveTo>
                    <a:pt x="1061" y="1"/>
                  </a:moveTo>
                  <a:cubicBezTo>
                    <a:pt x="865" y="1"/>
                    <a:pt x="664" y="75"/>
                    <a:pt x="501" y="242"/>
                  </a:cubicBezTo>
                  <a:cubicBezTo>
                    <a:pt x="1" y="742"/>
                    <a:pt x="358" y="1599"/>
                    <a:pt x="1061" y="1599"/>
                  </a:cubicBezTo>
                  <a:cubicBezTo>
                    <a:pt x="1501" y="1588"/>
                    <a:pt x="1858" y="1242"/>
                    <a:pt x="1858" y="802"/>
                  </a:cubicBezTo>
                  <a:cubicBezTo>
                    <a:pt x="1858" y="320"/>
                    <a:pt x="1469"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2" name="Google Shape;212;p3"/>
            <p:cNvSpPr/>
            <p:nvPr/>
          </p:nvSpPr>
          <p:spPr>
            <a:xfrm>
              <a:off x="10885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6" y="1461"/>
                    <a:pt x="742" y="1401"/>
                    <a:pt x="607" y="1266"/>
                  </a:cubicBezTo>
                  <a:cubicBezTo>
                    <a:pt x="191" y="849"/>
                    <a:pt x="488" y="147"/>
                    <a:pt x="1072" y="147"/>
                  </a:cubicBezTo>
                  <a:close/>
                  <a:moveTo>
                    <a:pt x="1070" y="1"/>
                  </a:moveTo>
                  <a:cubicBezTo>
                    <a:pt x="875" y="1"/>
                    <a:pt x="675" y="75"/>
                    <a:pt x="512" y="242"/>
                  </a:cubicBezTo>
                  <a:cubicBezTo>
                    <a:pt x="0" y="742"/>
                    <a:pt x="357" y="1599"/>
                    <a:pt x="1072" y="1599"/>
                  </a:cubicBezTo>
                  <a:cubicBezTo>
                    <a:pt x="1512" y="1588"/>
                    <a:pt x="1858" y="1242"/>
                    <a:pt x="1869" y="802"/>
                  </a:cubicBezTo>
                  <a:cubicBezTo>
                    <a:pt x="1861"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3" name="Google Shape;213;p3"/>
            <p:cNvSpPr/>
            <p:nvPr/>
          </p:nvSpPr>
          <p:spPr>
            <a:xfrm>
              <a:off x="1215025"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8" y="1461"/>
                  </a:cubicBezTo>
                  <a:cubicBezTo>
                    <a:pt x="896" y="1461"/>
                    <a:pt x="730" y="1401"/>
                    <a:pt x="596" y="1266"/>
                  </a:cubicBezTo>
                  <a:cubicBezTo>
                    <a:pt x="179" y="849"/>
                    <a:pt x="477" y="147"/>
                    <a:pt x="1060" y="147"/>
                  </a:cubicBezTo>
                  <a:close/>
                  <a:moveTo>
                    <a:pt x="1061" y="1"/>
                  </a:moveTo>
                  <a:cubicBezTo>
                    <a:pt x="864" y="1"/>
                    <a:pt x="663" y="75"/>
                    <a:pt x="500" y="242"/>
                  </a:cubicBezTo>
                  <a:cubicBezTo>
                    <a:pt x="0"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4" name="Google Shape;214;p3"/>
            <p:cNvSpPr/>
            <p:nvPr/>
          </p:nvSpPr>
          <p:spPr>
            <a:xfrm>
              <a:off x="13412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8" y="1461"/>
                  </a:cubicBezTo>
                  <a:cubicBezTo>
                    <a:pt x="907" y="1461"/>
                    <a:pt x="742" y="1401"/>
                    <a:pt x="608" y="1266"/>
                  </a:cubicBezTo>
                  <a:cubicBezTo>
                    <a:pt x="191" y="849"/>
                    <a:pt x="489" y="147"/>
                    <a:pt x="1072" y="147"/>
                  </a:cubicBezTo>
                  <a:close/>
                  <a:moveTo>
                    <a:pt x="1070" y="1"/>
                  </a:moveTo>
                  <a:cubicBezTo>
                    <a:pt x="875" y="1"/>
                    <a:pt x="675" y="75"/>
                    <a:pt x="513" y="242"/>
                  </a:cubicBezTo>
                  <a:cubicBezTo>
                    <a:pt x="1" y="742"/>
                    <a:pt x="358" y="1599"/>
                    <a:pt x="1072" y="1599"/>
                  </a:cubicBezTo>
                  <a:cubicBezTo>
                    <a:pt x="1513"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5" name="Google Shape;215;p3"/>
            <p:cNvSpPr/>
            <p:nvPr/>
          </p:nvSpPr>
          <p:spPr>
            <a:xfrm>
              <a:off x="583100" y="3304525"/>
              <a:ext cx="46750" cy="39800"/>
            </a:xfrm>
            <a:custGeom>
              <a:avLst/>
              <a:gdLst/>
              <a:ahLst/>
              <a:cxnLst/>
              <a:rect l="l" t="t" r="r" b="b"/>
              <a:pathLst>
                <a:path w="1870" h="1592" extrusionOk="0">
                  <a:moveTo>
                    <a:pt x="1058" y="150"/>
                  </a:moveTo>
                  <a:cubicBezTo>
                    <a:pt x="1062" y="150"/>
                    <a:pt x="1067" y="150"/>
                    <a:pt x="1072" y="150"/>
                  </a:cubicBezTo>
                  <a:cubicBezTo>
                    <a:pt x="1429" y="150"/>
                    <a:pt x="1727" y="436"/>
                    <a:pt x="1727" y="805"/>
                  </a:cubicBezTo>
                  <a:cubicBezTo>
                    <a:pt x="1727" y="1200"/>
                    <a:pt x="1399" y="1464"/>
                    <a:pt x="1062" y="1464"/>
                  </a:cubicBezTo>
                  <a:cubicBezTo>
                    <a:pt x="901" y="1464"/>
                    <a:pt x="738" y="1404"/>
                    <a:pt x="608" y="1270"/>
                  </a:cubicBezTo>
                  <a:cubicBezTo>
                    <a:pt x="194" y="856"/>
                    <a:pt x="484" y="150"/>
                    <a:pt x="1058" y="150"/>
                  </a:cubicBezTo>
                  <a:close/>
                  <a:moveTo>
                    <a:pt x="1066" y="1"/>
                  </a:moveTo>
                  <a:cubicBezTo>
                    <a:pt x="871" y="1"/>
                    <a:pt x="673" y="73"/>
                    <a:pt x="512" y="234"/>
                  </a:cubicBezTo>
                  <a:cubicBezTo>
                    <a:pt x="0" y="746"/>
                    <a:pt x="358" y="1591"/>
                    <a:pt x="1072" y="1591"/>
                  </a:cubicBezTo>
                  <a:cubicBezTo>
                    <a:pt x="1512" y="1591"/>
                    <a:pt x="1858" y="1246"/>
                    <a:pt x="1870" y="805"/>
                  </a:cubicBezTo>
                  <a:cubicBezTo>
                    <a:pt x="1870"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6" name="Google Shape;216;p3"/>
            <p:cNvSpPr/>
            <p:nvPr/>
          </p:nvSpPr>
          <p:spPr>
            <a:xfrm>
              <a:off x="709600" y="3304525"/>
              <a:ext cx="46450" cy="39800"/>
            </a:xfrm>
            <a:custGeom>
              <a:avLst/>
              <a:gdLst/>
              <a:ahLst/>
              <a:cxnLst/>
              <a:rect l="l" t="t" r="r" b="b"/>
              <a:pathLst>
                <a:path w="1858" h="1592" extrusionOk="0">
                  <a:moveTo>
                    <a:pt x="1046" y="150"/>
                  </a:moveTo>
                  <a:cubicBezTo>
                    <a:pt x="1051" y="150"/>
                    <a:pt x="1055" y="150"/>
                    <a:pt x="1060" y="150"/>
                  </a:cubicBezTo>
                  <a:cubicBezTo>
                    <a:pt x="1429" y="150"/>
                    <a:pt x="1727" y="436"/>
                    <a:pt x="1727" y="805"/>
                  </a:cubicBezTo>
                  <a:cubicBezTo>
                    <a:pt x="1719" y="1200"/>
                    <a:pt x="1394" y="1464"/>
                    <a:pt x="1056" y="1464"/>
                  </a:cubicBezTo>
                  <a:cubicBezTo>
                    <a:pt x="895" y="1464"/>
                    <a:pt x="730" y="1404"/>
                    <a:pt x="596" y="1270"/>
                  </a:cubicBezTo>
                  <a:cubicBezTo>
                    <a:pt x="183" y="856"/>
                    <a:pt x="472" y="150"/>
                    <a:pt x="1046" y="150"/>
                  </a:cubicBezTo>
                  <a:close/>
                  <a:moveTo>
                    <a:pt x="1054" y="1"/>
                  </a:moveTo>
                  <a:cubicBezTo>
                    <a:pt x="859" y="1"/>
                    <a:pt x="662" y="73"/>
                    <a:pt x="501" y="234"/>
                  </a:cubicBezTo>
                  <a:cubicBezTo>
                    <a:pt x="1" y="734"/>
                    <a:pt x="358" y="1591"/>
                    <a:pt x="1060"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7" name="Google Shape;217;p3"/>
            <p:cNvSpPr/>
            <p:nvPr/>
          </p:nvSpPr>
          <p:spPr>
            <a:xfrm>
              <a:off x="835800" y="3304525"/>
              <a:ext cx="46775" cy="39800"/>
            </a:xfrm>
            <a:custGeom>
              <a:avLst/>
              <a:gdLst/>
              <a:ahLst/>
              <a:cxnLst/>
              <a:rect l="l" t="t" r="r" b="b"/>
              <a:pathLst>
                <a:path w="1871" h="1592" extrusionOk="0">
                  <a:moveTo>
                    <a:pt x="1058" y="150"/>
                  </a:moveTo>
                  <a:cubicBezTo>
                    <a:pt x="1063" y="150"/>
                    <a:pt x="1068" y="150"/>
                    <a:pt x="1072" y="150"/>
                  </a:cubicBezTo>
                  <a:cubicBezTo>
                    <a:pt x="1430" y="150"/>
                    <a:pt x="1727" y="436"/>
                    <a:pt x="1727" y="805"/>
                  </a:cubicBezTo>
                  <a:cubicBezTo>
                    <a:pt x="1727" y="1200"/>
                    <a:pt x="1400" y="1464"/>
                    <a:pt x="1063" y="1464"/>
                  </a:cubicBezTo>
                  <a:cubicBezTo>
                    <a:pt x="902" y="1464"/>
                    <a:pt x="739" y="1404"/>
                    <a:pt x="608" y="1270"/>
                  </a:cubicBezTo>
                  <a:cubicBezTo>
                    <a:pt x="195" y="856"/>
                    <a:pt x="484" y="150"/>
                    <a:pt x="1058" y="150"/>
                  </a:cubicBezTo>
                  <a:close/>
                  <a:moveTo>
                    <a:pt x="1066" y="1"/>
                  </a:moveTo>
                  <a:cubicBezTo>
                    <a:pt x="872" y="1"/>
                    <a:pt x="674" y="73"/>
                    <a:pt x="513" y="234"/>
                  </a:cubicBezTo>
                  <a:cubicBezTo>
                    <a:pt x="1" y="746"/>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8" name="Google Shape;218;p3"/>
            <p:cNvSpPr/>
            <p:nvPr/>
          </p:nvSpPr>
          <p:spPr>
            <a:xfrm>
              <a:off x="962300" y="3304525"/>
              <a:ext cx="46475" cy="39800"/>
            </a:xfrm>
            <a:custGeom>
              <a:avLst/>
              <a:gdLst/>
              <a:ahLst/>
              <a:cxnLst/>
              <a:rect l="l" t="t" r="r" b="b"/>
              <a:pathLst>
                <a:path w="1859" h="1592" extrusionOk="0">
                  <a:moveTo>
                    <a:pt x="1046" y="150"/>
                  </a:moveTo>
                  <a:cubicBezTo>
                    <a:pt x="1051" y="150"/>
                    <a:pt x="1056" y="150"/>
                    <a:pt x="1061" y="150"/>
                  </a:cubicBezTo>
                  <a:cubicBezTo>
                    <a:pt x="1430" y="150"/>
                    <a:pt x="1727" y="436"/>
                    <a:pt x="1727" y="805"/>
                  </a:cubicBezTo>
                  <a:cubicBezTo>
                    <a:pt x="1719" y="1200"/>
                    <a:pt x="1395" y="1464"/>
                    <a:pt x="1056" y="1464"/>
                  </a:cubicBezTo>
                  <a:cubicBezTo>
                    <a:pt x="895" y="1464"/>
                    <a:pt x="731" y="1404"/>
                    <a:pt x="596" y="1270"/>
                  </a:cubicBezTo>
                  <a:cubicBezTo>
                    <a:pt x="183" y="856"/>
                    <a:pt x="472" y="150"/>
                    <a:pt x="1046" y="150"/>
                  </a:cubicBezTo>
                  <a:close/>
                  <a:moveTo>
                    <a:pt x="1054" y="1"/>
                  </a:moveTo>
                  <a:cubicBezTo>
                    <a:pt x="860" y="1"/>
                    <a:pt x="662" y="73"/>
                    <a:pt x="501" y="234"/>
                  </a:cubicBezTo>
                  <a:cubicBezTo>
                    <a:pt x="1" y="746"/>
                    <a:pt x="358" y="1591"/>
                    <a:pt x="1061"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9" name="Google Shape;219;p3"/>
            <p:cNvSpPr/>
            <p:nvPr/>
          </p:nvSpPr>
          <p:spPr>
            <a:xfrm>
              <a:off x="1088525" y="3304525"/>
              <a:ext cx="46750" cy="39800"/>
            </a:xfrm>
            <a:custGeom>
              <a:avLst/>
              <a:gdLst/>
              <a:ahLst/>
              <a:cxnLst/>
              <a:rect l="l" t="t" r="r" b="b"/>
              <a:pathLst>
                <a:path w="1870" h="1592" extrusionOk="0">
                  <a:moveTo>
                    <a:pt x="1057" y="150"/>
                  </a:moveTo>
                  <a:cubicBezTo>
                    <a:pt x="1062" y="150"/>
                    <a:pt x="1067" y="150"/>
                    <a:pt x="1072" y="150"/>
                  </a:cubicBezTo>
                  <a:cubicBezTo>
                    <a:pt x="1429" y="150"/>
                    <a:pt x="1727" y="436"/>
                    <a:pt x="1727" y="805"/>
                  </a:cubicBezTo>
                  <a:cubicBezTo>
                    <a:pt x="1727" y="1200"/>
                    <a:pt x="1399" y="1464"/>
                    <a:pt x="1062" y="1464"/>
                  </a:cubicBezTo>
                  <a:cubicBezTo>
                    <a:pt x="901" y="1464"/>
                    <a:pt x="738" y="1404"/>
                    <a:pt x="607" y="1270"/>
                  </a:cubicBezTo>
                  <a:cubicBezTo>
                    <a:pt x="194" y="856"/>
                    <a:pt x="483" y="150"/>
                    <a:pt x="1057" y="150"/>
                  </a:cubicBezTo>
                  <a:close/>
                  <a:moveTo>
                    <a:pt x="1066" y="1"/>
                  </a:moveTo>
                  <a:cubicBezTo>
                    <a:pt x="871" y="1"/>
                    <a:pt x="673" y="73"/>
                    <a:pt x="512" y="234"/>
                  </a:cubicBezTo>
                  <a:cubicBezTo>
                    <a:pt x="0" y="746"/>
                    <a:pt x="357" y="1591"/>
                    <a:pt x="1072" y="1591"/>
                  </a:cubicBezTo>
                  <a:cubicBezTo>
                    <a:pt x="1512" y="1591"/>
                    <a:pt x="1858" y="1246"/>
                    <a:pt x="1869" y="805"/>
                  </a:cubicBezTo>
                  <a:cubicBezTo>
                    <a:pt x="1869"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 name="Google Shape;220;p3"/>
            <p:cNvSpPr/>
            <p:nvPr/>
          </p:nvSpPr>
          <p:spPr>
            <a:xfrm>
              <a:off x="1214800" y="3304625"/>
              <a:ext cx="46675" cy="39700"/>
            </a:xfrm>
            <a:custGeom>
              <a:avLst/>
              <a:gdLst/>
              <a:ahLst/>
              <a:cxnLst/>
              <a:rect l="l" t="t" r="r" b="b"/>
              <a:pathLst>
                <a:path w="1867" h="1588" extrusionOk="0">
                  <a:moveTo>
                    <a:pt x="1055" y="146"/>
                  </a:moveTo>
                  <a:cubicBezTo>
                    <a:pt x="1059" y="146"/>
                    <a:pt x="1064" y="146"/>
                    <a:pt x="1069" y="146"/>
                  </a:cubicBezTo>
                  <a:cubicBezTo>
                    <a:pt x="1438" y="146"/>
                    <a:pt x="1736" y="432"/>
                    <a:pt x="1736" y="801"/>
                  </a:cubicBezTo>
                  <a:cubicBezTo>
                    <a:pt x="1728" y="1196"/>
                    <a:pt x="1403" y="1460"/>
                    <a:pt x="1065" y="1460"/>
                  </a:cubicBezTo>
                  <a:cubicBezTo>
                    <a:pt x="904" y="1460"/>
                    <a:pt x="739" y="1400"/>
                    <a:pt x="605" y="1266"/>
                  </a:cubicBezTo>
                  <a:cubicBezTo>
                    <a:pt x="191" y="852"/>
                    <a:pt x="481" y="146"/>
                    <a:pt x="1055" y="146"/>
                  </a:cubicBezTo>
                  <a:close/>
                  <a:moveTo>
                    <a:pt x="1066" y="0"/>
                  </a:moveTo>
                  <a:cubicBezTo>
                    <a:pt x="868" y="0"/>
                    <a:pt x="664" y="75"/>
                    <a:pt x="497" y="242"/>
                  </a:cubicBezTo>
                  <a:cubicBezTo>
                    <a:pt x="1" y="738"/>
                    <a:pt x="361" y="1587"/>
                    <a:pt x="1055" y="1587"/>
                  </a:cubicBezTo>
                  <a:cubicBezTo>
                    <a:pt x="1059" y="1587"/>
                    <a:pt x="1064" y="1587"/>
                    <a:pt x="1069" y="1587"/>
                  </a:cubicBezTo>
                  <a:cubicBezTo>
                    <a:pt x="1510" y="1587"/>
                    <a:pt x="1855" y="1230"/>
                    <a:pt x="1867" y="801"/>
                  </a:cubicBezTo>
                  <a:cubicBezTo>
                    <a:pt x="1867" y="320"/>
                    <a:pt x="1477" y="0"/>
                    <a:pt x="1066"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1" name="Google Shape;221;p3"/>
            <p:cNvSpPr/>
            <p:nvPr/>
          </p:nvSpPr>
          <p:spPr>
            <a:xfrm>
              <a:off x="1341225" y="3304525"/>
              <a:ext cx="46750" cy="39800"/>
            </a:xfrm>
            <a:custGeom>
              <a:avLst/>
              <a:gdLst/>
              <a:ahLst/>
              <a:cxnLst/>
              <a:rect l="l" t="t" r="r" b="b"/>
              <a:pathLst>
                <a:path w="1870" h="1592" extrusionOk="0">
                  <a:moveTo>
                    <a:pt x="1058" y="150"/>
                  </a:moveTo>
                  <a:cubicBezTo>
                    <a:pt x="1063" y="150"/>
                    <a:pt x="1067" y="150"/>
                    <a:pt x="1072" y="150"/>
                  </a:cubicBezTo>
                  <a:cubicBezTo>
                    <a:pt x="1429" y="150"/>
                    <a:pt x="1727" y="436"/>
                    <a:pt x="1727" y="805"/>
                  </a:cubicBezTo>
                  <a:cubicBezTo>
                    <a:pt x="1727" y="1200"/>
                    <a:pt x="1400" y="1464"/>
                    <a:pt x="1062" y="1464"/>
                  </a:cubicBezTo>
                  <a:cubicBezTo>
                    <a:pt x="902" y="1464"/>
                    <a:pt x="739" y="1404"/>
                    <a:pt x="608" y="1270"/>
                  </a:cubicBezTo>
                  <a:cubicBezTo>
                    <a:pt x="195" y="856"/>
                    <a:pt x="484" y="150"/>
                    <a:pt x="1058" y="150"/>
                  </a:cubicBezTo>
                  <a:close/>
                  <a:moveTo>
                    <a:pt x="1066" y="1"/>
                  </a:moveTo>
                  <a:cubicBezTo>
                    <a:pt x="871" y="1"/>
                    <a:pt x="673" y="73"/>
                    <a:pt x="513" y="234"/>
                  </a:cubicBezTo>
                  <a:cubicBezTo>
                    <a:pt x="1" y="734"/>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22" name="Google Shape;222;p3"/>
          <p:cNvGrpSpPr/>
          <p:nvPr/>
        </p:nvGrpSpPr>
        <p:grpSpPr>
          <a:xfrm rot="-5400000">
            <a:off x="7971823" y="3687691"/>
            <a:ext cx="1504710" cy="1077926"/>
            <a:chOff x="4309396" y="2691720"/>
            <a:chExt cx="525204" cy="376253"/>
          </a:xfrm>
        </p:grpSpPr>
        <p:sp>
          <p:nvSpPr>
            <p:cNvPr id="223" name="Google Shape;223;p3"/>
            <p:cNvSpPr/>
            <p:nvPr/>
          </p:nvSpPr>
          <p:spPr>
            <a:xfrm rot="-5400000">
              <a:off x="4441150" y="2600970"/>
              <a:ext cx="302700" cy="4842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24" name="Google Shape;224;p3"/>
            <p:cNvGrpSpPr/>
            <p:nvPr/>
          </p:nvGrpSpPr>
          <p:grpSpPr>
            <a:xfrm>
              <a:off x="4309396" y="2848777"/>
              <a:ext cx="445659" cy="219196"/>
              <a:chOff x="583100" y="2948450"/>
              <a:chExt cx="804875" cy="395875"/>
            </a:xfrm>
          </p:grpSpPr>
          <p:sp>
            <p:nvSpPr>
              <p:cNvPr id="225" name="Google Shape;225;p3"/>
              <p:cNvSpPr/>
              <p:nvPr/>
            </p:nvSpPr>
            <p:spPr>
              <a:xfrm>
                <a:off x="583100"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7" y="1456"/>
                      <a:pt x="742" y="1395"/>
                      <a:pt x="608" y="1261"/>
                    </a:cubicBezTo>
                    <a:cubicBezTo>
                      <a:pt x="191" y="844"/>
                      <a:pt x="489" y="142"/>
                      <a:pt x="1072" y="142"/>
                    </a:cubicBezTo>
                    <a:close/>
                    <a:moveTo>
                      <a:pt x="1070" y="1"/>
                    </a:moveTo>
                    <a:cubicBezTo>
                      <a:pt x="875" y="1"/>
                      <a:pt x="675" y="74"/>
                      <a:pt x="512" y="237"/>
                    </a:cubicBezTo>
                    <a:cubicBezTo>
                      <a:pt x="0" y="737"/>
                      <a:pt x="358" y="1594"/>
                      <a:pt x="1072" y="1594"/>
                    </a:cubicBezTo>
                    <a:cubicBezTo>
                      <a:pt x="1512"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6" name="Google Shape;226;p3"/>
              <p:cNvSpPr/>
              <p:nvPr/>
            </p:nvSpPr>
            <p:spPr>
              <a:xfrm>
                <a:off x="709600"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9" y="1456"/>
                    </a:cubicBezTo>
                    <a:cubicBezTo>
                      <a:pt x="896" y="1456"/>
                      <a:pt x="730" y="1395"/>
                      <a:pt x="596" y="1261"/>
                    </a:cubicBezTo>
                    <a:cubicBezTo>
                      <a:pt x="179" y="844"/>
                      <a:pt x="477" y="142"/>
                      <a:pt x="1060" y="142"/>
                    </a:cubicBezTo>
                    <a:close/>
                    <a:moveTo>
                      <a:pt x="1061" y="1"/>
                    </a:moveTo>
                    <a:cubicBezTo>
                      <a:pt x="864" y="1"/>
                      <a:pt x="663" y="74"/>
                      <a:pt x="501" y="237"/>
                    </a:cubicBezTo>
                    <a:cubicBezTo>
                      <a:pt x="1"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7" name="Google Shape;227;p3"/>
              <p:cNvSpPr/>
              <p:nvPr/>
            </p:nvSpPr>
            <p:spPr>
              <a:xfrm>
                <a:off x="835800" y="2948450"/>
                <a:ext cx="46775" cy="39875"/>
              </a:xfrm>
              <a:custGeom>
                <a:avLst/>
                <a:gdLst/>
                <a:ahLst/>
                <a:cxnLst/>
                <a:rect l="l" t="t" r="r" b="b"/>
                <a:pathLst>
                  <a:path w="1871" h="1595" extrusionOk="0">
                    <a:moveTo>
                      <a:pt x="1072" y="142"/>
                    </a:moveTo>
                    <a:cubicBezTo>
                      <a:pt x="1430" y="142"/>
                      <a:pt x="1727" y="427"/>
                      <a:pt x="1727" y="797"/>
                    </a:cubicBezTo>
                    <a:cubicBezTo>
                      <a:pt x="1727" y="1192"/>
                      <a:pt x="1405" y="1456"/>
                      <a:pt x="1068" y="1456"/>
                    </a:cubicBezTo>
                    <a:cubicBezTo>
                      <a:pt x="907" y="1456"/>
                      <a:pt x="743" y="1395"/>
                      <a:pt x="608" y="1261"/>
                    </a:cubicBezTo>
                    <a:cubicBezTo>
                      <a:pt x="191" y="844"/>
                      <a:pt x="489" y="142"/>
                      <a:pt x="1072" y="142"/>
                    </a:cubicBezTo>
                    <a:close/>
                    <a:moveTo>
                      <a:pt x="1070" y="1"/>
                    </a:moveTo>
                    <a:cubicBezTo>
                      <a:pt x="875" y="1"/>
                      <a:pt x="676"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8" name="Google Shape;228;p3"/>
              <p:cNvSpPr/>
              <p:nvPr/>
            </p:nvSpPr>
            <p:spPr>
              <a:xfrm>
                <a:off x="962300" y="2948450"/>
                <a:ext cx="46475" cy="39875"/>
              </a:xfrm>
              <a:custGeom>
                <a:avLst/>
                <a:gdLst/>
                <a:ahLst/>
                <a:cxnLst/>
                <a:rect l="l" t="t" r="r" b="b"/>
                <a:pathLst>
                  <a:path w="1859" h="1595" extrusionOk="0">
                    <a:moveTo>
                      <a:pt x="1061" y="142"/>
                    </a:moveTo>
                    <a:cubicBezTo>
                      <a:pt x="1430" y="142"/>
                      <a:pt x="1715" y="427"/>
                      <a:pt x="1727" y="797"/>
                    </a:cubicBezTo>
                    <a:cubicBezTo>
                      <a:pt x="1727" y="1192"/>
                      <a:pt x="1400" y="1456"/>
                      <a:pt x="1059" y="1456"/>
                    </a:cubicBezTo>
                    <a:cubicBezTo>
                      <a:pt x="896" y="1456"/>
                      <a:pt x="731" y="1395"/>
                      <a:pt x="596" y="1261"/>
                    </a:cubicBezTo>
                    <a:cubicBezTo>
                      <a:pt x="180" y="844"/>
                      <a:pt x="477" y="142"/>
                      <a:pt x="1061" y="142"/>
                    </a:cubicBezTo>
                    <a:close/>
                    <a:moveTo>
                      <a:pt x="1061" y="1"/>
                    </a:moveTo>
                    <a:cubicBezTo>
                      <a:pt x="865" y="1"/>
                      <a:pt x="664" y="74"/>
                      <a:pt x="501" y="237"/>
                    </a:cubicBezTo>
                    <a:cubicBezTo>
                      <a:pt x="1" y="737"/>
                      <a:pt x="358" y="1594"/>
                      <a:pt x="1061"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9" name="Google Shape;229;p3"/>
              <p:cNvSpPr/>
              <p:nvPr/>
            </p:nvSpPr>
            <p:spPr>
              <a:xfrm>
                <a:off x="10885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6" y="1456"/>
                      <a:pt x="742" y="1395"/>
                      <a:pt x="607" y="1261"/>
                    </a:cubicBezTo>
                    <a:cubicBezTo>
                      <a:pt x="191" y="844"/>
                      <a:pt x="488" y="142"/>
                      <a:pt x="1072" y="142"/>
                    </a:cubicBezTo>
                    <a:close/>
                    <a:moveTo>
                      <a:pt x="1070" y="1"/>
                    </a:moveTo>
                    <a:cubicBezTo>
                      <a:pt x="874" y="1"/>
                      <a:pt x="675" y="74"/>
                      <a:pt x="512" y="237"/>
                    </a:cubicBezTo>
                    <a:cubicBezTo>
                      <a:pt x="0" y="737"/>
                      <a:pt x="357" y="1594"/>
                      <a:pt x="1072" y="1594"/>
                    </a:cubicBezTo>
                    <a:cubicBezTo>
                      <a:pt x="1512" y="1582"/>
                      <a:pt x="1858" y="1237"/>
                      <a:pt x="1869" y="797"/>
                    </a:cubicBezTo>
                    <a:cubicBezTo>
                      <a:pt x="1861" y="315"/>
                      <a:pt x="1474"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0" name="Google Shape;230;p3"/>
              <p:cNvSpPr/>
              <p:nvPr/>
            </p:nvSpPr>
            <p:spPr>
              <a:xfrm>
                <a:off x="1215025"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8" y="1456"/>
                    </a:cubicBezTo>
                    <a:cubicBezTo>
                      <a:pt x="896" y="1456"/>
                      <a:pt x="730" y="1395"/>
                      <a:pt x="596" y="1261"/>
                    </a:cubicBezTo>
                    <a:cubicBezTo>
                      <a:pt x="179" y="844"/>
                      <a:pt x="477" y="142"/>
                      <a:pt x="1060" y="142"/>
                    </a:cubicBezTo>
                    <a:close/>
                    <a:moveTo>
                      <a:pt x="1061" y="1"/>
                    </a:moveTo>
                    <a:cubicBezTo>
                      <a:pt x="864" y="1"/>
                      <a:pt x="663" y="74"/>
                      <a:pt x="500" y="237"/>
                    </a:cubicBezTo>
                    <a:cubicBezTo>
                      <a:pt x="0"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1" name="Google Shape;231;p3"/>
              <p:cNvSpPr/>
              <p:nvPr/>
            </p:nvSpPr>
            <p:spPr>
              <a:xfrm>
                <a:off x="13412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8" y="1456"/>
                    </a:cubicBezTo>
                    <a:cubicBezTo>
                      <a:pt x="907" y="1456"/>
                      <a:pt x="742" y="1395"/>
                      <a:pt x="608" y="1261"/>
                    </a:cubicBezTo>
                    <a:cubicBezTo>
                      <a:pt x="191" y="844"/>
                      <a:pt x="489" y="142"/>
                      <a:pt x="1072" y="142"/>
                    </a:cubicBezTo>
                    <a:close/>
                    <a:moveTo>
                      <a:pt x="1070" y="1"/>
                    </a:moveTo>
                    <a:cubicBezTo>
                      <a:pt x="875" y="1"/>
                      <a:pt x="675"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2" name="Google Shape;232;p3"/>
              <p:cNvSpPr/>
              <p:nvPr/>
            </p:nvSpPr>
            <p:spPr>
              <a:xfrm>
                <a:off x="583100"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8" y="1265"/>
                    </a:cubicBezTo>
                    <a:cubicBezTo>
                      <a:pt x="191" y="849"/>
                      <a:pt x="489" y="146"/>
                      <a:pt x="1072" y="146"/>
                    </a:cubicBezTo>
                    <a:close/>
                    <a:moveTo>
                      <a:pt x="1073" y="0"/>
                    </a:moveTo>
                    <a:cubicBezTo>
                      <a:pt x="876" y="0"/>
                      <a:pt x="675" y="75"/>
                      <a:pt x="512" y="242"/>
                    </a:cubicBezTo>
                    <a:cubicBezTo>
                      <a:pt x="0" y="742"/>
                      <a:pt x="358" y="1599"/>
                      <a:pt x="1072" y="1599"/>
                    </a:cubicBezTo>
                    <a:cubicBezTo>
                      <a:pt x="1512"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3" name="Google Shape;233;p3"/>
              <p:cNvSpPr/>
              <p:nvPr/>
            </p:nvSpPr>
            <p:spPr>
              <a:xfrm>
                <a:off x="709600"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1" y="242"/>
                    </a:cubicBezTo>
                    <a:cubicBezTo>
                      <a:pt x="1"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4" name="Google Shape;234;p3"/>
              <p:cNvSpPr/>
              <p:nvPr/>
            </p:nvSpPr>
            <p:spPr>
              <a:xfrm>
                <a:off x="835800" y="3067100"/>
                <a:ext cx="46775" cy="39975"/>
              </a:xfrm>
              <a:custGeom>
                <a:avLst/>
                <a:gdLst/>
                <a:ahLst/>
                <a:cxnLst/>
                <a:rect l="l" t="t" r="r" b="b"/>
                <a:pathLst>
                  <a:path w="1871" h="1599" extrusionOk="0">
                    <a:moveTo>
                      <a:pt x="1072" y="146"/>
                    </a:moveTo>
                    <a:cubicBezTo>
                      <a:pt x="1430" y="146"/>
                      <a:pt x="1727" y="432"/>
                      <a:pt x="1727" y="801"/>
                    </a:cubicBezTo>
                    <a:cubicBezTo>
                      <a:pt x="1727" y="1196"/>
                      <a:pt x="1400" y="1460"/>
                      <a:pt x="1063" y="1460"/>
                    </a:cubicBezTo>
                    <a:cubicBezTo>
                      <a:pt x="902" y="1460"/>
                      <a:pt x="739" y="1400"/>
                      <a:pt x="608" y="1265"/>
                    </a:cubicBezTo>
                    <a:cubicBezTo>
                      <a:pt x="191" y="849"/>
                      <a:pt x="489" y="146"/>
                      <a:pt x="1072" y="146"/>
                    </a:cubicBezTo>
                    <a:close/>
                    <a:moveTo>
                      <a:pt x="1073" y="0"/>
                    </a:moveTo>
                    <a:cubicBezTo>
                      <a:pt x="876" y="0"/>
                      <a:pt x="676"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5" name="Google Shape;235;p3"/>
              <p:cNvSpPr/>
              <p:nvPr/>
            </p:nvSpPr>
            <p:spPr>
              <a:xfrm>
                <a:off x="962300" y="3067100"/>
                <a:ext cx="46475" cy="39975"/>
              </a:xfrm>
              <a:custGeom>
                <a:avLst/>
                <a:gdLst/>
                <a:ahLst/>
                <a:cxnLst/>
                <a:rect l="l" t="t" r="r" b="b"/>
                <a:pathLst>
                  <a:path w="1859" h="1599" extrusionOk="0">
                    <a:moveTo>
                      <a:pt x="1061" y="146"/>
                    </a:moveTo>
                    <a:cubicBezTo>
                      <a:pt x="1430" y="146"/>
                      <a:pt x="1727" y="432"/>
                      <a:pt x="1727" y="801"/>
                    </a:cubicBezTo>
                    <a:cubicBezTo>
                      <a:pt x="1719" y="1196"/>
                      <a:pt x="1395" y="1460"/>
                      <a:pt x="1056" y="1460"/>
                    </a:cubicBezTo>
                    <a:cubicBezTo>
                      <a:pt x="895" y="1460"/>
                      <a:pt x="731" y="1400"/>
                      <a:pt x="596" y="1265"/>
                    </a:cubicBezTo>
                    <a:cubicBezTo>
                      <a:pt x="180" y="849"/>
                      <a:pt x="477" y="146"/>
                      <a:pt x="1061" y="146"/>
                    </a:cubicBezTo>
                    <a:close/>
                    <a:moveTo>
                      <a:pt x="1061" y="0"/>
                    </a:moveTo>
                    <a:cubicBezTo>
                      <a:pt x="865" y="0"/>
                      <a:pt x="664" y="75"/>
                      <a:pt x="501" y="242"/>
                    </a:cubicBezTo>
                    <a:cubicBezTo>
                      <a:pt x="1" y="742"/>
                      <a:pt x="358" y="1599"/>
                      <a:pt x="1061" y="1599"/>
                    </a:cubicBezTo>
                    <a:cubicBezTo>
                      <a:pt x="1501" y="1587"/>
                      <a:pt x="1858" y="1242"/>
                      <a:pt x="1858" y="801"/>
                    </a:cubicBezTo>
                    <a:cubicBezTo>
                      <a:pt x="1858" y="320"/>
                      <a:pt x="1469"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6" name="Google Shape;236;p3"/>
              <p:cNvSpPr/>
              <p:nvPr/>
            </p:nvSpPr>
            <p:spPr>
              <a:xfrm>
                <a:off x="1088525"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7" y="1265"/>
                    </a:cubicBezTo>
                    <a:cubicBezTo>
                      <a:pt x="191" y="849"/>
                      <a:pt x="488" y="146"/>
                      <a:pt x="1072" y="146"/>
                    </a:cubicBezTo>
                    <a:close/>
                    <a:moveTo>
                      <a:pt x="1073" y="0"/>
                    </a:moveTo>
                    <a:cubicBezTo>
                      <a:pt x="876" y="0"/>
                      <a:pt x="675" y="75"/>
                      <a:pt x="512" y="242"/>
                    </a:cubicBezTo>
                    <a:cubicBezTo>
                      <a:pt x="0" y="742"/>
                      <a:pt x="357" y="1599"/>
                      <a:pt x="1072" y="1599"/>
                    </a:cubicBezTo>
                    <a:cubicBezTo>
                      <a:pt x="1512" y="1587"/>
                      <a:pt x="1858" y="1242"/>
                      <a:pt x="1869" y="801"/>
                    </a:cubicBezTo>
                    <a:cubicBezTo>
                      <a:pt x="1869"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7" name="Google Shape;237;p3"/>
              <p:cNvSpPr/>
              <p:nvPr/>
            </p:nvSpPr>
            <p:spPr>
              <a:xfrm>
                <a:off x="1215025"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0" y="242"/>
                    </a:cubicBezTo>
                    <a:cubicBezTo>
                      <a:pt x="0"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8" name="Google Shape;238;p3"/>
              <p:cNvSpPr/>
              <p:nvPr/>
            </p:nvSpPr>
            <p:spPr>
              <a:xfrm>
                <a:off x="1341225" y="3067100"/>
                <a:ext cx="46750" cy="39975"/>
              </a:xfrm>
              <a:custGeom>
                <a:avLst/>
                <a:gdLst/>
                <a:ahLst/>
                <a:cxnLst/>
                <a:rect l="l" t="t" r="r" b="b"/>
                <a:pathLst>
                  <a:path w="1870" h="1599" extrusionOk="0">
                    <a:moveTo>
                      <a:pt x="1072" y="146"/>
                    </a:moveTo>
                    <a:cubicBezTo>
                      <a:pt x="1429" y="146"/>
                      <a:pt x="1727" y="432"/>
                      <a:pt x="1727" y="801"/>
                    </a:cubicBezTo>
                    <a:cubicBezTo>
                      <a:pt x="1727" y="1196"/>
                      <a:pt x="1400" y="1460"/>
                      <a:pt x="1062" y="1460"/>
                    </a:cubicBezTo>
                    <a:cubicBezTo>
                      <a:pt x="902" y="1460"/>
                      <a:pt x="739" y="1400"/>
                      <a:pt x="608" y="1265"/>
                    </a:cubicBezTo>
                    <a:cubicBezTo>
                      <a:pt x="191" y="849"/>
                      <a:pt x="489" y="146"/>
                      <a:pt x="1072" y="146"/>
                    </a:cubicBezTo>
                    <a:close/>
                    <a:moveTo>
                      <a:pt x="1073" y="0"/>
                    </a:moveTo>
                    <a:cubicBezTo>
                      <a:pt x="876" y="0"/>
                      <a:pt x="675"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9" name="Google Shape;239;p3"/>
              <p:cNvSpPr/>
              <p:nvPr/>
            </p:nvSpPr>
            <p:spPr>
              <a:xfrm>
                <a:off x="583100"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7" y="1461"/>
                      <a:pt x="742" y="1401"/>
                      <a:pt x="608" y="1266"/>
                    </a:cubicBezTo>
                    <a:cubicBezTo>
                      <a:pt x="191" y="849"/>
                      <a:pt x="489" y="147"/>
                      <a:pt x="1072" y="147"/>
                    </a:cubicBezTo>
                    <a:close/>
                    <a:moveTo>
                      <a:pt x="1070" y="1"/>
                    </a:moveTo>
                    <a:cubicBezTo>
                      <a:pt x="875" y="1"/>
                      <a:pt x="675" y="75"/>
                      <a:pt x="512" y="242"/>
                    </a:cubicBezTo>
                    <a:cubicBezTo>
                      <a:pt x="0" y="742"/>
                      <a:pt x="358" y="1599"/>
                      <a:pt x="1072" y="1599"/>
                    </a:cubicBezTo>
                    <a:cubicBezTo>
                      <a:pt x="1512"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0" name="Google Shape;240;p3"/>
              <p:cNvSpPr/>
              <p:nvPr/>
            </p:nvSpPr>
            <p:spPr>
              <a:xfrm>
                <a:off x="709600"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9" y="1461"/>
                    </a:cubicBezTo>
                    <a:cubicBezTo>
                      <a:pt x="896" y="1461"/>
                      <a:pt x="730" y="1401"/>
                      <a:pt x="596" y="1266"/>
                    </a:cubicBezTo>
                    <a:cubicBezTo>
                      <a:pt x="179" y="849"/>
                      <a:pt x="477" y="147"/>
                      <a:pt x="1060" y="147"/>
                    </a:cubicBezTo>
                    <a:close/>
                    <a:moveTo>
                      <a:pt x="1061" y="1"/>
                    </a:moveTo>
                    <a:cubicBezTo>
                      <a:pt x="864" y="1"/>
                      <a:pt x="663" y="75"/>
                      <a:pt x="501" y="242"/>
                    </a:cubicBezTo>
                    <a:cubicBezTo>
                      <a:pt x="1"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1" name="Google Shape;241;p3"/>
              <p:cNvSpPr/>
              <p:nvPr/>
            </p:nvSpPr>
            <p:spPr>
              <a:xfrm>
                <a:off x="835800" y="3185850"/>
                <a:ext cx="46775" cy="40000"/>
              </a:xfrm>
              <a:custGeom>
                <a:avLst/>
                <a:gdLst/>
                <a:ahLst/>
                <a:cxnLst/>
                <a:rect l="l" t="t" r="r" b="b"/>
                <a:pathLst>
                  <a:path w="1871" h="1600" extrusionOk="0">
                    <a:moveTo>
                      <a:pt x="1072" y="147"/>
                    </a:moveTo>
                    <a:cubicBezTo>
                      <a:pt x="1430" y="147"/>
                      <a:pt x="1727" y="433"/>
                      <a:pt x="1727" y="802"/>
                    </a:cubicBezTo>
                    <a:cubicBezTo>
                      <a:pt x="1727" y="1197"/>
                      <a:pt x="1405" y="1461"/>
                      <a:pt x="1068" y="1461"/>
                    </a:cubicBezTo>
                    <a:cubicBezTo>
                      <a:pt x="907" y="1461"/>
                      <a:pt x="743" y="1401"/>
                      <a:pt x="608" y="1266"/>
                    </a:cubicBezTo>
                    <a:cubicBezTo>
                      <a:pt x="191" y="849"/>
                      <a:pt x="489" y="147"/>
                      <a:pt x="1072" y="147"/>
                    </a:cubicBezTo>
                    <a:close/>
                    <a:moveTo>
                      <a:pt x="1071" y="1"/>
                    </a:moveTo>
                    <a:cubicBezTo>
                      <a:pt x="875" y="1"/>
                      <a:pt x="676" y="75"/>
                      <a:pt x="513" y="242"/>
                    </a:cubicBezTo>
                    <a:cubicBezTo>
                      <a:pt x="1" y="742"/>
                      <a:pt x="358" y="1599"/>
                      <a:pt x="1072" y="1599"/>
                    </a:cubicBezTo>
                    <a:cubicBezTo>
                      <a:pt x="1513" y="1588"/>
                      <a:pt x="1858" y="1242"/>
                      <a:pt x="1870" y="802"/>
                    </a:cubicBezTo>
                    <a:cubicBezTo>
                      <a:pt x="1862" y="320"/>
                      <a:pt x="1475" y="1"/>
                      <a:pt x="107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2" name="Google Shape;242;p3"/>
              <p:cNvSpPr/>
              <p:nvPr/>
            </p:nvSpPr>
            <p:spPr>
              <a:xfrm>
                <a:off x="962300" y="3185850"/>
                <a:ext cx="46475" cy="40000"/>
              </a:xfrm>
              <a:custGeom>
                <a:avLst/>
                <a:gdLst/>
                <a:ahLst/>
                <a:cxnLst/>
                <a:rect l="l" t="t" r="r" b="b"/>
                <a:pathLst>
                  <a:path w="1859" h="1600" extrusionOk="0">
                    <a:moveTo>
                      <a:pt x="1061" y="147"/>
                    </a:moveTo>
                    <a:cubicBezTo>
                      <a:pt x="1430" y="147"/>
                      <a:pt x="1715" y="433"/>
                      <a:pt x="1727" y="802"/>
                    </a:cubicBezTo>
                    <a:cubicBezTo>
                      <a:pt x="1727" y="1197"/>
                      <a:pt x="1400" y="1461"/>
                      <a:pt x="1059" y="1461"/>
                    </a:cubicBezTo>
                    <a:cubicBezTo>
                      <a:pt x="896" y="1461"/>
                      <a:pt x="731" y="1401"/>
                      <a:pt x="596" y="1266"/>
                    </a:cubicBezTo>
                    <a:cubicBezTo>
                      <a:pt x="180" y="849"/>
                      <a:pt x="477" y="147"/>
                      <a:pt x="1061" y="147"/>
                    </a:cubicBezTo>
                    <a:close/>
                    <a:moveTo>
                      <a:pt x="1061" y="1"/>
                    </a:moveTo>
                    <a:cubicBezTo>
                      <a:pt x="865" y="1"/>
                      <a:pt x="664" y="75"/>
                      <a:pt x="501" y="242"/>
                    </a:cubicBezTo>
                    <a:cubicBezTo>
                      <a:pt x="1" y="742"/>
                      <a:pt x="358" y="1599"/>
                      <a:pt x="1061" y="1599"/>
                    </a:cubicBezTo>
                    <a:cubicBezTo>
                      <a:pt x="1501" y="1588"/>
                      <a:pt x="1858" y="1242"/>
                      <a:pt x="1858" y="802"/>
                    </a:cubicBezTo>
                    <a:cubicBezTo>
                      <a:pt x="1858" y="320"/>
                      <a:pt x="1469"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3" name="Google Shape;243;p3"/>
              <p:cNvSpPr/>
              <p:nvPr/>
            </p:nvSpPr>
            <p:spPr>
              <a:xfrm>
                <a:off x="10885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6" y="1461"/>
                      <a:pt x="742" y="1401"/>
                      <a:pt x="607" y="1266"/>
                    </a:cubicBezTo>
                    <a:cubicBezTo>
                      <a:pt x="191" y="849"/>
                      <a:pt x="488" y="147"/>
                      <a:pt x="1072" y="147"/>
                    </a:cubicBezTo>
                    <a:close/>
                    <a:moveTo>
                      <a:pt x="1070" y="1"/>
                    </a:moveTo>
                    <a:cubicBezTo>
                      <a:pt x="875" y="1"/>
                      <a:pt x="675" y="75"/>
                      <a:pt x="512" y="242"/>
                    </a:cubicBezTo>
                    <a:cubicBezTo>
                      <a:pt x="0" y="742"/>
                      <a:pt x="357" y="1599"/>
                      <a:pt x="1072" y="1599"/>
                    </a:cubicBezTo>
                    <a:cubicBezTo>
                      <a:pt x="1512" y="1588"/>
                      <a:pt x="1858" y="1242"/>
                      <a:pt x="1869" y="802"/>
                    </a:cubicBezTo>
                    <a:cubicBezTo>
                      <a:pt x="1861"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4" name="Google Shape;244;p3"/>
              <p:cNvSpPr/>
              <p:nvPr/>
            </p:nvSpPr>
            <p:spPr>
              <a:xfrm>
                <a:off x="1215025"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8" y="1461"/>
                    </a:cubicBezTo>
                    <a:cubicBezTo>
                      <a:pt x="896" y="1461"/>
                      <a:pt x="730" y="1401"/>
                      <a:pt x="596" y="1266"/>
                    </a:cubicBezTo>
                    <a:cubicBezTo>
                      <a:pt x="179" y="849"/>
                      <a:pt x="477" y="147"/>
                      <a:pt x="1060" y="147"/>
                    </a:cubicBezTo>
                    <a:close/>
                    <a:moveTo>
                      <a:pt x="1061" y="1"/>
                    </a:moveTo>
                    <a:cubicBezTo>
                      <a:pt x="864" y="1"/>
                      <a:pt x="663" y="75"/>
                      <a:pt x="500" y="242"/>
                    </a:cubicBezTo>
                    <a:cubicBezTo>
                      <a:pt x="0"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5" name="Google Shape;245;p3"/>
              <p:cNvSpPr/>
              <p:nvPr/>
            </p:nvSpPr>
            <p:spPr>
              <a:xfrm>
                <a:off x="13412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8" y="1461"/>
                    </a:cubicBezTo>
                    <a:cubicBezTo>
                      <a:pt x="907" y="1461"/>
                      <a:pt x="742" y="1401"/>
                      <a:pt x="608" y="1266"/>
                    </a:cubicBezTo>
                    <a:cubicBezTo>
                      <a:pt x="191" y="849"/>
                      <a:pt x="489" y="147"/>
                      <a:pt x="1072" y="147"/>
                    </a:cubicBezTo>
                    <a:close/>
                    <a:moveTo>
                      <a:pt x="1070" y="1"/>
                    </a:moveTo>
                    <a:cubicBezTo>
                      <a:pt x="875" y="1"/>
                      <a:pt x="675" y="75"/>
                      <a:pt x="513" y="242"/>
                    </a:cubicBezTo>
                    <a:cubicBezTo>
                      <a:pt x="1" y="742"/>
                      <a:pt x="358" y="1599"/>
                      <a:pt x="1072" y="1599"/>
                    </a:cubicBezTo>
                    <a:cubicBezTo>
                      <a:pt x="1513"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6" name="Google Shape;246;p3"/>
              <p:cNvSpPr/>
              <p:nvPr/>
            </p:nvSpPr>
            <p:spPr>
              <a:xfrm>
                <a:off x="583100" y="3304525"/>
                <a:ext cx="46750" cy="39800"/>
              </a:xfrm>
              <a:custGeom>
                <a:avLst/>
                <a:gdLst/>
                <a:ahLst/>
                <a:cxnLst/>
                <a:rect l="l" t="t" r="r" b="b"/>
                <a:pathLst>
                  <a:path w="1870" h="1592" extrusionOk="0">
                    <a:moveTo>
                      <a:pt x="1058" y="150"/>
                    </a:moveTo>
                    <a:cubicBezTo>
                      <a:pt x="1062" y="150"/>
                      <a:pt x="1067" y="150"/>
                      <a:pt x="1072" y="150"/>
                    </a:cubicBezTo>
                    <a:cubicBezTo>
                      <a:pt x="1429" y="150"/>
                      <a:pt x="1727" y="436"/>
                      <a:pt x="1727" y="805"/>
                    </a:cubicBezTo>
                    <a:cubicBezTo>
                      <a:pt x="1727" y="1200"/>
                      <a:pt x="1399" y="1464"/>
                      <a:pt x="1062" y="1464"/>
                    </a:cubicBezTo>
                    <a:cubicBezTo>
                      <a:pt x="901" y="1464"/>
                      <a:pt x="738" y="1404"/>
                      <a:pt x="608" y="1270"/>
                    </a:cubicBezTo>
                    <a:cubicBezTo>
                      <a:pt x="194" y="856"/>
                      <a:pt x="484" y="150"/>
                      <a:pt x="1058" y="150"/>
                    </a:cubicBezTo>
                    <a:close/>
                    <a:moveTo>
                      <a:pt x="1066" y="1"/>
                    </a:moveTo>
                    <a:cubicBezTo>
                      <a:pt x="871" y="1"/>
                      <a:pt x="673" y="73"/>
                      <a:pt x="512" y="234"/>
                    </a:cubicBezTo>
                    <a:cubicBezTo>
                      <a:pt x="0" y="746"/>
                      <a:pt x="358" y="1591"/>
                      <a:pt x="1072" y="1591"/>
                    </a:cubicBezTo>
                    <a:cubicBezTo>
                      <a:pt x="1512" y="1591"/>
                      <a:pt x="1858" y="1246"/>
                      <a:pt x="1870" y="805"/>
                    </a:cubicBezTo>
                    <a:cubicBezTo>
                      <a:pt x="1870"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7" name="Google Shape;247;p3"/>
              <p:cNvSpPr/>
              <p:nvPr/>
            </p:nvSpPr>
            <p:spPr>
              <a:xfrm>
                <a:off x="709600" y="3304525"/>
                <a:ext cx="46450" cy="39800"/>
              </a:xfrm>
              <a:custGeom>
                <a:avLst/>
                <a:gdLst/>
                <a:ahLst/>
                <a:cxnLst/>
                <a:rect l="l" t="t" r="r" b="b"/>
                <a:pathLst>
                  <a:path w="1858" h="1592" extrusionOk="0">
                    <a:moveTo>
                      <a:pt x="1046" y="150"/>
                    </a:moveTo>
                    <a:cubicBezTo>
                      <a:pt x="1051" y="150"/>
                      <a:pt x="1055" y="150"/>
                      <a:pt x="1060" y="150"/>
                    </a:cubicBezTo>
                    <a:cubicBezTo>
                      <a:pt x="1429" y="150"/>
                      <a:pt x="1727" y="436"/>
                      <a:pt x="1727" y="805"/>
                    </a:cubicBezTo>
                    <a:cubicBezTo>
                      <a:pt x="1719" y="1200"/>
                      <a:pt x="1394" y="1464"/>
                      <a:pt x="1056" y="1464"/>
                    </a:cubicBezTo>
                    <a:cubicBezTo>
                      <a:pt x="895" y="1464"/>
                      <a:pt x="730" y="1404"/>
                      <a:pt x="596" y="1270"/>
                    </a:cubicBezTo>
                    <a:cubicBezTo>
                      <a:pt x="183" y="856"/>
                      <a:pt x="472" y="150"/>
                      <a:pt x="1046" y="150"/>
                    </a:cubicBezTo>
                    <a:close/>
                    <a:moveTo>
                      <a:pt x="1054" y="1"/>
                    </a:moveTo>
                    <a:cubicBezTo>
                      <a:pt x="859" y="1"/>
                      <a:pt x="662" y="73"/>
                      <a:pt x="501" y="234"/>
                    </a:cubicBezTo>
                    <a:cubicBezTo>
                      <a:pt x="1" y="734"/>
                      <a:pt x="358" y="1591"/>
                      <a:pt x="1060"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8" name="Google Shape;248;p3"/>
              <p:cNvSpPr/>
              <p:nvPr/>
            </p:nvSpPr>
            <p:spPr>
              <a:xfrm>
                <a:off x="835800" y="3304525"/>
                <a:ext cx="46775" cy="39800"/>
              </a:xfrm>
              <a:custGeom>
                <a:avLst/>
                <a:gdLst/>
                <a:ahLst/>
                <a:cxnLst/>
                <a:rect l="l" t="t" r="r" b="b"/>
                <a:pathLst>
                  <a:path w="1871" h="1592" extrusionOk="0">
                    <a:moveTo>
                      <a:pt x="1058" y="150"/>
                    </a:moveTo>
                    <a:cubicBezTo>
                      <a:pt x="1063" y="150"/>
                      <a:pt x="1068" y="150"/>
                      <a:pt x="1072" y="150"/>
                    </a:cubicBezTo>
                    <a:cubicBezTo>
                      <a:pt x="1430" y="150"/>
                      <a:pt x="1727" y="436"/>
                      <a:pt x="1727" y="805"/>
                    </a:cubicBezTo>
                    <a:cubicBezTo>
                      <a:pt x="1727" y="1200"/>
                      <a:pt x="1400" y="1464"/>
                      <a:pt x="1063" y="1464"/>
                    </a:cubicBezTo>
                    <a:cubicBezTo>
                      <a:pt x="902" y="1464"/>
                      <a:pt x="739" y="1404"/>
                      <a:pt x="608" y="1270"/>
                    </a:cubicBezTo>
                    <a:cubicBezTo>
                      <a:pt x="195" y="856"/>
                      <a:pt x="484" y="150"/>
                      <a:pt x="1058" y="150"/>
                    </a:cubicBezTo>
                    <a:close/>
                    <a:moveTo>
                      <a:pt x="1066" y="1"/>
                    </a:moveTo>
                    <a:cubicBezTo>
                      <a:pt x="872" y="1"/>
                      <a:pt x="674" y="73"/>
                      <a:pt x="513" y="234"/>
                    </a:cubicBezTo>
                    <a:cubicBezTo>
                      <a:pt x="1" y="746"/>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9" name="Google Shape;249;p3"/>
              <p:cNvSpPr/>
              <p:nvPr/>
            </p:nvSpPr>
            <p:spPr>
              <a:xfrm>
                <a:off x="962300" y="3304525"/>
                <a:ext cx="46475" cy="39800"/>
              </a:xfrm>
              <a:custGeom>
                <a:avLst/>
                <a:gdLst/>
                <a:ahLst/>
                <a:cxnLst/>
                <a:rect l="l" t="t" r="r" b="b"/>
                <a:pathLst>
                  <a:path w="1859" h="1592" extrusionOk="0">
                    <a:moveTo>
                      <a:pt x="1046" y="150"/>
                    </a:moveTo>
                    <a:cubicBezTo>
                      <a:pt x="1051" y="150"/>
                      <a:pt x="1056" y="150"/>
                      <a:pt x="1061" y="150"/>
                    </a:cubicBezTo>
                    <a:cubicBezTo>
                      <a:pt x="1430" y="150"/>
                      <a:pt x="1727" y="436"/>
                      <a:pt x="1727" y="805"/>
                    </a:cubicBezTo>
                    <a:cubicBezTo>
                      <a:pt x="1719" y="1200"/>
                      <a:pt x="1395" y="1464"/>
                      <a:pt x="1056" y="1464"/>
                    </a:cubicBezTo>
                    <a:cubicBezTo>
                      <a:pt x="895" y="1464"/>
                      <a:pt x="731" y="1404"/>
                      <a:pt x="596" y="1270"/>
                    </a:cubicBezTo>
                    <a:cubicBezTo>
                      <a:pt x="183" y="856"/>
                      <a:pt x="472" y="150"/>
                      <a:pt x="1046" y="150"/>
                    </a:cubicBezTo>
                    <a:close/>
                    <a:moveTo>
                      <a:pt x="1054" y="1"/>
                    </a:moveTo>
                    <a:cubicBezTo>
                      <a:pt x="860" y="1"/>
                      <a:pt x="662" y="73"/>
                      <a:pt x="501" y="234"/>
                    </a:cubicBezTo>
                    <a:cubicBezTo>
                      <a:pt x="1" y="746"/>
                      <a:pt x="358" y="1591"/>
                      <a:pt x="1061"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0" name="Google Shape;250;p3"/>
              <p:cNvSpPr/>
              <p:nvPr/>
            </p:nvSpPr>
            <p:spPr>
              <a:xfrm>
                <a:off x="1088525" y="3304525"/>
                <a:ext cx="46750" cy="39800"/>
              </a:xfrm>
              <a:custGeom>
                <a:avLst/>
                <a:gdLst/>
                <a:ahLst/>
                <a:cxnLst/>
                <a:rect l="l" t="t" r="r" b="b"/>
                <a:pathLst>
                  <a:path w="1870" h="1592" extrusionOk="0">
                    <a:moveTo>
                      <a:pt x="1057" y="150"/>
                    </a:moveTo>
                    <a:cubicBezTo>
                      <a:pt x="1062" y="150"/>
                      <a:pt x="1067" y="150"/>
                      <a:pt x="1072" y="150"/>
                    </a:cubicBezTo>
                    <a:cubicBezTo>
                      <a:pt x="1429" y="150"/>
                      <a:pt x="1727" y="436"/>
                      <a:pt x="1727" y="805"/>
                    </a:cubicBezTo>
                    <a:cubicBezTo>
                      <a:pt x="1727" y="1200"/>
                      <a:pt x="1399" y="1464"/>
                      <a:pt x="1062" y="1464"/>
                    </a:cubicBezTo>
                    <a:cubicBezTo>
                      <a:pt x="901" y="1464"/>
                      <a:pt x="738" y="1404"/>
                      <a:pt x="607" y="1270"/>
                    </a:cubicBezTo>
                    <a:cubicBezTo>
                      <a:pt x="194" y="856"/>
                      <a:pt x="483" y="150"/>
                      <a:pt x="1057" y="150"/>
                    </a:cubicBezTo>
                    <a:close/>
                    <a:moveTo>
                      <a:pt x="1066" y="1"/>
                    </a:moveTo>
                    <a:cubicBezTo>
                      <a:pt x="871" y="1"/>
                      <a:pt x="673" y="73"/>
                      <a:pt x="512" y="234"/>
                    </a:cubicBezTo>
                    <a:cubicBezTo>
                      <a:pt x="0" y="746"/>
                      <a:pt x="357" y="1591"/>
                      <a:pt x="1072" y="1591"/>
                    </a:cubicBezTo>
                    <a:cubicBezTo>
                      <a:pt x="1512" y="1591"/>
                      <a:pt x="1858" y="1246"/>
                      <a:pt x="1869" y="805"/>
                    </a:cubicBezTo>
                    <a:cubicBezTo>
                      <a:pt x="1869"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1" name="Google Shape;251;p3"/>
              <p:cNvSpPr/>
              <p:nvPr/>
            </p:nvSpPr>
            <p:spPr>
              <a:xfrm>
                <a:off x="1214800" y="3304625"/>
                <a:ext cx="46675" cy="39700"/>
              </a:xfrm>
              <a:custGeom>
                <a:avLst/>
                <a:gdLst/>
                <a:ahLst/>
                <a:cxnLst/>
                <a:rect l="l" t="t" r="r" b="b"/>
                <a:pathLst>
                  <a:path w="1867" h="1588" extrusionOk="0">
                    <a:moveTo>
                      <a:pt x="1055" y="146"/>
                    </a:moveTo>
                    <a:cubicBezTo>
                      <a:pt x="1059" y="146"/>
                      <a:pt x="1064" y="146"/>
                      <a:pt x="1069" y="146"/>
                    </a:cubicBezTo>
                    <a:cubicBezTo>
                      <a:pt x="1438" y="146"/>
                      <a:pt x="1736" y="432"/>
                      <a:pt x="1736" y="801"/>
                    </a:cubicBezTo>
                    <a:cubicBezTo>
                      <a:pt x="1728" y="1196"/>
                      <a:pt x="1403" y="1460"/>
                      <a:pt x="1065" y="1460"/>
                    </a:cubicBezTo>
                    <a:cubicBezTo>
                      <a:pt x="904" y="1460"/>
                      <a:pt x="739" y="1400"/>
                      <a:pt x="605" y="1266"/>
                    </a:cubicBezTo>
                    <a:cubicBezTo>
                      <a:pt x="191" y="852"/>
                      <a:pt x="481" y="146"/>
                      <a:pt x="1055" y="146"/>
                    </a:cubicBezTo>
                    <a:close/>
                    <a:moveTo>
                      <a:pt x="1066" y="0"/>
                    </a:moveTo>
                    <a:cubicBezTo>
                      <a:pt x="868" y="0"/>
                      <a:pt x="664" y="75"/>
                      <a:pt x="497" y="242"/>
                    </a:cubicBezTo>
                    <a:cubicBezTo>
                      <a:pt x="1" y="738"/>
                      <a:pt x="361" y="1587"/>
                      <a:pt x="1055" y="1587"/>
                    </a:cubicBezTo>
                    <a:cubicBezTo>
                      <a:pt x="1059" y="1587"/>
                      <a:pt x="1064" y="1587"/>
                      <a:pt x="1069" y="1587"/>
                    </a:cubicBezTo>
                    <a:cubicBezTo>
                      <a:pt x="1510" y="1587"/>
                      <a:pt x="1855" y="1230"/>
                      <a:pt x="1867" y="801"/>
                    </a:cubicBezTo>
                    <a:cubicBezTo>
                      <a:pt x="1867" y="320"/>
                      <a:pt x="1477" y="0"/>
                      <a:pt x="1066"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2" name="Google Shape;252;p3"/>
              <p:cNvSpPr/>
              <p:nvPr/>
            </p:nvSpPr>
            <p:spPr>
              <a:xfrm>
                <a:off x="1341225" y="3304525"/>
                <a:ext cx="46750" cy="39800"/>
              </a:xfrm>
              <a:custGeom>
                <a:avLst/>
                <a:gdLst/>
                <a:ahLst/>
                <a:cxnLst/>
                <a:rect l="l" t="t" r="r" b="b"/>
                <a:pathLst>
                  <a:path w="1870" h="1592" extrusionOk="0">
                    <a:moveTo>
                      <a:pt x="1058" y="150"/>
                    </a:moveTo>
                    <a:cubicBezTo>
                      <a:pt x="1063" y="150"/>
                      <a:pt x="1067" y="150"/>
                      <a:pt x="1072" y="150"/>
                    </a:cubicBezTo>
                    <a:cubicBezTo>
                      <a:pt x="1429" y="150"/>
                      <a:pt x="1727" y="436"/>
                      <a:pt x="1727" y="805"/>
                    </a:cubicBezTo>
                    <a:cubicBezTo>
                      <a:pt x="1727" y="1200"/>
                      <a:pt x="1400" y="1464"/>
                      <a:pt x="1062" y="1464"/>
                    </a:cubicBezTo>
                    <a:cubicBezTo>
                      <a:pt x="902" y="1464"/>
                      <a:pt x="739" y="1404"/>
                      <a:pt x="608" y="1270"/>
                    </a:cubicBezTo>
                    <a:cubicBezTo>
                      <a:pt x="195" y="856"/>
                      <a:pt x="484" y="150"/>
                      <a:pt x="1058" y="150"/>
                    </a:cubicBezTo>
                    <a:close/>
                    <a:moveTo>
                      <a:pt x="1066" y="1"/>
                    </a:moveTo>
                    <a:cubicBezTo>
                      <a:pt x="871" y="1"/>
                      <a:pt x="673" y="73"/>
                      <a:pt x="513" y="234"/>
                    </a:cubicBezTo>
                    <a:cubicBezTo>
                      <a:pt x="1" y="734"/>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sp>
        <p:nvSpPr>
          <p:cNvPr id="253" name="Google Shape;253;p3"/>
          <p:cNvSpPr/>
          <p:nvPr/>
        </p:nvSpPr>
        <p:spPr>
          <a:xfrm rot="-2152776" flipH="1">
            <a:off x="8429851" y="-237628"/>
            <a:ext cx="980357" cy="1960194"/>
          </a:xfrm>
          <a:custGeom>
            <a:avLst/>
            <a:gdLst/>
            <a:ahLst/>
            <a:cxnLst/>
            <a:rect l="l" t="t" r="r" b="b"/>
            <a:pathLst>
              <a:path w="20111" h="40208" extrusionOk="0">
                <a:moveTo>
                  <a:pt x="20111" y="0"/>
                </a:moveTo>
                <a:lnTo>
                  <a:pt x="1" y="20110"/>
                </a:lnTo>
                <a:lnTo>
                  <a:pt x="20111" y="40208"/>
                </a:lnTo>
                <a:lnTo>
                  <a:pt x="2011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4" name="Google Shape;254;p3"/>
          <p:cNvSpPr/>
          <p:nvPr/>
        </p:nvSpPr>
        <p:spPr>
          <a:xfrm rot="-3388570" flipH="1">
            <a:off x="8429953" y="-62927"/>
            <a:ext cx="980454" cy="1960225"/>
          </a:xfrm>
          <a:custGeom>
            <a:avLst/>
            <a:gdLst/>
            <a:ahLst/>
            <a:cxnLst/>
            <a:rect l="l" t="t" r="r" b="b"/>
            <a:pathLst>
              <a:path w="20111" h="40208" extrusionOk="0">
                <a:moveTo>
                  <a:pt x="20111" y="0"/>
                </a:moveTo>
                <a:lnTo>
                  <a:pt x="1" y="20110"/>
                </a:lnTo>
                <a:lnTo>
                  <a:pt x="20111" y="40208"/>
                </a:lnTo>
                <a:lnTo>
                  <a:pt x="20111" y="0"/>
                </a:ln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55" name="Google Shape;255;p3"/>
          <p:cNvGrpSpPr/>
          <p:nvPr/>
        </p:nvGrpSpPr>
        <p:grpSpPr>
          <a:xfrm flipH="1">
            <a:off x="7418357" y="1866368"/>
            <a:ext cx="997535" cy="987886"/>
            <a:chOff x="468200" y="1667900"/>
            <a:chExt cx="1085575" cy="1075075"/>
          </a:xfrm>
        </p:grpSpPr>
        <p:sp>
          <p:nvSpPr>
            <p:cNvPr id="256" name="Google Shape;256;p3"/>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7" name="Google Shape;257;p3"/>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8" name="Google Shape;258;p3"/>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59" name="Google Shape;259;p3"/>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0" name="Google Shape;260;p3"/>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1" name="Google Shape;261;p3"/>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2" name="Google Shape;262;p3"/>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3" name="Google Shape;263;p3"/>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4" name="Google Shape;264;p3"/>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5" name="Google Shape;265;p3"/>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6" name="Google Shape;266;p3"/>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7" name="Google Shape;267;p3"/>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8" name="Google Shape;268;p3"/>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69" name="Google Shape;269;p3"/>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0" name="Google Shape;270;p3"/>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1" name="Google Shape;271;p3"/>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2" name="Google Shape;272;p3"/>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3" name="Google Shape;273;p3"/>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4" name="Google Shape;274;p3"/>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5" name="Google Shape;275;p3"/>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6" name="Google Shape;276;p3"/>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7" name="Google Shape;277;p3"/>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8" name="Google Shape;278;p3"/>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79" name="Google Shape;279;p3"/>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0" name="Google Shape;280;p3"/>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1" name="Google Shape;281;p3"/>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2" name="Google Shape;282;p3"/>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3" name="Google Shape;283;p3"/>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4" name="Google Shape;284;p3"/>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5" name="Google Shape;285;p3"/>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6" name="Google Shape;286;p3"/>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7" name="Google Shape;287;p3"/>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8" name="Google Shape;288;p3"/>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89" name="Google Shape;289;p3"/>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0" name="Google Shape;290;p3"/>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1" name="Google Shape;291;p3"/>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2" name="Google Shape;292;p3"/>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3" name="Google Shape;293;p3"/>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4" name="Google Shape;294;p3"/>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5" name="Google Shape;295;p3"/>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6" name="Google Shape;296;p3"/>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7" name="Google Shape;297;p3"/>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8" name="Google Shape;298;p3"/>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99" name="Google Shape;299;p3"/>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0" name="Google Shape;300;p3"/>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1" name="Google Shape;301;p3"/>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2" name="Google Shape;302;p3"/>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3" name="Google Shape;303;p3"/>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4" name="Google Shape;304;p3"/>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5" name="Google Shape;305;p3"/>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6" name="Google Shape;306;p3"/>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7" name="Google Shape;307;p3"/>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8" name="Google Shape;308;p3"/>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09" name="Google Shape;309;p3"/>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0" name="Google Shape;310;p3"/>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1" name="Google Shape;311;p3"/>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2" name="Google Shape;312;p3"/>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3" name="Google Shape;313;p3"/>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4" name="Google Shape;314;p3"/>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5" name="Google Shape;315;p3"/>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6" name="Google Shape;316;p3"/>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7" name="Google Shape;317;p3"/>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8" name="Google Shape;318;p3"/>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19" name="Google Shape;319;p3"/>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320" name="Google Shape;320;p3"/>
          <p:cNvSpPr txBox="1"/>
          <p:nvPr>
            <p:ph type="title" idx="2" hasCustomPrompt="1"/>
          </p:nvPr>
        </p:nvSpPr>
        <p:spPr>
          <a:xfrm>
            <a:off x="3495750" y="1319738"/>
            <a:ext cx="2152500" cy="1701300"/>
          </a:xfrm>
          <a:prstGeom prst="rect">
            <a:avLst/>
          </a:prstGeom>
          <a:solidFill>
            <a:schemeClr val="accent5"/>
          </a:solidFill>
        </p:spPr>
        <p:txBody>
          <a:bodyPr spcFirstLastPara="1" wrap="square" lIns="91425" tIns="91425" rIns="91425" bIns="91425" anchor="ctr" anchorCtr="0">
            <a:noAutofit/>
          </a:bodyPr>
          <a:lstStyle>
            <a:lvl1pPr lvl="0" algn="ctr" rtl="0">
              <a:spcBef>
                <a:spcPts val="0"/>
              </a:spcBef>
              <a:spcAft>
                <a:spcPts val="0"/>
              </a:spcAft>
              <a:buSzPts val="12000"/>
              <a:buNone/>
              <a:defRPr sz="12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one column">
  <p:cSld name="CUSTOM_1">
    <p:spTree>
      <p:nvGrpSpPr>
        <p:cNvPr id="1529" name="Shape 1529"/>
        <p:cNvGrpSpPr/>
        <p:nvPr/>
      </p:nvGrpSpPr>
      <p:grpSpPr>
        <a:xfrm>
          <a:off x="0" y="0"/>
          <a:ext cx="0" cy="0"/>
          <a:chOff x="0" y="0"/>
          <a:chExt cx="0" cy="0"/>
        </a:xfrm>
      </p:grpSpPr>
      <p:grpSp>
        <p:nvGrpSpPr>
          <p:cNvPr id="1530" name="Google Shape;1530;p21"/>
          <p:cNvGrpSpPr/>
          <p:nvPr/>
        </p:nvGrpSpPr>
        <p:grpSpPr>
          <a:xfrm>
            <a:off x="7894303" y="-567575"/>
            <a:ext cx="2175642" cy="5317984"/>
            <a:chOff x="7894303" y="-567575"/>
            <a:chExt cx="2175642" cy="5317984"/>
          </a:xfrm>
        </p:grpSpPr>
        <p:grpSp>
          <p:nvGrpSpPr>
            <p:cNvPr id="1531" name="Google Shape;1531;p21"/>
            <p:cNvGrpSpPr/>
            <p:nvPr/>
          </p:nvGrpSpPr>
          <p:grpSpPr>
            <a:xfrm rot="5400000" flipH="1">
              <a:off x="8488975" y="3459091"/>
              <a:ext cx="1504710" cy="1077926"/>
              <a:chOff x="4309396" y="2691720"/>
              <a:chExt cx="525204" cy="376253"/>
            </a:xfrm>
          </p:grpSpPr>
          <p:sp>
            <p:nvSpPr>
              <p:cNvPr id="1532" name="Google Shape;1532;p21"/>
              <p:cNvSpPr/>
              <p:nvPr/>
            </p:nvSpPr>
            <p:spPr>
              <a:xfrm rot="-5400000">
                <a:off x="4441150" y="2600970"/>
                <a:ext cx="302700" cy="4842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533" name="Google Shape;1533;p21"/>
              <p:cNvGrpSpPr/>
              <p:nvPr/>
            </p:nvGrpSpPr>
            <p:grpSpPr>
              <a:xfrm>
                <a:off x="4309396" y="2848777"/>
                <a:ext cx="445659" cy="219196"/>
                <a:chOff x="583100" y="2948450"/>
                <a:chExt cx="804875" cy="395875"/>
              </a:xfrm>
            </p:grpSpPr>
            <p:sp>
              <p:nvSpPr>
                <p:cNvPr id="1534" name="Google Shape;1534;p21"/>
                <p:cNvSpPr/>
                <p:nvPr/>
              </p:nvSpPr>
              <p:spPr>
                <a:xfrm>
                  <a:off x="583100"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7" y="1456"/>
                        <a:pt x="742" y="1395"/>
                        <a:pt x="608" y="1261"/>
                      </a:cubicBezTo>
                      <a:cubicBezTo>
                        <a:pt x="191" y="844"/>
                        <a:pt x="489" y="142"/>
                        <a:pt x="1072" y="142"/>
                      </a:cubicBezTo>
                      <a:close/>
                      <a:moveTo>
                        <a:pt x="1070" y="1"/>
                      </a:moveTo>
                      <a:cubicBezTo>
                        <a:pt x="875" y="1"/>
                        <a:pt x="675" y="74"/>
                        <a:pt x="512" y="237"/>
                      </a:cubicBezTo>
                      <a:cubicBezTo>
                        <a:pt x="0" y="737"/>
                        <a:pt x="358" y="1594"/>
                        <a:pt x="1072" y="1594"/>
                      </a:cubicBezTo>
                      <a:cubicBezTo>
                        <a:pt x="1512"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35" name="Google Shape;1535;p21"/>
                <p:cNvSpPr/>
                <p:nvPr/>
              </p:nvSpPr>
              <p:spPr>
                <a:xfrm>
                  <a:off x="709600"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9" y="1456"/>
                      </a:cubicBezTo>
                      <a:cubicBezTo>
                        <a:pt x="896" y="1456"/>
                        <a:pt x="730" y="1395"/>
                        <a:pt x="596" y="1261"/>
                      </a:cubicBezTo>
                      <a:cubicBezTo>
                        <a:pt x="179" y="844"/>
                        <a:pt x="477" y="142"/>
                        <a:pt x="1060" y="142"/>
                      </a:cubicBezTo>
                      <a:close/>
                      <a:moveTo>
                        <a:pt x="1061" y="1"/>
                      </a:moveTo>
                      <a:cubicBezTo>
                        <a:pt x="864" y="1"/>
                        <a:pt x="663" y="74"/>
                        <a:pt x="501" y="237"/>
                      </a:cubicBezTo>
                      <a:cubicBezTo>
                        <a:pt x="1"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36" name="Google Shape;1536;p21"/>
                <p:cNvSpPr/>
                <p:nvPr/>
              </p:nvSpPr>
              <p:spPr>
                <a:xfrm>
                  <a:off x="835800" y="2948450"/>
                  <a:ext cx="46775" cy="39875"/>
                </a:xfrm>
                <a:custGeom>
                  <a:avLst/>
                  <a:gdLst/>
                  <a:ahLst/>
                  <a:cxnLst/>
                  <a:rect l="l" t="t" r="r" b="b"/>
                  <a:pathLst>
                    <a:path w="1871" h="1595" extrusionOk="0">
                      <a:moveTo>
                        <a:pt x="1072" y="142"/>
                      </a:moveTo>
                      <a:cubicBezTo>
                        <a:pt x="1430" y="142"/>
                        <a:pt x="1727" y="427"/>
                        <a:pt x="1727" y="797"/>
                      </a:cubicBezTo>
                      <a:cubicBezTo>
                        <a:pt x="1727" y="1192"/>
                        <a:pt x="1405" y="1456"/>
                        <a:pt x="1068" y="1456"/>
                      </a:cubicBezTo>
                      <a:cubicBezTo>
                        <a:pt x="907" y="1456"/>
                        <a:pt x="743" y="1395"/>
                        <a:pt x="608" y="1261"/>
                      </a:cubicBezTo>
                      <a:cubicBezTo>
                        <a:pt x="191" y="844"/>
                        <a:pt x="489" y="142"/>
                        <a:pt x="1072" y="142"/>
                      </a:cubicBezTo>
                      <a:close/>
                      <a:moveTo>
                        <a:pt x="1070" y="1"/>
                      </a:moveTo>
                      <a:cubicBezTo>
                        <a:pt x="875" y="1"/>
                        <a:pt x="676"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37" name="Google Shape;1537;p21"/>
                <p:cNvSpPr/>
                <p:nvPr/>
              </p:nvSpPr>
              <p:spPr>
                <a:xfrm>
                  <a:off x="962300" y="2948450"/>
                  <a:ext cx="46475" cy="39875"/>
                </a:xfrm>
                <a:custGeom>
                  <a:avLst/>
                  <a:gdLst/>
                  <a:ahLst/>
                  <a:cxnLst/>
                  <a:rect l="l" t="t" r="r" b="b"/>
                  <a:pathLst>
                    <a:path w="1859" h="1595" extrusionOk="0">
                      <a:moveTo>
                        <a:pt x="1061" y="142"/>
                      </a:moveTo>
                      <a:cubicBezTo>
                        <a:pt x="1430" y="142"/>
                        <a:pt x="1715" y="427"/>
                        <a:pt x="1727" y="797"/>
                      </a:cubicBezTo>
                      <a:cubicBezTo>
                        <a:pt x="1727" y="1192"/>
                        <a:pt x="1400" y="1456"/>
                        <a:pt x="1059" y="1456"/>
                      </a:cubicBezTo>
                      <a:cubicBezTo>
                        <a:pt x="896" y="1456"/>
                        <a:pt x="731" y="1395"/>
                        <a:pt x="596" y="1261"/>
                      </a:cubicBezTo>
                      <a:cubicBezTo>
                        <a:pt x="180" y="844"/>
                        <a:pt x="477" y="142"/>
                        <a:pt x="1061" y="142"/>
                      </a:cubicBezTo>
                      <a:close/>
                      <a:moveTo>
                        <a:pt x="1061" y="1"/>
                      </a:moveTo>
                      <a:cubicBezTo>
                        <a:pt x="865" y="1"/>
                        <a:pt x="664" y="74"/>
                        <a:pt x="501" y="237"/>
                      </a:cubicBezTo>
                      <a:cubicBezTo>
                        <a:pt x="1" y="737"/>
                        <a:pt x="358" y="1594"/>
                        <a:pt x="1061"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38" name="Google Shape;1538;p21"/>
                <p:cNvSpPr/>
                <p:nvPr/>
              </p:nvSpPr>
              <p:spPr>
                <a:xfrm>
                  <a:off x="10885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6" y="1456"/>
                        <a:pt x="742" y="1395"/>
                        <a:pt x="607" y="1261"/>
                      </a:cubicBezTo>
                      <a:cubicBezTo>
                        <a:pt x="191" y="844"/>
                        <a:pt x="488" y="142"/>
                        <a:pt x="1072" y="142"/>
                      </a:cubicBezTo>
                      <a:close/>
                      <a:moveTo>
                        <a:pt x="1070" y="1"/>
                      </a:moveTo>
                      <a:cubicBezTo>
                        <a:pt x="874" y="1"/>
                        <a:pt x="675" y="74"/>
                        <a:pt x="512" y="237"/>
                      </a:cubicBezTo>
                      <a:cubicBezTo>
                        <a:pt x="0" y="737"/>
                        <a:pt x="357" y="1594"/>
                        <a:pt x="1072" y="1594"/>
                      </a:cubicBezTo>
                      <a:cubicBezTo>
                        <a:pt x="1512" y="1582"/>
                        <a:pt x="1858" y="1237"/>
                        <a:pt x="1869" y="797"/>
                      </a:cubicBezTo>
                      <a:cubicBezTo>
                        <a:pt x="1861" y="315"/>
                        <a:pt x="1474"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39" name="Google Shape;1539;p21"/>
                <p:cNvSpPr/>
                <p:nvPr/>
              </p:nvSpPr>
              <p:spPr>
                <a:xfrm>
                  <a:off x="1215025"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8" y="1456"/>
                      </a:cubicBezTo>
                      <a:cubicBezTo>
                        <a:pt x="896" y="1456"/>
                        <a:pt x="730" y="1395"/>
                        <a:pt x="596" y="1261"/>
                      </a:cubicBezTo>
                      <a:cubicBezTo>
                        <a:pt x="179" y="844"/>
                        <a:pt x="477" y="142"/>
                        <a:pt x="1060" y="142"/>
                      </a:cubicBezTo>
                      <a:close/>
                      <a:moveTo>
                        <a:pt x="1061" y="1"/>
                      </a:moveTo>
                      <a:cubicBezTo>
                        <a:pt x="864" y="1"/>
                        <a:pt x="663" y="74"/>
                        <a:pt x="500" y="237"/>
                      </a:cubicBezTo>
                      <a:cubicBezTo>
                        <a:pt x="0"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0" name="Google Shape;1540;p21"/>
                <p:cNvSpPr/>
                <p:nvPr/>
              </p:nvSpPr>
              <p:spPr>
                <a:xfrm>
                  <a:off x="13412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8" y="1456"/>
                      </a:cubicBezTo>
                      <a:cubicBezTo>
                        <a:pt x="907" y="1456"/>
                        <a:pt x="742" y="1395"/>
                        <a:pt x="608" y="1261"/>
                      </a:cubicBezTo>
                      <a:cubicBezTo>
                        <a:pt x="191" y="844"/>
                        <a:pt x="489" y="142"/>
                        <a:pt x="1072" y="142"/>
                      </a:cubicBezTo>
                      <a:close/>
                      <a:moveTo>
                        <a:pt x="1070" y="1"/>
                      </a:moveTo>
                      <a:cubicBezTo>
                        <a:pt x="875" y="1"/>
                        <a:pt x="675"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1" name="Google Shape;1541;p21"/>
                <p:cNvSpPr/>
                <p:nvPr/>
              </p:nvSpPr>
              <p:spPr>
                <a:xfrm>
                  <a:off x="583100"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8" y="1265"/>
                      </a:cubicBezTo>
                      <a:cubicBezTo>
                        <a:pt x="191" y="849"/>
                        <a:pt x="489" y="146"/>
                        <a:pt x="1072" y="146"/>
                      </a:cubicBezTo>
                      <a:close/>
                      <a:moveTo>
                        <a:pt x="1073" y="0"/>
                      </a:moveTo>
                      <a:cubicBezTo>
                        <a:pt x="876" y="0"/>
                        <a:pt x="675" y="75"/>
                        <a:pt x="512" y="242"/>
                      </a:cubicBezTo>
                      <a:cubicBezTo>
                        <a:pt x="0" y="742"/>
                        <a:pt x="358" y="1599"/>
                        <a:pt x="1072" y="1599"/>
                      </a:cubicBezTo>
                      <a:cubicBezTo>
                        <a:pt x="1512"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2" name="Google Shape;1542;p21"/>
                <p:cNvSpPr/>
                <p:nvPr/>
              </p:nvSpPr>
              <p:spPr>
                <a:xfrm>
                  <a:off x="709600"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1" y="242"/>
                      </a:cubicBezTo>
                      <a:cubicBezTo>
                        <a:pt x="1"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3" name="Google Shape;1543;p21"/>
                <p:cNvSpPr/>
                <p:nvPr/>
              </p:nvSpPr>
              <p:spPr>
                <a:xfrm>
                  <a:off x="835800" y="3067100"/>
                  <a:ext cx="46775" cy="39975"/>
                </a:xfrm>
                <a:custGeom>
                  <a:avLst/>
                  <a:gdLst/>
                  <a:ahLst/>
                  <a:cxnLst/>
                  <a:rect l="l" t="t" r="r" b="b"/>
                  <a:pathLst>
                    <a:path w="1871" h="1599" extrusionOk="0">
                      <a:moveTo>
                        <a:pt x="1072" y="146"/>
                      </a:moveTo>
                      <a:cubicBezTo>
                        <a:pt x="1430" y="146"/>
                        <a:pt x="1727" y="432"/>
                        <a:pt x="1727" y="801"/>
                      </a:cubicBezTo>
                      <a:cubicBezTo>
                        <a:pt x="1727" y="1196"/>
                        <a:pt x="1400" y="1460"/>
                        <a:pt x="1063" y="1460"/>
                      </a:cubicBezTo>
                      <a:cubicBezTo>
                        <a:pt x="902" y="1460"/>
                        <a:pt x="739" y="1400"/>
                        <a:pt x="608" y="1265"/>
                      </a:cubicBezTo>
                      <a:cubicBezTo>
                        <a:pt x="191" y="849"/>
                        <a:pt x="489" y="146"/>
                        <a:pt x="1072" y="146"/>
                      </a:cubicBezTo>
                      <a:close/>
                      <a:moveTo>
                        <a:pt x="1073" y="0"/>
                      </a:moveTo>
                      <a:cubicBezTo>
                        <a:pt x="876" y="0"/>
                        <a:pt x="676"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4" name="Google Shape;1544;p21"/>
                <p:cNvSpPr/>
                <p:nvPr/>
              </p:nvSpPr>
              <p:spPr>
                <a:xfrm>
                  <a:off x="962300" y="3067100"/>
                  <a:ext cx="46475" cy="39975"/>
                </a:xfrm>
                <a:custGeom>
                  <a:avLst/>
                  <a:gdLst/>
                  <a:ahLst/>
                  <a:cxnLst/>
                  <a:rect l="l" t="t" r="r" b="b"/>
                  <a:pathLst>
                    <a:path w="1859" h="1599" extrusionOk="0">
                      <a:moveTo>
                        <a:pt x="1061" y="146"/>
                      </a:moveTo>
                      <a:cubicBezTo>
                        <a:pt x="1430" y="146"/>
                        <a:pt x="1727" y="432"/>
                        <a:pt x="1727" y="801"/>
                      </a:cubicBezTo>
                      <a:cubicBezTo>
                        <a:pt x="1719" y="1196"/>
                        <a:pt x="1395" y="1460"/>
                        <a:pt x="1056" y="1460"/>
                      </a:cubicBezTo>
                      <a:cubicBezTo>
                        <a:pt x="895" y="1460"/>
                        <a:pt x="731" y="1400"/>
                        <a:pt x="596" y="1265"/>
                      </a:cubicBezTo>
                      <a:cubicBezTo>
                        <a:pt x="180" y="849"/>
                        <a:pt x="477" y="146"/>
                        <a:pt x="1061" y="146"/>
                      </a:cubicBezTo>
                      <a:close/>
                      <a:moveTo>
                        <a:pt x="1061" y="0"/>
                      </a:moveTo>
                      <a:cubicBezTo>
                        <a:pt x="865" y="0"/>
                        <a:pt x="664" y="75"/>
                        <a:pt x="501" y="242"/>
                      </a:cubicBezTo>
                      <a:cubicBezTo>
                        <a:pt x="1" y="742"/>
                        <a:pt x="358" y="1599"/>
                        <a:pt x="1061" y="1599"/>
                      </a:cubicBezTo>
                      <a:cubicBezTo>
                        <a:pt x="1501" y="1587"/>
                        <a:pt x="1858" y="1242"/>
                        <a:pt x="1858" y="801"/>
                      </a:cubicBezTo>
                      <a:cubicBezTo>
                        <a:pt x="1858" y="320"/>
                        <a:pt x="1469"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5" name="Google Shape;1545;p21"/>
                <p:cNvSpPr/>
                <p:nvPr/>
              </p:nvSpPr>
              <p:spPr>
                <a:xfrm>
                  <a:off x="1088525"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7" y="1265"/>
                      </a:cubicBezTo>
                      <a:cubicBezTo>
                        <a:pt x="191" y="849"/>
                        <a:pt x="488" y="146"/>
                        <a:pt x="1072" y="146"/>
                      </a:cubicBezTo>
                      <a:close/>
                      <a:moveTo>
                        <a:pt x="1073" y="0"/>
                      </a:moveTo>
                      <a:cubicBezTo>
                        <a:pt x="876" y="0"/>
                        <a:pt x="675" y="75"/>
                        <a:pt x="512" y="242"/>
                      </a:cubicBezTo>
                      <a:cubicBezTo>
                        <a:pt x="0" y="742"/>
                        <a:pt x="357" y="1599"/>
                        <a:pt x="1072" y="1599"/>
                      </a:cubicBezTo>
                      <a:cubicBezTo>
                        <a:pt x="1512" y="1587"/>
                        <a:pt x="1858" y="1242"/>
                        <a:pt x="1869" y="801"/>
                      </a:cubicBezTo>
                      <a:cubicBezTo>
                        <a:pt x="1869"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6" name="Google Shape;1546;p21"/>
                <p:cNvSpPr/>
                <p:nvPr/>
              </p:nvSpPr>
              <p:spPr>
                <a:xfrm>
                  <a:off x="1215025"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0" y="242"/>
                      </a:cubicBezTo>
                      <a:cubicBezTo>
                        <a:pt x="0"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7" name="Google Shape;1547;p21"/>
                <p:cNvSpPr/>
                <p:nvPr/>
              </p:nvSpPr>
              <p:spPr>
                <a:xfrm>
                  <a:off x="1341225" y="3067100"/>
                  <a:ext cx="46750" cy="39975"/>
                </a:xfrm>
                <a:custGeom>
                  <a:avLst/>
                  <a:gdLst/>
                  <a:ahLst/>
                  <a:cxnLst/>
                  <a:rect l="l" t="t" r="r" b="b"/>
                  <a:pathLst>
                    <a:path w="1870" h="1599" extrusionOk="0">
                      <a:moveTo>
                        <a:pt x="1072" y="146"/>
                      </a:moveTo>
                      <a:cubicBezTo>
                        <a:pt x="1429" y="146"/>
                        <a:pt x="1727" y="432"/>
                        <a:pt x="1727" y="801"/>
                      </a:cubicBezTo>
                      <a:cubicBezTo>
                        <a:pt x="1727" y="1196"/>
                        <a:pt x="1400" y="1460"/>
                        <a:pt x="1062" y="1460"/>
                      </a:cubicBezTo>
                      <a:cubicBezTo>
                        <a:pt x="902" y="1460"/>
                        <a:pt x="739" y="1400"/>
                        <a:pt x="608" y="1265"/>
                      </a:cubicBezTo>
                      <a:cubicBezTo>
                        <a:pt x="191" y="849"/>
                        <a:pt x="489" y="146"/>
                        <a:pt x="1072" y="146"/>
                      </a:cubicBezTo>
                      <a:close/>
                      <a:moveTo>
                        <a:pt x="1073" y="0"/>
                      </a:moveTo>
                      <a:cubicBezTo>
                        <a:pt x="876" y="0"/>
                        <a:pt x="675"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8" name="Google Shape;1548;p21"/>
                <p:cNvSpPr/>
                <p:nvPr/>
              </p:nvSpPr>
              <p:spPr>
                <a:xfrm>
                  <a:off x="583100"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7" y="1461"/>
                        <a:pt x="742" y="1401"/>
                        <a:pt x="608" y="1266"/>
                      </a:cubicBezTo>
                      <a:cubicBezTo>
                        <a:pt x="191" y="849"/>
                        <a:pt x="489" y="147"/>
                        <a:pt x="1072" y="147"/>
                      </a:cubicBezTo>
                      <a:close/>
                      <a:moveTo>
                        <a:pt x="1070" y="1"/>
                      </a:moveTo>
                      <a:cubicBezTo>
                        <a:pt x="875" y="1"/>
                        <a:pt x="675" y="75"/>
                        <a:pt x="512" y="242"/>
                      </a:cubicBezTo>
                      <a:cubicBezTo>
                        <a:pt x="0" y="742"/>
                        <a:pt x="358" y="1599"/>
                        <a:pt x="1072" y="1599"/>
                      </a:cubicBezTo>
                      <a:cubicBezTo>
                        <a:pt x="1512"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49" name="Google Shape;1549;p21"/>
                <p:cNvSpPr/>
                <p:nvPr/>
              </p:nvSpPr>
              <p:spPr>
                <a:xfrm>
                  <a:off x="709600"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9" y="1461"/>
                      </a:cubicBezTo>
                      <a:cubicBezTo>
                        <a:pt x="896" y="1461"/>
                        <a:pt x="730" y="1401"/>
                        <a:pt x="596" y="1266"/>
                      </a:cubicBezTo>
                      <a:cubicBezTo>
                        <a:pt x="179" y="849"/>
                        <a:pt x="477" y="147"/>
                        <a:pt x="1060" y="147"/>
                      </a:cubicBezTo>
                      <a:close/>
                      <a:moveTo>
                        <a:pt x="1061" y="1"/>
                      </a:moveTo>
                      <a:cubicBezTo>
                        <a:pt x="864" y="1"/>
                        <a:pt x="663" y="75"/>
                        <a:pt x="501" y="242"/>
                      </a:cubicBezTo>
                      <a:cubicBezTo>
                        <a:pt x="1"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0" name="Google Shape;1550;p21"/>
                <p:cNvSpPr/>
                <p:nvPr/>
              </p:nvSpPr>
              <p:spPr>
                <a:xfrm>
                  <a:off x="835800" y="3185850"/>
                  <a:ext cx="46775" cy="40000"/>
                </a:xfrm>
                <a:custGeom>
                  <a:avLst/>
                  <a:gdLst/>
                  <a:ahLst/>
                  <a:cxnLst/>
                  <a:rect l="l" t="t" r="r" b="b"/>
                  <a:pathLst>
                    <a:path w="1871" h="1600" extrusionOk="0">
                      <a:moveTo>
                        <a:pt x="1072" y="147"/>
                      </a:moveTo>
                      <a:cubicBezTo>
                        <a:pt x="1430" y="147"/>
                        <a:pt x="1727" y="433"/>
                        <a:pt x="1727" y="802"/>
                      </a:cubicBezTo>
                      <a:cubicBezTo>
                        <a:pt x="1727" y="1197"/>
                        <a:pt x="1405" y="1461"/>
                        <a:pt x="1068" y="1461"/>
                      </a:cubicBezTo>
                      <a:cubicBezTo>
                        <a:pt x="907" y="1461"/>
                        <a:pt x="743" y="1401"/>
                        <a:pt x="608" y="1266"/>
                      </a:cubicBezTo>
                      <a:cubicBezTo>
                        <a:pt x="191" y="849"/>
                        <a:pt x="489" y="147"/>
                        <a:pt x="1072" y="147"/>
                      </a:cubicBezTo>
                      <a:close/>
                      <a:moveTo>
                        <a:pt x="1071" y="1"/>
                      </a:moveTo>
                      <a:cubicBezTo>
                        <a:pt x="875" y="1"/>
                        <a:pt x="676" y="75"/>
                        <a:pt x="513" y="242"/>
                      </a:cubicBezTo>
                      <a:cubicBezTo>
                        <a:pt x="1" y="742"/>
                        <a:pt x="358" y="1599"/>
                        <a:pt x="1072" y="1599"/>
                      </a:cubicBezTo>
                      <a:cubicBezTo>
                        <a:pt x="1513" y="1588"/>
                        <a:pt x="1858" y="1242"/>
                        <a:pt x="1870" y="802"/>
                      </a:cubicBezTo>
                      <a:cubicBezTo>
                        <a:pt x="1862" y="320"/>
                        <a:pt x="1475" y="1"/>
                        <a:pt x="107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1" name="Google Shape;1551;p21"/>
                <p:cNvSpPr/>
                <p:nvPr/>
              </p:nvSpPr>
              <p:spPr>
                <a:xfrm>
                  <a:off x="962300" y="3185850"/>
                  <a:ext cx="46475" cy="40000"/>
                </a:xfrm>
                <a:custGeom>
                  <a:avLst/>
                  <a:gdLst/>
                  <a:ahLst/>
                  <a:cxnLst/>
                  <a:rect l="l" t="t" r="r" b="b"/>
                  <a:pathLst>
                    <a:path w="1859" h="1600" extrusionOk="0">
                      <a:moveTo>
                        <a:pt x="1061" y="147"/>
                      </a:moveTo>
                      <a:cubicBezTo>
                        <a:pt x="1430" y="147"/>
                        <a:pt x="1715" y="433"/>
                        <a:pt x="1727" y="802"/>
                      </a:cubicBezTo>
                      <a:cubicBezTo>
                        <a:pt x="1727" y="1197"/>
                        <a:pt x="1400" y="1461"/>
                        <a:pt x="1059" y="1461"/>
                      </a:cubicBezTo>
                      <a:cubicBezTo>
                        <a:pt x="896" y="1461"/>
                        <a:pt x="731" y="1401"/>
                        <a:pt x="596" y="1266"/>
                      </a:cubicBezTo>
                      <a:cubicBezTo>
                        <a:pt x="180" y="849"/>
                        <a:pt x="477" y="147"/>
                        <a:pt x="1061" y="147"/>
                      </a:cubicBezTo>
                      <a:close/>
                      <a:moveTo>
                        <a:pt x="1061" y="1"/>
                      </a:moveTo>
                      <a:cubicBezTo>
                        <a:pt x="865" y="1"/>
                        <a:pt x="664" y="75"/>
                        <a:pt x="501" y="242"/>
                      </a:cubicBezTo>
                      <a:cubicBezTo>
                        <a:pt x="1" y="742"/>
                        <a:pt x="358" y="1599"/>
                        <a:pt x="1061" y="1599"/>
                      </a:cubicBezTo>
                      <a:cubicBezTo>
                        <a:pt x="1501" y="1588"/>
                        <a:pt x="1858" y="1242"/>
                        <a:pt x="1858" y="802"/>
                      </a:cubicBezTo>
                      <a:cubicBezTo>
                        <a:pt x="1858" y="320"/>
                        <a:pt x="1469"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2" name="Google Shape;1552;p21"/>
                <p:cNvSpPr/>
                <p:nvPr/>
              </p:nvSpPr>
              <p:spPr>
                <a:xfrm>
                  <a:off x="10885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6" y="1461"/>
                        <a:pt x="742" y="1401"/>
                        <a:pt x="607" y="1266"/>
                      </a:cubicBezTo>
                      <a:cubicBezTo>
                        <a:pt x="191" y="849"/>
                        <a:pt x="488" y="147"/>
                        <a:pt x="1072" y="147"/>
                      </a:cubicBezTo>
                      <a:close/>
                      <a:moveTo>
                        <a:pt x="1070" y="1"/>
                      </a:moveTo>
                      <a:cubicBezTo>
                        <a:pt x="875" y="1"/>
                        <a:pt x="675" y="75"/>
                        <a:pt x="512" y="242"/>
                      </a:cubicBezTo>
                      <a:cubicBezTo>
                        <a:pt x="0" y="742"/>
                        <a:pt x="357" y="1599"/>
                        <a:pt x="1072" y="1599"/>
                      </a:cubicBezTo>
                      <a:cubicBezTo>
                        <a:pt x="1512" y="1588"/>
                        <a:pt x="1858" y="1242"/>
                        <a:pt x="1869" y="802"/>
                      </a:cubicBezTo>
                      <a:cubicBezTo>
                        <a:pt x="1861"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3" name="Google Shape;1553;p21"/>
                <p:cNvSpPr/>
                <p:nvPr/>
              </p:nvSpPr>
              <p:spPr>
                <a:xfrm>
                  <a:off x="1215025"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8" y="1461"/>
                      </a:cubicBezTo>
                      <a:cubicBezTo>
                        <a:pt x="896" y="1461"/>
                        <a:pt x="730" y="1401"/>
                        <a:pt x="596" y="1266"/>
                      </a:cubicBezTo>
                      <a:cubicBezTo>
                        <a:pt x="179" y="849"/>
                        <a:pt x="477" y="147"/>
                        <a:pt x="1060" y="147"/>
                      </a:cubicBezTo>
                      <a:close/>
                      <a:moveTo>
                        <a:pt x="1061" y="1"/>
                      </a:moveTo>
                      <a:cubicBezTo>
                        <a:pt x="864" y="1"/>
                        <a:pt x="663" y="75"/>
                        <a:pt x="500" y="242"/>
                      </a:cubicBezTo>
                      <a:cubicBezTo>
                        <a:pt x="0"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4" name="Google Shape;1554;p21"/>
                <p:cNvSpPr/>
                <p:nvPr/>
              </p:nvSpPr>
              <p:spPr>
                <a:xfrm>
                  <a:off x="13412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8" y="1461"/>
                      </a:cubicBezTo>
                      <a:cubicBezTo>
                        <a:pt x="907" y="1461"/>
                        <a:pt x="742" y="1401"/>
                        <a:pt x="608" y="1266"/>
                      </a:cubicBezTo>
                      <a:cubicBezTo>
                        <a:pt x="191" y="849"/>
                        <a:pt x="489" y="147"/>
                        <a:pt x="1072" y="147"/>
                      </a:cubicBezTo>
                      <a:close/>
                      <a:moveTo>
                        <a:pt x="1070" y="1"/>
                      </a:moveTo>
                      <a:cubicBezTo>
                        <a:pt x="875" y="1"/>
                        <a:pt x="675" y="75"/>
                        <a:pt x="513" y="242"/>
                      </a:cubicBezTo>
                      <a:cubicBezTo>
                        <a:pt x="1" y="742"/>
                        <a:pt x="358" y="1599"/>
                        <a:pt x="1072" y="1599"/>
                      </a:cubicBezTo>
                      <a:cubicBezTo>
                        <a:pt x="1513"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5" name="Google Shape;1555;p21"/>
                <p:cNvSpPr/>
                <p:nvPr/>
              </p:nvSpPr>
              <p:spPr>
                <a:xfrm>
                  <a:off x="583100" y="3304525"/>
                  <a:ext cx="46750" cy="39800"/>
                </a:xfrm>
                <a:custGeom>
                  <a:avLst/>
                  <a:gdLst/>
                  <a:ahLst/>
                  <a:cxnLst/>
                  <a:rect l="l" t="t" r="r" b="b"/>
                  <a:pathLst>
                    <a:path w="1870" h="1592" extrusionOk="0">
                      <a:moveTo>
                        <a:pt x="1058" y="150"/>
                      </a:moveTo>
                      <a:cubicBezTo>
                        <a:pt x="1062" y="150"/>
                        <a:pt x="1067" y="150"/>
                        <a:pt x="1072" y="150"/>
                      </a:cubicBezTo>
                      <a:cubicBezTo>
                        <a:pt x="1429" y="150"/>
                        <a:pt x="1727" y="436"/>
                        <a:pt x="1727" y="805"/>
                      </a:cubicBezTo>
                      <a:cubicBezTo>
                        <a:pt x="1727" y="1200"/>
                        <a:pt x="1399" y="1464"/>
                        <a:pt x="1062" y="1464"/>
                      </a:cubicBezTo>
                      <a:cubicBezTo>
                        <a:pt x="901" y="1464"/>
                        <a:pt x="738" y="1404"/>
                        <a:pt x="608" y="1270"/>
                      </a:cubicBezTo>
                      <a:cubicBezTo>
                        <a:pt x="194" y="856"/>
                        <a:pt x="484" y="150"/>
                        <a:pt x="1058" y="150"/>
                      </a:cubicBezTo>
                      <a:close/>
                      <a:moveTo>
                        <a:pt x="1066" y="1"/>
                      </a:moveTo>
                      <a:cubicBezTo>
                        <a:pt x="871" y="1"/>
                        <a:pt x="673" y="73"/>
                        <a:pt x="512" y="234"/>
                      </a:cubicBezTo>
                      <a:cubicBezTo>
                        <a:pt x="0" y="746"/>
                        <a:pt x="358" y="1591"/>
                        <a:pt x="1072" y="1591"/>
                      </a:cubicBezTo>
                      <a:cubicBezTo>
                        <a:pt x="1512" y="1591"/>
                        <a:pt x="1858" y="1246"/>
                        <a:pt x="1870" y="805"/>
                      </a:cubicBezTo>
                      <a:cubicBezTo>
                        <a:pt x="1870"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6" name="Google Shape;1556;p21"/>
                <p:cNvSpPr/>
                <p:nvPr/>
              </p:nvSpPr>
              <p:spPr>
                <a:xfrm>
                  <a:off x="709600" y="3304525"/>
                  <a:ext cx="46450" cy="39800"/>
                </a:xfrm>
                <a:custGeom>
                  <a:avLst/>
                  <a:gdLst/>
                  <a:ahLst/>
                  <a:cxnLst/>
                  <a:rect l="l" t="t" r="r" b="b"/>
                  <a:pathLst>
                    <a:path w="1858" h="1592" extrusionOk="0">
                      <a:moveTo>
                        <a:pt x="1046" y="150"/>
                      </a:moveTo>
                      <a:cubicBezTo>
                        <a:pt x="1051" y="150"/>
                        <a:pt x="1055" y="150"/>
                        <a:pt x="1060" y="150"/>
                      </a:cubicBezTo>
                      <a:cubicBezTo>
                        <a:pt x="1429" y="150"/>
                        <a:pt x="1727" y="436"/>
                        <a:pt x="1727" y="805"/>
                      </a:cubicBezTo>
                      <a:cubicBezTo>
                        <a:pt x="1719" y="1200"/>
                        <a:pt x="1394" y="1464"/>
                        <a:pt x="1056" y="1464"/>
                      </a:cubicBezTo>
                      <a:cubicBezTo>
                        <a:pt x="895" y="1464"/>
                        <a:pt x="730" y="1404"/>
                        <a:pt x="596" y="1270"/>
                      </a:cubicBezTo>
                      <a:cubicBezTo>
                        <a:pt x="183" y="856"/>
                        <a:pt x="472" y="150"/>
                        <a:pt x="1046" y="150"/>
                      </a:cubicBezTo>
                      <a:close/>
                      <a:moveTo>
                        <a:pt x="1054" y="1"/>
                      </a:moveTo>
                      <a:cubicBezTo>
                        <a:pt x="859" y="1"/>
                        <a:pt x="662" y="73"/>
                        <a:pt x="501" y="234"/>
                      </a:cubicBezTo>
                      <a:cubicBezTo>
                        <a:pt x="1" y="734"/>
                        <a:pt x="358" y="1591"/>
                        <a:pt x="1060"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7" name="Google Shape;1557;p21"/>
                <p:cNvSpPr/>
                <p:nvPr/>
              </p:nvSpPr>
              <p:spPr>
                <a:xfrm>
                  <a:off x="835800" y="3304525"/>
                  <a:ext cx="46775" cy="39800"/>
                </a:xfrm>
                <a:custGeom>
                  <a:avLst/>
                  <a:gdLst/>
                  <a:ahLst/>
                  <a:cxnLst/>
                  <a:rect l="l" t="t" r="r" b="b"/>
                  <a:pathLst>
                    <a:path w="1871" h="1592" extrusionOk="0">
                      <a:moveTo>
                        <a:pt x="1058" y="150"/>
                      </a:moveTo>
                      <a:cubicBezTo>
                        <a:pt x="1063" y="150"/>
                        <a:pt x="1068" y="150"/>
                        <a:pt x="1072" y="150"/>
                      </a:cubicBezTo>
                      <a:cubicBezTo>
                        <a:pt x="1430" y="150"/>
                        <a:pt x="1727" y="436"/>
                        <a:pt x="1727" y="805"/>
                      </a:cubicBezTo>
                      <a:cubicBezTo>
                        <a:pt x="1727" y="1200"/>
                        <a:pt x="1400" y="1464"/>
                        <a:pt x="1063" y="1464"/>
                      </a:cubicBezTo>
                      <a:cubicBezTo>
                        <a:pt x="902" y="1464"/>
                        <a:pt x="739" y="1404"/>
                        <a:pt x="608" y="1270"/>
                      </a:cubicBezTo>
                      <a:cubicBezTo>
                        <a:pt x="195" y="856"/>
                        <a:pt x="484" y="150"/>
                        <a:pt x="1058" y="150"/>
                      </a:cubicBezTo>
                      <a:close/>
                      <a:moveTo>
                        <a:pt x="1066" y="1"/>
                      </a:moveTo>
                      <a:cubicBezTo>
                        <a:pt x="872" y="1"/>
                        <a:pt x="674" y="73"/>
                        <a:pt x="513" y="234"/>
                      </a:cubicBezTo>
                      <a:cubicBezTo>
                        <a:pt x="1" y="746"/>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8" name="Google Shape;1558;p21"/>
                <p:cNvSpPr/>
                <p:nvPr/>
              </p:nvSpPr>
              <p:spPr>
                <a:xfrm>
                  <a:off x="962300" y="3304525"/>
                  <a:ext cx="46475" cy="39800"/>
                </a:xfrm>
                <a:custGeom>
                  <a:avLst/>
                  <a:gdLst/>
                  <a:ahLst/>
                  <a:cxnLst/>
                  <a:rect l="l" t="t" r="r" b="b"/>
                  <a:pathLst>
                    <a:path w="1859" h="1592" extrusionOk="0">
                      <a:moveTo>
                        <a:pt x="1046" y="150"/>
                      </a:moveTo>
                      <a:cubicBezTo>
                        <a:pt x="1051" y="150"/>
                        <a:pt x="1056" y="150"/>
                        <a:pt x="1061" y="150"/>
                      </a:cubicBezTo>
                      <a:cubicBezTo>
                        <a:pt x="1430" y="150"/>
                        <a:pt x="1727" y="436"/>
                        <a:pt x="1727" y="805"/>
                      </a:cubicBezTo>
                      <a:cubicBezTo>
                        <a:pt x="1719" y="1200"/>
                        <a:pt x="1395" y="1464"/>
                        <a:pt x="1056" y="1464"/>
                      </a:cubicBezTo>
                      <a:cubicBezTo>
                        <a:pt x="895" y="1464"/>
                        <a:pt x="731" y="1404"/>
                        <a:pt x="596" y="1270"/>
                      </a:cubicBezTo>
                      <a:cubicBezTo>
                        <a:pt x="183" y="856"/>
                        <a:pt x="472" y="150"/>
                        <a:pt x="1046" y="150"/>
                      </a:cubicBezTo>
                      <a:close/>
                      <a:moveTo>
                        <a:pt x="1054" y="1"/>
                      </a:moveTo>
                      <a:cubicBezTo>
                        <a:pt x="860" y="1"/>
                        <a:pt x="662" y="73"/>
                        <a:pt x="501" y="234"/>
                      </a:cubicBezTo>
                      <a:cubicBezTo>
                        <a:pt x="1" y="746"/>
                        <a:pt x="358" y="1591"/>
                        <a:pt x="1061"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59" name="Google Shape;1559;p21"/>
                <p:cNvSpPr/>
                <p:nvPr/>
              </p:nvSpPr>
              <p:spPr>
                <a:xfrm>
                  <a:off x="1088525" y="3304525"/>
                  <a:ext cx="46750" cy="39800"/>
                </a:xfrm>
                <a:custGeom>
                  <a:avLst/>
                  <a:gdLst/>
                  <a:ahLst/>
                  <a:cxnLst/>
                  <a:rect l="l" t="t" r="r" b="b"/>
                  <a:pathLst>
                    <a:path w="1870" h="1592" extrusionOk="0">
                      <a:moveTo>
                        <a:pt x="1057" y="150"/>
                      </a:moveTo>
                      <a:cubicBezTo>
                        <a:pt x="1062" y="150"/>
                        <a:pt x="1067" y="150"/>
                        <a:pt x="1072" y="150"/>
                      </a:cubicBezTo>
                      <a:cubicBezTo>
                        <a:pt x="1429" y="150"/>
                        <a:pt x="1727" y="436"/>
                        <a:pt x="1727" y="805"/>
                      </a:cubicBezTo>
                      <a:cubicBezTo>
                        <a:pt x="1727" y="1200"/>
                        <a:pt x="1399" y="1464"/>
                        <a:pt x="1062" y="1464"/>
                      </a:cubicBezTo>
                      <a:cubicBezTo>
                        <a:pt x="901" y="1464"/>
                        <a:pt x="738" y="1404"/>
                        <a:pt x="607" y="1270"/>
                      </a:cubicBezTo>
                      <a:cubicBezTo>
                        <a:pt x="194" y="856"/>
                        <a:pt x="483" y="150"/>
                        <a:pt x="1057" y="150"/>
                      </a:cubicBezTo>
                      <a:close/>
                      <a:moveTo>
                        <a:pt x="1066" y="1"/>
                      </a:moveTo>
                      <a:cubicBezTo>
                        <a:pt x="871" y="1"/>
                        <a:pt x="673" y="73"/>
                        <a:pt x="512" y="234"/>
                      </a:cubicBezTo>
                      <a:cubicBezTo>
                        <a:pt x="0" y="746"/>
                        <a:pt x="357" y="1591"/>
                        <a:pt x="1072" y="1591"/>
                      </a:cubicBezTo>
                      <a:cubicBezTo>
                        <a:pt x="1512" y="1591"/>
                        <a:pt x="1858" y="1246"/>
                        <a:pt x="1869" y="805"/>
                      </a:cubicBezTo>
                      <a:cubicBezTo>
                        <a:pt x="1869"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60" name="Google Shape;1560;p21"/>
                <p:cNvSpPr/>
                <p:nvPr/>
              </p:nvSpPr>
              <p:spPr>
                <a:xfrm>
                  <a:off x="1214800" y="3304625"/>
                  <a:ext cx="46675" cy="39700"/>
                </a:xfrm>
                <a:custGeom>
                  <a:avLst/>
                  <a:gdLst/>
                  <a:ahLst/>
                  <a:cxnLst/>
                  <a:rect l="l" t="t" r="r" b="b"/>
                  <a:pathLst>
                    <a:path w="1867" h="1588" extrusionOk="0">
                      <a:moveTo>
                        <a:pt x="1055" y="146"/>
                      </a:moveTo>
                      <a:cubicBezTo>
                        <a:pt x="1059" y="146"/>
                        <a:pt x="1064" y="146"/>
                        <a:pt x="1069" y="146"/>
                      </a:cubicBezTo>
                      <a:cubicBezTo>
                        <a:pt x="1438" y="146"/>
                        <a:pt x="1736" y="432"/>
                        <a:pt x="1736" y="801"/>
                      </a:cubicBezTo>
                      <a:cubicBezTo>
                        <a:pt x="1728" y="1196"/>
                        <a:pt x="1403" y="1460"/>
                        <a:pt x="1065" y="1460"/>
                      </a:cubicBezTo>
                      <a:cubicBezTo>
                        <a:pt x="904" y="1460"/>
                        <a:pt x="739" y="1400"/>
                        <a:pt x="605" y="1266"/>
                      </a:cubicBezTo>
                      <a:cubicBezTo>
                        <a:pt x="191" y="852"/>
                        <a:pt x="481" y="146"/>
                        <a:pt x="1055" y="146"/>
                      </a:cubicBezTo>
                      <a:close/>
                      <a:moveTo>
                        <a:pt x="1066" y="0"/>
                      </a:moveTo>
                      <a:cubicBezTo>
                        <a:pt x="868" y="0"/>
                        <a:pt x="664" y="75"/>
                        <a:pt x="497" y="242"/>
                      </a:cubicBezTo>
                      <a:cubicBezTo>
                        <a:pt x="1" y="738"/>
                        <a:pt x="361" y="1587"/>
                        <a:pt x="1055" y="1587"/>
                      </a:cubicBezTo>
                      <a:cubicBezTo>
                        <a:pt x="1059" y="1587"/>
                        <a:pt x="1064" y="1587"/>
                        <a:pt x="1069" y="1587"/>
                      </a:cubicBezTo>
                      <a:cubicBezTo>
                        <a:pt x="1510" y="1587"/>
                        <a:pt x="1855" y="1230"/>
                        <a:pt x="1867" y="801"/>
                      </a:cubicBezTo>
                      <a:cubicBezTo>
                        <a:pt x="1867" y="320"/>
                        <a:pt x="1477" y="0"/>
                        <a:pt x="1066"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61" name="Google Shape;1561;p21"/>
                <p:cNvSpPr/>
                <p:nvPr/>
              </p:nvSpPr>
              <p:spPr>
                <a:xfrm>
                  <a:off x="1341225" y="3304525"/>
                  <a:ext cx="46750" cy="39800"/>
                </a:xfrm>
                <a:custGeom>
                  <a:avLst/>
                  <a:gdLst/>
                  <a:ahLst/>
                  <a:cxnLst/>
                  <a:rect l="l" t="t" r="r" b="b"/>
                  <a:pathLst>
                    <a:path w="1870" h="1592" extrusionOk="0">
                      <a:moveTo>
                        <a:pt x="1058" y="150"/>
                      </a:moveTo>
                      <a:cubicBezTo>
                        <a:pt x="1063" y="150"/>
                        <a:pt x="1067" y="150"/>
                        <a:pt x="1072" y="150"/>
                      </a:cubicBezTo>
                      <a:cubicBezTo>
                        <a:pt x="1429" y="150"/>
                        <a:pt x="1727" y="436"/>
                        <a:pt x="1727" y="805"/>
                      </a:cubicBezTo>
                      <a:cubicBezTo>
                        <a:pt x="1727" y="1200"/>
                        <a:pt x="1400" y="1464"/>
                        <a:pt x="1062" y="1464"/>
                      </a:cubicBezTo>
                      <a:cubicBezTo>
                        <a:pt x="902" y="1464"/>
                        <a:pt x="739" y="1404"/>
                        <a:pt x="608" y="1270"/>
                      </a:cubicBezTo>
                      <a:cubicBezTo>
                        <a:pt x="195" y="856"/>
                        <a:pt x="484" y="150"/>
                        <a:pt x="1058" y="150"/>
                      </a:cubicBezTo>
                      <a:close/>
                      <a:moveTo>
                        <a:pt x="1066" y="1"/>
                      </a:moveTo>
                      <a:cubicBezTo>
                        <a:pt x="871" y="1"/>
                        <a:pt x="673" y="73"/>
                        <a:pt x="513" y="234"/>
                      </a:cubicBezTo>
                      <a:cubicBezTo>
                        <a:pt x="1" y="734"/>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sp>
          <p:nvSpPr>
            <p:cNvPr id="1562" name="Google Shape;1562;p21"/>
            <p:cNvSpPr/>
            <p:nvPr/>
          </p:nvSpPr>
          <p:spPr>
            <a:xfrm rot="2152776">
              <a:off x="8492097" y="-466228"/>
              <a:ext cx="980357" cy="1960194"/>
            </a:xfrm>
            <a:custGeom>
              <a:avLst/>
              <a:gdLst/>
              <a:ahLst/>
              <a:cxnLst/>
              <a:rect l="l" t="t" r="r" b="b"/>
              <a:pathLst>
                <a:path w="20111" h="40208" extrusionOk="0">
                  <a:moveTo>
                    <a:pt x="20111" y="0"/>
                  </a:moveTo>
                  <a:lnTo>
                    <a:pt x="1" y="20110"/>
                  </a:lnTo>
                  <a:lnTo>
                    <a:pt x="20111" y="40208"/>
                  </a:lnTo>
                  <a:lnTo>
                    <a:pt x="2011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63" name="Google Shape;1563;p21"/>
            <p:cNvSpPr/>
            <p:nvPr/>
          </p:nvSpPr>
          <p:spPr>
            <a:xfrm rot="3388570">
              <a:off x="8491897" y="-291527"/>
              <a:ext cx="980454" cy="1960225"/>
            </a:xfrm>
            <a:custGeom>
              <a:avLst/>
              <a:gdLst/>
              <a:ahLst/>
              <a:cxnLst/>
              <a:rect l="l" t="t" r="r" b="b"/>
              <a:pathLst>
                <a:path w="20111" h="40208" extrusionOk="0">
                  <a:moveTo>
                    <a:pt x="20111" y="0"/>
                  </a:moveTo>
                  <a:lnTo>
                    <a:pt x="1" y="20110"/>
                  </a:lnTo>
                  <a:lnTo>
                    <a:pt x="20111" y="40208"/>
                  </a:lnTo>
                  <a:lnTo>
                    <a:pt x="20111" y="0"/>
                  </a:ln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564" name="Google Shape;1564;p21"/>
          <p:cNvSpPr txBox="1"/>
          <p:nvPr>
            <p:ph type="subTitle" idx="1"/>
          </p:nvPr>
        </p:nvSpPr>
        <p:spPr>
          <a:xfrm>
            <a:off x="1249850" y="2270375"/>
            <a:ext cx="2882700" cy="926100"/>
          </a:xfrm>
          <a:prstGeom prst="rect">
            <a:avLst/>
          </a:prstGeom>
        </p:spPr>
        <p:txBody>
          <a:bodyPr spcFirstLastPara="1" wrap="square" lIns="91425" tIns="91425" rIns="91425" bIns="91425"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p:txBody>
      </p:sp>
      <p:sp>
        <p:nvSpPr>
          <p:cNvPr id="1565" name="Google Shape;1565;p21"/>
          <p:cNvSpPr txBox="1"/>
          <p:nvPr>
            <p:ph type="subTitle" idx="2"/>
          </p:nvPr>
        </p:nvSpPr>
        <p:spPr>
          <a:xfrm>
            <a:off x="1249891" y="2030250"/>
            <a:ext cx="28827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algn="ctr" rtl="0">
              <a:spcBef>
                <a:spcPts val="0"/>
              </a:spcBef>
              <a:spcAft>
                <a:spcPts val="0"/>
              </a:spcAft>
              <a:buSzPts val="1400"/>
              <a:buNone/>
              <a:defRPr b="1"/>
            </a:lvl2pPr>
            <a:lvl3pPr lvl="2" algn="ctr" rtl="0">
              <a:spcBef>
                <a:spcPts val="0"/>
              </a:spcBef>
              <a:spcAft>
                <a:spcPts val="0"/>
              </a:spcAft>
              <a:buSzPts val="1400"/>
              <a:buNone/>
              <a:defRPr b="1"/>
            </a:lvl3pPr>
            <a:lvl4pPr lvl="3" algn="ctr" rtl="0">
              <a:spcBef>
                <a:spcPts val="0"/>
              </a:spcBef>
              <a:spcAft>
                <a:spcPts val="0"/>
              </a:spcAft>
              <a:buSzPts val="1400"/>
              <a:buNone/>
              <a:defRPr b="1"/>
            </a:lvl4pPr>
            <a:lvl5pPr lvl="4" algn="ctr" rtl="0">
              <a:spcBef>
                <a:spcPts val="0"/>
              </a:spcBef>
              <a:spcAft>
                <a:spcPts val="0"/>
              </a:spcAft>
              <a:buSzPts val="1400"/>
              <a:buNone/>
              <a:defRPr b="1"/>
            </a:lvl5pPr>
            <a:lvl6pPr lvl="5" algn="ctr" rtl="0">
              <a:spcBef>
                <a:spcPts val="0"/>
              </a:spcBef>
              <a:spcAft>
                <a:spcPts val="0"/>
              </a:spcAft>
              <a:buSzPts val="1400"/>
              <a:buNone/>
              <a:defRPr b="1"/>
            </a:lvl6pPr>
            <a:lvl7pPr lvl="6" algn="ctr" rtl="0">
              <a:spcBef>
                <a:spcPts val="0"/>
              </a:spcBef>
              <a:spcAft>
                <a:spcPts val="0"/>
              </a:spcAft>
              <a:buSzPts val="1400"/>
              <a:buNone/>
              <a:defRPr b="1"/>
            </a:lvl7pPr>
            <a:lvl8pPr lvl="7" algn="ctr" rtl="0">
              <a:spcBef>
                <a:spcPts val="0"/>
              </a:spcBef>
              <a:spcAft>
                <a:spcPts val="0"/>
              </a:spcAft>
              <a:buSzPts val="1400"/>
              <a:buNone/>
              <a:defRPr b="1"/>
            </a:lvl8pPr>
            <a:lvl9pPr lvl="8" algn="ctr" rtl="0">
              <a:spcBef>
                <a:spcPts val="0"/>
              </a:spcBef>
              <a:spcAft>
                <a:spcPts val="0"/>
              </a:spcAft>
              <a:buSzPts val="1400"/>
              <a:buNone/>
              <a:defRPr b="1"/>
            </a:lvl9pPr>
          </a:lstStyle>
          <a:p/>
        </p:txBody>
      </p:sp>
      <p:sp>
        <p:nvSpPr>
          <p:cNvPr id="1566" name="Google Shape;1566;p21"/>
          <p:cNvSpPr txBox="1"/>
          <p:nvPr>
            <p:ph type="subTitle" idx="3"/>
          </p:nvPr>
        </p:nvSpPr>
        <p:spPr>
          <a:xfrm>
            <a:off x="1012100" y="3276300"/>
            <a:ext cx="3358200" cy="39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1567" name="Google Shape;1567;p21"/>
          <p:cNvSpPr txBox="1"/>
          <p:nvPr>
            <p:ph type="title"/>
          </p:nvPr>
        </p:nvSpPr>
        <p:spPr>
          <a:xfrm>
            <a:off x="1445425" y="476172"/>
            <a:ext cx="6253200" cy="4425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a:latin typeface="Nunito"/>
                <a:ea typeface="Nunito"/>
                <a:cs typeface="Nunito"/>
                <a:sym typeface="Nunito"/>
              </a:defRPr>
            </a:lvl1pPr>
            <a:lvl2pPr lvl="1" rtl="0">
              <a:spcBef>
                <a:spcPts val="0"/>
              </a:spcBef>
              <a:spcAft>
                <a:spcPts val="0"/>
              </a:spcAft>
              <a:buSzPts val="2600"/>
              <a:buNone/>
              <a:defRPr>
                <a:latin typeface="Nunito"/>
                <a:ea typeface="Nunito"/>
                <a:cs typeface="Nunito"/>
                <a:sym typeface="Nunito"/>
              </a:defRPr>
            </a:lvl2pPr>
            <a:lvl3pPr lvl="2" rtl="0">
              <a:spcBef>
                <a:spcPts val="0"/>
              </a:spcBef>
              <a:spcAft>
                <a:spcPts val="0"/>
              </a:spcAft>
              <a:buSzPts val="2600"/>
              <a:buNone/>
              <a:defRPr>
                <a:latin typeface="Nunito"/>
                <a:ea typeface="Nunito"/>
                <a:cs typeface="Nunito"/>
                <a:sym typeface="Nunito"/>
              </a:defRPr>
            </a:lvl3pPr>
            <a:lvl4pPr lvl="3" rtl="0">
              <a:spcBef>
                <a:spcPts val="0"/>
              </a:spcBef>
              <a:spcAft>
                <a:spcPts val="0"/>
              </a:spcAft>
              <a:buSzPts val="2600"/>
              <a:buNone/>
              <a:defRPr>
                <a:latin typeface="Nunito"/>
                <a:ea typeface="Nunito"/>
                <a:cs typeface="Nunito"/>
                <a:sym typeface="Nunito"/>
              </a:defRPr>
            </a:lvl4pPr>
            <a:lvl5pPr lvl="4" rtl="0">
              <a:spcBef>
                <a:spcPts val="0"/>
              </a:spcBef>
              <a:spcAft>
                <a:spcPts val="0"/>
              </a:spcAft>
              <a:buSzPts val="2600"/>
              <a:buNone/>
              <a:defRPr>
                <a:latin typeface="Nunito"/>
                <a:ea typeface="Nunito"/>
                <a:cs typeface="Nunito"/>
                <a:sym typeface="Nunito"/>
              </a:defRPr>
            </a:lvl5pPr>
            <a:lvl6pPr lvl="5" rtl="0">
              <a:spcBef>
                <a:spcPts val="0"/>
              </a:spcBef>
              <a:spcAft>
                <a:spcPts val="0"/>
              </a:spcAft>
              <a:buSzPts val="2600"/>
              <a:buNone/>
              <a:defRPr>
                <a:latin typeface="Nunito"/>
                <a:ea typeface="Nunito"/>
                <a:cs typeface="Nunito"/>
                <a:sym typeface="Nunito"/>
              </a:defRPr>
            </a:lvl6pPr>
            <a:lvl7pPr lvl="6" rtl="0">
              <a:spcBef>
                <a:spcPts val="0"/>
              </a:spcBef>
              <a:spcAft>
                <a:spcPts val="0"/>
              </a:spcAft>
              <a:buSzPts val="2600"/>
              <a:buNone/>
              <a:defRPr>
                <a:latin typeface="Nunito"/>
                <a:ea typeface="Nunito"/>
                <a:cs typeface="Nunito"/>
                <a:sym typeface="Nunito"/>
              </a:defRPr>
            </a:lvl7pPr>
            <a:lvl8pPr lvl="7" rtl="0">
              <a:spcBef>
                <a:spcPts val="0"/>
              </a:spcBef>
              <a:spcAft>
                <a:spcPts val="0"/>
              </a:spcAft>
              <a:buSzPts val="2600"/>
              <a:buNone/>
              <a:defRPr>
                <a:latin typeface="Nunito"/>
                <a:ea typeface="Nunito"/>
                <a:cs typeface="Nunito"/>
                <a:sym typeface="Nunito"/>
              </a:defRPr>
            </a:lvl8pPr>
            <a:lvl9pPr lvl="8" rtl="0">
              <a:spcBef>
                <a:spcPts val="0"/>
              </a:spcBef>
              <a:spcAft>
                <a:spcPts val="0"/>
              </a:spcAft>
              <a:buSzPts val="2600"/>
              <a:buNone/>
              <a:defRPr>
                <a:latin typeface="Nunito"/>
                <a:ea typeface="Nunito"/>
                <a:cs typeface="Nunito"/>
                <a:sym typeface="Nunito"/>
              </a:defRPr>
            </a:lvl9pPr>
          </a:lstStyle>
          <a:p/>
        </p:txBody>
      </p:sp>
      <p:sp>
        <p:nvSpPr>
          <p:cNvPr id="1568" name="Google Shape;1568;p21"/>
          <p:cNvSpPr/>
          <p:nvPr/>
        </p:nvSpPr>
        <p:spPr>
          <a:xfrm rot="-5400000">
            <a:off x="-411000" y="3660658"/>
            <a:ext cx="402900" cy="2052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69" name="Google Shape;1569;p21"/>
          <p:cNvSpPr/>
          <p:nvPr/>
        </p:nvSpPr>
        <p:spPr>
          <a:xfrm>
            <a:off x="-419452" y="338888"/>
            <a:ext cx="696059" cy="668953"/>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0" name="Google Shape;1570;p21"/>
          <p:cNvSpPr/>
          <p:nvPr/>
        </p:nvSpPr>
        <p:spPr>
          <a:xfrm>
            <a:off x="-419452" y="387013"/>
            <a:ext cx="696059" cy="668953"/>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571" name="Google Shape;1571;p21"/>
          <p:cNvGrpSpPr/>
          <p:nvPr/>
        </p:nvGrpSpPr>
        <p:grpSpPr>
          <a:xfrm>
            <a:off x="-570550" y="4291675"/>
            <a:ext cx="804875" cy="395875"/>
            <a:chOff x="583100" y="2948450"/>
            <a:chExt cx="804875" cy="395875"/>
          </a:xfrm>
        </p:grpSpPr>
        <p:sp>
          <p:nvSpPr>
            <p:cNvPr id="1572" name="Google Shape;1572;p21"/>
            <p:cNvSpPr/>
            <p:nvPr/>
          </p:nvSpPr>
          <p:spPr>
            <a:xfrm>
              <a:off x="583100"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7" y="1456"/>
                    <a:pt x="742" y="1395"/>
                    <a:pt x="608" y="1261"/>
                  </a:cubicBezTo>
                  <a:cubicBezTo>
                    <a:pt x="191" y="844"/>
                    <a:pt x="489" y="142"/>
                    <a:pt x="1072" y="142"/>
                  </a:cubicBezTo>
                  <a:close/>
                  <a:moveTo>
                    <a:pt x="1070" y="1"/>
                  </a:moveTo>
                  <a:cubicBezTo>
                    <a:pt x="875" y="1"/>
                    <a:pt x="675" y="74"/>
                    <a:pt x="512" y="237"/>
                  </a:cubicBezTo>
                  <a:cubicBezTo>
                    <a:pt x="0" y="737"/>
                    <a:pt x="358" y="1594"/>
                    <a:pt x="1072" y="1594"/>
                  </a:cubicBezTo>
                  <a:cubicBezTo>
                    <a:pt x="1512"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3" name="Google Shape;1573;p21"/>
            <p:cNvSpPr/>
            <p:nvPr/>
          </p:nvSpPr>
          <p:spPr>
            <a:xfrm>
              <a:off x="709600"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9" y="1456"/>
                  </a:cubicBezTo>
                  <a:cubicBezTo>
                    <a:pt x="896" y="1456"/>
                    <a:pt x="730" y="1395"/>
                    <a:pt x="596" y="1261"/>
                  </a:cubicBezTo>
                  <a:cubicBezTo>
                    <a:pt x="179" y="844"/>
                    <a:pt x="477" y="142"/>
                    <a:pt x="1060" y="142"/>
                  </a:cubicBezTo>
                  <a:close/>
                  <a:moveTo>
                    <a:pt x="1061" y="1"/>
                  </a:moveTo>
                  <a:cubicBezTo>
                    <a:pt x="864" y="1"/>
                    <a:pt x="663" y="74"/>
                    <a:pt x="501" y="237"/>
                  </a:cubicBezTo>
                  <a:cubicBezTo>
                    <a:pt x="1"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4" name="Google Shape;1574;p21"/>
            <p:cNvSpPr/>
            <p:nvPr/>
          </p:nvSpPr>
          <p:spPr>
            <a:xfrm>
              <a:off x="835800" y="2948450"/>
              <a:ext cx="46775" cy="39875"/>
            </a:xfrm>
            <a:custGeom>
              <a:avLst/>
              <a:gdLst/>
              <a:ahLst/>
              <a:cxnLst/>
              <a:rect l="l" t="t" r="r" b="b"/>
              <a:pathLst>
                <a:path w="1871" h="1595" extrusionOk="0">
                  <a:moveTo>
                    <a:pt x="1072" y="142"/>
                  </a:moveTo>
                  <a:cubicBezTo>
                    <a:pt x="1430" y="142"/>
                    <a:pt x="1727" y="427"/>
                    <a:pt x="1727" y="797"/>
                  </a:cubicBezTo>
                  <a:cubicBezTo>
                    <a:pt x="1727" y="1192"/>
                    <a:pt x="1405" y="1456"/>
                    <a:pt x="1068" y="1456"/>
                  </a:cubicBezTo>
                  <a:cubicBezTo>
                    <a:pt x="907" y="1456"/>
                    <a:pt x="743" y="1395"/>
                    <a:pt x="608" y="1261"/>
                  </a:cubicBezTo>
                  <a:cubicBezTo>
                    <a:pt x="191" y="844"/>
                    <a:pt x="489" y="142"/>
                    <a:pt x="1072" y="142"/>
                  </a:cubicBezTo>
                  <a:close/>
                  <a:moveTo>
                    <a:pt x="1070" y="1"/>
                  </a:moveTo>
                  <a:cubicBezTo>
                    <a:pt x="875" y="1"/>
                    <a:pt x="676"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5" name="Google Shape;1575;p21"/>
            <p:cNvSpPr/>
            <p:nvPr/>
          </p:nvSpPr>
          <p:spPr>
            <a:xfrm>
              <a:off x="962300" y="2948450"/>
              <a:ext cx="46475" cy="39875"/>
            </a:xfrm>
            <a:custGeom>
              <a:avLst/>
              <a:gdLst/>
              <a:ahLst/>
              <a:cxnLst/>
              <a:rect l="l" t="t" r="r" b="b"/>
              <a:pathLst>
                <a:path w="1859" h="1595" extrusionOk="0">
                  <a:moveTo>
                    <a:pt x="1061" y="142"/>
                  </a:moveTo>
                  <a:cubicBezTo>
                    <a:pt x="1430" y="142"/>
                    <a:pt x="1715" y="427"/>
                    <a:pt x="1727" y="797"/>
                  </a:cubicBezTo>
                  <a:cubicBezTo>
                    <a:pt x="1727" y="1192"/>
                    <a:pt x="1400" y="1456"/>
                    <a:pt x="1059" y="1456"/>
                  </a:cubicBezTo>
                  <a:cubicBezTo>
                    <a:pt x="896" y="1456"/>
                    <a:pt x="731" y="1395"/>
                    <a:pt x="596" y="1261"/>
                  </a:cubicBezTo>
                  <a:cubicBezTo>
                    <a:pt x="180" y="844"/>
                    <a:pt x="477" y="142"/>
                    <a:pt x="1061" y="142"/>
                  </a:cubicBezTo>
                  <a:close/>
                  <a:moveTo>
                    <a:pt x="1061" y="1"/>
                  </a:moveTo>
                  <a:cubicBezTo>
                    <a:pt x="865" y="1"/>
                    <a:pt x="664" y="74"/>
                    <a:pt x="501" y="237"/>
                  </a:cubicBezTo>
                  <a:cubicBezTo>
                    <a:pt x="1" y="737"/>
                    <a:pt x="358" y="1594"/>
                    <a:pt x="1061"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6" name="Google Shape;1576;p21"/>
            <p:cNvSpPr/>
            <p:nvPr/>
          </p:nvSpPr>
          <p:spPr>
            <a:xfrm>
              <a:off x="10885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6" y="1456"/>
                    <a:pt x="742" y="1395"/>
                    <a:pt x="607" y="1261"/>
                  </a:cubicBezTo>
                  <a:cubicBezTo>
                    <a:pt x="191" y="844"/>
                    <a:pt x="488" y="142"/>
                    <a:pt x="1072" y="142"/>
                  </a:cubicBezTo>
                  <a:close/>
                  <a:moveTo>
                    <a:pt x="1070" y="1"/>
                  </a:moveTo>
                  <a:cubicBezTo>
                    <a:pt x="874" y="1"/>
                    <a:pt x="675" y="74"/>
                    <a:pt x="512" y="237"/>
                  </a:cubicBezTo>
                  <a:cubicBezTo>
                    <a:pt x="0" y="737"/>
                    <a:pt x="357" y="1594"/>
                    <a:pt x="1072" y="1594"/>
                  </a:cubicBezTo>
                  <a:cubicBezTo>
                    <a:pt x="1512" y="1582"/>
                    <a:pt x="1858" y="1237"/>
                    <a:pt x="1869" y="797"/>
                  </a:cubicBezTo>
                  <a:cubicBezTo>
                    <a:pt x="1861" y="315"/>
                    <a:pt x="1474"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7" name="Google Shape;1577;p21"/>
            <p:cNvSpPr/>
            <p:nvPr/>
          </p:nvSpPr>
          <p:spPr>
            <a:xfrm>
              <a:off x="1215025"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8" y="1456"/>
                  </a:cubicBezTo>
                  <a:cubicBezTo>
                    <a:pt x="896" y="1456"/>
                    <a:pt x="730" y="1395"/>
                    <a:pt x="596" y="1261"/>
                  </a:cubicBezTo>
                  <a:cubicBezTo>
                    <a:pt x="179" y="844"/>
                    <a:pt x="477" y="142"/>
                    <a:pt x="1060" y="142"/>
                  </a:cubicBezTo>
                  <a:close/>
                  <a:moveTo>
                    <a:pt x="1061" y="1"/>
                  </a:moveTo>
                  <a:cubicBezTo>
                    <a:pt x="864" y="1"/>
                    <a:pt x="663" y="74"/>
                    <a:pt x="500" y="237"/>
                  </a:cubicBezTo>
                  <a:cubicBezTo>
                    <a:pt x="0"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8" name="Google Shape;1578;p21"/>
            <p:cNvSpPr/>
            <p:nvPr/>
          </p:nvSpPr>
          <p:spPr>
            <a:xfrm>
              <a:off x="13412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8" y="1456"/>
                  </a:cubicBezTo>
                  <a:cubicBezTo>
                    <a:pt x="907" y="1456"/>
                    <a:pt x="742" y="1395"/>
                    <a:pt x="608" y="1261"/>
                  </a:cubicBezTo>
                  <a:cubicBezTo>
                    <a:pt x="191" y="844"/>
                    <a:pt x="489" y="142"/>
                    <a:pt x="1072" y="142"/>
                  </a:cubicBezTo>
                  <a:close/>
                  <a:moveTo>
                    <a:pt x="1070" y="1"/>
                  </a:moveTo>
                  <a:cubicBezTo>
                    <a:pt x="875" y="1"/>
                    <a:pt x="675"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79" name="Google Shape;1579;p21"/>
            <p:cNvSpPr/>
            <p:nvPr/>
          </p:nvSpPr>
          <p:spPr>
            <a:xfrm>
              <a:off x="583100"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8" y="1265"/>
                  </a:cubicBezTo>
                  <a:cubicBezTo>
                    <a:pt x="191" y="849"/>
                    <a:pt x="489" y="146"/>
                    <a:pt x="1072" y="146"/>
                  </a:cubicBezTo>
                  <a:close/>
                  <a:moveTo>
                    <a:pt x="1073" y="0"/>
                  </a:moveTo>
                  <a:cubicBezTo>
                    <a:pt x="876" y="0"/>
                    <a:pt x="675" y="75"/>
                    <a:pt x="512" y="242"/>
                  </a:cubicBezTo>
                  <a:cubicBezTo>
                    <a:pt x="0" y="742"/>
                    <a:pt x="358" y="1599"/>
                    <a:pt x="1072" y="1599"/>
                  </a:cubicBezTo>
                  <a:cubicBezTo>
                    <a:pt x="1512"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0" name="Google Shape;1580;p21"/>
            <p:cNvSpPr/>
            <p:nvPr/>
          </p:nvSpPr>
          <p:spPr>
            <a:xfrm>
              <a:off x="709600"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1" y="242"/>
                  </a:cubicBezTo>
                  <a:cubicBezTo>
                    <a:pt x="1"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1" name="Google Shape;1581;p21"/>
            <p:cNvSpPr/>
            <p:nvPr/>
          </p:nvSpPr>
          <p:spPr>
            <a:xfrm>
              <a:off x="835800" y="3067100"/>
              <a:ext cx="46775" cy="39975"/>
            </a:xfrm>
            <a:custGeom>
              <a:avLst/>
              <a:gdLst/>
              <a:ahLst/>
              <a:cxnLst/>
              <a:rect l="l" t="t" r="r" b="b"/>
              <a:pathLst>
                <a:path w="1871" h="1599" extrusionOk="0">
                  <a:moveTo>
                    <a:pt x="1072" y="146"/>
                  </a:moveTo>
                  <a:cubicBezTo>
                    <a:pt x="1430" y="146"/>
                    <a:pt x="1727" y="432"/>
                    <a:pt x="1727" y="801"/>
                  </a:cubicBezTo>
                  <a:cubicBezTo>
                    <a:pt x="1727" y="1196"/>
                    <a:pt x="1400" y="1460"/>
                    <a:pt x="1063" y="1460"/>
                  </a:cubicBezTo>
                  <a:cubicBezTo>
                    <a:pt x="902" y="1460"/>
                    <a:pt x="739" y="1400"/>
                    <a:pt x="608" y="1265"/>
                  </a:cubicBezTo>
                  <a:cubicBezTo>
                    <a:pt x="191" y="849"/>
                    <a:pt x="489" y="146"/>
                    <a:pt x="1072" y="146"/>
                  </a:cubicBezTo>
                  <a:close/>
                  <a:moveTo>
                    <a:pt x="1073" y="0"/>
                  </a:moveTo>
                  <a:cubicBezTo>
                    <a:pt x="876" y="0"/>
                    <a:pt x="676"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2" name="Google Shape;1582;p21"/>
            <p:cNvSpPr/>
            <p:nvPr/>
          </p:nvSpPr>
          <p:spPr>
            <a:xfrm>
              <a:off x="962300" y="3067100"/>
              <a:ext cx="46475" cy="39975"/>
            </a:xfrm>
            <a:custGeom>
              <a:avLst/>
              <a:gdLst/>
              <a:ahLst/>
              <a:cxnLst/>
              <a:rect l="l" t="t" r="r" b="b"/>
              <a:pathLst>
                <a:path w="1859" h="1599" extrusionOk="0">
                  <a:moveTo>
                    <a:pt x="1061" y="146"/>
                  </a:moveTo>
                  <a:cubicBezTo>
                    <a:pt x="1430" y="146"/>
                    <a:pt x="1727" y="432"/>
                    <a:pt x="1727" y="801"/>
                  </a:cubicBezTo>
                  <a:cubicBezTo>
                    <a:pt x="1719" y="1196"/>
                    <a:pt x="1395" y="1460"/>
                    <a:pt x="1056" y="1460"/>
                  </a:cubicBezTo>
                  <a:cubicBezTo>
                    <a:pt x="895" y="1460"/>
                    <a:pt x="731" y="1400"/>
                    <a:pt x="596" y="1265"/>
                  </a:cubicBezTo>
                  <a:cubicBezTo>
                    <a:pt x="180" y="849"/>
                    <a:pt x="477" y="146"/>
                    <a:pt x="1061" y="146"/>
                  </a:cubicBezTo>
                  <a:close/>
                  <a:moveTo>
                    <a:pt x="1061" y="0"/>
                  </a:moveTo>
                  <a:cubicBezTo>
                    <a:pt x="865" y="0"/>
                    <a:pt x="664" y="75"/>
                    <a:pt x="501" y="242"/>
                  </a:cubicBezTo>
                  <a:cubicBezTo>
                    <a:pt x="1" y="742"/>
                    <a:pt x="358" y="1599"/>
                    <a:pt x="1061" y="1599"/>
                  </a:cubicBezTo>
                  <a:cubicBezTo>
                    <a:pt x="1501" y="1587"/>
                    <a:pt x="1858" y="1242"/>
                    <a:pt x="1858" y="801"/>
                  </a:cubicBezTo>
                  <a:cubicBezTo>
                    <a:pt x="1858" y="320"/>
                    <a:pt x="1469"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3" name="Google Shape;1583;p21"/>
            <p:cNvSpPr/>
            <p:nvPr/>
          </p:nvSpPr>
          <p:spPr>
            <a:xfrm>
              <a:off x="1088525"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7" y="1265"/>
                  </a:cubicBezTo>
                  <a:cubicBezTo>
                    <a:pt x="191" y="849"/>
                    <a:pt x="488" y="146"/>
                    <a:pt x="1072" y="146"/>
                  </a:cubicBezTo>
                  <a:close/>
                  <a:moveTo>
                    <a:pt x="1073" y="0"/>
                  </a:moveTo>
                  <a:cubicBezTo>
                    <a:pt x="876" y="0"/>
                    <a:pt x="675" y="75"/>
                    <a:pt x="512" y="242"/>
                  </a:cubicBezTo>
                  <a:cubicBezTo>
                    <a:pt x="0" y="742"/>
                    <a:pt x="357" y="1599"/>
                    <a:pt x="1072" y="1599"/>
                  </a:cubicBezTo>
                  <a:cubicBezTo>
                    <a:pt x="1512" y="1587"/>
                    <a:pt x="1858" y="1242"/>
                    <a:pt x="1869" y="801"/>
                  </a:cubicBezTo>
                  <a:cubicBezTo>
                    <a:pt x="1869"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4" name="Google Shape;1584;p21"/>
            <p:cNvSpPr/>
            <p:nvPr/>
          </p:nvSpPr>
          <p:spPr>
            <a:xfrm>
              <a:off x="1215025"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0" y="242"/>
                  </a:cubicBezTo>
                  <a:cubicBezTo>
                    <a:pt x="0"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5" name="Google Shape;1585;p21"/>
            <p:cNvSpPr/>
            <p:nvPr/>
          </p:nvSpPr>
          <p:spPr>
            <a:xfrm>
              <a:off x="1341225" y="3067100"/>
              <a:ext cx="46750" cy="39975"/>
            </a:xfrm>
            <a:custGeom>
              <a:avLst/>
              <a:gdLst/>
              <a:ahLst/>
              <a:cxnLst/>
              <a:rect l="l" t="t" r="r" b="b"/>
              <a:pathLst>
                <a:path w="1870" h="1599" extrusionOk="0">
                  <a:moveTo>
                    <a:pt x="1072" y="146"/>
                  </a:moveTo>
                  <a:cubicBezTo>
                    <a:pt x="1429" y="146"/>
                    <a:pt x="1727" y="432"/>
                    <a:pt x="1727" y="801"/>
                  </a:cubicBezTo>
                  <a:cubicBezTo>
                    <a:pt x="1727" y="1196"/>
                    <a:pt x="1400" y="1460"/>
                    <a:pt x="1062" y="1460"/>
                  </a:cubicBezTo>
                  <a:cubicBezTo>
                    <a:pt x="902" y="1460"/>
                    <a:pt x="739" y="1400"/>
                    <a:pt x="608" y="1265"/>
                  </a:cubicBezTo>
                  <a:cubicBezTo>
                    <a:pt x="191" y="849"/>
                    <a:pt x="489" y="146"/>
                    <a:pt x="1072" y="146"/>
                  </a:cubicBezTo>
                  <a:close/>
                  <a:moveTo>
                    <a:pt x="1073" y="0"/>
                  </a:moveTo>
                  <a:cubicBezTo>
                    <a:pt x="876" y="0"/>
                    <a:pt x="675"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6" name="Google Shape;1586;p21"/>
            <p:cNvSpPr/>
            <p:nvPr/>
          </p:nvSpPr>
          <p:spPr>
            <a:xfrm>
              <a:off x="583100"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7" y="1461"/>
                    <a:pt x="742" y="1401"/>
                    <a:pt x="608" y="1266"/>
                  </a:cubicBezTo>
                  <a:cubicBezTo>
                    <a:pt x="191" y="849"/>
                    <a:pt x="489" y="147"/>
                    <a:pt x="1072" y="147"/>
                  </a:cubicBezTo>
                  <a:close/>
                  <a:moveTo>
                    <a:pt x="1070" y="1"/>
                  </a:moveTo>
                  <a:cubicBezTo>
                    <a:pt x="875" y="1"/>
                    <a:pt x="675" y="75"/>
                    <a:pt x="512" y="242"/>
                  </a:cubicBezTo>
                  <a:cubicBezTo>
                    <a:pt x="0" y="742"/>
                    <a:pt x="358" y="1599"/>
                    <a:pt x="1072" y="1599"/>
                  </a:cubicBezTo>
                  <a:cubicBezTo>
                    <a:pt x="1512"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7" name="Google Shape;1587;p21"/>
            <p:cNvSpPr/>
            <p:nvPr/>
          </p:nvSpPr>
          <p:spPr>
            <a:xfrm>
              <a:off x="709600"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9" y="1461"/>
                  </a:cubicBezTo>
                  <a:cubicBezTo>
                    <a:pt x="896" y="1461"/>
                    <a:pt x="730" y="1401"/>
                    <a:pt x="596" y="1266"/>
                  </a:cubicBezTo>
                  <a:cubicBezTo>
                    <a:pt x="179" y="849"/>
                    <a:pt x="477" y="147"/>
                    <a:pt x="1060" y="147"/>
                  </a:cubicBezTo>
                  <a:close/>
                  <a:moveTo>
                    <a:pt x="1061" y="1"/>
                  </a:moveTo>
                  <a:cubicBezTo>
                    <a:pt x="864" y="1"/>
                    <a:pt x="663" y="75"/>
                    <a:pt x="501" y="242"/>
                  </a:cubicBezTo>
                  <a:cubicBezTo>
                    <a:pt x="1"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8" name="Google Shape;1588;p21"/>
            <p:cNvSpPr/>
            <p:nvPr/>
          </p:nvSpPr>
          <p:spPr>
            <a:xfrm>
              <a:off x="835800" y="3185850"/>
              <a:ext cx="46775" cy="40000"/>
            </a:xfrm>
            <a:custGeom>
              <a:avLst/>
              <a:gdLst/>
              <a:ahLst/>
              <a:cxnLst/>
              <a:rect l="l" t="t" r="r" b="b"/>
              <a:pathLst>
                <a:path w="1871" h="1600" extrusionOk="0">
                  <a:moveTo>
                    <a:pt x="1072" y="147"/>
                  </a:moveTo>
                  <a:cubicBezTo>
                    <a:pt x="1430" y="147"/>
                    <a:pt x="1727" y="433"/>
                    <a:pt x="1727" y="802"/>
                  </a:cubicBezTo>
                  <a:cubicBezTo>
                    <a:pt x="1727" y="1197"/>
                    <a:pt x="1405" y="1461"/>
                    <a:pt x="1068" y="1461"/>
                  </a:cubicBezTo>
                  <a:cubicBezTo>
                    <a:pt x="907" y="1461"/>
                    <a:pt x="743" y="1401"/>
                    <a:pt x="608" y="1266"/>
                  </a:cubicBezTo>
                  <a:cubicBezTo>
                    <a:pt x="191" y="849"/>
                    <a:pt x="489" y="147"/>
                    <a:pt x="1072" y="147"/>
                  </a:cubicBezTo>
                  <a:close/>
                  <a:moveTo>
                    <a:pt x="1071" y="1"/>
                  </a:moveTo>
                  <a:cubicBezTo>
                    <a:pt x="875" y="1"/>
                    <a:pt x="676" y="75"/>
                    <a:pt x="513" y="242"/>
                  </a:cubicBezTo>
                  <a:cubicBezTo>
                    <a:pt x="1" y="742"/>
                    <a:pt x="358" y="1599"/>
                    <a:pt x="1072" y="1599"/>
                  </a:cubicBezTo>
                  <a:cubicBezTo>
                    <a:pt x="1513" y="1588"/>
                    <a:pt x="1858" y="1242"/>
                    <a:pt x="1870" y="802"/>
                  </a:cubicBezTo>
                  <a:cubicBezTo>
                    <a:pt x="1862" y="320"/>
                    <a:pt x="1475" y="1"/>
                    <a:pt x="107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89" name="Google Shape;1589;p21"/>
            <p:cNvSpPr/>
            <p:nvPr/>
          </p:nvSpPr>
          <p:spPr>
            <a:xfrm>
              <a:off x="962300" y="3185850"/>
              <a:ext cx="46475" cy="40000"/>
            </a:xfrm>
            <a:custGeom>
              <a:avLst/>
              <a:gdLst/>
              <a:ahLst/>
              <a:cxnLst/>
              <a:rect l="l" t="t" r="r" b="b"/>
              <a:pathLst>
                <a:path w="1859" h="1600" extrusionOk="0">
                  <a:moveTo>
                    <a:pt x="1061" y="147"/>
                  </a:moveTo>
                  <a:cubicBezTo>
                    <a:pt x="1430" y="147"/>
                    <a:pt x="1715" y="433"/>
                    <a:pt x="1727" y="802"/>
                  </a:cubicBezTo>
                  <a:cubicBezTo>
                    <a:pt x="1727" y="1197"/>
                    <a:pt x="1400" y="1461"/>
                    <a:pt x="1059" y="1461"/>
                  </a:cubicBezTo>
                  <a:cubicBezTo>
                    <a:pt x="896" y="1461"/>
                    <a:pt x="731" y="1401"/>
                    <a:pt x="596" y="1266"/>
                  </a:cubicBezTo>
                  <a:cubicBezTo>
                    <a:pt x="180" y="849"/>
                    <a:pt x="477" y="147"/>
                    <a:pt x="1061" y="147"/>
                  </a:cubicBezTo>
                  <a:close/>
                  <a:moveTo>
                    <a:pt x="1061" y="1"/>
                  </a:moveTo>
                  <a:cubicBezTo>
                    <a:pt x="865" y="1"/>
                    <a:pt x="664" y="75"/>
                    <a:pt x="501" y="242"/>
                  </a:cubicBezTo>
                  <a:cubicBezTo>
                    <a:pt x="1" y="742"/>
                    <a:pt x="358" y="1599"/>
                    <a:pt x="1061" y="1599"/>
                  </a:cubicBezTo>
                  <a:cubicBezTo>
                    <a:pt x="1501" y="1588"/>
                    <a:pt x="1858" y="1242"/>
                    <a:pt x="1858" y="802"/>
                  </a:cubicBezTo>
                  <a:cubicBezTo>
                    <a:pt x="1858" y="320"/>
                    <a:pt x="1469"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0" name="Google Shape;1590;p21"/>
            <p:cNvSpPr/>
            <p:nvPr/>
          </p:nvSpPr>
          <p:spPr>
            <a:xfrm>
              <a:off x="10885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6" y="1461"/>
                    <a:pt x="742" y="1401"/>
                    <a:pt x="607" y="1266"/>
                  </a:cubicBezTo>
                  <a:cubicBezTo>
                    <a:pt x="191" y="849"/>
                    <a:pt x="488" y="147"/>
                    <a:pt x="1072" y="147"/>
                  </a:cubicBezTo>
                  <a:close/>
                  <a:moveTo>
                    <a:pt x="1070" y="1"/>
                  </a:moveTo>
                  <a:cubicBezTo>
                    <a:pt x="875" y="1"/>
                    <a:pt x="675" y="75"/>
                    <a:pt x="512" y="242"/>
                  </a:cubicBezTo>
                  <a:cubicBezTo>
                    <a:pt x="0" y="742"/>
                    <a:pt x="357" y="1599"/>
                    <a:pt x="1072" y="1599"/>
                  </a:cubicBezTo>
                  <a:cubicBezTo>
                    <a:pt x="1512" y="1588"/>
                    <a:pt x="1858" y="1242"/>
                    <a:pt x="1869" y="802"/>
                  </a:cubicBezTo>
                  <a:cubicBezTo>
                    <a:pt x="1861"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1" name="Google Shape;1591;p21"/>
            <p:cNvSpPr/>
            <p:nvPr/>
          </p:nvSpPr>
          <p:spPr>
            <a:xfrm>
              <a:off x="1215025"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8" y="1461"/>
                  </a:cubicBezTo>
                  <a:cubicBezTo>
                    <a:pt x="896" y="1461"/>
                    <a:pt x="730" y="1401"/>
                    <a:pt x="596" y="1266"/>
                  </a:cubicBezTo>
                  <a:cubicBezTo>
                    <a:pt x="179" y="849"/>
                    <a:pt x="477" y="147"/>
                    <a:pt x="1060" y="147"/>
                  </a:cubicBezTo>
                  <a:close/>
                  <a:moveTo>
                    <a:pt x="1061" y="1"/>
                  </a:moveTo>
                  <a:cubicBezTo>
                    <a:pt x="864" y="1"/>
                    <a:pt x="663" y="75"/>
                    <a:pt x="500" y="242"/>
                  </a:cubicBezTo>
                  <a:cubicBezTo>
                    <a:pt x="0"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2" name="Google Shape;1592;p21"/>
            <p:cNvSpPr/>
            <p:nvPr/>
          </p:nvSpPr>
          <p:spPr>
            <a:xfrm>
              <a:off x="13412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8" y="1461"/>
                  </a:cubicBezTo>
                  <a:cubicBezTo>
                    <a:pt x="907" y="1461"/>
                    <a:pt x="742" y="1401"/>
                    <a:pt x="608" y="1266"/>
                  </a:cubicBezTo>
                  <a:cubicBezTo>
                    <a:pt x="191" y="849"/>
                    <a:pt x="489" y="147"/>
                    <a:pt x="1072" y="147"/>
                  </a:cubicBezTo>
                  <a:close/>
                  <a:moveTo>
                    <a:pt x="1070" y="1"/>
                  </a:moveTo>
                  <a:cubicBezTo>
                    <a:pt x="875" y="1"/>
                    <a:pt x="675" y="75"/>
                    <a:pt x="513" y="242"/>
                  </a:cubicBezTo>
                  <a:cubicBezTo>
                    <a:pt x="1" y="742"/>
                    <a:pt x="358" y="1599"/>
                    <a:pt x="1072" y="1599"/>
                  </a:cubicBezTo>
                  <a:cubicBezTo>
                    <a:pt x="1513"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3" name="Google Shape;1593;p21"/>
            <p:cNvSpPr/>
            <p:nvPr/>
          </p:nvSpPr>
          <p:spPr>
            <a:xfrm>
              <a:off x="583100" y="3304525"/>
              <a:ext cx="46750" cy="39800"/>
            </a:xfrm>
            <a:custGeom>
              <a:avLst/>
              <a:gdLst/>
              <a:ahLst/>
              <a:cxnLst/>
              <a:rect l="l" t="t" r="r" b="b"/>
              <a:pathLst>
                <a:path w="1870" h="1592" extrusionOk="0">
                  <a:moveTo>
                    <a:pt x="1058" y="150"/>
                  </a:moveTo>
                  <a:cubicBezTo>
                    <a:pt x="1062" y="150"/>
                    <a:pt x="1067" y="150"/>
                    <a:pt x="1072" y="150"/>
                  </a:cubicBezTo>
                  <a:cubicBezTo>
                    <a:pt x="1429" y="150"/>
                    <a:pt x="1727" y="436"/>
                    <a:pt x="1727" y="805"/>
                  </a:cubicBezTo>
                  <a:cubicBezTo>
                    <a:pt x="1727" y="1200"/>
                    <a:pt x="1399" y="1464"/>
                    <a:pt x="1062" y="1464"/>
                  </a:cubicBezTo>
                  <a:cubicBezTo>
                    <a:pt x="901" y="1464"/>
                    <a:pt x="738" y="1404"/>
                    <a:pt x="608" y="1270"/>
                  </a:cubicBezTo>
                  <a:cubicBezTo>
                    <a:pt x="194" y="856"/>
                    <a:pt x="484" y="150"/>
                    <a:pt x="1058" y="150"/>
                  </a:cubicBezTo>
                  <a:close/>
                  <a:moveTo>
                    <a:pt x="1066" y="1"/>
                  </a:moveTo>
                  <a:cubicBezTo>
                    <a:pt x="871" y="1"/>
                    <a:pt x="673" y="73"/>
                    <a:pt x="512" y="234"/>
                  </a:cubicBezTo>
                  <a:cubicBezTo>
                    <a:pt x="0" y="746"/>
                    <a:pt x="358" y="1591"/>
                    <a:pt x="1072" y="1591"/>
                  </a:cubicBezTo>
                  <a:cubicBezTo>
                    <a:pt x="1512" y="1591"/>
                    <a:pt x="1858" y="1246"/>
                    <a:pt x="1870" y="805"/>
                  </a:cubicBezTo>
                  <a:cubicBezTo>
                    <a:pt x="1870"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4" name="Google Shape;1594;p21"/>
            <p:cNvSpPr/>
            <p:nvPr/>
          </p:nvSpPr>
          <p:spPr>
            <a:xfrm>
              <a:off x="709600" y="3304525"/>
              <a:ext cx="46450" cy="39800"/>
            </a:xfrm>
            <a:custGeom>
              <a:avLst/>
              <a:gdLst/>
              <a:ahLst/>
              <a:cxnLst/>
              <a:rect l="l" t="t" r="r" b="b"/>
              <a:pathLst>
                <a:path w="1858" h="1592" extrusionOk="0">
                  <a:moveTo>
                    <a:pt x="1046" y="150"/>
                  </a:moveTo>
                  <a:cubicBezTo>
                    <a:pt x="1051" y="150"/>
                    <a:pt x="1055" y="150"/>
                    <a:pt x="1060" y="150"/>
                  </a:cubicBezTo>
                  <a:cubicBezTo>
                    <a:pt x="1429" y="150"/>
                    <a:pt x="1727" y="436"/>
                    <a:pt x="1727" y="805"/>
                  </a:cubicBezTo>
                  <a:cubicBezTo>
                    <a:pt x="1719" y="1200"/>
                    <a:pt x="1394" y="1464"/>
                    <a:pt x="1056" y="1464"/>
                  </a:cubicBezTo>
                  <a:cubicBezTo>
                    <a:pt x="895" y="1464"/>
                    <a:pt x="730" y="1404"/>
                    <a:pt x="596" y="1270"/>
                  </a:cubicBezTo>
                  <a:cubicBezTo>
                    <a:pt x="183" y="856"/>
                    <a:pt x="472" y="150"/>
                    <a:pt x="1046" y="150"/>
                  </a:cubicBezTo>
                  <a:close/>
                  <a:moveTo>
                    <a:pt x="1054" y="1"/>
                  </a:moveTo>
                  <a:cubicBezTo>
                    <a:pt x="859" y="1"/>
                    <a:pt x="662" y="73"/>
                    <a:pt x="501" y="234"/>
                  </a:cubicBezTo>
                  <a:cubicBezTo>
                    <a:pt x="1" y="734"/>
                    <a:pt x="358" y="1591"/>
                    <a:pt x="1060"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5" name="Google Shape;1595;p21"/>
            <p:cNvSpPr/>
            <p:nvPr/>
          </p:nvSpPr>
          <p:spPr>
            <a:xfrm>
              <a:off x="835800" y="3304525"/>
              <a:ext cx="46775" cy="39800"/>
            </a:xfrm>
            <a:custGeom>
              <a:avLst/>
              <a:gdLst/>
              <a:ahLst/>
              <a:cxnLst/>
              <a:rect l="l" t="t" r="r" b="b"/>
              <a:pathLst>
                <a:path w="1871" h="1592" extrusionOk="0">
                  <a:moveTo>
                    <a:pt x="1058" y="150"/>
                  </a:moveTo>
                  <a:cubicBezTo>
                    <a:pt x="1063" y="150"/>
                    <a:pt x="1068" y="150"/>
                    <a:pt x="1072" y="150"/>
                  </a:cubicBezTo>
                  <a:cubicBezTo>
                    <a:pt x="1430" y="150"/>
                    <a:pt x="1727" y="436"/>
                    <a:pt x="1727" y="805"/>
                  </a:cubicBezTo>
                  <a:cubicBezTo>
                    <a:pt x="1727" y="1200"/>
                    <a:pt x="1400" y="1464"/>
                    <a:pt x="1063" y="1464"/>
                  </a:cubicBezTo>
                  <a:cubicBezTo>
                    <a:pt x="902" y="1464"/>
                    <a:pt x="739" y="1404"/>
                    <a:pt x="608" y="1270"/>
                  </a:cubicBezTo>
                  <a:cubicBezTo>
                    <a:pt x="195" y="856"/>
                    <a:pt x="484" y="150"/>
                    <a:pt x="1058" y="150"/>
                  </a:cubicBezTo>
                  <a:close/>
                  <a:moveTo>
                    <a:pt x="1066" y="1"/>
                  </a:moveTo>
                  <a:cubicBezTo>
                    <a:pt x="872" y="1"/>
                    <a:pt x="674" y="73"/>
                    <a:pt x="513" y="234"/>
                  </a:cubicBezTo>
                  <a:cubicBezTo>
                    <a:pt x="1" y="746"/>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6" name="Google Shape;1596;p21"/>
            <p:cNvSpPr/>
            <p:nvPr/>
          </p:nvSpPr>
          <p:spPr>
            <a:xfrm>
              <a:off x="962300" y="3304525"/>
              <a:ext cx="46475" cy="39800"/>
            </a:xfrm>
            <a:custGeom>
              <a:avLst/>
              <a:gdLst/>
              <a:ahLst/>
              <a:cxnLst/>
              <a:rect l="l" t="t" r="r" b="b"/>
              <a:pathLst>
                <a:path w="1859" h="1592" extrusionOk="0">
                  <a:moveTo>
                    <a:pt x="1046" y="150"/>
                  </a:moveTo>
                  <a:cubicBezTo>
                    <a:pt x="1051" y="150"/>
                    <a:pt x="1056" y="150"/>
                    <a:pt x="1061" y="150"/>
                  </a:cubicBezTo>
                  <a:cubicBezTo>
                    <a:pt x="1430" y="150"/>
                    <a:pt x="1727" y="436"/>
                    <a:pt x="1727" y="805"/>
                  </a:cubicBezTo>
                  <a:cubicBezTo>
                    <a:pt x="1719" y="1200"/>
                    <a:pt x="1395" y="1464"/>
                    <a:pt x="1056" y="1464"/>
                  </a:cubicBezTo>
                  <a:cubicBezTo>
                    <a:pt x="895" y="1464"/>
                    <a:pt x="731" y="1404"/>
                    <a:pt x="596" y="1270"/>
                  </a:cubicBezTo>
                  <a:cubicBezTo>
                    <a:pt x="183" y="856"/>
                    <a:pt x="472" y="150"/>
                    <a:pt x="1046" y="150"/>
                  </a:cubicBezTo>
                  <a:close/>
                  <a:moveTo>
                    <a:pt x="1054" y="1"/>
                  </a:moveTo>
                  <a:cubicBezTo>
                    <a:pt x="860" y="1"/>
                    <a:pt x="662" y="73"/>
                    <a:pt x="501" y="234"/>
                  </a:cubicBezTo>
                  <a:cubicBezTo>
                    <a:pt x="1" y="746"/>
                    <a:pt x="358" y="1591"/>
                    <a:pt x="1061"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7" name="Google Shape;1597;p21"/>
            <p:cNvSpPr/>
            <p:nvPr/>
          </p:nvSpPr>
          <p:spPr>
            <a:xfrm>
              <a:off x="1088525" y="3304525"/>
              <a:ext cx="46750" cy="39800"/>
            </a:xfrm>
            <a:custGeom>
              <a:avLst/>
              <a:gdLst/>
              <a:ahLst/>
              <a:cxnLst/>
              <a:rect l="l" t="t" r="r" b="b"/>
              <a:pathLst>
                <a:path w="1870" h="1592" extrusionOk="0">
                  <a:moveTo>
                    <a:pt x="1057" y="150"/>
                  </a:moveTo>
                  <a:cubicBezTo>
                    <a:pt x="1062" y="150"/>
                    <a:pt x="1067" y="150"/>
                    <a:pt x="1072" y="150"/>
                  </a:cubicBezTo>
                  <a:cubicBezTo>
                    <a:pt x="1429" y="150"/>
                    <a:pt x="1727" y="436"/>
                    <a:pt x="1727" y="805"/>
                  </a:cubicBezTo>
                  <a:cubicBezTo>
                    <a:pt x="1727" y="1200"/>
                    <a:pt x="1399" y="1464"/>
                    <a:pt x="1062" y="1464"/>
                  </a:cubicBezTo>
                  <a:cubicBezTo>
                    <a:pt x="901" y="1464"/>
                    <a:pt x="738" y="1404"/>
                    <a:pt x="607" y="1270"/>
                  </a:cubicBezTo>
                  <a:cubicBezTo>
                    <a:pt x="194" y="856"/>
                    <a:pt x="483" y="150"/>
                    <a:pt x="1057" y="150"/>
                  </a:cubicBezTo>
                  <a:close/>
                  <a:moveTo>
                    <a:pt x="1066" y="1"/>
                  </a:moveTo>
                  <a:cubicBezTo>
                    <a:pt x="871" y="1"/>
                    <a:pt x="673" y="73"/>
                    <a:pt x="512" y="234"/>
                  </a:cubicBezTo>
                  <a:cubicBezTo>
                    <a:pt x="0" y="746"/>
                    <a:pt x="357" y="1591"/>
                    <a:pt x="1072" y="1591"/>
                  </a:cubicBezTo>
                  <a:cubicBezTo>
                    <a:pt x="1512" y="1591"/>
                    <a:pt x="1858" y="1246"/>
                    <a:pt x="1869" y="805"/>
                  </a:cubicBezTo>
                  <a:cubicBezTo>
                    <a:pt x="1869"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8" name="Google Shape;1598;p21"/>
            <p:cNvSpPr/>
            <p:nvPr/>
          </p:nvSpPr>
          <p:spPr>
            <a:xfrm>
              <a:off x="1214800" y="3304625"/>
              <a:ext cx="46675" cy="39700"/>
            </a:xfrm>
            <a:custGeom>
              <a:avLst/>
              <a:gdLst/>
              <a:ahLst/>
              <a:cxnLst/>
              <a:rect l="l" t="t" r="r" b="b"/>
              <a:pathLst>
                <a:path w="1867" h="1588" extrusionOk="0">
                  <a:moveTo>
                    <a:pt x="1055" y="146"/>
                  </a:moveTo>
                  <a:cubicBezTo>
                    <a:pt x="1059" y="146"/>
                    <a:pt x="1064" y="146"/>
                    <a:pt x="1069" y="146"/>
                  </a:cubicBezTo>
                  <a:cubicBezTo>
                    <a:pt x="1438" y="146"/>
                    <a:pt x="1736" y="432"/>
                    <a:pt x="1736" y="801"/>
                  </a:cubicBezTo>
                  <a:cubicBezTo>
                    <a:pt x="1728" y="1196"/>
                    <a:pt x="1403" y="1460"/>
                    <a:pt x="1065" y="1460"/>
                  </a:cubicBezTo>
                  <a:cubicBezTo>
                    <a:pt x="904" y="1460"/>
                    <a:pt x="739" y="1400"/>
                    <a:pt x="605" y="1266"/>
                  </a:cubicBezTo>
                  <a:cubicBezTo>
                    <a:pt x="191" y="852"/>
                    <a:pt x="481" y="146"/>
                    <a:pt x="1055" y="146"/>
                  </a:cubicBezTo>
                  <a:close/>
                  <a:moveTo>
                    <a:pt x="1066" y="0"/>
                  </a:moveTo>
                  <a:cubicBezTo>
                    <a:pt x="868" y="0"/>
                    <a:pt x="664" y="75"/>
                    <a:pt x="497" y="242"/>
                  </a:cubicBezTo>
                  <a:cubicBezTo>
                    <a:pt x="1" y="738"/>
                    <a:pt x="361" y="1587"/>
                    <a:pt x="1055" y="1587"/>
                  </a:cubicBezTo>
                  <a:cubicBezTo>
                    <a:pt x="1059" y="1587"/>
                    <a:pt x="1064" y="1587"/>
                    <a:pt x="1069" y="1587"/>
                  </a:cubicBezTo>
                  <a:cubicBezTo>
                    <a:pt x="1510" y="1587"/>
                    <a:pt x="1855" y="1230"/>
                    <a:pt x="1867" y="801"/>
                  </a:cubicBezTo>
                  <a:cubicBezTo>
                    <a:pt x="1867" y="320"/>
                    <a:pt x="1477" y="0"/>
                    <a:pt x="1066"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599" name="Google Shape;1599;p21"/>
            <p:cNvSpPr/>
            <p:nvPr/>
          </p:nvSpPr>
          <p:spPr>
            <a:xfrm>
              <a:off x="1341225" y="3304525"/>
              <a:ext cx="46750" cy="39800"/>
            </a:xfrm>
            <a:custGeom>
              <a:avLst/>
              <a:gdLst/>
              <a:ahLst/>
              <a:cxnLst/>
              <a:rect l="l" t="t" r="r" b="b"/>
              <a:pathLst>
                <a:path w="1870" h="1592" extrusionOk="0">
                  <a:moveTo>
                    <a:pt x="1058" y="150"/>
                  </a:moveTo>
                  <a:cubicBezTo>
                    <a:pt x="1063" y="150"/>
                    <a:pt x="1067" y="150"/>
                    <a:pt x="1072" y="150"/>
                  </a:cubicBezTo>
                  <a:cubicBezTo>
                    <a:pt x="1429" y="150"/>
                    <a:pt x="1727" y="436"/>
                    <a:pt x="1727" y="805"/>
                  </a:cubicBezTo>
                  <a:cubicBezTo>
                    <a:pt x="1727" y="1200"/>
                    <a:pt x="1400" y="1464"/>
                    <a:pt x="1062" y="1464"/>
                  </a:cubicBezTo>
                  <a:cubicBezTo>
                    <a:pt x="902" y="1464"/>
                    <a:pt x="739" y="1404"/>
                    <a:pt x="608" y="1270"/>
                  </a:cubicBezTo>
                  <a:cubicBezTo>
                    <a:pt x="195" y="856"/>
                    <a:pt x="484" y="150"/>
                    <a:pt x="1058" y="150"/>
                  </a:cubicBezTo>
                  <a:close/>
                  <a:moveTo>
                    <a:pt x="1066" y="1"/>
                  </a:moveTo>
                  <a:cubicBezTo>
                    <a:pt x="871" y="1"/>
                    <a:pt x="673" y="73"/>
                    <a:pt x="513" y="234"/>
                  </a:cubicBezTo>
                  <a:cubicBezTo>
                    <a:pt x="1" y="734"/>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three columns">
  <p:cSld name="CUSTOM_6">
    <p:spTree>
      <p:nvGrpSpPr>
        <p:cNvPr id="1600" name="Shape 1600"/>
        <p:cNvGrpSpPr/>
        <p:nvPr/>
      </p:nvGrpSpPr>
      <p:grpSpPr>
        <a:xfrm>
          <a:off x="0" y="0"/>
          <a:ext cx="0" cy="0"/>
          <a:chOff x="0" y="0"/>
          <a:chExt cx="0" cy="0"/>
        </a:xfrm>
      </p:grpSpPr>
      <p:sp>
        <p:nvSpPr>
          <p:cNvPr id="1601" name="Google Shape;1601;p22"/>
          <p:cNvSpPr txBox="1"/>
          <p:nvPr>
            <p:ph type="subTitle" idx="1"/>
          </p:nvPr>
        </p:nvSpPr>
        <p:spPr>
          <a:xfrm>
            <a:off x="3444250" y="2270375"/>
            <a:ext cx="2255700" cy="1523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1602" name="Google Shape;1602;p22"/>
          <p:cNvSpPr txBox="1"/>
          <p:nvPr>
            <p:ph type="subTitle" idx="2"/>
          </p:nvPr>
        </p:nvSpPr>
        <p:spPr>
          <a:xfrm>
            <a:off x="3444292" y="2030250"/>
            <a:ext cx="22557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algn="ctr" rtl="0">
              <a:spcBef>
                <a:spcPts val="0"/>
              </a:spcBef>
              <a:spcAft>
                <a:spcPts val="0"/>
              </a:spcAft>
              <a:buSzPts val="1400"/>
              <a:buNone/>
              <a:defRPr b="1"/>
            </a:lvl2pPr>
            <a:lvl3pPr lvl="2" algn="ctr" rtl="0">
              <a:spcBef>
                <a:spcPts val="0"/>
              </a:spcBef>
              <a:spcAft>
                <a:spcPts val="0"/>
              </a:spcAft>
              <a:buSzPts val="1400"/>
              <a:buNone/>
              <a:defRPr b="1"/>
            </a:lvl3pPr>
            <a:lvl4pPr lvl="3" algn="ctr" rtl="0">
              <a:spcBef>
                <a:spcPts val="0"/>
              </a:spcBef>
              <a:spcAft>
                <a:spcPts val="0"/>
              </a:spcAft>
              <a:buSzPts val="1400"/>
              <a:buNone/>
              <a:defRPr b="1"/>
            </a:lvl4pPr>
            <a:lvl5pPr lvl="4" algn="ctr" rtl="0">
              <a:spcBef>
                <a:spcPts val="0"/>
              </a:spcBef>
              <a:spcAft>
                <a:spcPts val="0"/>
              </a:spcAft>
              <a:buSzPts val="1400"/>
              <a:buNone/>
              <a:defRPr b="1"/>
            </a:lvl5pPr>
            <a:lvl6pPr lvl="5" algn="ctr" rtl="0">
              <a:spcBef>
                <a:spcPts val="0"/>
              </a:spcBef>
              <a:spcAft>
                <a:spcPts val="0"/>
              </a:spcAft>
              <a:buSzPts val="1400"/>
              <a:buNone/>
              <a:defRPr b="1"/>
            </a:lvl6pPr>
            <a:lvl7pPr lvl="6" algn="ctr" rtl="0">
              <a:spcBef>
                <a:spcPts val="0"/>
              </a:spcBef>
              <a:spcAft>
                <a:spcPts val="0"/>
              </a:spcAft>
              <a:buSzPts val="1400"/>
              <a:buNone/>
              <a:defRPr b="1"/>
            </a:lvl7pPr>
            <a:lvl8pPr lvl="7" algn="ctr" rtl="0">
              <a:spcBef>
                <a:spcPts val="0"/>
              </a:spcBef>
              <a:spcAft>
                <a:spcPts val="0"/>
              </a:spcAft>
              <a:buSzPts val="1400"/>
              <a:buNone/>
              <a:defRPr b="1"/>
            </a:lvl8pPr>
            <a:lvl9pPr lvl="8" algn="ctr" rtl="0">
              <a:spcBef>
                <a:spcPts val="0"/>
              </a:spcBef>
              <a:spcAft>
                <a:spcPts val="0"/>
              </a:spcAft>
              <a:buSzPts val="1400"/>
              <a:buNone/>
              <a:defRPr b="1"/>
            </a:lvl9pPr>
          </a:lstStyle>
          <a:p/>
        </p:txBody>
      </p:sp>
      <p:sp>
        <p:nvSpPr>
          <p:cNvPr id="1603" name="Google Shape;1603;p22"/>
          <p:cNvSpPr txBox="1"/>
          <p:nvPr>
            <p:ph type="title"/>
          </p:nvPr>
        </p:nvSpPr>
        <p:spPr>
          <a:xfrm>
            <a:off x="1445425" y="476172"/>
            <a:ext cx="6253200" cy="4425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a:latin typeface="Nunito"/>
                <a:ea typeface="Nunito"/>
                <a:cs typeface="Nunito"/>
                <a:sym typeface="Nunito"/>
              </a:defRPr>
            </a:lvl1pPr>
            <a:lvl2pPr lvl="1" rtl="0">
              <a:spcBef>
                <a:spcPts val="0"/>
              </a:spcBef>
              <a:spcAft>
                <a:spcPts val="0"/>
              </a:spcAft>
              <a:buSzPts val="2600"/>
              <a:buNone/>
              <a:defRPr>
                <a:latin typeface="Nunito"/>
                <a:ea typeface="Nunito"/>
                <a:cs typeface="Nunito"/>
                <a:sym typeface="Nunito"/>
              </a:defRPr>
            </a:lvl2pPr>
            <a:lvl3pPr lvl="2" rtl="0">
              <a:spcBef>
                <a:spcPts val="0"/>
              </a:spcBef>
              <a:spcAft>
                <a:spcPts val="0"/>
              </a:spcAft>
              <a:buSzPts val="2600"/>
              <a:buNone/>
              <a:defRPr>
                <a:latin typeface="Nunito"/>
                <a:ea typeface="Nunito"/>
                <a:cs typeface="Nunito"/>
                <a:sym typeface="Nunito"/>
              </a:defRPr>
            </a:lvl3pPr>
            <a:lvl4pPr lvl="3" rtl="0">
              <a:spcBef>
                <a:spcPts val="0"/>
              </a:spcBef>
              <a:spcAft>
                <a:spcPts val="0"/>
              </a:spcAft>
              <a:buSzPts val="2600"/>
              <a:buNone/>
              <a:defRPr>
                <a:latin typeface="Nunito"/>
                <a:ea typeface="Nunito"/>
                <a:cs typeface="Nunito"/>
                <a:sym typeface="Nunito"/>
              </a:defRPr>
            </a:lvl4pPr>
            <a:lvl5pPr lvl="4" rtl="0">
              <a:spcBef>
                <a:spcPts val="0"/>
              </a:spcBef>
              <a:spcAft>
                <a:spcPts val="0"/>
              </a:spcAft>
              <a:buSzPts val="2600"/>
              <a:buNone/>
              <a:defRPr>
                <a:latin typeface="Nunito"/>
                <a:ea typeface="Nunito"/>
                <a:cs typeface="Nunito"/>
                <a:sym typeface="Nunito"/>
              </a:defRPr>
            </a:lvl5pPr>
            <a:lvl6pPr lvl="5" rtl="0">
              <a:spcBef>
                <a:spcPts val="0"/>
              </a:spcBef>
              <a:spcAft>
                <a:spcPts val="0"/>
              </a:spcAft>
              <a:buSzPts val="2600"/>
              <a:buNone/>
              <a:defRPr>
                <a:latin typeface="Nunito"/>
                <a:ea typeface="Nunito"/>
                <a:cs typeface="Nunito"/>
                <a:sym typeface="Nunito"/>
              </a:defRPr>
            </a:lvl6pPr>
            <a:lvl7pPr lvl="6" rtl="0">
              <a:spcBef>
                <a:spcPts val="0"/>
              </a:spcBef>
              <a:spcAft>
                <a:spcPts val="0"/>
              </a:spcAft>
              <a:buSzPts val="2600"/>
              <a:buNone/>
              <a:defRPr>
                <a:latin typeface="Nunito"/>
                <a:ea typeface="Nunito"/>
                <a:cs typeface="Nunito"/>
                <a:sym typeface="Nunito"/>
              </a:defRPr>
            </a:lvl7pPr>
            <a:lvl8pPr lvl="7" rtl="0">
              <a:spcBef>
                <a:spcPts val="0"/>
              </a:spcBef>
              <a:spcAft>
                <a:spcPts val="0"/>
              </a:spcAft>
              <a:buSzPts val="2600"/>
              <a:buNone/>
              <a:defRPr>
                <a:latin typeface="Nunito"/>
                <a:ea typeface="Nunito"/>
                <a:cs typeface="Nunito"/>
                <a:sym typeface="Nunito"/>
              </a:defRPr>
            </a:lvl8pPr>
            <a:lvl9pPr lvl="8" rtl="0">
              <a:spcBef>
                <a:spcPts val="0"/>
              </a:spcBef>
              <a:spcAft>
                <a:spcPts val="0"/>
              </a:spcAft>
              <a:buSzPts val="2600"/>
              <a:buNone/>
              <a:defRPr>
                <a:latin typeface="Nunito"/>
                <a:ea typeface="Nunito"/>
                <a:cs typeface="Nunito"/>
                <a:sym typeface="Nunito"/>
              </a:defRPr>
            </a:lvl9pPr>
          </a:lstStyle>
          <a:p/>
        </p:txBody>
      </p:sp>
      <p:sp>
        <p:nvSpPr>
          <p:cNvPr id="1604" name="Google Shape;1604;p22"/>
          <p:cNvSpPr txBox="1"/>
          <p:nvPr>
            <p:ph type="subTitle" idx="3"/>
          </p:nvPr>
        </p:nvSpPr>
        <p:spPr>
          <a:xfrm>
            <a:off x="744550" y="2270375"/>
            <a:ext cx="2255700" cy="1523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1605" name="Google Shape;1605;p22"/>
          <p:cNvSpPr txBox="1"/>
          <p:nvPr>
            <p:ph type="subTitle" idx="4"/>
          </p:nvPr>
        </p:nvSpPr>
        <p:spPr>
          <a:xfrm>
            <a:off x="744592" y="2030250"/>
            <a:ext cx="22557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algn="ctr" rtl="0">
              <a:spcBef>
                <a:spcPts val="0"/>
              </a:spcBef>
              <a:spcAft>
                <a:spcPts val="0"/>
              </a:spcAft>
              <a:buSzPts val="1400"/>
              <a:buNone/>
              <a:defRPr b="1"/>
            </a:lvl2pPr>
            <a:lvl3pPr lvl="2" algn="ctr" rtl="0">
              <a:spcBef>
                <a:spcPts val="0"/>
              </a:spcBef>
              <a:spcAft>
                <a:spcPts val="0"/>
              </a:spcAft>
              <a:buSzPts val="1400"/>
              <a:buNone/>
              <a:defRPr b="1"/>
            </a:lvl3pPr>
            <a:lvl4pPr lvl="3" algn="ctr" rtl="0">
              <a:spcBef>
                <a:spcPts val="0"/>
              </a:spcBef>
              <a:spcAft>
                <a:spcPts val="0"/>
              </a:spcAft>
              <a:buSzPts val="1400"/>
              <a:buNone/>
              <a:defRPr b="1"/>
            </a:lvl4pPr>
            <a:lvl5pPr lvl="4" algn="ctr" rtl="0">
              <a:spcBef>
                <a:spcPts val="0"/>
              </a:spcBef>
              <a:spcAft>
                <a:spcPts val="0"/>
              </a:spcAft>
              <a:buSzPts val="1400"/>
              <a:buNone/>
              <a:defRPr b="1"/>
            </a:lvl5pPr>
            <a:lvl6pPr lvl="5" algn="ctr" rtl="0">
              <a:spcBef>
                <a:spcPts val="0"/>
              </a:spcBef>
              <a:spcAft>
                <a:spcPts val="0"/>
              </a:spcAft>
              <a:buSzPts val="1400"/>
              <a:buNone/>
              <a:defRPr b="1"/>
            </a:lvl6pPr>
            <a:lvl7pPr lvl="6" algn="ctr" rtl="0">
              <a:spcBef>
                <a:spcPts val="0"/>
              </a:spcBef>
              <a:spcAft>
                <a:spcPts val="0"/>
              </a:spcAft>
              <a:buSzPts val="1400"/>
              <a:buNone/>
              <a:defRPr b="1"/>
            </a:lvl7pPr>
            <a:lvl8pPr lvl="7" algn="ctr" rtl="0">
              <a:spcBef>
                <a:spcPts val="0"/>
              </a:spcBef>
              <a:spcAft>
                <a:spcPts val="0"/>
              </a:spcAft>
              <a:buSzPts val="1400"/>
              <a:buNone/>
              <a:defRPr b="1"/>
            </a:lvl8pPr>
            <a:lvl9pPr lvl="8" algn="ctr" rtl="0">
              <a:spcBef>
                <a:spcPts val="0"/>
              </a:spcBef>
              <a:spcAft>
                <a:spcPts val="0"/>
              </a:spcAft>
              <a:buSzPts val="1400"/>
              <a:buNone/>
              <a:defRPr b="1"/>
            </a:lvl9pPr>
          </a:lstStyle>
          <a:p/>
        </p:txBody>
      </p:sp>
      <p:sp>
        <p:nvSpPr>
          <p:cNvPr id="1606" name="Google Shape;1606;p22"/>
          <p:cNvSpPr txBox="1"/>
          <p:nvPr>
            <p:ph type="subTitle" idx="5"/>
          </p:nvPr>
        </p:nvSpPr>
        <p:spPr>
          <a:xfrm>
            <a:off x="6143800" y="2270375"/>
            <a:ext cx="2255700" cy="1523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1607" name="Google Shape;1607;p22"/>
          <p:cNvSpPr txBox="1"/>
          <p:nvPr>
            <p:ph type="subTitle" idx="6"/>
          </p:nvPr>
        </p:nvSpPr>
        <p:spPr>
          <a:xfrm>
            <a:off x="6143842" y="2030250"/>
            <a:ext cx="22557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algn="ctr" rtl="0">
              <a:spcBef>
                <a:spcPts val="0"/>
              </a:spcBef>
              <a:spcAft>
                <a:spcPts val="0"/>
              </a:spcAft>
              <a:buSzPts val="1400"/>
              <a:buNone/>
              <a:defRPr b="1"/>
            </a:lvl2pPr>
            <a:lvl3pPr lvl="2" algn="ctr" rtl="0">
              <a:spcBef>
                <a:spcPts val="0"/>
              </a:spcBef>
              <a:spcAft>
                <a:spcPts val="0"/>
              </a:spcAft>
              <a:buSzPts val="1400"/>
              <a:buNone/>
              <a:defRPr b="1"/>
            </a:lvl3pPr>
            <a:lvl4pPr lvl="3" algn="ctr" rtl="0">
              <a:spcBef>
                <a:spcPts val="0"/>
              </a:spcBef>
              <a:spcAft>
                <a:spcPts val="0"/>
              </a:spcAft>
              <a:buSzPts val="1400"/>
              <a:buNone/>
              <a:defRPr b="1"/>
            </a:lvl4pPr>
            <a:lvl5pPr lvl="4" algn="ctr" rtl="0">
              <a:spcBef>
                <a:spcPts val="0"/>
              </a:spcBef>
              <a:spcAft>
                <a:spcPts val="0"/>
              </a:spcAft>
              <a:buSzPts val="1400"/>
              <a:buNone/>
              <a:defRPr b="1"/>
            </a:lvl5pPr>
            <a:lvl6pPr lvl="5" algn="ctr" rtl="0">
              <a:spcBef>
                <a:spcPts val="0"/>
              </a:spcBef>
              <a:spcAft>
                <a:spcPts val="0"/>
              </a:spcAft>
              <a:buSzPts val="1400"/>
              <a:buNone/>
              <a:defRPr b="1"/>
            </a:lvl6pPr>
            <a:lvl7pPr lvl="6" algn="ctr" rtl="0">
              <a:spcBef>
                <a:spcPts val="0"/>
              </a:spcBef>
              <a:spcAft>
                <a:spcPts val="0"/>
              </a:spcAft>
              <a:buSzPts val="1400"/>
              <a:buNone/>
              <a:defRPr b="1"/>
            </a:lvl7pPr>
            <a:lvl8pPr lvl="7" algn="ctr" rtl="0">
              <a:spcBef>
                <a:spcPts val="0"/>
              </a:spcBef>
              <a:spcAft>
                <a:spcPts val="0"/>
              </a:spcAft>
              <a:buSzPts val="1400"/>
              <a:buNone/>
              <a:defRPr b="1"/>
            </a:lvl8pPr>
            <a:lvl9pPr lvl="8" algn="ctr" rtl="0">
              <a:spcBef>
                <a:spcPts val="0"/>
              </a:spcBef>
              <a:spcAft>
                <a:spcPts val="0"/>
              </a:spcAft>
              <a:buSzPts val="1400"/>
              <a:buNone/>
              <a:defRPr b="1"/>
            </a:lvl9pPr>
          </a:lstStyle>
          <a:p/>
        </p:txBody>
      </p:sp>
      <p:grpSp>
        <p:nvGrpSpPr>
          <p:cNvPr id="1608" name="Google Shape;1608;p22"/>
          <p:cNvGrpSpPr/>
          <p:nvPr/>
        </p:nvGrpSpPr>
        <p:grpSpPr>
          <a:xfrm>
            <a:off x="-646900" y="101138"/>
            <a:ext cx="1081431" cy="1081431"/>
            <a:chOff x="1653302" y="685777"/>
            <a:chExt cx="824828" cy="824828"/>
          </a:xfrm>
        </p:grpSpPr>
        <p:sp>
          <p:nvSpPr>
            <p:cNvPr id="1609" name="Google Shape;1609;p22"/>
            <p:cNvSpPr/>
            <p:nvPr/>
          </p:nvSpPr>
          <p:spPr>
            <a:xfrm>
              <a:off x="1685230" y="717705"/>
              <a:ext cx="792900" cy="792900"/>
            </a:xfrm>
            <a:prstGeom prst="donut">
              <a:avLst>
                <a:gd name="adj" fmla="val 22098"/>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0" name="Google Shape;1610;p22"/>
            <p:cNvSpPr/>
            <p:nvPr/>
          </p:nvSpPr>
          <p:spPr>
            <a:xfrm>
              <a:off x="1653302" y="685777"/>
              <a:ext cx="792900" cy="792900"/>
            </a:xfrm>
            <a:prstGeom prst="donut">
              <a:avLst>
                <a:gd name="adj" fmla="val 22098"/>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611" name="Google Shape;1611;p22"/>
          <p:cNvSpPr/>
          <p:nvPr/>
        </p:nvSpPr>
        <p:spPr>
          <a:xfrm flipH="1">
            <a:off x="-21558" y="2866575"/>
            <a:ext cx="706701" cy="1412909"/>
          </a:xfrm>
          <a:custGeom>
            <a:avLst/>
            <a:gdLst/>
            <a:ahLst/>
            <a:cxnLst/>
            <a:rect l="l" t="t" r="r" b="b"/>
            <a:pathLst>
              <a:path w="20111" h="40208" extrusionOk="0">
                <a:moveTo>
                  <a:pt x="20111" y="0"/>
                </a:moveTo>
                <a:lnTo>
                  <a:pt x="1" y="20110"/>
                </a:lnTo>
                <a:lnTo>
                  <a:pt x="20111" y="40208"/>
                </a:lnTo>
                <a:lnTo>
                  <a:pt x="2011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612" name="Google Shape;1612;p22"/>
          <p:cNvGrpSpPr/>
          <p:nvPr/>
        </p:nvGrpSpPr>
        <p:grpSpPr>
          <a:xfrm rot="-2716568">
            <a:off x="8447208" y="3737135"/>
            <a:ext cx="1290150" cy="1277671"/>
            <a:chOff x="468200" y="1667900"/>
            <a:chExt cx="1085575" cy="1075075"/>
          </a:xfrm>
        </p:grpSpPr>
        <p:sp>
          <p:nvSpPr>
            <p:cNvPr id="1613" name="Google Shape;1613;p22"/>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4" name="Google Shape;1614;p22"/>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5" name="Google Shape;1615;p22"/>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6" name="Google Shape;1616;p22"/>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7" name="Google Shape;1617;p22"/>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8" name="Google Shape;1618;p22"/>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19" name="Google Shape;1619;p22"/>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20" name="Google Shape;1620;p22"/>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21" name="Google Shape;1621;p22"/>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22" name="Google Shape;1622;p22"/>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23" name="Google Shape;1623;p22"/>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24" name="Google Shape;1624;p22"/>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25" name="Google Shape;1625;p22"/>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26" name="Google Shape;1626;p22"/>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27" name="Google Shape;1627;p22"/>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28" name="Google Shape;1628;p22"/>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29" name="Google Shape;1629;p22"/>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0" name="Google Shape;1630;p22"/>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1" name="Google Shape;1631;p22"/>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2" name="Google Shape;1632;p22"/>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3" name="Google Shape;1633;p22"/>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4" name="Google Shape;1634;p22"/>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5" name="Google Shape;1635;p22"/>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6" name="Google Shape;1636;p22"/>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7" name="Google Shape;1637;p22"/>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8" name="Google Shape;1638;p22"/>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39" name="Google Shape;1639;p22"/>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0" name="Google Shape;1640;p22"/>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1" name="Google Shape;1641;p22"/>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2" name="Google Shape;1642;p22"/>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3" name="Google Shape;1643;p22"/>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4" name="Google Shape;1644;p22"/>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5" name="Google Shape;1645;p22"/>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6" name="Google Shape;1646;p22"/>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7" name="Google Shape;1647;p22"/>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8" name="Google Shape;1648;p22"/>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49" name="Google Shape;1649;p22"/>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0" name="Google Shape;1650;p22"/>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1" name="Google Shape;1651;p22"/>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2" name="Google Shape;1652;p22"/>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3" name="Google Shape;1653;p22"/>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4" name="Google Shape;1654;p22"/>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5" name="Google Shape;1655;p22"/>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6" name="Google Shape;1656;p22"/>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7" name="Google Shape;1657;p22"/>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8" name="Google Shape;1658;p22"/>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59" name="Google Shape;1659;p22"/>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0" name="Google Shape;1660;p22"/>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1" name="Google Shape;1661;p22"/>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2" name="Google Shape;1662;p22"/>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3" name="Google Shape;1663;p22"/>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4" name="Google Shape;1664;p22"/>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5" name="Google Shape;1665;p22"/>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6" name="Google Shape;1666;p22"/>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7" name="Google Shape;1667;p22"/>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8" name="Google Shape;1668;p22"/>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69" name="Google Shape;1669;p22"/>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0" name="Google Shape;1670;p22"/>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1" name="Google Shape;1671;p22"/>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2" name="Google Shape;1672;p22"/>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3" name="Google Shape;1673;p22"/>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4" name="Google Shape;1674;p22"/>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5" name="Google Shape;1675;p22"/>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6" name="Google Shape;1676;p22"/>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677" name="Google Shape;1677;p22"/>
          <p:cNvGrpSpPr/>
          <p:nvPr/>
        </p:nvGrpSpPr>
        <p:grpSpPr>
          <a:xfrm>
            <a:off x="1961067" y="4726709"/>
            <a:ext cx="821240" cy="236600"/>
            <a:chOff x="7908500" y="272200"/>
            <a:chExt cx="1374000" cy="395850"/>
          </a:xfrm>
        </p:grpSpPr>
        <p:sp>
          <p:nvSpPr>
            <p:cNvPr id="1678" name="Google Shape;1678;p22"/>
            <p:cNvSpPr/>
            <p:nvPr/>
          </p:nvSpPr>
          <p:spPr>
            <a:xfrm>
              <a:off x="7908800" y="272200"/>
              <a:ext cx="1373700" cy="120275"/>
            </a:xfrm>
            <a:custGeom>
              <a:avLst/>
              <a:gdLst/>
              <a:ahLst/>
              <a:cxnLst/>
              <a:rect l="l" t="t" r="r" b="b"/>
              <a:pathLst>
                <a:path w="54948" h="4811" extrusionOk="0">
                  <a:moveTo>
                    <a:pt x="4202" y="1"/>
                  </a:moveTo>
                  <a:cubicBezTo>
                    <a:pt x="2944" y="1"/>
                    <a:pt x="1680" y="349"/>
                    <a:pt x="560" y="1058"/>
                  </a:cubicBezTo>
                  <a:cubicBezTo>
                    <a:pt x="84" y="1367"/>
                    <a:pt x="0" y="2034"/>
                    <a:pt x="381" y="2462"/>
                  </a:cubicBezTo>
                  <a:cubicBezTo>
                    <a:pt x="567" y="2669"/>
                    <a:pt x="825" y="2778"/>
                    <a:pt x="1084" y="2778"/>
                  </a:cubicBezTo>
                  <a:cubicBezTo>
                    <a:pt x="1258" y="2778"/>
                    <a:pt x="1431" y="2729"/>
                    <a:pt x="1584" y="2629"/>
                  </a:cubicBezTo>
                  <a:cubicBezTo>
                    <a:pt x="2388" y="2126"/>
                    <a:pt x="3297" y="1878"/>
                    <a:pt x="4202" y="1878"/>
                  </a:cubicBezTo>
                  <a:cubicBezTo>
                    <a:pt x="5373" y="1878"/>
                    <a:pt x="6539" y="2293"/>
                    <a:pt x="7466" y="3105"/>
                  </a:cubicBezTo>
                  <a:cubicBezTo>
                    <a:pt x="8752" y="4242"/>
                    <a:pt x="10356" y="4811"/>
                    <a:pt x="11960" y="4811"/>
                  </a:cubicBezTo>
                  <a:cubicBezTo>
                    <a:pt x="13565" y="4811"/>
                    <a:pt x="15169" y="4242"/>
                    <a:pt x="16455" y="3105"/>
                  </a:cubicBezTo>
                  <a:cubicBezTo>
                    <a:pt x="17389" y="2290"/>
                    <a:pt x="18553" y="1882"/>
                    <a:pt x="19716" y="1882"/>
                  </a:cubicBezTo>
                  <a:cubicBezTo>
                    <a:pt x="20878" y="1882"/>
                    <a:pt x="22039" y="2290"/>
                    <a:pt x="22968" y="3105"/>
                  </a:cubicBezTo>
                  <a:cubicBezTo>
                    <a:pt x="24253" y="4242"/>
                    <a:pt x="25861" y="4811"/>
                    <a:pt x="27468" y="4811"/>
                  </a:cubicBezTo>
                  <a:cubicBezTo>
                    <a:pt x="29075" y="4811"/>
                    <a:pt x="30683" y="4242"/>
                    <a:pt x="31969" y="3105"/>
                  </a:cubicBezTo>
                  <a:cubicBezTo>
                    <a:pt x="32897" y="2290"/>
                    <a:pt x="34061" y="1882"/>
                    <a:pt x="35225" y="1882"/>
                  </a:cubicBezTo>
                  <a:cubicBezTo>
                    <a:pt x="36389" y="1882"/>
                    <a:pt x="37553" y="2290"/>
                    <a:pt x="38481" y="3105"/>
                  </a:cubicBezTo>
                  <a:cubicBezTo>
                    <a:pt x="39720" y="4201"/>
                    <a:pt x="41327" y="4808"/>
                    <a:pt x="42982" y="4808"/>
                  </a:cubicBezTo>
                  <a:cubicBezTo>
                    <a:pt x="44637" y="4808"/>
                    <a:pt x="46244" y="4201"/>
                    <a:pt x="47483" y="3105"/>
                  </a:cubicBezTo>
                  <a:cubicBezTo>
                    <a:pt x="48403" y="2293"/>
                    <a:pt x="49565" y="1878"/>
                    <a:pt x="50735" y="1878"/>
                  </a:cubicBezTo>
                  <a:cubicBezTo>
                    <a:pt x="51639" y="1878"/>
                    <a:pt x="52548" y="2126"/>
                    <a:pt x="53352" y="2629"/>
                  </a:cubicBezTo>
                  <a:cubicBezTo>
                    <a:pt x="53510" y="2729"/>
                    <a:pt x="53686" y="2778"/>
                    <a:pt x="53861" y="2778"/>
                  </a:cubicBezTo>
                  <a:cubicBezTo>
                    <a:pt x="54123" y="2778"/>
                    <a:pt x="54381" y="2669"/>
                    <a:pt x="54567" y="2462"/>
                  </a:cubicBezTo>
                  <a:cubicBezTo>
                    <a:pt x="54948" y="2034"/>
                    <a:pt x="54853" y="1367"/>
                    <a:pt x="54376" y="1058"/>
                  </a:cubicBezTo>
                  <a:cubicBezTo>
                    <a:pt x="53256" y="349"/>
                    <a:pt x="51992" y="1"/>
                    <a:pt x="50734" y="1"/>
                  </a:cubicBezTo>
                  <a:cubicBezTo>
                    <a:pt x="49118" y="1"/>
                    <a:pt x="47511" y="576"/>
                    <a:pt x="46232" y="1700"/>
                  </a:cubicBezTo>
                  <a:cubicBezTo>
                    <a:pt x="45304" y="2522"/>
                    <a:pt x="44143" y="2933"/>
                    <a:pt x="42982" y="2933"/>
                  </a:cubicBezTo>
                  <a:cubicBezTo>
                    <a:pt x="41821" y="2933"/>
                    <a:pt x="40660" y="2522"/>
                    <a:pt x="39732" y="1700"/>
                  </a:cubicBezTo>
                  <a:cubicBezTo>
                    <a:pt x="38440" y="569"/>
                    <a:pt x="36832" y="4"/>
                    <a:pt x="35227" y="4"/>
                  </a:cubicBezTo>
                  <a:cubicBezTo>
                    <a:pt x="33621" y="4"/>
                    <a:pt x="32016" y="569"/>
                    <a:pt x="30730" y="1700"/>
                  </a:cubicBezTo>
                  <a:cubicBezTo>
                    <a:pt x="29796" y="2522"/>
                    <a:pt x="28632" y="2933"/>
                    <a:pt x="27470" y="2933"/>
                  </a:cubicBezTo>
                  <a:cubicBezTo>
                    <a:pt x="26307" y="2933"/>
                    <a:pt x="25146" y="2522"/>
                    <a:pt x="24218" y="1700"/>
                  </a:cubicBezTo>
                  <a:cubicBezTo>
                    <a:pt x="22932" y="569"/>
                    <a:pt x="21325" y="4"/>
                    <a:pt x="19717" y="4"/>
                  </a:cubicBezTo>
                  <a:cubicBezTo>
                    <a:pt x="18110" y="4"/>
                    <a:pt x="16502" y="569"/>
                    <a:pt x="15217" y="1700"/>
                  </a:cubicBezTo>
                  <a:cubicBezTo>
                    <a:pt x="14288" y="2522"/>
                    <a:pt x="13124" y="2933"/>
                    <a:pt x="11960" y="2933"/>
                  </a:cubicBezTo>
                  <a:cubicBezTo>
                    <a:pt x="10796" y="2933"/>
                    <a:pt x="9633" y="2522"/>
                    <a:pt x="8704" y="1700"/>
                  </a:cubicBezTo>
                  <a:cubicBezTo>
                    <a:pt x="7425" y="576"/>
                    <a:pt x="5819" y="1"/>
                    <a:pt x="420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79" name="Google Shape;1679;p22"/>
            <p:cNvSpPr/>
            <p:nvPr/>
          </p:nvSpPr>
          <p:spPr>
            <a:xfrm>
              <a:off x="7908500" y="413300"/>
              <a:ext cx="1374000" cy="120500"/>
            </a:xfrm>
            <a:custGeom>
              <a:avLst/>
              <a:gdLst/>
              <a:ahLst/>
              <a:cxnLst/>
              <a:rect l="l" t="t" r="r" b="b"/>
              <a:pathLst>
                <a:path w="54960" h="4820" extrusionOk="0">
                  <a:moveTo>
                    <a:pt x="4214" y="0"/>
                  </a:moveTo>
                  <a:cubicBezTo>
                    <a:pt x="2956" y="0"/>
                    <a:pt x="1692" y="348"/>
                    <a:pt x="572" y="1057"/>
                  </a:cubicBezTo>
                  <a:cubicBezTo>
                    <a:pt x="96" y="1379"/>
                    <a:pt x="1" y="2045"/>
                    <a:pt x="393" y="2474"/>
                  </a:cubicBezTo>
                  <a:cubicBezTo>
                    <a:pt x="579" y="2681"/>
                    <a:pt x="837" y="2789"/>
                    <a:pt x="1096" y="2789"/>
                  </a:cubicBezTo>
                  <a:cubicBezTo>
                    <a:pt x="1270" y="2789"/>
                    <a:pt x="1443" y="2741"/>
                    <a:pt x="1596" y="2641"/>
                  </a:cubicBezTo>
                  <a:cubicBezTo>
                    <a:pt x="2400" y="2137"/>
                    <a:pt x="3309" y="1889"/>
                    <a:pt x="4214" y="1889"/>
                  </a:cubicBezTo>
                  <a:cubicBezTo>
                    <a:pt x="5385" y="1889"/>
                    <a:pt x="6551" y="2304"/>
                    <a:pt x="7478" y="3117"/>
                  </a:cubicBezTo>
                  <a:cubicBezTo>
                    <a:pt x="8764" y="4248"/>
                    <a:pt x="10368" y="4814"/>
                    <a:pt x="11972" y="4814"/>
                  </a:cubicBezTo>
                  <a:cubicBezTo>
                    <a:pt x="13577" y="4814"/>
                    <a:pt x="15181" y="4248"/>
                    <a:pt x="16467" y="3117"/>
                  </a:cubicBezTo>
                  <a:cubicBezTo>
                    <a:pt x="17401" y="2295"/>
                    <a:pt x="18565" y="1885"/>
                    <a:pt x="19728" y="1885"/>
                  </a:cubicBezTo>
                  <a:cubicBezTo>
                    <a:pt x="20890" y="1885"/>
                    <a:pt x="22051" y="2295"/>
                    <a:pt x="22980" y="3117"/>
                  </a:cubicBezTo>
                  <a:cubicBezTo>
                    <a:pt x="24265" y="4248"/>
                    <a:pt x="25873" y="4814"/>
                    <a:pt x="27480" y="4814"/>
                  </a:cubicBezTo>
                  <a:cubicBezTo>
                    <a:pt x="29087" y="4814"/>
                    <a:pt x="30695" y="4248"/>
                    <a:pt x="31981" y="3117"/>
                  </a:cubicBezTo>
                  <a:cubicBezTo>
                    <a:pt x="32909" y="2295"/>
                    <a:pt x="34073" y="1885"/>
                    <a:pt x="35237" y="1885"/>
                  </a:cubicBezTo>
                  <a:cubicBezTo>
                    <a:pt x="36401" y="1885"/>
                    <a:pt x="37565" y="2295"/>
                    <a:pt x="38493" y="3117"/>
                  </a:cubicBezTo>
                  <a:cubicBezTo>
                    <a:pt x="39732" y="4212"/>
                    <a:pt x="41339" y="4819"/>
                    <a:pt x="42994" y="4819"/>
                  </a:cubicBezTo>
                  <a:cubicBezTo>
                    <a:pt x="44649" y="4819"/>
                    <a:pt x="46256" y="4212"/>
                    <a:pt x="47495" y="3117"/>
                  </a:cubicBezTo>
                  <a:cubicBezTo>
                    <a:pt x="48416" y="2303"/>
                    <a:pt x="49580" y="1884"/>
                    <a:pt x="50752" y="1884"/>
                  </a:cubicBezTo>
                  <a:cubicBezTo>
                    <a:pt x="51655" y="1884"/>
                    <a:pt x="52561" y="2133"/>
                    <a:pt x="53364" y="2641"/>
                  </a:cubicBezTo>
                  <a:cubicBezTo>
                    <a:pt x="53523" y="2737"/>
                    <a:pt x="53701" y="2784"/>
                    <a:pt x="53877" y="2784"/>
                  </a:cubicBezTo>
                  <a:cubicBezTo>
                    <a:pt x="54137" y="2784"/>
                    <a:pt x="54394" y="2680"/>
                    <a:pt x="54579" y="2474"/>
                  </a:cubicBezTo>
                  <a:cubicBezTo>
                    <a:pt x="54960" y="2045"/>
                    <a:pt x="54865" y="1379"/>
                    <a:pt x="54388" y="1057"/>
                  </a:cubicBezTo>
                  <a:cubicBezTo>
                    <a:pt x="53268" y="348"/>
                    <a:pt x="52004" y="0"/>
                    <a:pt x="50746" y="0"/>
                  </a:cubicBezTo>
                  <a:cubicBezTo>
                    <a:pt x="49130" y="0"/>
                    <a:pt x="47523" y="575"/>
                    <a:pt x="46244" y="1700"/>
                  </a:cubicBezTo>
                  <a:cubicBezTo>
                    <a:pt x="45316" y="2522"/>
                    <a:pt x="44155" y="2932"/>
                    <a:pt x="42994" y="2932"/>
                  </a:cubicBezTo>
                  <a:cubicBezTo>
                    <a:pt x="41833" y="2932"/>
                    <a:pt x="40672" y="2522"/>
                    <a:pt x="39744" y="1700"/>
                  </a:cubicBezTo>
                  <a:cubicBezTo>
                    <a:pt x="38452" y="569"/>
                    <a:pt x="36844" y="3"/>
                    <a:pt x="35239" y="3"/>
                  </a:cubicBezTo>
                  <a:cubicBezTo>
                    <a:pt x="33633" y="3"/>
                    <a:pt x="32028" y="569"/>
                    <a:pt x="30742" y="1700"/>
                  </a:cubicBezTo>
                  <a:cubicBezTo>
                    <a:pt x="29808" y="2522"/>
                    <a:pt x="28644" y="2932"/>
                    <a:pt x="27482" y="2932"/>
                  </a:cubicBezTo>
                  <a:cubicBezTo>
                    <a:pt x="26319" y="2932"/>
                    <a:pt x="25158" y="2522"/>
                    <a:pt x="24230" y="1700"/>
                  </a:cubicBezTo>
                  <a:cubicBezTo>
                    <a:pt x="22944" y="569"/>
                    <a:pt x="21337" y="3"/>
                    <a:pt x="19729" y="3"/>
                  </a:cubicBezTo>
                  <a:cubicBezTo>
                    <a:pt x="18122" y="3"/>
                    <a:pt x="16514" y="569"/>
                    <a:pt x="15229" y="1700"/>
                  </a:cubicBezTo>
                  <a:cubicBezTo>
                    <a:pt x="14300" y="2522"/>
                    <a:pt x="13136" y="2932"/>
                    <a:pt x="11972" y="2932"/>
                  </a:cubicBezTo>
                  <a:cubicBezTo>
                    <a:pt x="10808" y="2932"/>
                    <a:pt x="9645" y="2522"/>
                    <a:pt x="8716" y="1700"/>
                  </a:cubicBezTo>
                  <a:cubicBezTo>
                    <a:pt x="7437" y="575"/>
                    <a:pt x="5831" y="0"/>
                    <a:pt x="42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80" name="Google Shape;1680;p22"/>
            <p:cNvSpPr/>
            <p:nvPr/>
          </p:nvSpPr>
          <p:spPr>
            <a:xfrm>
              <a:off x="7908800" y="547825"/>
              <a:ext cx="1373700" cy="120225"/>
            </a:xfrm>
            <a:custGeom>
              <a:avLst/>
              <a:gdLst/>
              <a:ahLst/>
              <a:cxnLst/>
              <a:rect l="l" t="t" r="r" b="b"/>
              <a:pathLst>
                <a:path w="54948" h="4809" extrusionOk="0">
                  <a:moveTo>
                    <a:pt x="4202" y="1"/>
                  </a:moveTo>
                  <a:cubicBezTo>
                    <a:pt x="2944" y="1"/>
                    <a:pt x="1680" y="349"/>
                    <a:pt x="560" y="1058"/>
                  </a:cubicBezTo>
                  <a:cubicBezTo>
                    <a:pt x="84" y="1367"/>
                    <a:pt x="0" y="2034"/>
                    <a:pt x="381" y="2463"/>
                  </a:cubicBezTo>
                  <a:cubicBezTo>
                    <a:pt x="567" y="2670"/>
                    <a:pt x="825" y="2778"/>
                    <a:pt x="1084" y="2778"/>
                  </a:cubicBezTo>
                  <a:cubicBezTo>
                    <a:pt x="1258" y="2778"/>
                    <a:pt x="1431" y="2730"/>
                    <a:pt x="1584" y="2629"/>
                  </a:cubicBezTo>
                  <a:cubicBezTo>
                    <a:pt x="2388" y="2126"/>
                    <a:pt x="3297" y="1878"/>
                    <a:pt x="4202" y="1878"/>
                  </a:cubicBezTo>
                  <a:cubicBezTo>
                    <a:pt x="5373" y="1878"/>
                    <a:pt x="6539" y="2293"/>
                    <a:pt x="7466" y="3106"/>
                  </a:cubicBezTo>
                  <a:cubicBezTo>
                    <a:pt x="8752" y="4237"/>
                    <a:pt x="10356" y="4802"/>
                    <a:pt x="11960" y="4802"/>
                  </a:cubicBezTo>
                  <a:cubicBezTo>
                    <a:pt x="13565" y="4802"/>
                    <a:pt x="15169" y="4237"/>
                    <a:pt x="16455" y="3106"/>
                  </a:cubicBezTo>
                  <a:cubicBezTo>
                    <a:pt x="17389" y="2284"/>
                    <a:pt x="18553" y="1873"/>
                    <a:pt x="19716" y="1873"/>
                  </a:cubicBezTo>
                  <a:cubicBezTo>
                    <a:pt x="20878" y="1873"/>
                    <a:pt x="22039" y="2284"/>
                    <a:pt x="22968" y="3106"/>
                  </a:cubicBezTo>
                  <a:cubicBezTo>
                    <a:pt x="24253" y="4237"/>
                    <a:pt x="25861" y="4802"/>
                    <a:pt x="27468" y="4802"/>
                  </a:cubicBezTo>
                  <a:cubicBezTo>
                    <a:pt x="29075" y="4802"/>
                    <a:pt x="30683" y="4237"/>
                    <a:pt x="31969" y="3106"/>
                  </a:cubicBezTo>
                  <a:cubicBezTo>
                    <a:pt x="32897" y="2284"/>
                    <a:pt x="34061" y="1873"/>
                    <a:pt x="35225" y="1873"/>
                  </a:cubicBezTo>
                  <a:cubicBezTo>
                    <a:pt x="36389" y="1873"/>
                    <a:pt x="37553" y="2284"/>
                    <a:pt x="38481" y="3106"/>
                  </a:cubicBezTo>
                  <a:cubicBezTo>
                    <a:pt x="39720" y="4201"/>
                    <a:pt x="41327" y="4808"/>
                    <a:pt x="42982" y="4808"/>
                  </a:cubicBezTo>
                  <a:cubicBezTo>
                    <a:pt x="44637" y="4808"/>
                    <a:pt x="46244" y="4201"/>
                    <a:pt x="47483" y="3106"/>
                  </a:cubicBezTo>
                  <a:cubicBezTo>
                    <a:pt x="48403" y="2293"/>
                    <a:pt x="49565" y="1878"/>
                    <a:pt x="50735" y="1878"/>
                  </a:cubicBezTo>
                  <a:cubicBezTo>
                    <a:pt x="51639" y="1878"/>
                    <a:pt x="52548" y="2126"/>
                    <a:pt x="53352" y="2629"/>
                  </a:cubicBezTo>
                  <a:cubicBezTo>
                    <a:pt x="53510" y="2730"/>
                    <a:pt x="53686" y="2778"/>
                    <a:pt x="53861" y="2778"/>
                  </a:cubicBezTo>
                  <a:cubicBezTo>
                    <a:pt x="54123" y="2778"/>
                    <a:pt x="54381" y="2670"/>
                    <a:pt x="54567" y="2463"/>
                  </a:cubicBezTo>
                  <a:cubicBezTo>
                    <a:pt x="54948" y="2034"/>
                    <a:pt x="54853" y="1367"/>
                    <a:pt x="54376" y="1058"/>
                  </a:cubicBezTo>
                  <a:cubicBezTo>
                    <a:pt x="53256" y="349"/>
                    <a:pt x="51992" y="1"/>
                    <a:pt x="50734" y="1"/>
                  </a:cubicBezTo>
                  <a:cubicBezTo>
                    <a:pt x="49118" y="1"/>
                    <a:pt x="47511" y="576"/>
                    <a:pt x="46232" y="1701"/>
                  </a:cubicBezTo>
                  <a:cubicBezTo>
                    <a:pt x="45304" y="2522"/>
                    <a:pt x="44143" y="2933"/>
                    <a:pt x="42982" y="2933"/>
                  </a:cubicBezTo>
                  <a:cubicBezTo>
                    <a:pt x="41821" y="2933"/>
                    <a:pt x="40660" y="2522"/>
                    <a:pt x="39732" y="1701"/>
                  </a:cubicBezTo>
                  <a:cubicBezTo>
                    <a:pt x="38440" y="570"/>
                    <a:pt x="36832" y="4"/>
                    <a:pt x="35227" y="4"/>
                  </a:cubicBezTo>
                  <a:cubicBezTo>
                    <a:pt x="33621" y="4"/>
                    <a:pt x="32016" y="570"/>
                    <a:pt x="30730" y="1701"/>
                  </a:cubicBezTo>
                  <a:cubicBezTo>
                    <a:pt x="29796" y="2522"/>
                    <a:pt x="28632" y="2933"/>
                    <a:pt x="27470" y="2933"/>
                  </a:cubicBezTo>
                  <a:cubicBezTo>
                    <a:pt x="26307" y="2933"/>
                    <a:pt x="25146" y="2522"/>
                    <a:pt x="24218" y="1701"/>
                  </a:cubicBezTo>
                  <a:cubicBezTo>
                    <a:pt x="22932" y="570"/>
                    <a:pt x="21325" y="4"/>
                    <a:pt x="19717" y="4"/>
                  </a:cubicBezTo>
                  <a:cubicBezTo>
                    <a:pt x="18110" y="4"/>
                    <a:pt x="16502" y="570"/>
                    <a:pt x="15217" y="1701"/>
                  </a:cubicBezTo>
                  <a:cubicBezTo>
                    <a:pt x="14288" y="2522"/>
                    <a:pt x="13124" y="2933"/>
                    <a:pt x="11960" y="2933"/>
                  </a:cubicBezTo>
                  <a:cubicBezTo>
                    <a:pt x="10796" y="2933"/>
                    <a:pt x="9633" y="2522"/>
                    <a:pt x="8704" y="1701"/>
                  </a:cubicBezTo>
                  <a:cubicBezTo>
                    <a:pt x="7425" y="576"/>
                    <a:pt x="5819" y="1"/>
                    <a:pt x="420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681" name="Google Shape;1681;p22"/>
          <p:cNvSpPr/>
          <p:nvPr/>
        </p:nvSpPr>
        <p:spPr>
          <a:xfrm rot="-5400000">
            <a:off x="9029850" y="-21300"/>
            <a:ext cx="367200" cy="19011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682" name="Google Shape;1682;p22"/>
          <p:cNvGrpSpPr/>
          <p:nvPr/>
        </p:nvGrpSpPr>
        <p:grpSpPr>
          <a:xfrm>
            <a:off x="8188800" y="849750"/>
            <a:ext cx="804875" cy="395875"/>
            <a:chOff x="583100" y="2948450"/>
            <a:chExt cx="804875" cy="395875"/>
          </a:xfrm>
        </p:grpSpPr>
        <p:sp>
          <p:nvSpPr>
            <p:cNvPr id="1683" name="Google Shape;1683;p22"/>
            <p:cNvSpPr/>
            <p:nvPr/>
          </p:nvSpPr>
          <p:spPr>
            <a:xfrm>
              <a:off x="583100"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7" y="1456"/>
                    <a:pt x="742" y="1395"/>
                    <a:pt x="608" y="1261"/>
                  </a:cubicBezTo>
                  <a:cubicBezTo>
                    <a:pt x="191" y="844"/>
                    <a:pt x="489" y="142"/>
                    <a:pt x="1072" y="142"/>
                  </a:cubicBezTo>
                  <a:close/>
                  <a:moveTo>
                    <a:pt x="1070" y="1"/>
                  </a:moveTo>
                  <a:cubicBezTo>
                    <a:pt x="875" y="1"/>
                    <a:pt x="675" y="74"/>
                    <a:pt x="512" y="237"/>
                  </a:cubicBezTo>
                  <a:cubicBezTo>
                    <a:pt x="0" y="737"/>
                    <a:pt x="358" y="1594"/>
                    <a:pt x="1072" y="1594"/>
                  </a:cubicBezTo>
                  <a:cubicBezTo>
                    <a:pt x="1512"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84" name="Google Shape;1684;p22"/>
            <p:cNvSpPr/>
            <p:nvPr/>
          </p:nvSpPr>
          <p:spPr>
            <a:xfrm>
              <a:off x="709600"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9" y="1456"/>
                  </a:cubicBezTo>
                  <a:cubicBezTo>
                    <a:pt x="896" y="1456"/>
                    <a:pt x="730" y="1395"/>
                    <a:pt x="596" y="1261"/>
                  </a:cubicBezTo>
                  <a:cubicBezTo>
                    <a:pt x="179" y="844"/>
                    <a:pt x="477" y="142"/>
                    <a:pt x="1060" y="142"/>
                  </a:cubicBezTo>
                  <a:close/>
                  <a:moveTo>
                    <a:pt x="1061" y="1"/>
                  </a:moveTo>
                  <a:cubicBezTo>
                    <a:pt x="864" y="1"/>
                    <a:pt x="663" y="74"/>
                    <a:pt x="501" y="237"/>
                  </a:cubicBezTo>
                  <a:cubicBezTo>
                    <a:pt x="1"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85" name="Google Shape;1685;p22"/>
            <p:cNvSpPr/>
            <p:nvPr/>
          </p:nvSpPr>
          <p:spPr>
            <a:xfrm>
              <a:off x="835800" y="2948450"/>
              <a:ext cx="46775" cy="39875"/>
            </a:xfrm>
            <a:custGeom>
              <a:avLst/>
              <a:gdLst/>
              <a:ahLst/>
              <a:cxnLst/>
              <a:rect l="l" t="t" r="r" b="b"/>
              <a:pathLst>
                <a:path w="1871" h="1595" extrusionOk="0">
                  <a:moveTo>
                    <a:pt x="1072" y="142"/>
                  </a:moveTo>
                  <a:cubicBezTo>
                    <a:pt x="1430" y="142"/>
                    <a:pt x="1727" y="427"/>
                    <a:pt x="1727" y="797"/>
                  </a:cubicBezTo>
                  <a:cubicBezTo>
                    <a:pt x="1727" y="1192"/>
                    <a:pt x="1405" y="1456"/>
                    <a:pt x="1068" y="1456"/>
                  </a:cubicBezTo>
                  <a:cubicBezTo>
                    <a:pt x="907" y="1456"/>
                    <a:pt x="743" y="1395"/>
                    <a:pt x="608" y="1261"/>
                  </a:cubicBezTo>
                  <a:cubicBezTo>
                    <a:pt x="191" y="844"/>
                    <a:pt x="489" y="142"/>
                    <a:pt x="1072" y="142"/>
                  </a:cubicBezTo>
                  <a:close/>
                  <a:moveTo>
                    <a:pt x="1070" y="1"/>
                  </a:moveTo>
                  <a:cubicBezTo>
                    <a:pt x="875" y="1"/>
                    <a:pt x="676"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86" name="Google Shape;1686;p22"/>
            <p:cNvSpPr/>
            <p:nvPr/>
          </p:nvSpPr>
          <p:spPr>
            <a:xfrm>
              <a:off x="962300" y="2948450"/>
              <a:ext cx="46475" cy="39875"/>
            </a:xfrm>
            <a:custGeom>
              <a:avLst/>
              <a:gdLst/>
              <a:ahLst/>
              <a:cxnLst/>
              <a:rect l="l" t="t" r="r" b="b"/>
              <a:pathLst>
                <a:path w="1859" h="1595" extrusionOk="0">
                  <a:moveTo>
                    <a:pt x="1061" y="142"/>
                  </a:moveTo>
                  <a:cubicBezTo>
                    <a:pt x="1430" y="142"/>
                    <a:pt x="1715" y="427"/>
                    <a:pt x="1727" y="797"/>
                  </a:cubicBezTo>
                  <a:cubicBezTo>
                    <a:pt x="1727" y="1192"/>
                    <a:pt x="1400" y="1456"/>
                    <a:pt x="1059" y="1456"/>
                  </a:cubicBezTo>
                  <a:cubicBezTo>
                    <a:pt x="896" y="1456"/>
                    <a:pt x="731" y="1395"/>
                    <a:pt x="596" y="1261"/>
                  </a:cubicBezTo>
                  <a:cubicBezTo>
                    <a:pt x="180" y="844"/>
                    <a:pt x="477" y="142"/>
                    <a:pt x="1061" y="142"/>
                  </a:cubicBezTo>
                  <a:close/>
                  <a:moveTo>
                    <a:pt x="1061" y="1"/>
                  </a:moveTo>
                  <a:cubicBezTo>
                    <a:pt x="865" y="1"/>
                    <a:pt x="664" y="74"/>
                    <a:pt x="501" y="237"/>
                  </a:cubicBezTo>
                  <a:cubicBezTo>
                    <a:pt x="1" y="737"/>
                    <a:pt x="358" y="1594"/>
                    <a:pt x="1061"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87" name="Google Shape;1687;p22"/>
            <p:cNvSpPr/>
            <p:nvPr/>
          </p:nvSpPr>
          <p:spPr>
            <a:xfrm>
              <a:off x="10885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6" y="1456"/>
                    <a:pt x="742" y="1395"/>
                    <a:pt x="607" y="1261"/>
                  </a:cubicBezTo>
                  <a:cubicBezTo>
                    <a:pt x="191" y="844"/>
                    <a:pt x="488" y="142"/>
                    <a:pt x="1072" y="142"/>
                  </a:cubicBezTo>
                  <a:close/>
                  <a:moveTo>
                    <a:pt x="1070" y="1"/>
                  </a:moveTo>
                  <a:cubicBezTo>
                    <a:pt x="874" y="1"/>
                    <a:pt x="675" y="74"/>
                    <a:pt x="512" y="237"/>
                  </a:cubicBezTo>
                  <a:cubicBezTo>
                    <a:pt x="0" y="737"/>
                    <a:pt x="357" y="1594"/>
                    <a:pt x="1072" y="1594"/>
                  </a:cubicBezTo>
                  <a:cubicBezTo>
                    <a:pt x="1512" y="1582"/>
                    <a:pt x="1858" y="1237"/>
                    <a:pt x="1869" y="797"/>
                  </a:cubicBezTo>
                  <a:cubicBezTo>
                    <a:pt x="1861" y="315"/>
                    <a:pt x="1474"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88" name="Google Shape;1688;p22"/>
            <p:cNvSpPr/>
            <p:nvPr/>
          </p:nvSpPr>
          <p:spPr>
            <a:xfrm>
              <a:off x="1215025"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8" y="1456"/>
                  </a:cubicBezTo>
                  <a:cubicBezTo>
                    <a:pt x="896" y="1456"/>
                    <a:pt x="730" y="1395"/>
                    <a:pt x="596" y="1261"/>
                  </a:cubicBezTo>
                  <a:cubicBezTo>
                    <a:pt x="179" y="844"/>
                    <a:pt x="477" y="142"/>
                    <a:pt x="1060" y="142"/>
                  </a:cubicBezTo>
                  <a:close/>
                  <a:moveTo>
                    <a:pt x="1061" y="1"/>
                  </a:moveTo>
                  <a:cubicBezTo>
                    <a:pt x="864" y="1"/>
                    <a:pt x="663" y="74"/>
                    <a:pt x="500" y="237"/>
                  </a:cubicBezTo>
                  <a:cubicBezTo>
                    <a:pt x="0"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89" name="Google Shape;1689;p22"/>
            <p:cNvSpPr/>
            <p:nvPr/>
          </p:nvSpPr>
          <p:spPr>
            <a:xfrm>
              <a:off x="13412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8" y="1456"/>
                  </a:cubicBezTo>
                  <a:cubicBezTo>
                    <a:pt x="907" y="1456"/>
                    <a:pt x="742" y="1395"/>
                    <a:pt x="608" y="1261"/>
                  </a:cubicBezTo>
                  <a:cubicBezTo>
                    <a:pt x="191" y="844"/>
                    <a:pt x="489" y="142"/>
                    <a:pt x="1072" y="142"/>
                  </a:cubicBezTo>
                  <a:close/>
                  <a:moveTo>
                    <a:pt x="1070" y="1"/>
                  </a:moveTo>
                  <a:cubicBezTo>
                    <a:pt x="875" y="1"/>
                    <a:pt x="675"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0" name="Google Shape;1690;p22"/>
            <p:cNvSpPr/>
            <p:nvPr/>
          </p:nvSpPr>
          <p:spPr>
            <a:xfrm>
              <a:off x="583100"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8" y="1265"/>
                  </a:cubicBezTo>
                  <a:cubicBezTo>
                    <a:pt x="191" y="849"/>
                    <a:pt x="489" y="146"/>
                    <a:pt x="1072" y="146"/>
                  </a:cubicBezTo>
                  <a:close/>
                  <a:moveTo>
                    <a:pt x="1073" y="0"/>
                  </a:moveTo>
                  <a:cubicBezTo>
                    <a:pt x="876" y="0"/>
                    <a:pt x="675" y="75"/>
                    <a:pt x="512" y="242"/>
                  </a:cubicBezTo>
                  <a:cubicBezTo>
                    <a:pt x="0" y="742"/>
                    <a:pt x="358" y="1599"/>
                    <a:pt x="1072" y="1599"/>
                  </a:cubicBezTo>
                  <a:cubicBezTo>
                    <a:pt x="1512"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1" name="Google Shape;1691;p22"/>
            <p:cNvSpPr/>
            <p:nvPr/>
          </p:nvSpPr>
          <p:spPr>
            <a:xfrm>
              <a:off x="709600"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1" y="242"/>
                  </a:cubicBezTo>
                  <a:cubicBezTo>
                    <a:pt x="1"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2" name="Google Shape;1692;p22"/>
            <p:cNvSpPr/>
            <p:nvPr/>
          </p:nvSpPr>
          <p:spPr>
            <a:xfrm>
              <a:off x="835800" y="3067100"/>
              <a:ext cx="46775" cy="39975"/>
            </a:xfrm>
            <a:custGeom>
              <a:avLst/>
              <a:gdLst/>
              <a:ahLst/>
              <a:cxnLst/>
              <a:rect l="l" t="t" r="r" b="b"/>
              <a:pathLst>
                <a:path w="1871" h="1599" extrusionOk="0">
                  <a:moveTo>
                    <a:pt x="1072" y="146"/>
                  </a:moveTo>
                  <a:cubicBezTo>
                    <a:pt x="1430" y="146"/>
                    <a:pt x="1727" y="432"/>
                    <a:pt x="1727" y="801"/>
                  </a:cubicBezTo>
                  <a:cubicBezTo>
                    <a:pt x="1727" y="1196"/>
                    <a:pt x="1400" y="1460"/>
                    <a:pt x="1063" y="1460"/>
                  </a:cubicBezTo>
                  <a:cubicBezTo>
                    <a:pt x="902" y="1460"/>
                    <a:pt x="739" y="1400"/>
                    <a:pt x="608" y="1265"/>
                  </a:cubicBezTo>
                  <a:cubicBezTo>
                    <a:pt x="191" y="849"/>
                    <a:pt x="489" y="146"/>
                    <a:pt x="1072" y="146"/>
                  </a:cubicBezTo>
                  <a:close/>
                  <a:moveTo>
                    <a:pt x="1073" y="0"/>
                  </a:moveTo>
                  <a:cubicBezTo>
                    <a:pt x="876" y="0"/>
                    <a:pt x="676"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3" name="Google Shape;1693;p22"/>
            <p:cNvSpPr/>
            <p:nvPr/>
          </p:nvSpPr>
          <p:spPr>
            <a:xfrm>
              <a:off x="962300" y="3067100"/>
              <a:ext cx="46475" cy="39975"/>
            </a:xfrm>
            <a:custGeom>
              <a:avLst/>
              <a:gdLst/>
              <a:ahLst/>
              <a:cxnLst/>
              <a:rect l="l" t="t" r="r" b="b"/>
              <a:pathLst>
                <a:path w="1859" h="1599" extrusionOk="0">
                  <a:moveTo>
                    <a:pt x="1061" y="146"/>
                  </a:moveTo>
                  <a:cubicBezTo>
                    <a:pt x="1430" y="146"/>
                    <a:pt x="1727" y="432"/>
                    <a:pt x="1727" y="801"/>
                  </a:cubicBezTo>
                  <a:cubicBezTo>
                    <a:pt x="1719" y="1196"/>
                    <a:pt x="1395" y="1460"/>
                    <a:pt x="1056" y="1460"/>
                  </a:cubicBezTo>
                  <a:cubicBezTo>
                    <a:pt x="895" y="1460"/>
                    <a:pt x="731" y="1400"/>
                    <a:pt x="596" y="1265"/>
                  </a:cubicBezTo>
                  <a:cubicBezTo>
                    <a:pt x="180" y="849"/>
                    <a:pt x="477" y="146"/>
                    <a:pt x="1061" y="146"/>
                  </a:cubicBezTo>
                  <a:close/>
                  <a:moveTo>
                    <a:pt x="1061" y="0"/>
                  </a:moveTo>
                  <a:cubicBezTo>
                    <a:pt x="865" y="0"/>
                    <a:pt x="664" y="75"/>
                    <a:pt x="501" y="242"/>
                  </a:cubicBezTo>
                  <a:cubicBezTo>
                    <a:pt x="1" y="742"/>
                    <a:pt x="358" y="1599"/>
                    <a:pt x="1061" y="1599"/>
                  </a:cubicBezTo>
                  <a:cubicBezTo>
                    <a:pt x="1501" y="1587"/>
                    <a:pt x="1858" y="1242"/>
                    <a:pt x="1858" y="801"/>
                  </a:cubicBezTo>
                  <a:cubicBezTo>
                    <a:pt x="1858" y="320"/>
                    <a:pt x="1469"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4" name="Google Shape;1694;p22"/>
            <p:cNvSpPr/>
            <p:nvPr/>
          </p:nvSpPr>
          <p:spPr>
            <a:xfrm>
              <a:off x="1088525"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7" y="1265"/>
                  </a:cubicBezTo>
                  <a:cubicBezTo>
                    <a:pt x="191" y="849"/>
                    <a:pt x="488" y="146"/>
                    <a:pt x="1072" y="146"/>
                  </a:cubicBezTo>
                  <a:close/>
                  <a:moveTo>
                    <a:pt x="1073" y="0"/>
                  </a:moveTo>
                  <a:cubicBezTo>
                    <a:pt x="876" y="0"/>
                    <a:pt x="675" y="75"/>
                    <a:pt x="512" y="242"/>
                  </a:cubicBezTo>
                  <a:cubicBezTo>
                    <a:pt x="0" y="742"/>
                    <a:pt x="357" y="1599"/>
                    <a:pt x="1072" y="1599"/>
                  </a:cubicBezTo>
                  <a:cubicBezTo>
                    <a:pt x="1512" y="1587"/>
                    <a:pt x="1858" y="1242"/>
                    <a:pt x="1869" y="801"/>
                  </a:cubicBezTo>
                  <a:cubicBezTo>
                    <a:pt x="1869"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5" name="Google Shape;1695;p22"/>
            <p:cNvSpPr/>
            <p:nvPr/>
          </p:nvSpPr>
          <p:spPr>
            <a:xfrm>
              <a:off x="1215025"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0" y="242"/>
                  </a:cubicBezTo>
                  <a:cubicBezTo>
                    <a:pt x="0"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6" name="Google Shape;1696;p22"/>
            <p:cNvSpPr/>
            <p:nvPr/>
          </p:nvSpPr>
          <p:spPr>
            <a:xfrm>
              <a:off x="1341225" y="3067100"/>
              <a:ext cx="46750" cy="39975"/>
            </a:xfrm>
            <a:custGeom>
              <a:avLst/>
              <a:gdLst/>
              <a:ahLst/>
              <a:cxnLst/>
              <a:rect l="l" t="t" r="r" b="b"/>
              <a:pathLst>
                <a:path w="1870" h="1599" extrusionOk="0">
                  <a:moveTo>
                    <a:pt x="1072" y="146"/>
                  </a:moveTo>
                  <a:cubicBezTo>
                    <a:pt x="1429" y="146"/>
                    <a:pt x="1727" y="432"/>
                    <a:pt x="1727" y="801"/>
                  </a:cubicBezTo>
                  <a:cubicBezTo>
                    <a:pt x="1727" y="1196"/>
                    <a:pt x="1400" y="1460"/>
                    <a:pt x="1062" y="1460"/>
                  </a:cubicBezTo>
                  <a:cubicBezTo>
                    <a:pt x="902" y="1460"/>
                    <a:pt x="739" y="1400"/>
                    <a:pt x="608" y="1265"/>
                  </a:cubicBezTo>
                  <a:cubicBezTo>
                    <a:pt x="191" y="849"/>
                    <a:pt x="489" y="146"/>
                    <a:pt x="1072" y="146"/>
                  </a:cubicBezTo>
                  <a:close/>
                  <a:moveTo>
                    <a:pt x="1073" y="0"/>
                  </a:moveTo>
                  <a:cubicBezTo>
                    <a:pt x="876" y="0"/>
                    <a:pt x="675"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7" name="Google Shape;1697;p22"/>
            <p:cNvSpPr/>
            <p:nvPr/>
          </p:nvSpPr>
          <p:spPr>
            <a:xfrm>
              <a:off x="583100"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7" y="1461"/>
                    <a:pt x="742" y="1401"/>
                    <a:pt x="608" y="1266"/>
                  </a:cubicBezTo>
                  <a:cubicBezTo>
                    <a:pt x="191" y="849"/>
                    <a:pt x="489" y="147"/>
                    <a:pt x="1072" y="147"/>
                  </a:cubicBezTo>
                  <a:close/>
                  <a:moveTo>
                    <a:pt x="1070" y="1"/>
                  </a:moveTo>
                  <a:cubicBezTo>
                    <a:pt x="875" y="1"/>
                    <a:pt x="675" y="75"/>
                    <a:pt x="512" y="242"/>
                  </a:cubicBezTo>
                  <a:cubicBezTo>
                    <a:pt x="0" y="742"/>
                    <a:pt x="358" y="1599"/>
                    <a:pt x="1072" y="1599"/>
                  </a:cubicBezTo>
                  <a:cubicBezTo>
                    <a:pt x="1512"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8" name="Google Shape;1698;p22"/>
            <p:cNvSpPr/>
            <p:nvPr/>
          </p:nvSpPr>
          <p:spPr>
            <a:xfrm>
              <a:off x="709600"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9" y="1461"/>
                  </a:cubicBezTo>
                  <a:cubicBezTo>
                    <a:pt x="896" y="1461"/>
                    <a:pt x="730" y="1401"/>
                    <a:pt x="596" y="1266"/>
                  </a:cubicBezTo>
                  <a:cubicBezTo>
                    <a:pt x="179" y="849"/>
                    <a:pt x="477" y="147"/>
                    <a:pt x="1060" y="147"/>
                  </a:cubicBezTo>
                  <a:close/>
                  <a:moveTo>
                    <a:pt x="1061" y="1"/>
                  </a:moveTo>
                  <a:cubicBezTo>
                    <a:pt x="864" y="1"/>
                    <a:pt x="663" y="75"/>
                    <a:pt x="501" y="242"/>
                  </a:cubicBezTo>
                  <a:cubicBezTo>
                    <a:pt x="1"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699" name="Google Shape;1699;p22"/>
            <p:cNvSpPr/>
            <p:nvPr/>
          </p:nvSpPr>
          <p:spPr>
            <a:xfrm>
              <a:off x="835800" y="3185850"/>
              <a:ext cx="46775" cy="40000"/>
            </a:xfrm>
            <a:custGeom>
              <a:avLst/>
              <a:gdLst/>
              <a:ahLst/>
              <a:cxnLst/>
              <a:rect l="l" t="t" r="r" b="b"/>
              <a:pathLst>
                <a:path w="1871" h="1600" extrusionOk="0">
                  <a:moveTo>
                    <a:pt x="1072" y="147"/>
                  </a:moveTo>
                  <a:cubicBezTo>
                    <a:pt x="1430" y="147"/>
                    <a:pt x="1727" y="433"/>
                    <a:pt x="1727" y="802"/>
                  </a:cubicBezTo>
                  <a:cubicBezTo>
                    <a:pt x="1727" y="1197"/>
                    <a:pt x="1405" y="1461"/>
                    <a:pt x="1068" y="1461"/>
                  </a:cubicBezTo>
                  <a:cubicBezTo>
                    <a:pt x="907" y="1461"/>
                    <a:pt x="743" y="1401"/>
                    <a:pt x="608" y="1266"/>
                  </a:cubicBezTo>
                  <a:cubicBezTo>
                    <a:pt x="191" y="849"/>
                    <a:pt x="489" y="147"/>
                    <a:pt x="1072" y="147"/>
                  </a:cubicBezTo>
                  <a:close/>
                  <a:moveTo>
                    <a:pt x="1071" y="1"/>
                  </a:moveTo>
                  <a:cubicBezTo>
                    <a:pt x="875" y="1"/>
                    <a:pt x="676" y="75"/>
                    <a:pt x="513" y="242"/>
                  </a:cubicBezTo>
                  <a:cubicBezTo>
                    <a:pt x="1" y="742"/>
                    <a:pt x="358" y="1599"/>
                    <a:pt x="1072" y="1599"/>
                  </a:cubicBezTo>
                  <a:cubicBezTo>
                    <a:pt x="1513" y="1588"/>
                    <a:pt x="1858" y="1242"/>
                    <a:pt x="1870" y="802"/>
                  </a:cubicBezTo>
                  <a:cubicBezTo>
                    <a:pt x="1862" y="320"/>
                    <a:pt x="1475" y="1"/>
                    <a:pt x="107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0" name="Google Shape;1700;p22"/>
            <p:cNvSpPr/>
            <p:nvPr/>
          </p:nvSpPr>
          <p:spPr>
            <a:xfrm>
              <a:off x="962300" y="3185850"/>
              <a:ext cx="46475" cy="40000"/>
            </a:xfrm>
            <a:custGeom>
              <a:avLst/>
              <a:gdLst/>
              <a:ahLst/>
              <a:cxnLst/>
              <a:rect l="l" t="t" r="r" b="b"/>
              <a:pathLst>
                <a:path w="1859" h="1600" extrusionOk="0">
                  <a:moveTo>
                    <a:pt x="1061" y="147"/>
                  </a:moveTo>
                  <a:cubicBezTo>
                    <a:pt x="1430" y="147"/>
                    <a:pt x="1715" y="433"/>
                    <a:pt x="1727" y="802"/>
                  </a:cubicBezTo>
                  <a:cubicBezTo>
                    <a:pt x="1727" y="1197"/>
                    <a:pt x="1400" y="1461"/>
                    <a:pt x="1059" y="1461"/>
                  </a:cubicBezTo>
                  <a:cubicBezTo>
                    <a:pt x="896" y="1461"/>
                    <a:pt x="731" y="1401"/>
                    <a:pt x="596" y="1266"/>
                  </a:cubicBezTo>
                  <a:cubicBezTo>
                    <a:pt x="180" y="849"/>
                    <a:pt x="477" y="147"/>
                    <a:pt x="1061" y="147"/>
                  </a:cubicBezTo>
                  <a:close/>
                  <a:moveTo>
                    <a:pt x="1061" y="1"/>
                  </a:moveTo>
                  <a:cubicBezTo>
                    <a:pt x="865" y="1"/>
                    <a:pt x="664" y="75"/>
                    <a:pt x="501" y="242"/>
                  </a:cubicBezTo>
                  <a:cubicBezTo>
                    <a:pt x="1" y="742"/>
                    <a:pt x="358" y="1599"/>
                    <a:pt x="1061" y="1599"/>
                  </a:cubicBezTo>
                  <a:cubicBezTo>
                    <a:pt x="1501" y="1588"/>
                    <a:pt x="1858" y="1242"/>
                    <a:pt x="1858" y="802"/>
                  </a:cubicBezTo>
                  <a:cubicBezTo>
                    <a:pt x="1858" y="320"/>
                    <a:pt x="1469"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1" name="Google Shape;1701;p22"/>
            <p:cNvSpPr/>
            <p:nvPr/>
          </p:nvSpPr>
          <p:spPr>
            <a:xfrm>
              <a:off x="10885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6" y="1461"/>
                    <a:pt x="742" y="1401"/>
                    <a:pt x="607" y="1266"/>
                  </a:cubicBezTo>
                  <a:cubicBezTo>
                    <a:pt x="191" y="849"/>
                    <a:pt x="488" y="147"/>
                    <a:pt x="1072" y="147"/>
                  </a:cubicBezTo>
                  <a:close/>
                  <a:moveTo>
                    <a:pt x="1070" y="1"/>
                  </a:moveTo>
                  <a:cubicBezTo>
                    <a:pt x="875" y="1"/>
                    <a:pt x="675" y="75"/>
                    <a:pt x="512" y="242"/>
                  </a:cubicBezTo>
                  <a:cubicBezTo>
                    <a:pt x="0" y="742"/>
                    <a:pt x="357" y="1599"/>
                    <a:pt x="1072" y="1599"/>
                  </a:cubicBezTo>
                  <a:cubicBezTo>
                    <a:pt x="1512" y="1588"/>
                    <a:pt x="1858" y="1242"/>
                    <a:pt x="1869" y="802"/>
                  </a:cubicBezTo>
                  <a:cubicBezTo>
                    <a:pt x="1861"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2" name="Google Shape;1702;p22"/>
            <p:cNvSpPr/>
            <p:nvPr/>
          </p:nvSpPr>
          <p:spPr>
            <a:xfrm>
              <a:off x="1215025"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8" y="1461"/>
                  </a:cubicBezTo>
                  <a:cubicBezTo>
                    <a:pt x="896" y="1461"/>
                    <a:pt x="730" y="1401"/>
                    <a:pt x="596" y="1266"/>
                  </a:cubicBezTo>
                  <a:cubicBezTo>
                    <a:pt x="179" y="849"/>
                    <a:pt x="477" y="147"/>
                    <a:pt x="1060" y="147"/>
                  </a:cubicBezTo>
                  <a:close/>
                  <a:moveTo>
                    <a:pt x="1061" y="1"/>
                  </a:moveTo>
                  <a:cubicBezTo>
                    <a:pt x="864" y="1"/>
                    <a:pt x="663" y="75"/>
                    <a:pt x="500" y="242"/>
                  </a:cubicBezTo>
                  <a:cubicBezTo>
                    <a:pt x="0"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3" name="Google Shape;1703;p22"/>
            <p:cNvSpPr/>
            <p:nvPr/>
          </p:nvSpPr>
          <p:spPr>
            <a:xfrm>
              <a:off x="13412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8" y="1461"/>
                  </a:cubicBezTo>
                  <a:cubicBezTo>
                    <a:pt x="907" y="1461"/>
                    <a:pt x="742" y="1401"/>
                    <a:pt x="608" y="1266"/>
                  </a:cubicBezTo>
                  <a:cubicBezTo>
                    <a:pt x="191" y="849"/>
                    <a:pt x="489" y="147"/>
                    <a:pt x="1072" y="147"/>
                  </a:cubicBezTo>
                  <a:close/>
                  <a:moveTo>
                    <a:pt x="1070" y="1"/>
                  </a:moveTo>
                  <a:cubicBezTo>
                    <a:pt x="875" y="1"/>
                    <a:pt x="675" y="75"/>
                    <a:pt x="513" y="242"/>
                  </a:cubicBezTo>
                  <a:cubicBezTo>
                    <a:pt x="1" y="742"/>
                    <a:pt x="358" y="1599"/>
                    <a:pt x="1072" y="1599"/>
                  </a:cubicBezTo>
                  <a:cubicBezTo>
                    <a:pt x="1513"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4" name="Google Shape;1704;p22"/>
            <p:cNvSpPr/>
            <p:nvPr/>
          </p:nvSpPr>
          <p:spPr>
            <a:xfrm>
              <a:off x="583100" y="3304525"/>
              <a:ext cx="46750" cy="39800"/>
            </a:xfrm>
            <a:custGeom>
              <a:avLst/>
              <a:gdLst/>
              <a:ahLst/>
              <a:cxnLst/>
              <a:rect l="l" t="t" r="r" b="b"/>
              <a:pathLst>
                <a:path w="1870" h="1592" extrusionOk="0">
                  <a:moveTo>
                    <a:pt x="1058" y="150"/>
                  </a:moveTo>
                  <a:cubicBezTo>
                    <a:pt x="1062" y="150"/>
                    <a:pt x="1067" y="150"/>
                    <a:pt x="1072" y="150"/>
                  </a:cubicBezTo>
                  <a:cubicBezTo>
                    <a:pt x="1429" y="150"/>
                    <a:pt x="1727" y="436"/>
                    <a:pt x="1727" y="805"/>
                  </a:cubicBezTo>
                  <a:cubicBezTo>
                    <a:pt x="1727" y="1200"/>
                    <a:pt x="1399" y="1464"/>
                    <a:pt x="1062" y="1464"/>
                  </a:cubicBezTo>
                  <a:cubicBezTo>
                    <a:pt x="901" y="1464"/>
                    <a:pt x="738" y="1404"/>
                    <a:pt x="608" y="1270"/>
                  </a:cubicBezTo>
                  <a:cubicBezTo>
                    <a:pt x="194" y="856"/>
                    <a:pt x="484" y="150"/>
                    <a:pt x="1058" y="150"/>
                  </a:cubicBezTo>
                  <a:close/>
                  <a:moveTo>
                    <a:pt x="1066" y="1"/>
                  </a:moveTo>
                  <a:cubicBezTo>
                    <a:pt x="871" y="1"/>
                    <a:pt x="673" y="73"/>
                    <a:pt x="512" y="234"/>
                  </a:cubicBezTo>
                  <a:cubicBezTo>
                    <a:pt x="0" y="746"/>
                    <a:pt x="358" y="1591"/>
                    <a:pt x="1072" y="1591"/>
                  </a:cubicBezTo>
                  <a:cubicBezTo>
                    <a:pt x="1512" y="1591"/>
                    <a:pt x="1858" y="1246"/>
                    <a:pt x="1870" y="805"/>
                  </a:cubicBezTo>
                  <a:cubicBezTo>
                    <a:pt x="1870"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5" name="Google Shape;1705;p22"/>
            <p:cNvSpPr/>
            <p:nvPr/>
          </p:nvSpPr>
          <p:spPr>
            <a:xfrm>
              <a:off x="709600" y="3304525"/>
              <a:ext cx="46450" cy="39800"/>
            </a:xfrm>
            <a:custGeom>
              <a:avLst/>
              <a:gdLst/>
              <a:ahLst/>
              <a:cxnLst/>
              <a:rect l="l" t="t" r="r" b="b"/>
              <a:pathLst>
                <a:path w="1858" h="1592" extrusionOk="0">
                  <a:moveTo>
                    <a:pt x="1046" y="150"/>
                  </a:moveTo>
                  <a:cubicBezTo>
                    <a:pt x="1051" y="150"/>
                    <a:pt x="1055" y="150"/>
                    <a:pt x="1060" y="150"/>
                  </a:cubicBezTo>
                  <a:cubicBezTo>
                    <a:pt x="1429" y="150"/>
                    <a:pt x="1727" y="436"/>
                    <a:pt x="1727" y="805"/>
                  </a:cubicBezTo>
                  <a:cubicBezTo>
                    <a:pt x="1719" y="1200"/>
                    <a:pt x="1394" y="1464"/>
                    <a:pt x="1056" y="1464"/>
                  </a:cubicBezTo>
                  <a:cubicBezTo>
                    <a:pt x="895" y="1464"/>
                    <a:pt x="730" y="1404"/>
                    <a:pt x="596" y="1270"/>
                  </a:cubicBezTo>
                  <a:cubicBezTo>
                    <a:pt x="183" y="856"/>
                    <a:pt x="472" y="150"/>
                    <a:pt x="1046" y="150"/>
                  </a:cubicBezTo>
                  <a:close/>
                  <a:moveTo>
                    <a:pt x="1054" y="1"/>
                  </a:moveTo>
                  <a:cubicBezTo>
                    <a:pt x="859" y="1"/>
                    <a:pt x="662" y="73"/>
                    <a:pt x="501" y="234"/>
                  </a:cubicBezTo>
                  <a:cubicBezTo>
                    <a:pt x="1" y="734"/>
                    <a:pt x="358" y="1591"/>
                    <a:pt x="1060"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6" name="Google Shape;1706;p22"/>
            <p:cNvSpPr/>
            <p:nvPr/>
          </p:nvSpPr>
          <p:spPr>
            <a:xfrm>
              <a:off x="835800" y="3304525"/>
              <a:ext cx="46775" cy="39800"/>
            </a:xfrm>
            <a:custGeom>
              <a:avLst/>
              <a:gdLst/>
              <a:ahLst/>
              <a:cxnLst/>
              <a:rect l="l" t="t" r="r" b="b"/>
              <a:pathLst>
                <a:path w="1871" h="1592" extrusionOk="0">
                  <a:moveTo>
                    <a:pt x="1058" y="150"/>
                  </a:moveTo>
                  <a:cubicBezTo>
                    <a:pt x="1063" y="150"/>
                    <a:pt x="1068" y="150"/>
                    <a:pt x="1072" y="150"/>
                  </a:cubicBezTo>
                  <a:cubicBezTo>
                    <a:pt x="1430" y="150"/>
                    <a:pt x="1727" y="436"/>
                    <a:pt x="1727" y="805"/>
                  </a:cubicBezTo>
                  <a:cubicBezTo>
                    <a:pt x="1727" y="1200"/>
                    <a:pt x="1400" y="1464"/>
                    <a:pt x="1063" y="1464"/>
                  </a:cubicBezTo>
                  <a:cubicBezTo>
                    <a:pt x="902" y="1464"/>
                    <a:pt x="739" y="1404"/>
                    <a:pt x="608" y="1270"/>
                  </a:cubicBezTo>
                  <a:cubicBezTo>
                    <a:pt x="195" y="856"/>
                    <a:pt x="484" y="150"/>
                    <a:pt x="1058" y="150"/>
                  </a:cubicBezTo>
                  <a:close/>
                  <a:moveTo>
                    <a:pt x="1066" y="1"/>
                  </a:moveTo>
                  <a:cubicBezTo>
                    <a:pt x="872" y="1"/>
                    <a:pt x="674" y="73"/>
                    <a:pt x="513" y="234"/>
                  </a:cubicBezTo>
                  <a:cubicBezTo>
                    <a:pt x="1" y="746"/>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7" name="Google Shape;1707;p22"/>
            <p:cNvSpPr/>
            <p:nvPr/>
          </p:nvSpPr>
          <p:spPr>
            <a:xfrm>
              <a:off x="962300" y="3304525"/>
              <a:ext cx="46475" cy="39800"/>
            </a:xfrm>
            <a:custGeom>
              <a:avLst/>
              <a:gdLst/>
              <a:ahLst/>
              <a:cxnLst/>
              <a:rect l="l" t="t" r="r" b="b"/>
              <a:pathLst>
                <a:path w="1859" h="1592" extrusionOk="0">
                  <a:moveTo>
                    <a:pt x="1046" y="150"/>
                  </a:moveTo>
                  <a:cubicBezTo>
                    <a:pt x="1051" y="150"/>
                    <a:pt x="1056" y="150"/>
                    <a:pt x="1061" y="150"/>
                  </a:cubicBezTo>
                  <a:cubicBezTo>
                    <a:pt x="1430" y="150"/>
                    <a:pt x="1727" y="436"/>
                    <a:pt x="1727" y="805"/>
                  </a:cubicBezTo>
                  <a:cubicBezTo>
                    <a:pt x="1719" y="1200"/>
                    <a:pt x="1395" y="1464"/>
                    <a:pt x="1056" y="1464"/>
                  </a:cubicBezTo>
                  <a:cubicBezTo>
                    <a:pt x="895" y="1464"/>
                    <a:pt x="731" y="1404"/>
                    <a:pt x="596" y="1270"/>
                  </a:cubicBezTo>
                  <a:cubicBezTo>
                    <a:pt x="183" y="856"/>
                    <a:pt x="472" y="150"/>
                    <a:pt x="1046" y="150"/>
                  </a:cubicBezTo>
                  <a:close/>
                  <a:moveTo>
                    <a:pt x="1054" y="1"/>
                  </a:moveTo>
                  <a:cubicBezTo>
                    <a:pt x="860" y="1"/>
                    <a:pt x="662" y="73"/>
                    <a:pt x="501" y="234"/>
                  </a:cubicBezTo>
                  <a:cubicBezTo>
                    <a:pt x="1" y="746"/>
                    <a:pt x="358" y="1591"/>
                    <a:pt x="1061"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8" name="Google Shape;1708;p22"/>
            <p:cNvSpPr/>
            <p:nvPr/>
          </p:nvSpPr>
          <p:spPr>
            <a:xfrm>
              <a:off x="1088525" y="3304525"/>
              <a:ext cx="46750" cy="39800"/>
            </a:xfrm>
            <a:custGeom>
              <a:avLst/>
              <a:gdLst/>
              <a:ahLst/>
              <a:cxnLst/>
              <a:rect l="l" t="t" r="r" b="b"/>
              <a:pathLst>
                <a:path w="1870" h="1592" extrusionOk="0">
                  <a:moveTo>
                    <a:pt x="1057" y="150"/>
                  </a:moveTo>
                  <a:cubicBezTo>
                    <a:pt x="1062" y="150"/>
                    <a:pt x="1067" y="150"/>
                    <a:pt x="1072" y="150"/>
                  </a:cubicBezTo>
                  <a:cubicBezTo>
                    <a:pt x="1429" y="150"/>
                    <a:pt x="1727" y="436"/>
                    <a:pt x="1727" y="805"/>
                  </a:cubicBezTo>
                  <a:cubicBezTo>
                    <a:pt x="1727" y="1200"/>
                    <a:pt x="1399" y="1464"/>
                    <a:pt x="1062" y="1464"/>
                  </a:cubicBezTo>
                  <a:cubicBezTo>
                    <a:pt x="901" y="1464"/>
                    <a:pt x="738" y="1404"/>
                    <a:pt x="607" y="1270"/>
                  </a:cubicBezTo>
                  <a:cubicBezTo>
                    <a:pt x="194" y="856"/>
                    <a:pt x="483" y="150"/>
                    <a:pt x="1057" y="150"/>
                  </a:cubicBezTo>
                  <a:close/>
                  <a:moveTo>
                    <a:pt x="1066" y="1"/>
                  </a:moveTo>
                  <a:cubicBezTo>
                    <a:pt x="871" y="1"/>
                    <a:pt x="673" y="73"/>
                    <a:pt x="512" y="234"/>
                  </a:cubicBezTo>
                  <a:cubicBezTo>
                    <a:pt x="0" y="746"/>
                    <a:pt x="357" y="1591"/>
                    <a:pt x="1072" y="1591"/>
                  </a:cubicBezTo>
                  <a:cubicBezTo>
                    <a:pt x="1512" y="1591"/>
                    <a:pt x="1858" y="1246"/>
                    <a:pt x="1869" y="805"/>
                  </a:cubicBezTo>
                  <a:cubicBezTo>
                    <a:pt x="1869"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09" name="Google Shape;1709;p22"/>
            <p:cNvSpPr/>
            <p:nvPr/>
          </p:nvSpPr>
          <p:spPr>
            <a:xfrm>
              <a:off x="1214800" y="3304625"/>
              <a:ext cx="46675" cy="39700"/>
            </a:xfrm>
            <a:custGeom>
              <a:avLst/>
              <a:gdLst/>
              <a:ahLst/>
              <a:cxnLst/>
              <a:rect l="l" t="t" r="r" b="b"/>
              <a:pathLst>
                <a:path w="1867" h="1588" extrusionOk="0">
                  <a:moveTo>
                    <a:pt x="1055" y="146"/>
                  </a:moveTo>
                  <a:cubicBezTo>
                    <a:pt x="1059" y="146"/>
                    <a:pt x="1064" y="146"/>
                    <a:pt x="1069" y="146"/>
                  </a:cubicBezTo>
                  <a:cubicBezTo>
                    <a:pt x="1438" y="146"/>
                    <a:pt x="1736" y="432"/>
                    <a:pt x="1736" y="801"/>
                  </a:cubicBezTo>
                  <a:cubicBezTo>
                    <a:pt x="1728" y="1196"/>
                    <a:pt x="1403" y="1460"/>
                    <a:pt x="1065" y="1460"/>
                  </a:cubicBezTo>
                  <a:cubicBezTo>
                    <a:pt x="904" y="1460"/>
                    <a:pt x="739" y="1400"/>
                    <a:pt x="605" y="1266"/>
                  </a:cubicBezTo>
                  <a:cubicBezTo>
                    <a:pt x="191" y="852"/>
                    <a:pt x="481" y="146"/>
                    <a:pt x="1055" y="146"/>
                  </a:cubicBezTo>
                  <a:close/>
                  <a:moveTo>
                    <a:pt x="1066" y="0"/>
                  </a:moveTo>
                  <a:cubicBezTo>
                    <a:pt x="868" y="0"/>
                    <a:pt x="664" y="75"/>
                    <a:pt x="497" y="242"/>
                  </a:cubicBezTo>
                  <a:cubicBezTo>
                    <a:pt x="1" y="738"/>
                    <a:pt x="361" y="1587"/>
                    <a:pt x="1055" y="1587"/>
                  </a:cubicBezTo>
                  <a:cubicBezTo>
                    <a:pt x="1059" y="1587"/>
                    <a:pt x="1064" y="1587"/>
                    <a:pt x="1069" y="1587"/>
                  </a:cubicBezTo>
                  <a:cubicBezTo>
                    <a:pt x="1510" y="1587"/>
                    <a:pt x="1855" y="1230"/>
                    <a:pt x="1867" y="801"/>
                  </a:cubicBezTo>
                  <a:cubicBezTo>
                    <a:pt x="1867" y="320"/>
                    <a:pt x="1477" y="0"/>
                    <a:pt x="1066"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10" name="Google Shape;1710;p22"/>
            <p:cNvSpPr/>
            <p:nvPr/>
          </p:nvSpPr>
          <p:spPr>
            <a:xfrm>
              <a:off x="1341225" y="3304525"/>
              <a:ext cx="46750" cy="39800"/>
            </a:xfrm>
            <a:custGeom>
              <a:avLst/>
              <a:gdLst/>
              <a:ahLst/>
              <a:cxnLst/>
              <a:rect l="l" t="t" r="r" b="b"/>
              <a:pathLst>
                <a:path w="1870" h="1592" extrusionOk="0">
                  <a:moveTo>
                    <a:pt x="1058" y="150"/>
                  </a:moveTo>
                  <a:cubicBezTo>
                    <a:pt x="1063" y="150"/>
                    <a:pt x="1067" y="150"/>
                    <a:pt x="1072" y="150"/>
                  </a:cubicBezTo>
                  <a:cubicBezTo>
                    <a:pt x="1429" y="150"/>
                    <a:pt x="1727" y="436"/>
                    <a:pt x="1727" y="805"/>
                  </a:cubicBezTo>
                  <a:cubicBezTo>
                    <a:pt x="1727" y="1200"/>
                    <a:pt x="1400" y="1464"/>
                    <a:pt x="1062" y="1464"/>
                  </a:cubicBezTo>
                  <a:cubicBezTo>
                    <a:pt x="902" y="1464"/>
                    <a:pt x="739" y="1404"/>
                    <a:pt x="608" y="1270"/>
                  </a:cubicBezTo>
                  <a:cubicBezTo>
                    <a:pt x="195" y="856"/>
                    <a:pt x="484" y="150"/>
                    <a:pt x="1058" y="150"/>
                  </a:cubicBezTo>
                  <a:close/>
                  <a:moveTo>
                    <a:pt x="1066" y="1"/>
                  </a:moveTo>
                  <a:cubicBezTo>
                    <a:pt x="871" y="1"/>
                    <a:pt x="673" y="73"/>
                    <a:pt x="513" y="234"/>
                  </a:cubicBezTo>
                  <a:cubicBezTo>
                    <a:pt x="1" y="734"/>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le and four columns">
  <p:cSld name="CUSTOM_2">
    <p:spTree>
      <p:nvGrpSpPr>
        <p:cNvPr id="1711" name="Shape 1711"/>
        <p:cNvGrpSpPr/>
        <p:nvPr/>
      </p:nvGrpSpPr>
      <p:grpSpPr>
        <a:xfrm>
          <a:off x="0" y="0"/>
          <a:ext cx="0" cy="0"/>
          <a:chOff x="0" y="0"/>
          <a:chExt cx="0" cy="0"/>
        </a:xfrm>
      </p:grpSpPr>
      <p:grpSp>
        <p:nvGrpSpPr>
          <p:cNvPr id="1712" name="Google Shape;1712;p23"/>
          <p:cNvGrpSpPr/>
          <p:nvPr/>
        </p:nvGrpSpPr>
        <p:grpSpPr>
          <a:xfrm rot="5400000" flipH="1">
            <a:off x="-655025" y="3459091"/>
            <a:ext cx="1504710" cy="1077926"/>
            <a:chOff x="4309396" y="2691720"/>
            <a:chExt cx="525204" cy="376253"/>
          </a:xfrm>
        </p:grpSpPr>
        <p:sp>
          <p:nvSpPr>
            <p:cNvPr id="1713" name="Google Shape;1713;p23"/>
            <p:cNvSpPr/>
            <p:nvPr/>
          </p:nvSpPr>
          <p:spPr>
            <a:xfrm rot="-5400000">
              <a:off x="4441150" y="2600970"/>
              <a:ext cx="302700" cy="4842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714" name="Google Shape;1714;p23"/>
            <p:cNvGrpSpPr/>
            <p:nvPr/>
          </p:nvGrpSpPr>
          <p:grpSpPr>
            <a:xfrm>
              <a:off x="4309396" y="2848777"/>
              <a:ext cx="445659" cy="219196"/>
              <a:chOff x="583100" y="2948450"/>
              <a:chExt cx="804875" cy="395875"/>
            </a:xfrm>
          </p:grpSpPr>
          <p:sp>
            <p:nvSpPr>
              <p:cNvPr id="1715" name="Google Shape;1715;p23"/>
              <p:cNvSpPr/>
              <p:nvPr/>
            </p:nvSpPr>
            <p:spPr>
              <a:xfrm>
                <a:off x="583100"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7" y="1456"/>
                      <a:pt x="742" y="1395"/>
                      <a:pt x="608" y="1261"/>
                    </a:cubicBezTo>
                    <a:cubicBezTo>
                      <a:pt x="191" y="844"/>
                      <a:pt x="489" y="142"/>
                      <a:pt x="1072" y="142"/>
                    </a:cubicBezTo>
                    <a:close/>
                    <a:moveTo>
                      <a:pt x="1070" y="1"/>
                    </a:moveTo>
                    <a:cubicBezTo>
                      <a:pt x="875" y="1"/>
                      <a:pt x="675" y="74"/>
                      <a:pt x="512" y="237"/>
                    </a:cubicBezTo>
                    <a:cubicBezTo>
                      <a:pt x="0" y="737"/>
                      <a:pt x="358" y="1594"/>
                      <a:pt x="1072" y="1594"/>
                    </a:cubicBezTo>
                    <a:cubicBezTo>
                      <a:pt x="1512"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16" name="Google Shape;1716;p23"/>
              <p:cNvSpPr/>
              <p:nvPr/>
            </p:nvSpPr>
            <p:spPr>
              <a:xfrm>
                <a:off x="709600"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9" y="1456"/>
                    </a:cubicBezTo>
                    <a:cubicBezTo>
                      <a:pt x="896" y="1456"/>
                      <a:pt x="730" y="1395"/>
                      <a:pt x="596" y="1261"/>
                    </a:cubicBezTo>
                    <a:cubicBezTo>
                      <a:pt x="179" y="844"/>
                      <a:pt x="477" y="142"/>
                      <a:pt x="1060" y="142"/>
                    </a:cubicBezTo>
                    <a:close/>
                    <a:moveTo>
                      <a:pt x="1061" y="1"/>
                    </a:moveTo>
                    <a:cubicBezTo>
                      <a:pt x="864" y="1"/>
                      <a:pt x="663" y="74"/>
                      <a:pt x="501" y="237"/>
                    </a:cubicBezTo>
                    <a:cubicBezTo>
                      <a:pt x="1"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17" name="Google Shape;1717;p23"/>
              <p:cNvSpPr/>
              <p:nvPr/>
            </p:nvSpPr>
            <p:spPr>
              <a:xfrm>
                <a:off x="835800" y="2948450"/>
                <a:ext cx="46775" cy="39875"/>
              </a:xfrm>
              <a:custGeom>
                <a:avLst/>
                <a:gdLst/>
                <a:ahLst/>
                <a:cxnLst/>
                <a:rect l="l" t="t" r="r" b="b"/>
                <a:pathLst>
                  <a:path w="1871" h="1595" extrusionOk="0">
                    <a:moveTo>
                      <a:pt x="1072" y="142"/>
                    </a:moveTo>
                    <a:cubicBezTo>
                      <a:pt x="1430" y="142"/>
                      <a:pt x="1727" y="427"/>
                      <a:pt x="1727" y="797"/>
                    </a:cubicBezTo>
                    <a:cubicBezTo>
                      <a:pt x="1727" y="1192"/>
                      <a:pt x="1405" y="1456"/>
                      <a:pt x="1068" y="1456"/>
                    </a:cubicBezTo>
                    <a:cubicBezTo>
                      <a:pt x="907" y="1456"/>
                      <a:pt x="743" y="1395"/>
                      <a:pt x="608" y="1261"/>
                    </a:cubicBezTo>
                    <a:cubicBezTo>
                      <a:pt x="191" y="844"/>
                      <a:pt x="489" y="142"/>
                      <a:pt x="1072" y="142"/>
                    </a:cubicBezTo>
                    <a:close/>
                    <a:moveTo>
                      <a:pt x="1070" y="1"/>
                    </a:moveTo>
                    <a:cubicBezTo>
                      <a:pt x="875" y="1"/>
                      <a:pt x="676"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18" name="Google Shape;1718;p23"/>
              <p:cNvSpPr/>
              <p:nvPr/>
            </p:nvSpPr>
            <p:spPr>
              <a:xfrm>
                <a:off x="962300" y="2948450"/>
                <a:ext cx="46475" cy="39875"/>
              </a:xfrm>
              <a:custGeom>
                <a:avLst/>
                <a:gdLst/>
                <a:ahLst/>
                <a:cxnLst/>
                <a:rect l="l" t="t" r="r" b="b"/>
                <a:pathLst>
                  <a:path w="1859" h="1595" extrusionOk="0">
                    <a:moveTo>
                      <a:pt x="1061" y="142"/>
                    </a:moveTo>
                    <a:cubicBezTo>
                      <a:pt x="1430" y="142"/>
                      <a:pt x="1715" y="427"/>
                      <a:pt x="1727" y="797"/>
                    </a:cubicBezTo>
                    <a:cubicBezTo>
                      <a:pt x="1727" y="1192"/>
                      <a:pt x="1400" y="1456"/>
                      <a:pt x="1059" y="1456"/>
                    </a:cubicBezTo>
                    <a:cubicBezTo>
                      <a:pt x="896" y="1456"/>
                      <a:pt x="731" y="1395"/>
                      <a:pt x="596" y="1261"/>
                    </a:cubicBezTo>
                    <a:cubicBezTo>
                      <a:pt x="180" y="844"/>
                      <a:pt x="477" y="142"/>
                      <a:pt x="1061" y="142"/>
                    </a:cubicBezTo>
                    <a:close/>
                    <a:moveTo>
                      <a:pt x="1061" y="1"/>
                    </a:moveTo>
                    <a:cubicBezTo>
                      <a:pt x="865" y="1"/>
                      <a:pt x="664" y="74"/>
                      <a:pt x="501" y="237"/>
                    </a:cubicBezTo>
                    <a:cubicBezTo>
                      <a:pt x="1" y="737"/>
                      <a:pt x="358" y="1594"/>
                      <a:pt x="1061"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19" name="Google Shape;1719;p23"/>
              <p:cNvSpPr/>
              <p:nvPr/>
            </p:nvSpPr>
            <p:spPr>
              <a:xfrm>
                <a:off x="10885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6" y="1456"/>
                      <a:pt x="742" y="1395"/>
                      <a:pt x="607" y="1261"/>
                    </a:cubicBezTo>
                    <a:cubicBezTo>
                      <a:pt x="191" y="844"/>
                      <a:pt x="488" y="142"/>
                      <a:pt x="1072" y="142"/>
                    </a:cubicBezTo>
                    <a:close/>
                    <a:moveTo>
                      <a:pt x="1070" y="1"/>
                    </a:moveTo>
                    <a:cubicBezTo>
                      <a:pt x="874" y="1"/>
                      <a:pt x="675" y="74"/>
                      <a:pt x="512" y="237"/>
                    </a:cubicBezTo>
                    <a:cubicBezTo>
                      <a:pt x="0" y="737"/>
                      <a:pt x="357" y="1594"/>
                      <a:pt x="1072" y="1594"/>
                    </a:cubicBezTo>
                    <a:cubicBezTo>
                      <a:pt x="1512" y="1582"/>
                      <a:pt x="1858" y="1237"/>
                      <a:pt x="1869" y="797"/>
                    </a:cubicBezTo>
                    <a:cubicBezTo>
                      <a:pt x="1861" y="315"/>
                      <a:pt x="1474"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20" name="Google Shape;1720;p23"/>
              <p:cNvSpPr/>
              <p:nvPr/>
            </p:nvSpPr>
            <p:spPr>
              <a:xfrm>
                <a:off x="1215025"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8" y="1456"/>
                    </a:cubicBezTo>
                    <a:cubicBezTo>
                      <a:pt x="896" y="1456"/>
                      <a:pt x="730" y="1395"/>
                      <a:pt x="596" y="1261"/>
                    </a:cubicBezTo>
                    <a:cubicBezTo>
                      <a:pt x="179" y="844"/>
                      <a:pt x="477" y="142"/>
                      <a:pt x="1060" y="142"/>
                    </a:cubicBezTo>
                    <a:close/>
                    <a:moveTo>
                      <a:pt x="1061" y="1"/>
                    </a:moveTo>
                    <a:cubicBezTo>
                      <a:pt x="864" y="1"/>
                      <a:pt x="663" y="74"/>
                      <a:pt x="500" y="237"/>
                    </a:cubicBezTo>
                    <a:cubicBezTo>
                      <a:pt x="0"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21" name="Google Shape;1721;p23"/>
              <p:cNvSpPr/>
              <p:nvPr/>
            </p:nvSpPr>
            <p:spPr>
              <a:xfrm>
                <a:off x="13412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8" y="1456"/>
                    </a:cubicBezTo>
                    <a:cubicBezTo>
                      <a:pt x="907" y="1456"/>
                      <a:pt x="742" y="1395"/>
                      <a:pt x="608" y="1261"/>
                    </a:cubicBezTo>
                    <a:cubicBezTo>
                      <a:pt x="191" y="844"/>
                      <a:pt x="489" y="142"/>
                      <a:pt x="1072" y="142"/>
                    </a:cubicBezTo>
                    <a:close/>
                    <a:moveTo>
                      <a:pt x="1070" y="1"/>
                    </a:moveTo>
                    <a:cubicBezTo>
                      <a:pt x="875" y="1"/>
                      <a:pt x="675"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22" name="Google Shape;1722;p23"/>
              <p:cNvSpPr/>
              <p:nvPr/>
            </p:nvSpPr>
            <p:spPr>
              <a:xfrm>
                <a:off x="583100"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8" y="1265"/>
                    </a:cubicBezTo>
                    <a:cubicBezTo>
                      <a:pt x="191" y="849"/>
                      <a:pt x="489" y="146"/>
                      <a:pt x="1072" y="146"/>
                    </a:cubicBezTo>
                    <a:close/>
                    <a:moveTo>
                      <a:pt x="1073" y="0"/>
                    </a:moveTo>
                    <a:cubicBezTo>
                      <a:pt x="876" y="0"/>
                      <a:pt x="675" y="75"/>
                      <a:pt x="512" y="242"/>
                    </a:cubicBezTo>
                    <a:cubicBezTo>
                      <a:pt x="0" y="742"/>
                      <a:pt x="358" y="1599"/>
                      <a:pt x="1072" y="1599"/>
                    </a:cubicBezTo>
                    <a:cubicBezTo>
                      <a:pt x="1512"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23" name="Google Shape;1723;p23"/>
              <p:cNvSpPr/>
              <p:nvPr/>
            </p:nvSpPr>
            <p:spPr>
              <a:xfrm>
                <a:off x="709600"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1" y="242"/>
                    </a:cubicBezTo>
                    <a:cubicBezTo>
                      <a:pt x="1"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24" name="Google Shape;1724;p23"/>
              <p:cNvSpPr/>
              <p:nvPr/>
            </p:nvSpPr>
            <p:spPr>
              <a:xfrm>
                <a:off x="835800" y="3067100"/>
                <a:ext cx="46775" cy="39975"/>
              </a:xfrm>
              <a:custGeom>
                <a:avLst/>
                <a:gdLst/>
                <a:ahLst/>
                <a:cxnLst/>
                <a:rect l="l" t="t" r="r" b="b"/>
                <a:pathLst>
                  <a:path w="1871" h="1599" extrusionOk="0">
                    <a:moveTo>
                      <a:pt x="1072" y="146"/>
                    </a:moveTo>
                    <a:cubicBezTo>
                      <a:pt x="1430" y="146"/>
                      <a:pt x="1727" y="432"/>
                      <a:pt x="1727" y="801"/>
                    </a:cubicBezTo>
                    <a:cubicBezTo>
                      <a:pt x="1727" y="1196"/>
                      <a:pt x="1400" y="1460"/>
                      <a:pt x="1063" y="1460"/>
                    </a:cubicBezTo>
                    <a:cubicBezTo>
                      <a:pt x="902" y="1460"/>
                      <a:pt x="739" y="1400"/>
                      <a:pt x="608" y="1265"/>
                    </a:cubicBezTo>
                    <a:cubicBezTo>
                      <a:pt x="191" y="849"/>
                      <a:pt x="489" y="146"/>
                      <a:pt x="1072" y="146"/>
                    </a:cubicBezTo>
                    <a:close/>
                    <a:moveTo>
                      <a:pt x="1073" y="0"/>
                    </a:moveTo>
                    <a:cubicBezTo>
                      <a:pt x="876" y="0"/>
                      <a:pt x="676"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25" name="Google Shape;1725;p23"/>
              <p:cNvSpPr/>
              <p:nvPr/>
            </p:nvSpPr>
            <p:spPr>
              <a:xfrm>
                <a:off x="962300" y="3067100"/>
                <a:ext cx="46475" cy="39975"/>
              </a:xfrm>
              <a:custGeom>
                <a:avLst/>
                <a:gdLst/>
                <a:ahLst/>
                <a:cxnLst/>
                <a:rect l="l" t="t" r="r" b="b"/>
                <a:pathLst>
                  <a:path w="1859" h="1599" extrusionOk="0">
                    <a:moveTo>
                      <a:pt x="1061" y="146"/>
                    </a:moveTo>
                    <a:cubicBezTo>
                      <a:pt x="1430" y="146"/>
                      <a:pt x="1727" y="432"/>
                      <a:pt x="1727" y="801"/>
                    </a:cubicBezTo>
                    <a:cubicBezTo>
                      <a:pt x="1719" y="1196"/>
                      <a:pt x="1395" y="1460"/>
                      <a:pt x="1056" y="1460"/>
                    </a:cubicBezTo>
                    <a:cubicBezTo>
                      <a:pt x="895" y="1460"/>
                      <a:pt x="731" y="1400"/>
                      <a:pt x="596" y="1265"/>
                    </a:cubicBezTo>
                    <a:cubicBezTo>
                      <a:pt x="180" y="849"/>
                      <a:pt x="477" y="146"/>
                      <a:pt x="1061" y="146"/>
                    </a:cubicBezTo>
                    <a:close/>
                    <a:moveTo>
                      <a:pt x="1061" y="0"/>
                    </a:moveTo>
                    <a:cubicBezTo>
                      <a:pt x="865" y="0"/>
                      <a:pt x="664" y="75"/>
                      <a:pt x="501" y="242"/>
                    </a:cubicBezTo>
                    <a:cubicBezTo>
                      <a:pt x="1" y="742"/>
                      <a:pt x="358" y="1599"/>
                      <a:pt x="1061" y="1599"/>
                    </a:cubicBezTo>
                    <a:cubicBezTo>
                      <a:pt x="1501" y="1587"/>
                      <a:pt x="1858" y="1242"/>
                      <a:pt x="1858" y="801"/>
                    </a:cubicBezTo>
                    <a:cubicBezTo>
                      <a:pt x="1858" y="320"/>
                      <a:pt x="1469"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26" name="Google Shape;1726;p23"/>
              <p:cNvSpPr/>
              <p:nvPr/>
            </p:nvSpPr>
            <p:spPr>
              <a:xfrm>
                <a:off x="1088525"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7" y="1265"/>
                    </a:cubicBezTo>
                    <a:cubicBezTo>
                      <a:pt x="191" y="849"/>
                      <a:pt x="488" y="146"/>
                      <a:pt x="1072" y="146"/>
                    </a:cubicBezTo>
                    <a:close/>
                    <a:moveTo>
                      <a:pt x="1073" y="0"/>
                    </a:moveTo>
                    <a:cubicBezTo>
                      <a:pt x="876" y="0"/>
                      <a:pt x="675" y="75"/>
                      <a:pt x="512" y="242"/>
                    </a:cubicBezTo>
                    <a:cubicBezTo>
                      <a:pt x="0" y="742"/>
                      <a:pt x="357" y="1599"/>
                      <a:pt x="1072" y="1599"/>
                    </a:cubicBezTo>
                    <a:cubicBezTo>
                      <a:pt x="1512" y="1587"/>
                      <a:pt x="1858" y="1242"/>
                      <a:pt x="1869" y="801"/>
                    </a:cubicBezTo>
                    <a:cubicBezTo>
                      <a:pt x="1869"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27" name="Google Shape;1727;p23"/>
              <p:cNvSpPr/>
              <p:nvPr/>
            </p:nvSpPr>
            <p:spPr>
              <a:xfrm>
                <a:off x="1215025"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0" y="242"/>
                    </a:cubicBezTo>
                    <a:cubicBezTo>
                      <a:pt x="0"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28" name="Google Shape;1728;p23"/>
              <p:cNvSpPr/>
              <p:nvPr/>
            </p:nvSpPr>
            <p:spPr>
              <a:xfrm>
                <a:off x="1341225" y="3067100"/>
                <a:ext cx="46750" cy="39975"/>
              </a:xfrm>
              <a:custGeom>
                <a:avLst/>
                <a:gdLst/>
                <a:ahLst/>
                <a:cxnLst/>
                <a:rect l="l" t="t" r="r" b="b"/>
                <a:pathLst>
                  <a:path w="1870" h="1599" extrusionOk="0">
                    <a:moveTo>
                      <a:pt x="1072" y="146"/>
                    </a:moveTo>
                    <a:cubicBezTo>
                      <a:pt x="1429" y="146"/>
                      <a:pt x="1727" y="432"/>
                      <a:pt x="1727" y="801"/>
                    </a:cubicBezTo>
                    <a:cubicBezTo>
                      <a:pt x="1727" y="1196"/>
                      <a:pt x="1400" y="1460"/>
                      <a:pt x="1062" y="1460"/>
                    </a:cubicBezTo>
                    <a:cubicBezTo>
                      <a:pt x="902" y="1460"/>
                      <a:pt x="739" y="1400"/>
                      <a:pt x="608" y="1265"/>
                    </a:cubicBezTo>
                    <a:cubicBezTo>
                      <a:pt x="191" y="849"/>
                      <a:pt x="489" y="146"/>
                      <a:pt x="1072" y="146"/>
                    </a:cubicBezTo>
                    <a:close/>
                    <a:moveTo>
                      <a:pt x="1073" y="0"/>
                    </a:moveTo>
                    <a:cubicBezTo>
                      <a:pt x="876" y="0"/>
                      <a:pt x="675"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29" name="Google Shape;1729;p23"/>
              <p:cNvSpPr/>
              <p:nvPr/>
            </p:nvSpPr>
            <p:spPr>
              <a:xfrm>
                <a:off x="583100"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7" y="1461"/>
                      <a:pt x="742" y="1401"/>
                      <a:pt x="608" y="1266"/>
                    </a:cubicBezTo>
                    <a:cubicBezTo>
                      <a:pt x="191" y="849"/>
                      <a:pt x="489" y="147"/>
                      <a:pt x="1072" y="147"/>
                    </a:cubicBezTo>
                    <a:close/>
                    <a:moveTo>
                      <a:pt x="1070" y="1"/>
                    </a:moveTo>
                    <a:cubicBezTo>
                      <a:pt x="875" y="1"/>
                      <a:pt x="675" y="75"/>
                      <a:pt x="512" y="242"/>
                    </a:cubicBezTo>
                    <a:cubicBezTo>
                      <a:pt x="0" y="742"/>
                      <a:pt x="358" y="1599"/>
                      <a:pt x="1072" y="1599"/>
                    </a:cubicBezTo>
                    <a:cubicBezTo>
                      <a:pt x="1512"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0" name="Google Shape;1730;p23"/>
              <p:cNvSpPr/>
              <p:nvPr/>
            </p:nvSpPr>
            <p:spPr>
              <a:xfrm>
                <a:off x="709600"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9" y="1461"/>
                    </a:cubicBezTo>
                    <a:cubicBezTo>
                      <a:pt x="896" y="1461"/>
                      <a:pt x="730" y="1401"/>
                      <a:pt x="596" y="1266"/>
                    </a:cubicBezTo>
                    <a:cubicBezTo>
                      <a:pt x="179" y="849"/>
                      <a:pt x="477" y="147"/>
                      <a:pt x="1060" y="147"/>
                    </a:cubicBezTo>
                    <a:close/>
                    <a:moveTo>
                      <a:pt x="1061" y="1"/>
                    </a:moveTo>
                    <a:cubicBezTo>
                      <a:pt x="864" y="1"/>
                      <a:pt x="663" y="75"/>
                      <a:pt x="501" y="242"/>
                    </a:cubicBezTo>
                    <a:cubicBezTo>
                      <a:pt x="1"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1" name="Google Shape;1731;p23"/>
              <p:cNvSpPr/>
              <p:nvPr/>
            </p:nvSpPr>
            <p:spPr>
              <a:xfrm>
                <a:off x="835800" y="3185850"/>
                <a:ext cx="46775" cy="40000"/>
              </a:xfrm>
              <a:custGeom>
                <a:avLst/>
                <a:gdLst/>
                <a:ahLst/>
                <a:cxnLst/>
                <a:rect l="l" t="t" r="r" b="b"/>
                <a:pathLst>
                  <a:path w="1871" h="1600" extrusionOk="0">
                    <a:moveTo>
                      <a:pt x="1072" y="147"/>
                    </a:moveTo>
                    <a:cubicBezTo>
                      <a:pt x="1430" y="147"/>
                      <a:pt x="1727" y="433"/>
                      <a:pt x="1727" y="802"/>
                    </a:cubicBezTo>
                    <a:cubicBezTo>
                      <a:pt x="1727" y="1197"/>
                      <a:pt x="1405" y="1461"/>
                      <a:pt x="1068" y="1461"/>
                    </a:cubicBezTo>
                    <a:cubicBezTo>
                      <a:pt x="907" y="1461"/>
                      <a:pt x="743" y="1401"/>
                      <a:pt x="608" y="1266"/>
                    </a:cubicBezTo>
                    <a:cubicBezTo>
                      <a:pt x="191" y="849"/>
                      <a:pt x="489" y="147"/>
                      <a:pt x="1072" y="147"/>
                    </a:cubicBezTo>
                    <a:close/>
                    <a:moveTo>
                      <a:pt x="1071" y="1"/>
                    </a:moveTo>
                    <a:cubicBezTo>
                      <a:pt x="875" y="1"/>
                      <a:pt x="676" y="75"/>
                      <a:pt x="513" y="242"/>
                    </a:cubicBezTo>
                    <a:cubicBezTo>
                      <a:pt x="1" y="742"/>
                      <a:pt x="358" y="1599"/>
                      <a:pt x="1072" y="1599"/>
                    </a:cubicBezTo>
                    <a:cubicBezTo>
                      <a:pt x="1513" y="1588"/>
                      <a:pt x="1858" y="1242"/>
                      <a:pt x="1870" y="802"/>
                    </a:cubicBezTo>
                    <a:cubicBezTo>
                      <a:pt x="1862" y="320"/>
                      <a:pt x="1475" y="1"/>
                      <a:pt x="107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2" name="Google Shape;1732;p23"/>
              <p:cNvSpPr/>
              <p:nvPr/>
            </p:nvSpPr>
            <p:spPr>
              <a:xfrm>
                <a:off x="962300" y="3185850"/>
                <a:ext cx="46475" cy="40000"/>
              </a:xfrm>
              <a:custGeom>
                <a:avLst/>
                <a:gdLst/>
                <a:ahLst/>
                <a:cxnLst/>
                <a:rect l="l" t="t" r="r" b="b"/>
                <a:pathLst>
                  <a:path w="1859" h="1600" extrusionOk="0">
                    <a:moveTo>
                      <a:pt x="1061" y="147"/>
                    </a:moveTo>
                    <a:cubicBezTo>
                      <a:pt x="1430" y="147"/>
                      <a:pt x="1715" y="433"/>
                      <a:pt x="1727" y="802"/>
                    </a:cubicBezTo>
                    <a:cubicBezTo>
                      <a:pt x="1727" y="1197"/>
                      <a:pt x="1400" y="1461"/>
                      <a:pt x="1059" y="1461"/>
                    </a:cubicBezTo>
                    <a:cubicBezTo>
                      <a:pt x="896" y="1461"/>
                      <a:pt x="731" y="1401"/>
                      <a:pt x="596" y="1266"/>
                    </a:cubicBezTo>
                    <a:cubicBezTo>
                      <a:pt x="180" y="849"/>
                      <a:pt x="477" y="147"/>
                      <a:pt x="1061" y="147"/>
                    </a:cubicBezTo>
                    <a:close/>
                    <a:moveTo>
                      <a:pt x="1061" y="1"/>
                    </a:moveTo>
                    <a:cubicBezTo>
                      <a:pt x="865" y="1"/>
                      <a:pt x="664" y="75"/>
                      <a:pt x="501" y="242"/>
                    </a:cubicBezTo>
                    <a:cubicBezTo>
                      <a:pt x="1" y="742"/>
                      <a:pt x="358" y="1599"/>
                      <a:pt x="1061" y="1599"/>
                    </a:cubicBezTo>
                    <a:cubicBezTo>
                      <a:pt x="1501" y="1588"/>
                      <a:pt x="1858" y="1242"/>
                      <a:pt x="1858" y="802"/>
                    </a:cubicBezTo>
                    <a:cubicBezTo>
                      <a:pt x="1858" y="320"/>
                      <a:pt x="1469"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3" name="Google Shape;1733;p23"/>
              <p:cNvSpPr/>
              <p:nvPr/>
            </p:nvSpPr>
            <p:spPr>
              <a:xfrm>
                <a:off x="10885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6" y="1461"/>
                      <a:pt x="742" y="1401"/>
                      <a:pt x="607" y="1266"/>
                    </a:cubicBezTo>
                    <a:cubicBezTo>
                      <a:pt x="191" y="849"/>
                      <a:pt x="488" y="147"/>
                      <a:pt x="1072" y="147"/>
                    </a:cubicBezTo>
                    <a:close/>
                    <a:moveTo>
                      <a:pt x="1070" y="1"/>
                    </a:moveTo>
                    <a:cubicBezTo>
                      <a:pt x="875" y="1"/>
                      <a:pt x="675" y="75"/>
                      <a:pt x="512" y="242"/>
                    </a:cubicBezTo>
                    <a:cubicBezTo>
                      <a:pt x="0" y="742"/>
                      <a:pt x="357" y="1599"/>
                      <a:pt x="1072" y="1599"/>
                    </a:cubicBezTo>
                    <a:cubicBezTo>
                      <a:pt x="1512" y="1588"/>
                      <a:pt x="1858" y="1242"/>
                      <a:pt x="1869" y="802"/>
                    </a:cubicBezTo>
                    <a:cubicBezTo>
                      <a:pt x="1861"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4" name="Google Shape;1734;p23"/>
              <p:cNvSpPr/>
              <p:nvPr/>
            </p:nvSpPr>
            <p:spPr>
              <a:xfrm>
                <a:off x="1215025"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8" y="1461"/>
                    </a:cubicBezTo>
                    <a:cubicBezTo>
                      <a:pt x="896" y="1461"/>
                      <a:pt x="730" y="1401"/>
                      <a:pt x="596" y="1266"/>
                    </a:cubicBezTo>
                    <a:cubicBezTo>
                      <a:pt x="179" y="849"/>
                      <a:pt x="477" y="147"/>
                      <a:pt x="1060" y="147"/>
                    </a:cubicBezTo>
                    <a:close/>
                    <a:moveTo>
                      <a:pt x="1061" y="1"/>
                    </a:moveTo>
                    <a:cubicBezTo>
                      <a:pt x="864" y="1"/>
                      <a:pt x="663" y="75"/>
                      <a:pt x="500" y="242"/>
                    </a:cubicBezTo>
                    <a:cubicBezTo>
                      <a:pt x="0"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5" name="Google Shape;1735;p23"/>
              <p:cNvSpPr/>
              <p:nvPr/>
            </p:nvSpPr>
            <p:spPr>
              <a:xfrm>
                <a:off x="13412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8" y="1461"/>
                    </a:cubicBezTo>
                    <a:cubicBezTo>
                      <a:pt x="907" y="1461"/>
                      <a:pt x="742" y="1401"/>
                      <a:pt x="608" y="1266"/>
                    </a:cubicBezTo>
                    <a:cubicBezTo>
                      <a:pt x="191" y="849"/>
                      <a:pt x="489" y="147"/>
                      <a:pt x="1072" y="147"/>
                    </a:cubicBezTo>
                    <a:close/>
                    <a:moveTo>
                      <a:pt x="1070" y="1"/>
                    </a:moveTo>
                    <a:cubicBezTo>
                      <a:pt x="875" y="1"/>
                      <a:pt x="675" y="75"/>
                      <a:pt x="513" y="242"/>
                    </a:cubicBezTo>
                    <a:cubicBezTo>
                      <a:pt x="1" y="742"/>
                      <a:pt x="358" y="1599"/>
                      <a:pt x="1072" y="1599"/>
                    </a:cubicBezTo>
                    <a:cubicBezTo>
                      <a:pt x="1513"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6" name="Google Shape;1736;p23"/>
              <p:cNvSpPr/>
              <p:nvPr/>
            </p:nvSpPr>
            <p:spPr>
              <a:xfrm>
                <a:off x="583100" y="3304525"/>
                <a:ext cx="46750" cy="39800"/>
              </a:xfrm>
              <a:custGeom>
                <a:avLst/>
                <a:gdLst/>
                <a:ahLst/>
                <a:cxnLst/>
                <a:rect l="l" t="t" r="r" b="b"/>
                <a:pathLst>
                  <a:path w="1870" h="1592" extrusionOk="0">
                    <a:moveTo>
                      <a:pt x="1058" y="150"/>
                    </a:moveTo>
                    <a:cubicBezTo>
                      <a:pt x="1062" y="150"/>
                      <a:pt x="1067" y="150"/>
                      <a:pt x="1072" y="150"/>
                    </a:cubicBezTo>
                    <a:cubicBezTo>
                      <a:pt x="1429" y="150"/>
                      <a:pt x="1727" y="436"/>
                      <a:pt x="1727" y="805"/>
                    </a:cubicBezTo>
                    <a:cubicBezTo>
                      <a:pt x="1727" y="1200"/>
                      <a:pt x="1399" y="1464"/>
                      <a:pt x="1062" y="1464"/>
                    </a:cubicBezTo>
                    <a:cubicBezTo>
                      <a:pt x="901" y="1464"/>
                      <a:pt x="738" y="1404"/>
                      <a:pt x="608" y="1270"/>
                    </a:cubicBezTo>
                    <a:cubicBezTo>
                      <a:pt x="194" y="856"/>
                      <a:pt x="484" y="150"/>
                      <a:pt x="1058" y="150"/>
                    </a:cubicBezTo>
                    <a:close/>
                    <a:moveTo>
                      <a:pt x="1066" y="1"/>
                    </a:moveTo>
                    <a:cubicBezTo>
                      <a:pt x="871" y="1"/>
                      <a:pt x="673" y="73"/>
                      <a:pt x="512" y="234"/>
                    </a:cubicBezTo>
                    <a:cubicBezTo>
                      <a:pt x="0" y="746"/>
                      <a:pt x="358" y="1591"/>
                      <a:pt x="1072" y="1591"/>
                    </a:cubicBezTo>
                    <a:cubicBezTo>
                      <a:pt x="1512" y="1591"/>
                      <a:pt x="1858" y="1246"/>
                      <a:pt x="1870" y="805"/>
                    </a:cubicBezTo>
                    <a:cubicBezTo>
                      <a:pt x="1870"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7" name="Google Shape;1737;p23"/>
              <p:cNvSpPr/>
              <p:nvPr/>
            </p:nvSpPr>
            <p:spPr>
              <a:xfrm>
                <a:off x="709600" y="3304525"/>
                <a:ext cx="46450" cy="39800"/>
              </a:xfrm>
              <a:custGeom>
                <a:avLst/>
                <a:gdLst/>
                <a:ahLst/>
                <a:cxnLst/>
                <a:rect l="l" t="t" r="r" b="b"/>
                <a:pathLst>
                  <a:path w="1858" h="1592" extrusionOk="0">
                    <a:moveTo>
                      <a:pt x="1046" y="150"/>
                    </a:moveTo>
                    <a:cubicBezTo>
                      <a:pt x="1051" y="150"/>
                      <a:pt x="1055" y="150"/>
                      <a:pt x="1060" y="150"/>
                    </a:cubicBezTo>
                    <a:cubicBezTo>
                      <a:pt x="1429" y="150"/>
                      <a:pt x="1727" y="436"/>
                      <a:pt x="1727" y="805"/>
                    </a:cubicBezTo>
                    <a:cubicBezTo>
                      <a:pt x="1719" y="1200"/>
                      <a:pt x="1394" y="1464"/>
                      <a:pt x="1056" y="1464"/>
                    </a:cubicBezTo>
                    <a:cubicBezTo>
                      <a:pt x="895" y="1464"/>
                      <a:pt x="730" y="1404"/>
                      <a:pt x="596" y="1270"/>
                    </a:cubicBezTo>
                    <a:cubicBezTo>
                      <a:pt x="183" y="856"/>
                      <a:pt x="472" y="150"/>
                      <a:pt x="1046" y="150"/>
                    </a:cubicBezTo>
                    <a:close/>
                    <a:moveTo>
                      <a:pt x="1054" y="1"/>
                    </a:moveTo>
                    <a:cubicBezTo>
                      <a:pt x="859" y="1"/>
                      <a:pt x="662" y="73"/>
                      <a:pt x="501" y="234"/>
                    </a:cubicBezTo>
                    <a:cubicBezTo>
                      <a:pt x="1" y="734"/>
                      <a:pt x="358" y="1591"/>
                      <a:pt x="1060"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8" name="Google Shape;1738;p23"/>
              <p:cNvSpPr/>
              <p:nvPr/>
            </p:nvSpPr>
            <p:spPr>
              <a:xfrm>
                <a:off x="835800" y="3304525"/>
                <a:ext cx="46775" cy="39800"/>
              </a:xfrm>
              <a:custGeom>
                <a:avLst/>
                <a:gdLst/>
                <a:ahLst/>
                <a:cxnLst/>
                <a:rect l="l" t="t" r="r" b="b"/>
                <a:pathLst>
                  <a:path w="1871" h="1592" extrusionOk="0">
                    <a:moveTo>
                      <a:pt x="1058" y="150"/>
                    </a:moveTo>
                    <a:cubicBezTo>
                      <a:pt x="1063" y="150"/>
                      <a:pt x="1068" y="150"/>
                      <a:pt x="1072" y="150"/>
                    </a:cubicBezTo>
                    <a:cubicBezTo>
                      <a:pt x="1430" y="150"/>
                      <a:pt x="1727" y="436"/>
                      <a:pt x="1727" y="805"/>
                    </a:cubicBezTo>
                    <a:cubicBezTo>
                      <a:pt x="1727" y="1200"/>
                      <a:pt x="1400" y="1464"/>
                      <a:pt x="1063" y="1464"/>
                    </a:cubicBezTo>
                    <a:cubicBezTo>
                      <a:pt x="902" y="1464"/>
                      <a:pt x="739" y="1404"/>
                      <a:pt x="608" y="1270"/>
                    </a:cubicBezTo>
                    <a:cubicBezTo>
                      <a:pt x="195" y="856"/>
                      <a:pt x="484" y="150"/>
                      <a:pt x="1058" y="150"/>
                    </a:cubicBezTo>
                    <a:close/>
                    <a:moveTo>
                      <a:pt x="1066" y="1"/>
                    </a:moveTo>
                    <a:cubicBezTo>
                      <a:pt x="872" y="1"/>
                      <a:pt x="674" y="73"/>
                      <a:pt x="513" y="234"/>
                    </a:cubicBezTo>
                    <a:cubicBezTo>
                      <a:pt x="1" y="746"/>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39" name="Google Shape;1739;p23"/>
              <p:cNvSpPr/>
              <p:nvPr/>
            </p:nvSpPr>
            <p:spPr>
              <a:xfrm>
                <a:off x="962300" y="3304525"/>
                <a:ext cx="46475" cy="39800"/>
              </a:xfrm>
              <a:custGeom>
                <a:avLst/>
                <a:gdLst/>
                <a:ahLst/>
                <a:cxnLst/>
                <a:rect l="l" t="t" r="r" b="b"/>
                <a:pathLst>
                  <a:path w="1859" h="1592" extrusionOk="0">
                    <a:moveTo>
                      <a:pt x="1046" y="150"/>
                    </a:moveTo>
                    <a:cubicBezTo>
                      <a:pt x="1051" y="150"/>
                      <a:pt x="1056" y="150"/>
                      <a:pt x="1061" y="150"/>
                    </a:cubicBezTo>
                    <a:cubicBezTo>
                      <a:pt x="1430" y="150"/>
                      <a:pt x="1727" y="436"/>
                      <a:pt x="1727" y="805"/>
                    </a:cubicBezTo>
                    <a:cubicBezTo>
                      <a:pt x="1719" y="1200"/>
                      <a:pt x="1395" y="1464"/>
                      <a:pt x="1056" y="1464"/>
                    </a:cubicBezTo>
                    <a:cubicBezTo>
                      <a:pt x="895" y="1464"/>
                      <a:pt x="731" y="1404"/>
                      <a:pt x="596" y="1270"/>
                    </a:cubicBezTo>
                    <a:cubicBezTo>
                      <a:pt x="183" y="856"/>
                      <a:pt x="472" y="150"/>
                      <a:pt x="1046" y="150"/>
                    </a:cubicBezTo>
                    <a:close/>
                    <a:moveTo>
                      <a:pt x="1054" y="1"/>
                    </a:moveTo>
                    <a:cubicBezTo>
                      <a:pt x="860" y="1"/>
                      <a:pt x="662" y="73"/>
                      <a:pt x="501" y="234"/>
                    </a:cubicBezTo>
                    <a:cubicBezTo>
                      <a:pt x="1" y="746"/>
                      <a:pt x="358" y="1591"/>
                      <a:pt x="1061"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40" name="Google Shape;1740;p23"/>
              <p:cNvSpPr/>
              <p:nvPr/>
            </p:nvSpPr>
            <p:spPr>
              <a:xfrm>
                <a:off x="1088525" y="3304525"/>
                <a:ext cx="46750" cy="39800"/>
              </a:xfrm>
              <a:custGeom>
                <a:avLst/>
                <a:gdLst/>
                <a:ahLst/>
                <a:cxnLst/>
                <a:rect l="l" t="t" r="r" b="b"/>
                <a:pathLst>
                  <a:path w="1870" h="1592" extrusionOk="0">
                    <a:moveTo>
                      <a:pt x="1057" y="150"/>
                    </a:moveTo>
                    <a:cubicBezTo>
                      <a:pt x="1062" y="150"/>
                      <a:pt x="1067" y="150"/>
                      <a:pt x="1072" y="150"/>
                    </a:cubicBezTo>
                    <a:cubicBezTo>
                      <a:pt x="1429" y="150"/>
                      <a:pt x="1727" y="436"/>
                      <a:pt x="1727" y="805"/>
                    </a:cubicBezTo>
                    <a:cubicBezTo>
                      <a:pt x="1727" y="1200"/>
                      <a:pt x="1399" y="1464"/>
                      <a:pt x="1062" y="1464"/>
                    </a:cubicBezTo>
                    <a:cubicBezTo>
                      <a:pt x="901" y="1464"/>
                      <a:pt x="738" y="1404"/>
                      <a:pt x="607" y="1270"/>
                    </a:cubicBezTo>
                    <a:cubicBezTo>
                      <a:pt x="194" y="856"/>
                      <a:pt x="483" y="150"/>
                      <a:pt x="1057" y="150"/>
                    </a:cubicBezTo>
                    <a:close/>
                    <a:moveTo>
                      <a:pt x="1066" y="1"/>
                    </a:moveTo>
                    <a:cubicBezTo>
                      <a:pt x="871" y="1"/>
                      <a:pt x="673" y="73"/>
                      <a:pt x="512" y="234"/>
                    </a:cubicBezTo>
                    <a:cubicBezTo>
                      <a:pt x="0" y="746"/>
                      <a:pt x="357" y="1591"/>
                      <a:pt x="1072" y="1591"/>
                    </a:cubicBezTo>
                    <a:cubicBezTo>
                      <a:pt x="1512" y="1591"/>
                      <a:pt x="1858" y="1246"/>
                      <a:pt x="1869" y="805"/>
                    </a:cubicBezTo>
                    <a:cubicBezTo>
                      <a:pt x="1869"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41" name="Google Shape;1741;p23"/>
              <p:cNvSpPr/>
              <p:nvPr/>
            </p:nvSpPr>
            <p:spPr>
              <a:xfrm>
                <a:off x="1214800" y="3304625"/>
                <a:ext cx="46675" cy="39700"/>
              </a:xfrm>
              <a:custGeom>
                <a:avLst/>
                <a:gdLst/>
                <a:ahLst/>
                <a:cxnLst/>
                <a:rect l="l" t="t" r="r" b="b"/>
                <a:pathLst>
                  <a:path w="1867" h="1588" extrusionOk="0">
                    <a:moveTo>
                      <a:pt x="1055" y="146"/>
                    </a:moveTo>
                    <a:cubicBezTo>
                      <a:pt x="1059" y="146"/>
                      <a:pt x="1064" y="146"/>
                      <a:pt x="1069" y="146"/>
                    </a:cubicBezTo>
                    <a:cubicBezTo>
                      <a:pt x="1438" y="146"/>
                      <a:pt x="1736" y="432"/>
                      <a:pt x="1736" y="801"/>
                    </a:cubicBezTo>
                    <a:cubicBezTo>
                      <a:pt x="1728" y="1196"/>
                      <a:pt x="1403" y="1460"/>
                      <a:pt x="1065" y="1460"/>
                    </a:cubicBezTo>
                    <a:cubicBezTo>
                      <a:pt x="904" y="1460"/>
                      <a:pt x="739" y="1400"/>
                      <a:pt x="605" y="1266"/>
                    </a:cubicBezTo>
                    <a:cubicBezTo>
                      <a:pt x="191" y="852"/>
                      <a:pt x="481" y="146"/>
                      <a:pt x="1055" y="146"/>
                    </a:cubicBezTo>
                    <a:close/>
                    <a:moveTo>
                      <a:pt x="1066" y="0"/>
                    </a:moveTo>
                    <a:cubicBezTo>
                      <a:pt x="868" y="0"/>
                      <a:pt x="664" y="75"/>
                      <a:pt x="497" y="242"/>
                    </a:cubicBezTo>
                    <a:cubicBezTo>
                      <a:pt x="1" y="738"/>
                      <a:pt x="361" y="1587"/>
                      <a:pt x="1055" y="1587"/>
                    </a:cubicBezTo>
                    <a:cubicBezTo>
                      <a:pt x="1059" y="1587"/>
                      <a:pt x="1064" y="1587"/>
                      <a:pt x="1069" y="1587"/>
                    </a:cubicBezTo>
                    <a:cubicBezTo>
                      <a:pt x="1510" y="1587"/>
                      <a:pt x="1855" y="1230"/>
                      <a:pt x="1867" y="801"/>
                    </a:cubicBezTo>
                    <a:cubicBezTo>
                      <a:pt x="1867" y="320"/>
                      <a:pt x="1477" y="0"/>
                      <a:pt x="1066"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42" name="Google Shape;1742;p23"/>
              <p:cNvSpPr/>
              <p:nvPr/>
            </p:nvSpPr>
            <p:spPr>
              <a:xfrm>
                <a:off x="1341225" y="3304525"/>
                <a:ext cx="46750" cy="39800"/>
              </a:xfrm>
              <a:custGeom>
                <a:avLst/>
                <a:gdLst/>
                <a:ahLst/>
                <a:cxnLst/>
                <a:rect l="l" t="t" r="r" b="b"/>
                <a:pathLst>
                  <a:path w="1870" h="1592" extrusionOk="0">
                    <a:moveTo>
                      <a:pt x="1058" y="150"/>
                    </a:moveTo>
                    <a:cubicBezTo>
                      <a:pt x="1063" y="150"/>
                      <a:pt x="1067" y="150"/>
                      <a:pt x="1072" y="150"/>
                    </a:cubicBezTo>
                    <a:cubicBezTo>
                      <a:pt x="1429" y="150"/>
                      <a:pt x="1727" y="436"/>
                      <a:pt x="1727" y="805"/>
                    </a:cubicBezTo>
                    <a:cubicBezTo>
                      <a:pt x="1727" y="1200"/>
                      <a:pt x="1400" y="1464"/>
                      <a:pt x="1062" y="1464"/>
                    </a:cubicBezTo>
                    <a:cubicBezTo>
                      <a:pt x="902" y="1464"/>
                      <a:pt x="739" y="1404"/>
                      <a:pt x="608" y="1270"/>
                    </a:cubicBezTo>
                    <a:cubicBezTo>
                      <a:pt x="195" y="856"/>
                      <a:pt x="484" y="150"/>
                      <a:pt x="1058" y="150"/>
                    </a:cubicBezTo>
                    <a:close/>
                    <a:moveTo>
                      <a:pt x="1066" y="1"/>
                    </a:moveTo>
                    <a:cubicBezTo>
                      <a:pt x="871" y="1"/>
                      <a:pt x="673" y="73"/>
                      <a:pt x="513" y="234"/>
                    </a:cubicBezTo>
                    <a:cubicBezTo>
                      <a:pt x="1" y="734"/>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sp>
        <p:nvSpPr>
          <p:cNvPr id="1743" name="Google Shape;1743;p23"/>
          <p:cNvSpPr/>
          <p:nvPr/>
        </p:nvSpPr>
        <p:spPr>
          <a:xfrm rot="2152776">
            <a:off x="-588700" y="-466228"/>
            <a:ext cx="980357" cy="1960194"/>
          </a:xfrm>
          <a:custGeom>
            <a:avLst/>
            <a:gdLst/>
            <a:ahLst/>
            <a:cxnLst/>
            <a:rect l="l" t="t" r="r" b="b"/>
            <a:pathLst>
              <a:path w="20111" h="40208" extrusionOk="0">
                <a:moveTo>
                  <a:pt x="20111" y="0"/>
                </a:moveTo>
                <a:lnTo>
                  <a:pt x="1" y="20110"/>
                </a:lnTo>
                <a:lnTo>
                  <a:pt x="20111" y="40208"/>
                </a:lnTo>
                <a:lnTo>
                  <a:pt x="2011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44" name="Google Shape;1744;p23"/>
          <p:cNvSpPr/>
          <p:nvPr/>
        </p:nvSpPr>
        <p:spPr>
          <a:xfrm rot="3388570">
            <a:off x="-588899" y="-291527"/>
            <a:ext cx="980454" cy="1960225"/>
          </a:xfrm>
          <a:custGeom>
            <a:avLst/>
            <a:gdLst/>
            <a:ahLst/>
            <a:cxnLst/>
            <a:rect l="l" t="t" r="r" b="b"/>
            <a:pathLst>
              <a:path w="20111" h="40208" extrusionOk="0">
                <a:moveTo>
                  <a:pt x="20111" y="0"/>
                </a:moveTo>
                <a:lnTo>
                  <a:pt x="1" y="20110"/>
                </a:lnTo>
                <a:lnTo>
                  <a:pt x="20111" y="40208"/>
                </a:lnTo>
                <a:lnTo>
                  <a:pt x="20111" y="0"/>
                </a:ln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745" name="Google Shape;1745;p23"/>
          <p:cNvGrpSpPr/>
          <p:nvPr/>
        </p:nvGrpSpPr>
        <p:grpSpPr>
          <a:xfrm>
            <a:off x="405617" y="1637768"/>
            <a:ext cx="997535" cy="987886"/>
            <a:chOff x="468200" y="1667900"/>
            <a:chExt cx="1085575" cy="1075075"/>
          </a:xfrm>
        </p:grpSpPr>
        <p:sp>
          <p:nvSpPr>
            <p:cNvPr id="1746" name="Google Shape;1746;p23"/>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47" name="Google Shape;1747;p23"/>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48" name="Google Shape;1748;p23"/>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49" name="Google Shape;1749;p23"/>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50" name="Google Shape;1750;p23"/>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51" name="Google Shape;1751;p23"/>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52" name="Google Shape;1752;p23"/>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53" name="Google Shape;1753;p23"/>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54" name="Google Shape;1754;p23"/>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55" name="Google Shape;1755;p23"/>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56" name="Google Shape;1756;p23"/>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57" name="Google Shape;1757;p23"/>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58" name="Google Shape;1758;p23"/>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59" name="Google Shape;1759;p23"/>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0" name="Google Shape;1760;p23"/>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1" name="Google Shape;1761;p23"/>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2" name="Google Shape;1762;p23"/>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3" name="Google Shape;1763;p23"/>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4" name="Google Shape;1764;p23"/>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5" name="Google Shape;1765;p23"/>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6" name="Google Shape;1766;p23"/>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7" name="Google Shape;1767;p23"/>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8" name="Google Shape;1768;p23"/>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69" name="Google Shape;1769;p23"/>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0" name="Google Shape;1770;p23"/>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1" name="Google Shape;1771;p23"/>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2" name="Google Shape;1772;p23"/>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3" name="Google Shape;1773;p23"/>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4" name="Google Shape;1774;p23"/>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5" name="Google Shape;1775;p23"/>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6" name="Google Shape;1776;p23"/>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7" name="Google Shape;1777;p23"/>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8" name="Google Shape;1778;p23"/>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79" name="Google Shape;1779;p23"/>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0" name="Google Shape;1780;p23"/>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1" name="Google Shape;1781;p23"/>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2" name="Google Shape;1782;p23"/>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3" name="Google Shape;1783;p23"/>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4" name="Google Shape;1784;p23"/>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5" name="Google Shape;1785;p23"/>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6" name="Google Shape;1786;p23"/>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7" name="Google Shape;1787;p23"/>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8" name="Google Shape;1788;p23"/>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89" name="Google Shape;1789;p23"/>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0" name="Google Shape;1790;p23"/>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1" name="Google Shape;1791;p23"/>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2" name="Google Shape;1792;p23"/>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3" name="Google Shape;1793;p23"/>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4" name="Google Shape;1794;p23"/>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5" name="Google Shape;1795;p23"/>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6" name="Google Shape;1796;p23"/>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7" name="Google Shape;1797;p23"/>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8" name="Google Shape;1798;p23"/>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799" name="Google Shape;1799;p23"/>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00" name="Google Shape;1800;p23"/>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01" name="Google Shape;1801;p23"/>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02" name="Google Shape;1802;p23"/>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03" name="Google Shape;1803;p23"/>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04" name="Google Shape;1804;p23"/>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05" name="Google Shape;1805;p23"/>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06" name="Google Shape;1806;p23"/>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07" name="Google Shape;1807;p23"/>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08" name="Google Shape;1808;p23"/>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09" name="Google Shape;1809;p23"/>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810" name="Google Shape;1810;p23"/>
          <p:cNvGrpSpPr/>
          <p:nvPr/>
        </p:nvGrpSpPr>
        <p:grpSpPr>
          <a:xfrm>
            <a:off x="8292213" y="3749452"/>
            <a:ext cx="1628905" cy="1613150"/>
            <a:chOff x="468200" y="1667900"/>
            <a:chExt cx="1085575" cy="1075075"/>
          </a:xfrm>
        </p:grpSpPr>
        <p:sp>
          <p:nvSpPr>
            <p:cNvPr id="1811" name="Google Shape;1811;p23"/>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2" name="Google Shape;1812;p23"/>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3" name="Google Shape;1813;p23"/>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4" name="Google Shape;1814;p23"/>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5" name="Google Shape;1815;p23"/>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6" name="Google Shape;1816;p23"/>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7" name="Google Shape;1817;p23"/>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8" name="Google Shape;1818;p23"/>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19" name="Google Shape;1819;p23"/>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0" name="Google Shape;1820;p23"/>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1" name="Google Shape;1821;p23"/>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2" name="Google Shape;1822;p23"/>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3" name="Google Shape;1823;p23"/>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4" name="Google Shape;1824;p23"/>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5" name="Google Shape;1825;p23"/>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6" name="Google Shape;1826;p23"/>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7" name="Google Shape;1827;p23"/>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8" name="Google Shape;1828;p23"/>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29" name="Google Shape;1829;p23"/>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30" name="Google Shape;1830;p23"/>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31" name="Google Shape;1831;p23"/>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32" name="Google Shape;1832;p23"/>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33" name="Google Shape;1833;p23"/>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34" name="Google Shape;1834;p23"/>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35" name="Google Shape;1835;p23"/>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36" name="Google Shape;1836;p23"/>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37" name="Google Shape;1837;p23"/>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38" name="Google Shape;1838;p23"/>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39" name="Google Shape;1839;p23"/>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0" name="Google Shape;1840;p23"/>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1" name="Google Shape;1841;p23"/>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2" name="Google Shape;1842;p23"/>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3" name="Google Shape;1843;p23"/>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4" name="Google Shape;1844;p23"/>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5" name="Google Shape;1845;p23"/>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6" name="Google Shape;1846;p23"/>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7" name="Google Shape;1847;p23"/>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8" name="Google Shape;1848;p23"/>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49" name="Google Shape;1849;p23"/>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50" name="Google Shape;1850;p23"/>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51" name="Google Shape;1851;p23"/>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52" name="Google Shape;1852;p23"/>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53" name="Google Shape;1853;p23"/>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54" name="Google Shape;1854;p23"/>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55" name="Google Shape;1855;p23"/>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56" name="Google Shape;1856;p23"/>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57" name="Google Shape;1857;p23"/>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58" name="Google Shape;1858;p23"/>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59" name="Google Shape;1859;p23"/>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60" name="Google Shape;1860;p23"/>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61" name="Google Shape;1861;p23"/>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62" name="Google Shape;1862;p23"/>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63" name="Google Shape;1863;p23"/>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64" name="Google Shape;1864;p23"/>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65" name="Google Shape;1865;p23"/>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66" name="Google Shape;1866;p23"/>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67" name="Google Shape;1867;p23"/>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68" name="Google Shape;1868;p23"/>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69" name="Google Shape;1869;p23"/>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70" name="Google Shape;1870;p23"/>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71" name="Google Shape;1871;p23"/>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72" name="Google Shape;1872;p23"/>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73" name="Google Shape;1873;p23"/>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74" name="Google Shape;1874;p23"/>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875" name="Google Shape;1875;p23"/>
          <p:cNvGrpSpPr/>
          <p:nvPr/>
        </p:nvGrpSpPr>
        <p:grpSpPr>
          <a:xfrm>
            <a:off x="8422280" y="672985"/>
            <a:ext cx="1368801" cy="1368801"/>
            <a:chOff x="1653302" y="685777"/>
            <a:chExt cx="824828" cy="824828"/>
          </a:xfrm>
        </p:grpSpPr>
        <p:sp>
          <p:nvSpPr>
            <p:cNvPr id="1876" name="Google Shape;1876;p23"/>
            <p:cNvSpPr/>
            <p:nvPr/>
          </p:nvSpPr>
          <p:spPr>
            <a:xfrm>
              <a:off x="1685230" y="717705"/>
              <a:ext cx="792900" cy="792900"/>
            </a:xfrm>
            <a:prstGeom prst="donut">
              <a:avLst>
                <a:gd name="adj" fmla="val 22098"/>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77" name="Google Shape;1877;p23"/>
            <p:cNvSpPr/>
            <p:nvPr/>
          </p:nvSpPr>
          <p:spPr>
            <a:xfrm>
              <a:off x="1653302" y="685777"/>
              <a:ext cx="792900" cy="792900"/>
            </a:xfrm>
            <a:prstGeom prst="donut">
              <a:avLst>
                <a:gd name="adj" fmla="val 22098"/>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1878" name="Google Shape;1878;p23"/>
          <p:cNvSpPr txBox="1"/>
          <p:nvPr>
            <p:ph type="subTitle" idx="1"/>
          </p:nvPr>
        </p:nvSpPr>
        <p:spPr>
          <a:xfrm>
            <a:off x="1612325" y="2041775"/>
            <a:ext cx="2579400" cy="768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1879" name="Google Shape;1879;p23"/>
          <p:cNvSpPr txBox="1"/>
          <p:nvPr>
            <p:ph type="subTitle" idx="2"/>
          </p:nvPr>
        </p:nvSpPr>
        <p:spPr>
          <a:xfrm>
            <a:off x="1612373" y="1860609"/>
            <a:ext cx="25794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algn="ctr" rtl="0">
              <a:spcBef>
                <a:spcPts val="0"/>
              </a:spcBef>
              <a:spcAft>
                <a:spcPts val="0"/>
              </a:spcAft>
              <a:buSzPts val="1400"/>
              <a:buNone/>
              <a:defRPr b="1"/>
            </a:lvl2pPr>
            <a:lvl3pPr lvl="2" algn="ctr" rtl="0">
              <a:spcBef>
                <a:spcPts val="0"/>
              </a:spcBef>
              <a:spcAft>
                <a:spcPts val="0"/>
              </a:spcAft>
              <a:buSzPts val="1400"/>
              <a:buNone/>
              <a:defRPr b="1"/>
            </a:lvl3pPr>
            <a:lvl4pPr lvl="3" algn="ctr" rtl="0">
              <a:spcBef>
                <a:spcPts val="0"/>
              </a:spcBef>
              <a:spcAft>
                <a:spcPts val="0"/>
              </a:spcAft>
              <a:buSzPts val="1400"/>
              <a:buNone/>
              <a:defRPr b="1"/>
            </a:lvl4pPr>
            <a:lvl5pPr lvl="4" algn="ctr" rtl="0">
              <a:spcBef>
                <a:spcPts val="0"/>
              </a:spcBef>
              <a:spcAft>
                <a:spcPts val="0"/>
              </a:spcAft>
              <a:buSzPts val="1400"/>
              <a:buNone/>
              <a:defRPr b="1"/>
            </a:lvl5pPr>
            <a:lvl6pPr lvl="5" algn="ctr" rtl="0">
              <a:spcBef>
                <a:spcPts val="0"/>
              </a:spcBef>
              <a:spcAft>
                <a:spcPts val="0"/>
              </a:spcAft>
              <a:buSzPts val="1400"/>
              <a:buNone/>
              <a:defRPr b="1"/>
            </a:lvl6pPr>
            <a:lvl7pPr lvl="6" algn="ctr" rtl="0">
              <a:spcBef>
                <a:spcPts val="0"/>
              </a:spcBef>
              <a:spcAft>
                <a:spcPts val="0"/>
              </a:spcAft>
              <a:buSzPts val="1400"/>
              <a:buNone/>
              <a:defRPr b="1"/>
            </a:lvl7pPr>
            <a:lvl8pPr lvl="7" algn="ctr" rtl="0">
              <a:spcBef>
                <a:spcPts val="0"/>
              </a:spcBef>
              <a:spcAft>
                <a:spcPts val="0"/>
              </a:spcAft>
              <a:buSzPts val="1400"/>
              <a:buNone/>
              <a:defRPr b="1"/>
            </a:lvl8pPr>
            <a:lvl9pPr lvl="8" algn="ctr" rtl="0">
              <a:spcBef>
                <a:spcPts val="0"/>
              </a:spcBef>
              <a:spcAft>
                <a:spcPts val="0"/>
              </a:spcAft>
              <a:buSzPts val="1400"/>
              <a:buNone/>
              <a:defRPr b="1"/>
            </a:lvl9pPr>
          </a:lstStyle>
          <a:p/>
        </p:txBody>
      </p:sp>
      <p:sp>
        <p:nvSpPr>
          <p:cNvPr id="1880" name="Google Shape;1880;p23"/>
          <p:cNvSpPr txBox="1"/>
          <p:nvPr>
            <p:ph type="subTitle" idx="3"/>
          </p:nvPr>
        </p:nvSpPr>
        <p:spPr>
          <a:xfrm>
            <a:off x="4952272" y="2041775"/>
            <a:ext cx="2579400" cy="768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1881" name="Google Shape;1881;p23"/>
          <p:cNvSpPr txBox="1"/>
          <p:nvPr>
            <p:ph type="subTitle" idx="4"/>
          </p:nvPr>
        </p:nvSpPr>
        <p:spPr>
          <a:xfrm>
            <a:off x="4952316" y="1860609"/>
            <a:ext cx="25794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algn="ctr" rtl="0">
              <a:spcBef>
                <a:spcPts val="0"/>
              </a:spcBef>
              <a:spcAft>
                <a:spcPts val="0"/>
              </a:spcAft>
              <a:buSzPts val="1400"/>
              <a:buNone/>
              <a:defRPr b="1"/>
            </a:lvl2pPr>
            <a:lvl3pPr lvl="2" algn="ctr" rtl="0">
              <a:spcBef>
                <a:spcPts val="0"/>
              </a:spcBef>
              <a:spcAft>
                <a:spcPts val="0"/>
              </a:spcAft>
              <a:buSzPts val="1400"/>
              <a:buNone/>
              <a:defRPr b="1"/>
            </a:lvl3pPr>
            <a:lvl4pPr lvl="3" algn="ctr" rtl="0">
              <a:spcBef>
                <a:spcPts val="0"/>
              </a:spcBef>
              <a:spcAft>
                <a:spcPts val="0"/>
              </a:spcAft>
              <a:buSzPts val="1400"/>
              <a:buNone/>
              <a:defRPr b="1"/>
            </a:lvl4pPr>
            <a:lvl5pPr lvl="4" algn="ctr" rtl="0">
              <a:spcBef>
                <a:spcPts val="0"/>
              </a:spcBef>
              <a:spcAft>
                <a:spcPts val="0"/>
              </a:spcAft>
              <a:buSzPts val="1400"/>
              <a:buNone/>
              <a:defRPr b="1"/>
            </a:lvl5pPr>
            <a:lvl6pPr lvl="5" algn="ctr" rtl="0">
              <a:spcBef>
                <a:spcPts val="0"/>
              </a:spcBef>
              <a:spcAft>
                <a:spcPts val="0"/>
              </a:spcAft>
              <a:buSzPts val="1400"/>
              <a:buNone/>
              <a:defRPr b="1"/>
            </a:lvl6pPr>
            <a:lvl7pPr lvl="6" algn="ctr" rtl="0">
              <a:spcBef>
                <a:spcPts val="0"/>
              </a:spcBef>
              <a:spcAft>
                <a:spcPts val="0"/>
              </a:spcAft>
              <a:buSzPts val="1400"/>
              <a:buNone/>
              <a:defRPr b="1"/>
            </a:lvl7pPr>
            <a:lvl8pPr lvl="7" algn="ctr" rtl="0">
              <a:spcBef>
                <a:spcPts val="0"/>
              </a:spcBef>
              <a:spcAft>
                <a:spcPts val="0"/>
              </a:spcAft>
              <a:buSzPts val="1400"/>
              <a:buNone/>
              <a:defRPr b="1"/>
            </a:lvl8pPr>
            <a:lvl9pPr lvl="8" algn="ctr" rtl="0">
              <a:spcBef>
                <a:spcPts val="0"/>
              </a:spcBef>
              <a:spcAft>
                <a:spcPts val="0"/>
              </a:spcAft>
              <a:buSzPts val="1400"/>
              <a:buNone/>
              <a:defRPr b="1"/>
            </a:lvl9pPr>
          </a:lstStyle>
          <a:p/>
        </p:txBody>
      </p:sp>
      <p:sp>
        <p:nvSpPr>
          <p:cNvPr id="1882" name="Google Shape;1882;p23"/>
          <p:cNvSpPr txBox="1"/>
          <p:nvPr>
            <p:ph type="subTitle" idx="5"/>
          </p:nvPr>
        </p:nvSpPr>
        <p:spPr>
          <a:xfrm>
            <a:off x="1612325" y="3591425"/>
            <a:ext cx="2579400" cy="768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1883" name="Google Shape;1883;p23"/>
          <p:cNvSpPr txBox="1"/>
          <p:nvPr>
            <p:ph type="subTitle" idx="6"/>
          </p:nvPr>
        </p:nvSpPr>
        <p:spPr>
          <a:xfrm>
            <a:off x="1612373" y="3410259"/>
            <a:ext cx="25794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algn="ctr" rtl="0">
              <a:spcBef>
                <a:spcPts val="0"/>
              </a:spcBef>
              <a:spcAft>
                <a:spcPts val="0"/>
              </a:spcAft>
              <a:buSzPts val="1400"/>
              <a:buNone/>
              <a:defRPr b="1"/>
            </a:lvl2pPr>
            <a:lvl3pPr lvl="2" algn="ctr" rtl="0">
              <a:spcBef>
                <a:spcPts val="0"/>
              </a:spcBef>
              <a:spcAft>
                <a:spcPts val="0"/>
              </a:spcAft>
              <a:buSzPts val="1400"/>
              <a:buNone/>
              <a:defRPr b="1"/>
            </a:lvl3pPr>
            <a:lvl4pPr lvl="3" algn="ctr" rtl="0">
              <a:spcBef>
                <a:spcPts val="0"/>
              </a:spcBef>
              <a:spcAft>
                <a:spcPts val="0"/>
              </a:spcAft>
              <a:buSzPts val="1400"/>
              <a:buNone/>
              <a:defRPr b="1"/>
            </a:lvl4pPr>
            <a:lvl5pPr lvl="4" algn="ctr" rtl="0">
              <a:spcBef>
                <a:spcPts val="0"/>
              </a:spcBef>
              <a:spcAft>
                <a:spcPts val="0"/>
              </a:spcAft>
              <a:buSzPts val="1400"/>
              <a:buNone/>
              <a:defRPr b="1"/>
            </a:lvl5pPr>
            <a:lvl6pPr lvl="5" algn="ctr" rtl="0">
              <a:spcBef>
                <a:spcPts val="0"/>
              </a:spcBef>
              <a:spcAft>
                <a:spcPts val="0"/>
              </a:spcAft>
              <a:buSzPts val="1400"/>
              <a:buNone/>
              <a:defRPr b="1"/>
            </a:lvl6pPr>
            <a:lvl7pPr lvl="6" algn="ctr" rtl="0">
              <a:spcBef>
                <a:spcPts val="0"/>
              </a:spcBef>
              <a:spcAft>
                <a:spcPts val="0"/>
              </a:spcAft>
              <a:buSzPts val="1400"/>
              <a:buNone/>
              <a:defRPr b="1"/>
            </a:lvl7pPr>
            <a:lvl8pPr lvl="7" algn="ctr" rtl="0">
              <a:spcBef>
                <a:spcPts val="0"/>
              </a:spcBef>
              <a:spcAft>
                <a:spcPts val="0"/>
              </a:spcAft>
              <a:buSzPts val="1400"/>
              <a:buNone/>
              <a:defRPr b="1"/>
            </a:lvl8pPr>
            <a:lvl9pPr lvl="8" algn="ctr" rtl="0">
              <a:spcBef>
                <a:spcPts val="0"/>
              </a:spcBef>
              <a:spcAft>
                <a:spcPts val="0"/>
              </a:spcAft>
              <a:buSzPts val="1400"/>
              <a:buNone/>
              <a:defRPr b="1"/>
            </a:lvl9pPr>
          </a:lstStyle>
          <a:p/>
        </p:txBody>
      </p:sp>
      <p:sp>
        <p:nvSpPr>
          <p:cNvPr id="1884" name="Google Shape;1884;p23"/>
          <p:cNvSpPr txBox="1"/>
          <p:nvPr>
            <p:ph type="subTitle" idx="7"/>
          </p:nvPr>
        </p:nvSpPr>
        <p:spPr>
          <a:xfrm>
            <a:off x="4952272" y="3591425"/>
            <a:ext cx="2579400" cy="768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1885" name="Google Shape;1885;p23"/>
          <p:cNvSpPr txBox="1"/>
          <p:nvPr>
            <p:ph type="subTitle" idx="8"/>
          </p:nvPr>
        </p:nvSpPr>
        <p:spPr>
          <a:xfrm>
            <a:off x="4952316" y="3410259"/>
            <a:ext cx="25794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algn="ctr" rtl="0">
              <a:spcBef>
                <a:spcPts val="0"/>
              </a:spcBef>
              <a:spcAft>
                <a:spcPts val="0"/>
              </a:spcAft>
              <a:buSzPts val="1400"/>
              <a:buNone/>
              <a:defRPr b="1"/>
            </a:lvl2pPr>
            <a:lvl3pPr lvl="2" algn="ctr" rtl="0">
              <a:spcBef>
                <a:spcPts val="0"/>
              </a:spcBef>
              <a:spcAft>
                <a:spcPts val="0"/>
              </a:spcAft>
              <a:buSzPts val="1400"/>
              <a:buNone/>
              <a:defRPr b="1"/>
            </a:lvl3pPr>
            <a:lvl4pPr lvl="3" algn="ctr" rtl="0">
              <a:spcBef>
                <a:spcPts val="0"/>
              </a:spcBef>
              <a:spcAft>
                <a:spcPts val="0"/>
              </a:spcAft>
              <a:buSzPts val="1400"/>
              <a:buNone/>
              <a:defRPr b="1"/>
            </a:lvl4pPr>
            <a:lvl5pPr lvl="4" algn="ctr" rtl="0">
              <a:spcBef>
                <a:spcPts val="0"/>
              </a:spcBef>
              <a:spcAft>
                <a:spcPts val="0"/>
              </a:spcAft>
              <a:buSzPts val="1400"/>
              <a:buNone/>
              <a:defRPr b="1"/>
            </a:lvl5pPr>
            <a:lvl6pPr lvl="5" algn="ctr" rtl="0">
              <a:spcBef>
                <a:spcPts val="0"/>
              </a:spcBef>
              <a:spcAft>
                <a:spcPts val="0"/>
              </a:spcAft>
              <a:buSzPts val="1400"/>
              <a:buNone/>
              <a:defRPr b="1"/>
            </a:lvl6pPr>
            <a:lvl7pPr lvl="6" algn="ctr" rtl="0">
              <a:spcBef>
                <a:spcPts val="0"/>
              </a:spcBef>
              <a:spcAft>
                <a:spcPts val="0"/>
              </a:spcAft>
              <a:buSzPts val="1400"/>
              <a:buNone/>
              <a:defRPr b="1"/>
            </a:lvl7pPr>
            <a:lvl8pPr lvl="7" algn="ctr" rtl="0">
              <a:spcBef>
                <a:spcPts val="0"/>
              </a:spcBef>
              <a:spcAft>
                <a:spcPts val="0"/>
              </a:spcAft>
              <a:buSzPts val="1400"/>
              <a:buNone/>
              <a:defRPr b="1"/>
            </a:lvl8pPr>
            <a:lvl9pPr lvl="8" algn="ctr" rtl="0">
              <a:spcBef>
                <a:spcPts val="0"/>
              </a:spcBef>
              <a:spcAft>
                <a:spcPts val="0"/>
              </a:spcAft>
              <a:buSzPts val="1400"/>
              <a:buNone/>
              <a:defRPr b="1"/>
            </a:lvl9pPr>
          </a:lstStyle>
          <a:p/>
        </p:txBody>
      </p:sp>
      <p:sp>
        <p:nvSpPr>
          <p:cNvPr id="1886" name="Google Shape;1886;p23"/>
          <p:cNvSpPr txBox="1"/>
          <p:nvPr>
            <p:ph type="title"/>
          </p:nvPr>
        </p:nvSpPr>
        <p:spPr>
          <a:xfrm>
            <a:off x="1445425" y="476172"/>
            <a:ext cx="6253200" cy="4425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a:latin typeface="Nunito"/>
                <a:ea typeface="Nunito"/>
                <a:cs typeface="Nunito"/>
                <a:sym typeface="Nunito"/>
              </a:defRPr>
            </a:lvl1pPr>
            <a:lvl2pPr lvl="1" rtl="0">
              <a:spcBef>
                <a:spcPts val="0"/>
              </a:spcBef>
              <a:spcAft>
                <a:spcPts val="0"/>
              </a:spcAft>
              <a:buSzPts val="2600"/>
              <a:buNone/>
              <a:defRPr>
                <a:latin typeface="Nunito"/>
                <a:ea typeface="Nunito"/>
                <a:cs typeface="Nunito"/>
                <a:sym typeface="Nunito"/>
              </a:defRPr>
            </a:lvl2pPr>
            <a:lvl3pPr lvl="2" rtl="0">
              <a:spcBef>
                <a:spcPts val="0"/>
              </a:spcBef>
              <a:spcAft>
                <a:spcPts val="0"/>
              </a:spcAft>
              <a:buSzPts val="2600"/>
              <a:buNone/>
              <a:defRPr>
                <a:latin typeface="Nunito"/>
                <a:ea typeface="Nunito"/>
                <a:cs typeface="Nunito"/>
                <a:sym typeface="Nunito"/>
              </a:defRPr>
            </a:lvl3pPr>
            <a:lvl4pPr lvl="3" rtl="0">
              <a:spcBef>
                <a:spcPts val="0"/>
              </a:spcBef>
              <a:spcAft>
                <a:spcPts val="0"/>
              </a:spcAft>
              <a:buSzPts val="2600"/>
              <a:buNone/>
              <a:defRPr>
                <a:latin typeface="Nunito"/>
                <a:ea typeface="Nunito"/>
                <a:cs typeface="Nunito"/>
                <a:sym typeface="Nunito"/>
              </a:defRPr>
            </a:lvl4pPr>
            <a:lvl5pPr lvl="4" rtl="0">
              <a:spcBef>
                <a:spcPts val="0"/>
              </a:spcBef>
              <a:spcAft>
                <a:spcPts val="0"/>
              </a:spcAft>
              <a:buSzPts val="2600"/>
              <a:buNone/>
              <a:defRPr>
                <a:latin typeface="Nunito"/>
                <a:ea typeface="Nunito"/>
                <a:cs typeface="Nunito"/>
                <a:sym typeface="Nunito"/>
              </a:defRPr>
            </a:lvl5pPr>
            <a:lvl6pPr lvl="5" rtl="0">
              <a:spcBef>
                <a:spcPts val="0"/>
              </a:spcBef>
              <a:spcAft>
                <a:spcPts val="0"/>
              </a:spcAft>
              <a:buSzPts val="2600"/>
              <a:buNone/>
              <a:defRPr>
                <a:latin typeface="Nunito"/>
                <a:ea typeface="Nunito"/>
                <a:cs typeface="Nunito"/>
                <a:sym typeface="Nunito"/>
              </a:defRPr>
            </a:lvl6pPr>
            <a:lvl7pPr lvl="6" rtl="0">
              <a:spcBef>
                <a:spcPts val="0"/>
              </a:spcBef>
              <a:spcAft>
                <a:spcPts val="0"/>
              </a:spcAft>
              <a:buSzPts val="2600"/>
              <a:buNone/>
              <a:defRPr>
                <a:latin typeface="Nunito"/>
                <a:ea typeface="Nunito"/>
                <a:cs typeface="Nunito"/>
                <a:sym typeface="Nunito"/>
              </a:defRPr>
            </a:lvl7pPr>
            <a:lvl8pPr lvl="7" rtl="0">
              <a:spcBef>
                <a:spcPts val="0"/>
              </a:spcBef>
              <a:spcAft>
                <a:spcPts val="0"/>
              </a:spcAft>
              <a:buSzPts val="2600"/>
              <a:buNone/>
              <a:defRPr>
                <a:latin typeface="Nunito"/>
                <a:ea typeface="Nunito"/>
                <a:cs typeface="Nunito"/>
                <a:sym typeface="Nunito"/>
              </a:defRPr>
            </a:lvl8pPr>
            <a:lvl9pPr lvl="8" rtl="0">
              <a:spcBef>
                <a:spcPts val="0"/>
              </a:spcBef>
              <a:spcAft>
                <a:spcPts val="0"/>
              </a:spcAft>
              <a:buSzPts val="2600"/>
              <a:buNone/>
              <a:defRPr>
                <a:latin typeface="Nunito"/>
                <a:ea typeface="Nunito"/>
                <a:cs typeface="Nunito"/>
                <a:sym typeface="Nunito"/>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four columns 2">
  <p:cSld name="CUSTOM_2_2">
    <p:spTree>
      <p:nvGrpSpPr>
        <p:cNvPr id="1887" name="Shape 1887"/>
        <p:cNvGrpSpPr/>
        <p:nvPr/>
      </p:nvGrpSpPr>
      <p:grpSpPr>
        <a:xfrm>
          <a:off x="0" y="0"/>
          <a:ext cx="0" cy="0"/>
          <a:chOff x="0" y="0"/>
          <a:chExt cx="0" cy="0"/>
        </a:xfrm>
      </p:grpSpPr>
      <p:grpSp>
        <p:nvGrpSpPr>
          <p:cNvPr id="1888" name="Google Shape;1888;p24"/>
          <p:cNvGrpSpPr/>
          <p:nvPr/>
        </p:nvGrpSpPr>
        <p:grpSpPr>
          <a:xfrm rot="5400000" flipH="1">
            <a:off x="-655025" y="3459091"/>
            <a:ext cx="1504710" cy="1077926"/>
            <a:chOff x="4309396" y="2691720"/>
            <a:chExt cx="525204" cy="376253"/>
          </a:xfrm>
        </p:grpSpPr>
        <p:sp>
          <p:nvSpPr>
            <p:cNvPr id="1889" name="Google Shape;1889;p24"/>
            <p:cNvSpPr/>
            <p:nvPr/>
          </p:nvSpPr>
          <p:spPr>
            <a:xfrm rot="-5400000">
              <a:off x="4441150" y="2600970"/>
              <a:ext cx="302700" cy="4842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890" name="Google Shape;1890;p24"/>
            <p:cNvGrpSpPr/>
            <p:nvPr/>
          </p:nvGrpSpPr>
          <p:grpSpPr>
            <a:xfrm>
              <a:off x="4309396" y="2848777"/>
              <a:ext cx="445659" cy="219196"/>
              <a:chOff x="583100" y="2948450"/>
              <a:chExt cx="804875" cy="395875"/>
            </a:xfrm>
          </p:grpSpPr>
          <p:sp>
            <p:nvSpPr>
              <p:cNvPr id="1891" name="Google Shape;1891;p24"/>
              <p:cNvSpPr/>
              <p:nvPr/>
            </p:nvSpPr>
            <p:spPr>
              <a:xfrm>
                <a:off x="583100"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7" y="1456"/>
                      <a:pt x="742" y="1395"/>
                      <a:pt x="608" y="1261"/>
                    </a:cubicBezTo>
                    <a:cubicBezTo>
                      <a:pt x="191" y="844"/>
                      <a:pt x="489" y="142"/>
                      <a:pt x="1072" y="142"/>
                    </a:cubicBezTo>
                    <a:close/>
                    <a:moveTo>
                      <a:pt x="1070" y="1"/>
                    </a:moveTo>
                    <a:cubicBezTo>
                      <a:pt x="875" y="1"/>
                      <a:pt x="675" y="74"/>
                      <a:pt x="512" y="237"/>
                    </a:cubicBezTo>
                    <a:cubicBezTo>
                      <a:pt x="0" y="737"/>
                      <a:pt x="358" y="1594"/>
                      <a:pt x="1072" y="1594"/>
                    </a:cubicBezTo>
                    <a:cubicBezTo>
                      <a:pt x="1512"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92" name="Google Shape;1892;p24"/>
              <p:cNvSpPr/>
              <p:nvPr/>
            </p:nvSpPr>
            <p:spPr>
              <a:xfrm>
                <a:off x="709600"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9" y="1456"/>
                    </a:cubicBezTo>
                    <a:cubicBezTo>
                      <a:pt x="896" y="1456"/>
                      <a:pt x="730" y="1395"/>
                      <a:pt x="596" y="1261"/>
                    </a:cubicBezTo>
                    <a:cubicBezTo>
                      <a:pt x="179" y="844"/>
                      <a:pt x="477" y="142"/>
                      <a:pt x="1060" y="142"/>
                    </a:cubicBezTo>
                    <a:close/>
                    <a:moveTo>
                      <a:pt x="1061" y="1"/>
                    </a:moveTo>
                    <a:cubicBezTo>
                      <a:pt x="864" y="1"/>
                      <a:pt x="663" y="74"/>
                      <a:pt x="501" y="237"/>
                    </a:cubicBezTo>
                    <a:cubicBezTo>
                      <a:pt x="1"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93" name="Google Shape;1893;p24"/>
              <p:cNvSpPr/>
              <p:nvPr/>
            </p:nvSpPr>
            <p:spPr>
              <a:xfrm>
                <a:off x="835800" y="2948450"/>
                <a:ext cx="46775" cy="39875"/>
              </a:xfrm>
              <a:custGeom>
                <a:avLst/>
                <a:gdLst/>
                <a:ahLst/>
                <a:cxnLst/>
                <a:rect l="l" t="t" r="r" b="b"/>
                <a:pathLst>
                  <a:path w="1871" h="1595" extrusionOk="0">
                    <a:moveTo>
                      <a:pt x="1072" y="142"/>
                    </a:moveTo>
                    <a:cubicBezTo>
                      <a:pt x="1430" y="142"/>
                      <a:pt x="1727" y="427"/>
                      <a:pt x="1727" y="797"/>
                    </a:cubicBezTo>
                    <a:cubicBezTo>
                      <a:pt x="1727" y="1192"/>
                      <a:pt x="1405" y="1456"/>
                      <a:pt x="1068" y="1456"/>
                    </a:cubicBezTo>
                    <a:cubicBezTo>
                      <a:pt x="907" y="1456"/>
                      <a:pt x="743" y="1395"/>
                      <a:pt x="608" y="1261"/>
                    </a:cubicBezTo>
                    <a:cubicBezTo>
                      <a:pt x="191" y="844"/>
                      <a:pt x="489" y="142"/>
                      <a:pt x="1072" y="142"/>
                    </a:cubicBezTo>
                    <a:close/>
                    <a:moveTo>
                      <a:pt x="1070" y="1"/>
                    </a:moveTo>
                    <a:cubicBezTo>
                      <a:pt x="875" y="1"/>
                      <a:pt x="676"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94" name="Google Shape;1894;p24"/>
              <p:cNvSpPr/>
              <p:nvPr/>
            </p:nvSpPr>
            <p:spPr>
              <a:xfrm>
                <a:off x="962300" y="2948450"/>
                <a:ext cx="46475" cy="39875"/>
              </a:xfrm>
              <a:custGeom>
                <a:avLst/>
                <a:gdLst/>
                <a:ahLst/>
                <a:cxnLst/>
                <a:rect l="l" t="t" r="r" b="b"/>
                <a:pathLst>
                  <a:path w="1859" h="1595" extrusionOk="0">
                    <a:moveTo>
                      <a:pt x="1061" y="142"/>
                    </a:moveTo>
                    <a:cubicBezTo>
                      <a:pt x="1430" y="142"/>
                      <a:pt x="1715" y="427"/>
                      <a:pt x="1727" y="797"/>
                    </a:cubicBezTo>
                    <a:cubicBezTo>
                      <a:pt x="1727" y="1192"/>
                      <a:pt x="1400" y="1456"/>
                      <a:pt x="1059" y="1456"/>
                    </a:cubicBezTo>
                    <a:cubicBezTo>
                      <a:pt x="896" y="1456"/>
                      <a:pt x="731" y="1395"/>
                      <a:pt x="596" y="1261"/>
                    </a:cubicBezTo>
                    <a:cubicBezTo>
                      <a:pt x="180" y="844"/>
                      <a:pt x="477" y="142"/>
                      <a:pt x="1061" y="142"/>
                    </a:cubicBezTo>
                    <a:close/>
                    <a:moveTo>
                      <a:pt x="1061" y="1"/>
                    </a:moveTo>
                    <a:cubicBezTo>
                      <a:pt x="865" y="1"/>
                      <a:pt x="664" y="74"/>
                      <a:pt x="501" y="237"/>
                    </a:cubicBezTo>
                    <a:cubicBezTo>
                      <a:pt x="1" y="737"/>
                      <a:pt x="358" y="1594"/>
                      <a:pt x="1061"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95" name="Google Shape;1895;p24"/>
              <p:cNvSpPr/>
              <p:nvPr/>
            </p:nvSpPr>
            <p:spPr>
              <a:xfrm>
                <a:off x="10885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6" y="1456"/>
                      <a:pt x="742" y="1395"/>
                      <a:pt x="607" y="1261"/>
                    </a:cubicBezTo>
                    <a:cubicBezTo>
                      <a:pt x="191" y="844"/>
                      <a:pt x="488" y="142"/>
                      <a:pt x="1072" y="142"/>
                    </a:cubicBezTo>
                    <a:close/>
                    <a:moveTo>
                      <a:pt x="1070" y="1"/>
                    </a:moveTo>
                    <a:cubicBezTo>
                      <a:pt x="874" y="1"/>
                      <a:pt x="675" y="74"/>
                      <a:pt x="512" y="237"/>
                    </a:cubicBezTo>
                    <a:cubicBezTo>
                      <a:pt x="0" y="737"/>
                      <a:pt x="357" y="1594"/>
                      <a:pt x="1072" y="1594"/>
                    </a:cubicBezTo>
                    <a:cubicBezTo>
                      <a:pt x="1512" y="1582"/>
                      <a:pt x="1858" y="1237"/>
                      <a:pt x="1869" y="797"/>
                    </a:cubicBezTo>
                    <a:cubicBezTo>
                      <a:pt x="1861" y="315"/>
                      <a:pt x="1474"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96" name="Google Shape;1896;p24"/>
              <p:cNvSpPr/>
              <p:nvPr/>
            </p:nvSpPr>
            <p:spPr>
              <a:xfrm>
                <a:off x="1215025"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8" y="1456"/>
                    </a:cubicBezTo>
                    <a:cubicBezTo>
                      <a:pt x="896" y="1456"/>
                      <a:pt x="730" y="1395"/>
                      <a:pt x="596" y="1261"/>
                    </a:cubicBezTo>
                    <a:cubicBezTo>
                      <a:pt x="179" y="844"/>
                      <a:pt x="477" y="142"/>
                      <a:pt x="1060" y="142"/>
                    </a:cubicBezTo>
                    <a:close/>
                    <a:moveTo>
                      <a:pt x="1061" y="1"/>
                    </a:moveTo>
                    <a:cubicBezTo>
                      <a:pt x="864" y="1"/>
                      <a:pt x="663" y="74"/>
                      <a:pt x="500" y="237"/>
                    </a:cubicBezTo>
                    <a:cubicBezTo>
                      <a:pt x="0"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97" name="Google Shape;1897;p24"/>
              <p:cNvSpPr/>
              <p:nvPr/>
            </p:nvSpPr>
            <p:spPr>
              <a:xfrm>
                <a:off x="13412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8" y="1456"/>
                    </a:cubicBezTo>
                    <a:cubicBezTo>
                      <a:pt x="907" y="1456"/>
                      <a:pt x="742" y="1395"/>
                      <a:pt x="608" y="1261"/>
                    </a:cubicBezTo>
                    <a:cubicBezTo>
                      <a:pt x="191" y="844"/>
                      <a:pt x="489" y="142"/>
                      <a:pt x="1072" y="142"/>
                    </a:cubicBezTo>
                    <a:close/>
                    <a:moveTo>
                      <a:pt x="1070" y="1"/>
                    </a:moveTo>
                    <a:cubicBezTo>
                      <a:pt x="875" y="1"/>
                      <a:pt x="675"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98" name="Google Shape;1898;p24"/>
              <p:cNvSpPr/>
              <p:nvPr/>
            </p:nvSpPr>
            <p:spPr>
              <a:xfrm>
                <a:off x="583100"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8" y="1265"/>
                    </a:cubicBezTo>
                    <a:cubicBezTo>
                      <a:pt x="191" y="849"/>
                      <a:pt x="489" y="146"/>
                      <a:pt x="1072" y="146"/>
                    </a:cubicBezTo>
                    <a:close/>
                    <a:moveTo>
                      <a:pt x="1073" y="0"/>
                    </a:moveTo>
                    <a:cubicBezTo>
                      <a:pt x="876" y="0"/>
                      <a:pt x="675" y="75"/>
                      <a:pt x="512" y="242"/>
                    </a:cubicBezTo>
                    <a:cubicBezTo>
                      <a:pt x="0" y="742"/>
                      <a:pt x="358" y="1599"/>
                      <a:pt x="1072" y="1599"/>
                    </a:cubicBezTo>
                    <a:cubicBezTo>
                      <a:pt x="1512"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899" name="Google Shape;1899;p24"/>
              <p:cNvSpPr/>
              <p:nvPr/>
            </p:nvSpPr>
            <p:spPr>
              <a:xfrm>
                <a:off x="709600"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1" y="242"/>
                    </a:cubicBezTo>
                    <a:cubicBezTo>
                      <a:pt x="1"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0" name="Google Shape;1900;p24"/>
              <p:cNvSpPr/>
              <p:nvPr/>
            </p:nvSpPr>
            <p:spPr>
              <a:xfrm>
                <a:off x="835800" y="3067100"/>
                <a:ext cx="46775" cy="39975"/>
              </a:xfrm>
              <a:custGeom>
                <a:avLst/>
                <a:gdLst/>
                <a:ahLst/>
                <a:cxnLst/>
                <a:rect l="l" t="t" r="r" b="b"/>
                <a:pathLst>
                  <a:path w="1871" h="1599" extrusionOk="0">
                    <a:moveTo>
                      <a:pt x="1072" y="146"/>
                    </a:moveTo>
                    <a:cubicBezTo>
                      <a:pt x="1430" y="146"/>
                      <a:pt x="1727" y="432"/>
                      <a:pt x="1727" y="801"/>
                    </a:cubicBezTo>
                    <a:cubicBezTo>
                      <a:pt x="1727" y="1196"/>
                      <a:pt x="1400" y="1460"/>
                      <a:pt x="1063" y="1460"/>
                    </a:cubicBezTo>
                    <a:cubicBezTo>
                      <a:pt x="902" y="1460"/>
                      <a:pt x="739" y="1400"/>
                      <a:pt x="608" y="1265"/>
                    </a:cubicBezTo>
                    <a:cubicBezTo>
                      <a:pt x="191" y="849"/>
                      <a:pt x="489" y="146"/>
                      <a:pt x="1072" y="146"/>
                    </a:cubicBezTo>
                    <a:close/>
                    <a:moveTo>
                      <a:pt x="1073" y="0"/>
                    </a:moveTo>
                    <a:cubicBezTo>
                      <a:pt x="876" y="0"/>
                      <a:pt x="676"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1" name="Google Shape;1901;p24"/>
              <p:cNvSpPr/>
              <p:nvPr/>
            </p:nvSpPr>
            <p:spPr>
              <a:xfrm>
                <a:off x="962300" y="3067100"/>
                <a:ext cx="46475" cy="39975"/>
              </a:xfrm>
              <a:custGeom>
                <a:avLst/>
                <a:gdLst/>
                <a:ahLst/>
                <a:cxnLst/>
                <a:rect l="l" t="t" r="r" b="b"/>
                <a:pathLst>
                  <a:path w="1859" h="1599" extrusionOk="0">
                    <a:moveTo>
                      <a:pt x="1061" y="146"/>
                    </a:moveTo>
                    <a:cubicBezTo>
                      <a:pt x="1430" y="146"/>
                      <a:pt x="1727" y="432"/>
                      <a:pt x="1727" y="801"/>
                    </a:cubicBezTo>
                    <a:cubicBezTo>
                      <a:pt x="1719" y="1196"/>
                      <a:pt x="1395" y="1460"/>
                      <a:pt x="1056" y="1460"/>
                    </a:cubicBezTo>
                    <a:cubicBezTo>
                      <a:pt x="895" y="1460"/>
                      <a:pt x="731" y="1400"/>
                      <a:pt x="596" y="1265"/>
                    </a:cubicBezTo>
                    <a:cubicBezTo>
                      <a:pt x="180" y="849"/>
                      <a:pt x="477" y="146"/>
                      <a:pt x="1061" y="146"/>
                    </a:cubicBezTo>
                    <a:close/>
                    <a:moveTo>
                      <a:pt x="1061" y="0"/>
                    </a:moveTo>
                    <a:cubicBezTo>
                      <a:pt x="865" y="0"/>
                      <a:pt x="664" y="75"/>
                      <a:pt x="501" y="242"/>
                    </a:cubicBezTo>
                    <a:cubicBezTo>
                      <a:pt x="1" y="742"/>
                      <a:pt x="358" y="1599"/>
                      <a:pt x="1061" y="1599"/>
                    </a:cubicBezTo>
                    <a:cubicBezTo>
                      <a:pt x="1501" y="1587"/>
                      <a:pt x="1858" y="1242"/>
                      <a:pt x="1858" y="801"/>
                    </a:cubicBezTo>
                    <a:cubicBezTo>
                      <a:pt x="1858" y="320"/>
                      <a:pt x="1469"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2" name="Google Shape;1902;p24"/>
              <p:cNvSpPr/>
              <p:nvPr/>
            </p:nvSpPr>
            <p:spPr>
              <a:xfrm>
                <a:off x="1088525"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7" y="1265"/>
                    </a:cubicBezTo>
                    <a:cubicBezTo>
                      <a:pt x="191" y="849"/>
                      <a:pt x="488" y="146"/>
                      <a:pt x="1072" y="146"/>
                    </a:cubicBezTo>
                    <a:close/>
                    <a:moveTo>
                      <a:pt x="1073" y="0"/>
                    </a:moveTo>
                    <a:cubicBezTo>
                      <a:pt x="876" y="0"/>
                      <a:pt x="675" y="75"/>
                      <a:pt x="512" y="242"/>
                    </a:cubicBezTo>
                    <a:cubicBezTo>
                      <a:pt x="0" y="742"/>
                      <a:pt x="357" y="1599"/>
                      <a:pt x="1072" y="1599"/>
                    </a:cubicBezTo>
                    <a:cubicBezTo>
                      <a:pt x="1512" y="1587"/>
                      <a:pt x="1858" y="1242"/>
                      <a:pt x="1869" y="801"/>
                    </a:cubicBezTo>
                    <a:cubicBezTo>
                      <a:pt x="1869"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3" name="Google Shape;1903;p24"/>
              <p:cNvSpPr/>
              <p:nvPr/>
            </p:nvSpPr>
            <p:spPr>
              <a:xfrm>
                <a:off x="1215025"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0" y="242"/>
                    </a:cubicBezTo>
                    <a:cubicBezTo>
                      <a:pt x="0"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4" name="Google Shape;1904;p24"/>
              <p:cNvSpPr/>
              <p:nvPr/>
            </p:nvSpPr>
            <p:spPr>
              <a:xfrm>
                <a:off x="1341225" y="3067100"/>
                <a:ext cx="46750" cy="39975"/>
              </a:xfrm>
              <a:custGeom>
                <a:avLst/>
                <a:gdLst/>
                <a:ahLst/>
                <a:cxnLst/>
                <a:rect l="l" t="t" r="r" b="b"/>
                <a:pathLst>
                  <a:path w="1870" h="1599" extrusionOk="0">
                    <a:moveTo>
                      <a:pt x="1072" y="146"/>
                    </a:moveTo>
                    <a:cubicBezTo>
                      <a:pt x="1429" y="146"/>
                      <a:pt x="1727" y="432"/>
                      <a:pt x="1727" y="801"/>
                    </a:cubicBezTo>
                    <a:cubicBezTo>
                      <a:pt x="1727" y="1196"/>
                      <a:pt x="1400" y="1460"/>
                      <a:pt x="1062" y="1460"/>
                    </a:cubicBezTo>
                    <a:cubicBezTo>
                      <a:pt x="902" y="1460"/>
                      <a:pt x="739" y="1400"/>
                      <a:pt x="608" y="1265"/>
                    </a:cubicBezTo>
                    <a:cubicBezTo>
                      <a:pt x="191" y="849"/>
                      <a:pt x="489" y="146"/>
                      <a:pt x="1072" y="146"/>
                    </a:cubicBezTo>
                    <a:close/>
                    <a:moveTo>
                      <a:pt x="1073" y="0"/>
                    </a:moveTo>
                    <a:cubicBezTo>
                      <a:pt x="876" y="0"/>
                      <a:pt x="675"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5" name="Google Shape;1905;p24"/>
              <p:cNvSpPr/>
              <p:nvPr/>
            </p:nvSpPr>
            <p:spPr>
              <a:xfrm>
                <a:off x="583100"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7" y="1461"/>
                      <a:pt x="742" y="1401"/>
                      <a:pt x="608" y="1266"/>
                    </a:cubicBezTo>
                    <a:cubicBezTo>
                      <a:pt x="191" y="849"/>
                      <a:pt x="489" y="147"/>
                      <a:pt x="1072" y="147"/>
                    </a:cubicBezTo>
                    <a:close/>
                    <a:moveTo>
                      <a:pt x="1070" y="1"/>
                    </a:moveTo>
                    <a:cubicBezTo>
                      <a:pt x="875" y="1"/>
                      <a:pt x="675" y="75"/>
                      <a:pt x="512" y="242"/>
                    </a:cubicBezTo>
                    <a:cubicBezTo>
                      <a:pt x="0" y="742"/>
                      <a:pt x="358" y="1599"/>
                      <a:pt x="1072" y="1599"/>
                    </a:cubicBezTo>
                    <a:cubicBezTo>
                      <a:pt x="1512"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6" name="Google Shape;1906;p24"/>
              <p:cNvSpPr/>
              <p:nvPr/>
            </p:nvSpPr>
            <p:spPr>
              <a:xfrm>
                <a:off x="709600"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9" y="1461"/>
                    </a:cubicBezTo>
                    <a:cubicBezTo>
                      <a:pt x="896" y="1461"/>
                      <a:pt x="730" y="1401"/>
                      <a:pt x="596" y="1266"/>
                    </a:cubicBezTo>
                    <a:cubicBezTo>
                      <a:pt x="179" y="849"/>
                      <a:pt x="477" y="147"/>
                      <a:pt x="1060" y="147"/>
                    </a:cubicBezTo>
                    <a:close/>
                    <a:moveTo>
                      <a:pt x="1061" y="1"/>
                    </a:moveTo>
                    <a:cubicBezTo>
                      <a:pt x="864" y="1"/>
                      <a:pt x="663" y="75"/>
                      <a:pt x="501" y="242"/>
                    </a:cubicBezTo>
                    <a:cubicBezTo>
                      <a:pt x="1"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7" name="Google Shape;1907;p24"/>
              <p:cNvSpPr/>
              <p:nvPr/>
            </p:nvSpPr>
            <p:spPr>
              <a:xfrm>
                <a:off x="835800" y="3185850"/>
                <a:ext cx="46775" cy="40000"/>
              </a:xfrm>
              <a:custGeom>
                <a:avLst/>
                <a:gdLst/>
                <a:ahLst/>
                <a:cxnLst/>
                <a:rect l="l" t="t" r="r" b="b"/>
                <a:pathLst>
                  <a:path w="1871" h="1600" extrusionOk="0">
                    <a:moveTo>
                      <a:pt x="1072" y="147"/>
                    </a:moveTo>
                    <a:cubicBezTo>
                      <a:pt x="1430" y="147"/>
                      <a:pt x="1727" y="433"/>
                      <a:pt x="1727" y="802"/>
                    </a:cubicBezTo>
                    <a:cubicBezTo>
                      <a:pt x="1727" y="1197"/>
                      <a:pt x="1405" y="1461"/>
                      <a:pt x="1068" y="1461"/>
                    </a:cubicBezTo>
                    <a:cubicBezTo>
                      <a:pt x="907" y="1461"/>
                      <a:pt x="743" y="1401"/>
                      <a:pt x="608" y="1266"/>
                    </a:cubicBezTo>
                    <a:cubicBezTo>
                      <a:pt x="191" y="849"/>
                      <a:pt x="489" y="147"/>
                      <a:pt x="1072" y="147"/>
                    </a:cubicBezTo>
                    <a:close/>
                    <a:moveTo>
                      <a:pt x="1071" y="1"/>
                    </a:moveTo>
                    <a:cubicBezTo>
                      <a:pt x="875" y="1"/>
                      <a:pt x="676" y="75"/>
                      <a:pt x="513" y="242"/>
                    </a:cubicBezTo>
                    <a:cubicBezTo>
                      <a:pt x="1" y="742"/>
                      <a:pt x="358" y="1599"/>
                      <a:pt x="1072" y="1599"/>
                    </a:cubicBezTo>
                    <a:cubicBezTo>
                      <a:pt x="1513" y="1588"/>
                      <a:pt x="1858" y="1242"/>
                      <a:pt x="1870" y="802"/>
                    </a:cubicBezTo>
                    <a:cubicBezTo>
                      <a:pt x="1862" y="320"/>
                      <a:pt x="1475" y="1"/>
                      <a:pt x="107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8" name="Google Shape;1908;p24"/>
              <p:cNvSpPr/>
              <p:nvPr/>
            </p:nvSpPr>
            <p:spPr>
              <a:xfrm>
                <a:off x="962300" y="3185850"/>
                <a:ext cx="46475" cy="40000"/>
              </a:xfrm>
              <a:custGeom>
                <a:avLst/>
                <a:gdLst/>
                <a:ahLst/>
                <a:cxnLst/>
                <a:rect l="l" t="t" r="r" b="b"/>
                <a:pathLst>
                  <a:path w="1859" h="1600" extrusionOk="0">
                    <a:moveTo>
                      <a:pt x="1061" y="147"/>
                    </a:moveTo>
                    <a:cubicBezTo>
                      <a:pt x="1430" y="147"/>
                      <a:pt x="1715" y="433"/>
                      <a:pt x="1727" y="802"/>
                    </a:cubicBezTo>
                    <a:cubicBezTo>
                      <a:pt x="1727" y="1197"/>
                      <a:pt x="1400" y="1461"/>
                      <a:pt x="1059" y="1461"/>
                    </a:cubicBezTo>
                    <a:cubicBezTo>
                      <a:pt x="896" y="1461"/>
                      <a:pt x="731" y="1401"/>
                      <a:pt x="596" y="1266"/>
                    </a:cubicBezTo>
                    <a:cubicBezTo>
                      <a:pt x="180" y="849"/>
                      <a:pt x="477" y="147"/>
                      <a:pt x="1061" y="147"/>
                    </a:cubicBezTo>
                    <a:close/>
                    <a:moveTo>
                      <a:pt x="1061" y="1"/>
                    </a:moveTo>
                    <a:cubicBezTo>
                      <a:pt x="865" y="1"/>
                      <a:pt x="664" y="75"/>
                      <a:pt x="501" y="242"/>
                    </a:cubicBezTo>
                    <a:cubicBezTo>
                      <a:pt x="1" y="742"/>
                      <a:pt x="358" y="1599"/>
                      <a:pt x="1061" y="1599"/>
                    </a:cubicBezTo>
                    <a:cubicBezTo>
                      <a:pt x="1501" y="1588"/>
                      <a:pt x="1858" y="1242"/>
                      <a:pt x="1858" y="802"/>
                    </a:cubicBezTo>
                    <a:cubicBezTo>
                      <a:pt x="1858" y="320"/>
                      <a:pt x="1469"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09" name="Google Shape;1909;p24"/>
              <p:cNvSpPr/>
              <p:nvPr/>
            </p:nvSpPr>
            <p:spPr>
              <a:xfrm>
                <a:off x="10885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6" y="1461"/>
                      <a:pt x="742" y="1401"/>
                      <a:pt x="607" y="1266"/>
                    </a:cubicBezTo>
                    <a:cubicBezTo>
                      <a:pt x="191" y="849"/>
                      <a:pt x="488" y="147"/>
                      <a:pt x="1072" y="147"/>
                    </a:cubicBezTo>
                    <a:close/>
                    <a:moveTo>
                      <a:pt x="1070" y="1"/>
                    </a:moveTo>
                    <a:cubicBezTo>
                      <a:pt x="875" y="1"/>
                      <a:pt x="675" y="75"/>
                      <a:pt x="512" y="242"/>
                    </a:cubicBezTo>
                    <a:cubicBezTo>
                      <a:pt x="0" y="742"/>
                      <a:pt x="357" y="1599"/>
                      <a:pt x="1072" y="1599"/>
                    </a:cubicBezTo>
                    <a:cubicBezTo>
                      <a:pt x="1512" y="1588"/>
                      <a:pt x="1858" y="1242"/>
                      <a:pt x="1869" y="802"/>
                    </a:cubicBezTo>
                    <a:cubicBezTo>
                      <a:pt x="1861"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0" name="Google Shape;1910;p24"/>
              <p:cNvSpPr/>
              <p:nvPr/>
            </p:nvSpPr>
            <p:spPr>
              <a:xfrm>
                <a:off x="1215025"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8" y="1461"/>
                    </a:cubicBezTo>
                    <a:cubicBezTo>
                      <a:pt x="896" y="1461"/>
                      <a:pt x="730" y="1401"/>
                      <a:pt x="596" y="1266"/>
                    </a:cubicBezTo>
                    <a:cubicBezTo>
                      <a:pt x="179" y="849"/>
                      <a:pt x="477" y="147"/>
                      <a:pt x="1060" y="147"/>
                    </a:cubicBezTo>
                    <a:close/>
                    <a:moveTo>
                      <a:pt x="1061" y="1"/>
                    </a:moveTo>
                    <a:cubicBezTo>
                      <a:pt x="864" y="1"/>
                      <a:pt x="663" y="75"/>
                      <a:pt x="500" y="242"/>
                    </a:cubicBezTo>
                    <a:cubicBezTo>
                      <a:pt x="0"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1" name="Google Shape;1911;p24"/>
              <p:cNvSpPr/>
              <p:nvPr/>
            </p:nvSpPr>
            <p:spPr>
              <a:xfrm>
                <a:off x="13412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8" y="1461"/>
                    </a:cubicBezTo>
                    <a:cubicBezTo>
                      <a:pt x="907" y="1461"/>
                      <a:pt x="742" y="1401"/>
                      <a:pt x="608" y="1266"/>
                    </a:cubicBezTo>
                    <a:cubicBezTo>
                      <a:pt x="191" y="849"/>
                      <a:pt x="489" y="147"/>
                      <a:pt x="1072" y="147"/>
                    </a:cubicBezTo>
                    <a:close/>
                    <a:moveTo>
                      <a:pt x="1070" y="1"/>
                    </a:moveTo>
                    <a:cubicBezTo>
                      <a:pt x="875" y="1"/>
                      <a:pt x="675" y="75"/>
                      <a:pt x="513" y="242"/>
                    </a:cubicBezTo>
                    <a:cubicBezTo>
                      <a:pt x="1" y="742"/>
                      <a:pt x="358" y="1599"/>
                      <a:pt x="1072" y="1599"/>
                    </a:cubicBezTo>
                    <a:cubicBezTo>
                      <a:pt x="1513"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2" name="Google Shape;1912;p24"/>
              <p:cNvSpPr/>
              <p:nvPr/>
            </p:nvSpPr>
            <p:spPr>
              <a:xfrm>
                <a:off x="583100" y="3304525"/>
                <a:ext cx="46750" cy="39800"/>
              </a:xfrm>
              <a:custGeom>
                <a:avLst/>
                <a:gdLst/>
                <a:ahLst/>
                <a:cxnLst/>
                <a:rect l="l" t="t" r="r" b="b"/>
                <a:pathLst>
                  <a:path w="1870" h="1592" extrusionOk="0">
                    <a:moveTo>
                      <a:pt x="1058" y="150"/>
                    </a:moveTo>
                    <a:cubicBezTo>
                      <a:pt x="1062" y="150"/>
                      <a:pt x="1067" y="150"/>
                      <a:pt x="1072" y="150"/>
                    </a:cubicBezTo>
                    <a:cubicBezTo>
                      <a:pt x="1429" y="150"/>
                      <a:pt x="1727" y="436"/>
                      <a:pt x="1727" y="805"/>
                    </a:cubicBezTo>
                    <a:cubicBezTo>
                      <a:pt x="1727" y="1200"/>
                      <a:pt x="1399" y="1464"/>
                      <a:pt x="1062" y="1464"/>
                    </a:cubicBezTo>
                    <a:cubicBezTo>
                      <a:pt x="901" y="1464"/>
                      <a:pt x="738" y="1404"/>
                      <a:pt x="608" y="1270"/>
                    </a:cubicBezTo>
                    <a:cubicBezTo>
                      <a:pt x="194" y="856"/>
                      <a:pt x="484" y="150"/>
                      <a:pt x="1058" y="150"/>
                    </a:cubicBezTo>
                    <a:close/>
                    <a:moveTo>
                      <a:pt x="1066" y="1"/>
                    </a:moveTo>
                    <a:cubicBezTo>
                      <a:pt x="871" y="1"/>
                      <a:pt x="673" y="73"/>
                      <a:pt x="512" y="234"/>
                    </a:cubicBezTo>
                    <a:cubicBezTo>
                      <a:pt x="0" y="746"/>
                      <a:pt x="358" y="1591"/>
                      <a:pt x="1072" y="1591"/>
                    </a:cubicBezTo>
                    <a:cubicBezTo>
                      <a:pt x="1512" y="1591"/>
                      <a:pt x="1858" y="1246"/>
                      <a:pt x="1870" y="805"/>
                    </a:cubicBezTo>
                    <a:cubicBezTo>
                      <a:pt x="1870"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3" name="Google Shape;1913;p24"/>
              <p:cNvSpPr/>
              <p:nvPr/>
            </p:nvSpPr>
            <p:spPr>
              <a:xfrm>
                <a:off x="709600" y="3304525"/>
                <a:ext cx="46450" cy="39800"/>
              </a:xfrm>
              <a:custGeom>
                <a:avLst/>
                <a:gdLst/>
                <a:ahLst/>
                <a:cxnLst/>
                <a:rect l="l" t="t" r="r" b="b"/>
                <a:pathLst>
                  <a:path w="1858" h="1592" extrusionOk="0">
                    <a:moveTo>
                      <a:pt x="1046" y="150"/>
                    </a:moveTo>
                    <a:cubicBezTo>
                      <a:pt x="1051" y="150"/>
                      <a:pt x="1055" y="150"/>
                      <a:pt x="1060" y="150"/>
                    </a:cubicBezTo>
                    <a:cubicBezTo>
                      <a:pt x="1429" y="150"/>
                      <a:pt x="1727" y="436"/>
                      <a:pt x="1727" y="805"/>
                    </a:cubicBezTo>
                    <a:cubicBezTo>
                      <a:pt x="1719" y="1200"/>
                      <a:pt x="1394" y="1464"/>
                      <a:pt x="1056" y="1464"/>
                    </a:cubicBezTo>
                    <a:cubicBezTo>
                      <a:pt x="895" y="1464"/>
                      <a:pt x="730" y="1404"/>
                      <a:pt x="596" y="1270"/>
                    </a:cubicBezTo>
                    <a:cubicBezTo>
                      <a:pt x="183" y="856"/>
                      <a:pt x="472" y="150"/>
                      <a:pt x="1046" y="150"/>
                    </a:cubicBezTo>
                    <a:close/>
                    <a:moveTo>
                      <a:pt x="1054" y="1"/>
                    </a:moveTo>
                    <a:cubicBezTo>
                      <a:pt x="859" y="1"/>
                      <a:pt x="662" y="73"/>
                      <a:pt x="501" y="234"/>
                    </a:cubicBezTo>
                    <a:cubicBezTo>
                      <a:pt x="1" y="734"/>
                      <a:pt x="358" y="1591"/>
                      <a:pt x="1060"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4" name="Google Shape;1914;p24"/>
              <p:cNvSpPr/>
              <p:nvPr/>
            </p:nvSpPr>
            <p:spPr>
              <a:xfrm>
                <a:off x="835800" y="3304525"/>
                <a:ext cx="46775" cy="39800"/>
              </a:xfrm>
              <a:custGeom>
                <a:avLst/>
                <a:gdLst/>
                <a:ahLst/>
                <a:cxnLst/>
                <a:rect l="l" t="t" r="r" b="b"/>
                <a:pathLst>
                  <a:path w="1871" h="1592" extrusionOk="0">
                    <a:moveTo>
                      <a:pt x="1058" y="150"/>
                    </a:moveTo>
                    <a:cubicBezTo>
                      <a:pt x="1063" y="150"/>
                      <a:pt x="1068" y="150"/>
                      <a:pt x="1072" y="150"/>
                    </a:cubicBezTo>
                    <a:cubicBezTo>
                      <a:pt x="1430" y="150"/>
                      <a:pt x="1727" y="436"/>
                      <a:pt x="1727" y="805"/>
                    </a:cubicBezTo>
                    <a:cubicBezTo>
                      <a:pt x="1727" y="1200"/>
                      <a:pt x="1400" y="1464"/>
                      <a:pt x="1063" y="1464"/>
                    </a:cubicBezTo>
                    <a:cubicBezTo>
                      <a:pt x="902" y="1464"/>
                      <a:pt x="739" y="1404"/>
                      <a:pt x="608" y="1270"/>
                    </a:cubicBezTo>
                    <a:cubicBezTo>
                      <a:pt x="195" y="856"/>
                      <a:pt x="484" y="150"/>
                      <a:pt x="1058" y="150"/>
                    </a:cubicBezTo>
                    <a:close/>
                    <a:moveTo>
                      <a:pt x="1066" y="1"/>
                    </a:moveTo>
                    <a:cubicBezTo>
                      <a:pt x="872" y="1"/>
                      <a:pt x="674" y="73"/>
                      <a:pt x="513" y="234"/>
                    </a:cubicBezTo>
                    <a:cubicBezTo>
                      <a:pt x="1" y="746"/>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5" name="Google Shape;1915;p24"/>
              <p:cNvSpPr/>
              <p:nvPr/>
            </p:nvSpPr>
            <p:spPr>
              <a:xfrm>
                <a:off x="962300" y="3304525"/>
                <a:ext cx="46475" cy="39800"/>
              </a:xfrm>
              <a:custGeom>
                <a:avLst/>
                <a:gdLst/>
                <a:ahLst/>
                <a:cxnLst/>
                <a:rect l="l" t="t" r="r" b="b"/>
                <a:pathLst>
                  <a:path w="1859" h="1592" extrusionOk="0">
                    <a:moveTo>
                      <a:pt x="1046" y="150"/>
                    </a:moveTo>
                    <a:cubicBezTo>
                      <a:pt x="1051" y="150"/>
                      <a:pt x="1056" y="150"/>
                      <a:pt x="1061" y="150"/>
                    </a:cubicBezTo>
                    <a:cubicBezTo>
                      <a:pt x="1430" y="150"/>
                      <a:pt x="1727" y="436"/>
                      <a:pt x="1727" y="805"/>
                    </a:cubicBezTo>
                    <a:cubicBezTo>
                      <a:pt x="1719" y="1200"/>
                      <a:pt x="1395" y="1464"/>
                      <a:pt x="1056" y="1464"/>
                    </a:cubicBezTo>
                    <a:cubicBezTo>
                      <a:pt x="895" y="1464"/>
                      <a:pt x="731" y="1404"/>
                      <a:pt x="596" y="1270"/>
                    </a:cubicBezTo>
                    <a:cubicBezTo>
                      <a:pt x="183" y="856"/>
                      <a:pt x="472" y="150"/>
                      <a:pt x="1046" y="150"/>
                    </a:cubicBezTo>
                    <a:close/>
                    <a:moveTo>
                      <a:pt x="1054" y="1"/>
                    </a:moveTo>
                    <a:cubicBezTo>
                      <a:pt x="860" y="1"/>
                      <a:pt x="662" y="73"/>
                      <a:pt x="501" y="234"/>
                    </a:cubicBezTo>
                    <a:cubicBezTo>
                      <a:pt x="1" y="746"/>
                      <a:pt x="358" y="1591"/>
                      <a:pt x="1061"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6" name="Google Shape;1916;p24"/>
              <p:cNvSpPr/>
              <p:nvPr/>
            </p:nvSpPr>
            <p:spPr>
              <a:xfrm>
                <a:off x="1088525" y="3304525"/>
                <a:ext cx="46750" cy="39800"/>
              </a:xfrm>
              <a:custGeom>
                <a:avLst/>
                <a:gdLst/>
                <a:ahLst/>
                <a:cxnLst/>
                <a:rect l="l" t="t" r="r" b="b"/>
                <a:pathLst>
                  <a:path w="1870" h="1592" extrusionOk="0">
                    <a:moveTo>
                      <a:pt x="1057" y="150"/>
                    </a:moveTo>
                    <a:cubicBezTo>
                      <a:pt x="1062" y="150"/>
                      <a:pt x="1067" y="150"/>
                      <a:pt x="1072" y="150"/>
                    </a:cubicBezTo>
                    <a:cubicBezTo>
                      <a:pt x="1429" y="150"/>
                      <a:pt x="1727" y="436"/>
                      <a:pt x="1727" y="805"/>
                    </a:cubicBezTo>
                    <a:cubicBezTo>
                      <a:pt x="1727" y="1200"/>
                      <a:pt x="1399" y="1464"/>
                      <a:pt x="1062" y="1464"/>
                    </a:cubicBezTo>
                    <a:cubicBezTo>
                      <a:pt x="901" y="1464"/>
                      <a:pt x="738" y="1404"/>
                      <a:pt x="607" y="1270"/>
                    </a:cubicBezTo>
                    <a:cubicBezTo>
                      <a:pt x="194" y="856"/>
                      <a:pt x="483" y="150"/>
                      <a:pt x="1057" y="150"/>
                    </a:cubicBezTo>
                    <a:close/>
                    <a:moveTo>
                      <a:pt x="1066" y="1"/>
                    </a:moveTo>
                    <a:cubicBezTo>
                      <a:pt x="871" y="1"/>
                      <a:pt x="673" y="73"/>
                      <a:pt x="512" y="234"/>
                    </a:cubicBezTo>
                    <a:cubicBezTo>
                      <a:pt x="0" y="746"/>
                      <a:pt x="357" y="1591"/>
                      <a:pt x="1072" y="1591"/>
                    </a:cubicBezTo>
                    <a:cubicBezTo>
                      <a:pt x="1512" y="1591"/>
                      <a:pt x="1858" y="1246"/>
                      <a:pt x="1869" y="805"/>
                    </a:cubicBezTo>
                    <a:cubicBezTo>
                      <a:pt x="1869"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7" name="Google Shape;1917;p24"/>
              <p:cNvSpPr/>
              <p:nvPr/>
            </p:nvSpPr>
            <p:spPr>
              <a:xfrm>
                <a:off x="1214800" y="3304625"/>
                <a:ext cx="46675" cy="39700"/>
              </a:xfrm>
              <a:custGeom>
                <a:avLst/>
                <a:gdLst/>
                <a:ahLst/>
                <a:cxnLst/>
                <a:rect l="l" t="t" r="r" b="b"/>
                <a:pathLst>
                  <a:path w="1867" h="1588" extrusionOk="0">
                    <a:moveTo>
                      <a:pt x="1055" y="146"/>
                    </a:moveTo>
                    <a:cubicBezTo>
                      <a:pt x="1059" y="146"/>
                      <a:pt x="1064" y="146"/>
                      <a:pt x="1069" y="146"/>
                    </a:cubicBezTo>
                    <a:cubicBezTo>
                      <a:pt x="1438" y="146"/>
                      <a:pt x="1736" y="432"/>
                      <a:pt x="1736" y="801"/>
                    </a:cubicBezTo>
                    <a:cubicBezTo>
                      <a:pt x="1728" y="1196"/>
                      <a:pt x="1403" y="1460"/>
                      <a:pt x="1065" y="1460"/>
                    </a:cubicBezTo>
                    <a:cubicBezTo>
                      <a:pt x="904" y="1460"/>
                      <a:pt x="739" y="1400"/>
                      <a:pt x="605" y="1266"/>
                    </a:cubicBezTo>
                    <a:cubicBezTo>
                      <a:pt x="191" y="852"/>
                      <a:pt x="481" y="146"/>
                      <a:pt x="1055" y="146"/>
                    </a:cubicBezTo>
                    <a:close/>
                    <a:moveTo>
                      <a:pt x="1066" y="0"/>
                    </a:moveTo>
                    <a:cubicBezTo>
                      <a:pt x="868" y="0"/>
                      <a:pt x="664" y="75"/>
                      <a:pt x="497" y="242"/>
                    </a:cubicBezTo>
                    <a:cubicBezTo>
                      <a:pt x="1" y="738"/>
                      <a:pt x="361" y="1587"/>
                      <a:pt x="1055" y="1587"/>
                    </a:cubicBezTo>
                    <a:cubicBezTo>
                      <a:pt x="1059" y="1587"/>
                      <a:pt x="1064" y="1587"/>
                      <a:pt x="1069" y="1587"/>
                    </a:cubicBezTo>
                    <a:cubicBezTo>
                      <a:pt x="1510" y="1587"/>
                      <a:pt x="1855" y="1230"/>
                      <a:pt x="1867" y="801"/>
                    </a:cubicBezTo>
                    <a:cubicBezTo>
                      <a:pt x="1867" y="320"/>
                      <a:pt x="1477" y="0"/>
                      <a:pt x="1066"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18" name="Google Shape;1918;p24"/>
              <p:cNvSpPr/>
              <p:nvPr/>
            </p:nvSpPr>
            <p:spPr>
              <a:xfrm>
                <a:off x="1341225" y="3304525"/>
                <a:ext cx="46750" cy="39800"/>
              </a:xfrm>
              <a:custGeom>
                <a:avLst/>
                <a:gdLst/>
                <a:ahLst/>
                <a:cxnLst/>
                <a:rect l="l" t="t" r="r" b="b"/>
                <a:pathLst>
                  <a:path w="1870" h="1592" extrusionOk="0">
                    <a:moveTo>
                      <a:pt x="1058" y="150"/>
                    </a:moveTo>
                    <a:cubicBezTo>
                      <a:pt x="1063" y="150"/>
                      <a:pt x="1067" y="150"/>
                      <a:pt x="1072" y="150"/>
                    </a:cubicBezTo>
                    <a:cubicBezTo>
                      <a:pt x="1429" y="150"/>
                      <a:pt x="1727" y="436"/>
                      <a:pt x="1727" y="805"/>
                    </a:cubicBezTo>
                    <a:cubicBezTo>
                      <a:pt x="1727" y="1200"/>
                      <a:pt x="1400" y="1464"/>
                      <a:pt x="1062" y="1464"/>
                    </a:cubicBezTo>
                    <a:cubicBezTo>
                      <a:pt x="902" y="1464"/>
                      <a:pt x="739" y="1404"/>
                      <a:pt x="608" y="1270"/>
                    </a:cubicBezTo>
                    <a:cubicBezTo>
                      <a:pt x="195" y="856"/>
                      <a:pt x="484" y="150"/>
                      <a:pt x="1058" y="150"/>
                    </a:cubicBezTo>
                    <a:close/>
                    <a:moveTo>
                      <a:pt x="1066" y="1"/>
                    </a:moveTo>
                    <a:cubicBezTo>
                      <a:pt x="871" y="1"/>
                      <a:pt x="673" y="73"/>
                      <a:pt x="513" y="234"/>
                    </a:cubicBezTo>
                    <a:cubicBezTo>
                      <a:pt x="1" y="734"/>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sp>
        <p:nvSpPr>
          <p:cNvPr id="1919" name="Google Shape;1919;p24"/>
          <p:cNvSpPr/>
          <p:nvPr/>
        </p:nvSpPr>
        <p:spPr>
          <a:xfrm rot="2152776">
            <a:off x="-588700" y="-466228"/>
            <a:ext cx="980357" cy="1960194"/>
          </a:xfrm>
          <a:custGeom>
            <a:avLst/>
            <a:gdLst/>
            <a:ahLst/>
            <a:cxnLst/>
            <a:rect l="l" t="t" r="r" b="b"/>
            <a:pathLst>
              <a:path w="20111" h="40208" extrusionOk="0">
                <a:moveTo>
                  <a:pt x="20111" y="0"/>
                </a:moveTo>
                <a:lnTo>
                  <a:pt x="1" y="20110"/>
                </a:lnTo>
                <a:lnTo>
                  <a:pt x="20111" y="40208"/>
                </a:lnTo>
                <a:lnTo>
                  <a:pt x="2011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0" name="Google Shape;1920;p24"/>
          <p:cNvSpPr/>
          <p:nvPr/>
        </p:nvSpPr>
        <p:spPr>
          <a:xfrm rot="3388570">
            <a:off x="-588899" y="-291527"/>
            <a:ext cx="980454" cy="1960225"/>
          </a:xfrm>
          <a:custGeom>
            <a:avLst/>
            <a:gdLst/>
            <a:ahLst/>
            <a:cxnLst/>
            <a:rect l="l" t="t" r="r" b="b"/>
            <a:pathLst>
              <a:path w="20111" h="40208" extrusionOk="0">
                <a:moveTo>
                  <a:pt x="20111" y="0"/>
                </a:moveTo>
                <a:lnTo>
                  <a:pt x="1" y="20110"/>
                </a:lnTo>
                <a:lnTo>
                  <a:pt x="20111" y="40208"/>
                </a:lnTo>
                <a:lnTo>
                  <a:pt x="20111" y="0"/>
                </a:ln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1921" name="Google Shape;1921;p24"/>
          <p:cNvGrpSpPr/>
          <p:nvPr/>
        </p:nvGrpSpPr>
        <p:grpSpPr>
          <a:xfrm>
            <a:off x="405617" y="1637768"/>
            <a:ext cx="997535" cy="987886"/>
            <a:chOff x="468200" y="1667900"/>
            <a:chExt cx="1085575" cy="1075075"/>
          </a:xfrm>
        </p:grpSpPr>
        <p:sp>
          <p:nvSpPr>
            <p:cNvPr id="1922" name="Google Shape;1922;p24"/>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3" name="Google Shape;1923;p24"/>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4" name="Google Shape;1924;p24"/>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5" name="Google Shape;1925;p24"/>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6" name="Google Shape;1926;p24"/>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7" name="Google Shape;1927;p24"/>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8" name="Google Shape;1928;p24"/>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29" name="Google Shape;1929;p24"/>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30" name="Google Shape;1930;p24"/>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31" name="Google Shape;1931;p24"/>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32" name="Google Shape;1932;p24"/>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33" name="Google Shape;1933;p24"/>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34" name="Google Shape;1934;p24"/>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35" name="Google Shape;1935;p24"/>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36" name="Google Shape;1936;p24"/>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37" name="Google Shape;1937;p24"/>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38" name="Google Shape;1938;p24"/>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39" name="Google Shape;1939;p24"/>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0" name="Google Shape;1940;p24"/>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1" name="Google Shape;1941;p24"/>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2" name="Google Shape;1942;p24"/>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3" name="Google Shape;1943;p24"/>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4" name="Google Shape;1944;p24"/>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5" name="Google Shape;1945;p24"/>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6" name="Google Shape;1946;p24"/>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7" name="Google Shape;1947;p24"/>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8" name="Google Shape;1948;p24"/>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49" name="Google Shape;1949;p24"/>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0" name="Google Shape;1950;p24"/>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1" name="Google Shape;1951;p24"/>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2" name="Google Shape;1952;p24"/>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3" name="Google Shape;1953;p24"/>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4" name="Google Shape;1954;p24"/>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5" name="Google Shape;1955;p24"/>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6" name="Google Shape;1956;p24"/>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7" name="Google Shape;1957;p24"/>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8" name="Google Shape;1958;p24"/>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59" name="Google Shape;1959;p24"/>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60" name="Google Shape;1960;p24"/>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61" name="Google Shape;1961;p24"/>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62" name="Google Shape;1962;p24"/>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63" name="Google Shape;1963;p24"/>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64" name="Google Shape;1964;p24"/>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65" name="Google Shape;1965;p24"/>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66" name="Google Shape;1966;p24"/>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67" name="Google Shape;1967;p24"/>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68" name="Google Shape;1968;p24"/>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69" name="Google Shape;1969;p24"/>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70" name="Google Shape;1970;p24"/>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71" name="Google Shape;1971;p24"/>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72" name="Google Shape;1972;p24"/>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73" name="Google Shape;1973;p24"/>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74" name="Google Shape;1974;p24"/>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75" name="Google Shape;1975;p24"/>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76" name="Google Shape;1976;p24"/>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77" name="Google Shape;1977;p24"/>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78" name="Google Shape;1978;p24"/>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79" name="Google Shape;1979;p24"/>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80" name="Google Shape;1980;p24"/>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81" name="Google Shape;1981;p24"/>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82" name="Google Shape;1982;p24"/>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83" name="Google Shape;1983;p24"/>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84" name="Google Shape;1984;p24"/>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85" name="Google Shape;1985;p24"/>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1986" name="Google Shape;1986;p24"/>
          <p:cNvGrpSpPr/>
          <p:nvPr/>
        </p:nvGrpSpPr>
        <p:grpSpPr>
          <a:xfrm>
            <a:off x="8292213" y="3749452"/>
            <a:ext cx="1628905" cy="1613150"/>
            <a:chOff x="468200" y="1667900"/>
            <a:chExt cx="1085575" cy="1075075"/>
          </a:xfrm>
        </p:grpSpPr>
        <p:sp>
          <p:nvSpPr>
            <p:cNvPr id="1987" name="Google Shape;1987;p24"/>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88" name="Google Shape;1988;p24"/>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89" name="Google Shape;1989;p24"/>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0" name="Google Shape;1990;p24"/>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1" name="Google Shape;1991;p24"/>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2" name="Google Shape;1992;p24"/>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3" name="Google Shape;1993;p24"/>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4" name="Google Shape;1994;p24"/>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5" name="Google Shape;1995;p24"/>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6" name="Google Shape;1996;p24"/>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7" name="Google Shape;1997;p24"/>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8" name="Google Shape;1998;p24"/>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1999" name="Google Shape;1999;p24"/>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0" name="Google Shape;2000;p24"/>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1" name="Google Shape;2001;p24"/>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2" name="Google Shape;2002;p24"/>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3" name="Google Shape;2003;p24"/>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4" name="Google Shape;2004;p24"/>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5" name="Google Shape;2005;p24"/>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6" name="Google Shape;2006;p24"/>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7" name="Google Shape;2007;p24"/>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8" name="Google Shape;2008;p24"/>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09" name="Google Shape;2009;p24"/>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0" name="Google Shape;2010;p24"/>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1" name="Google Shape;2011;p24"/>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2" name="Google Shape;2012;p24"/>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3" name="Google Shape;2013;p24"/>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4" name="Google Shape;2014;p24"/>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5" name="Google Shape;2015;p24"/>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6" name="Google Shape;2016;p24"/>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7" name="Google Shape;2017;p24"/>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8" name="Google Shape;2018;p24"/>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19" name="Google Shape;2019;p24"/>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0" name="Google Shape;2020;p24"/>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1" name="Google Shape;2021;p24"/>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2" name="Google Shape;2022;p24"/>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3" name="Google Shape;2023;p24"/>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4" name="Google Shape;2024;p24"/>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5" name="Google Shape;2025;p24"/>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6" name="Google Shape;2026;p24"/>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7" name="Google Shape;2027;p24"/>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8" name="Google Shape;2028;p24"/>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29" name="Google Shape;2029;p24"/>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0" name="Google Shape;2030;p24"/>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1" name="Google Shape;2031;p24"/>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2" name="Google Shape;2032;p24"/>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3" name="Google Shape;2033;p24"/>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4" name="Google Shape;2034;p24"/>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5" name="Google Shape;2035;p24"/>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6" name="Google Shape;2036;p24"/>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7" name="Google Shape;2037;p24"/>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8" name="Google Shape;2038;p24"/>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39" name="Google Shape;2039;p24"/>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0" name="Google Shape;2040;p24"/>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1" name="Google Shape;2041;p24"/>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2" name="Google Shape;2042;p24"/>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3" name="Google Shape;2043;p24"/>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4" name="Google Shape;2044;p24"/>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5" name="Google Shape;2045;p24"/>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6" name="Google Shape;2046;p24"/>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7" name="Google Shape;2047;p24"/>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8" name="Google Shape;2048;p24"/>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49" name="Google Shape;2049;p24"/>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50" name="Google Shape;2050;p24"/>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051" name="Google Shape;2051;p24"/>
          <p:cNvGrpSpPr/>
          <p:nvPr/>
        </p:nvGrpSpPr>
        <p:grpSpPr>
          <a:xfrm>
            <a:off x="8422280" y="672985"/>
            <a:ext cx="1368801" cy="1368801"/>
            <a:chOff x="1653302" y="685777"/>
            <a:chExt cx="824828" cy="824828"/>
          </a:xfrm>
        </p:grpSpPr>
        <p:sp>
          <p:nvSpPr>
            <p:cNvPr id="2052" name="Google Shape;2052;p24"/>
            <p:cNvSpPr/>
            <p:nvPr/>
          </p:nvSpPr>
          <p:spPr>
            <a:xfrm>
              <a:off x="1685230" y="717705"/>
              <a:ext cx="792900" cy="792900"/>
            </a:xfrm>
            <a:prstGeom prst="donut">
              <a:avLst>
                <a:gd name="adj" fmla="val 22098"/>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53" name="Google Shape;2053;p24"/>
            <p:cNvSpPr/>
            <p:nvPr/>
          </p:nvSpPr>
          <p:spPr>
            <a:xfrm>
              <a:off x="1653302" y="685777"/>
              <a:ext cx="792900" cy="792900"/>
            </a:xfrm>
            <a:prstGeom prst="donut">
              <a:avLst>
                <a:gd name="adj" fmla="val 22098"/>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054" name="Google Shape;2054;p24"/>
          <p:cNvSpPr txBox="1"/>
          <p:nvPr>
            <p:ph type="subTitle" idx="1"/>
          </p:nvPr>
        </p:nvSpPr>
        <p:spPr>
          <a:xfrm>
            <a:off x="1402200" y="1532500"/>
            <a:ext cx="2665500" cy="1059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2055" name="Google Shape;2055;p24"/>
          <p:cNvSpPr txBox="1"/>
          <p:nvPr>
            <p:ph type="subTitle" idx="2"/>
          </p:nvPr>
        </p:nvSpPr>
        <p:spPr>
          <a:xfrm>
            <a:off x="1402252" y="1302732"/>
            <a:ext cx="26655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algn="ctr" rtl="0">
              <a:spcBef>
                <a:spcPts val="0"/>
              </a:spcBef>
              <a:spcAft>
                <a:spcPts val="0"/>
              </a:spcAft>
              <a:buSzPts val="1400"/>
              <a:buNone/>
              <a:defRPr b="1"/>
            </a:lvl2pPr>
            <a:lvl3pPr lvl="2" algn="ctr" rtl="0">
              <a:spcBef>
                <a:spcPts val="0"/>
              </a:spcBef>
              <a:spcAft>
                <a:spcPts val="0"/>
              </a:spcAft>
              <a:buSzPts val="1400"/>
              <a:buNone/>
              <a:defRPr b="1"/>
            </a:lvl3pPr>
            <a:lvl4pPr lvl="3" algn="ctr" rtl="0">
              <a:spcBef>
                <a:spcPts val="0"/>
              </a:spcBef>
              <a:spcAft>
                <a:spcPts val="0"/>
              </a:spcAft>
              <a:buSzPts val="1400"/>
              <a:buNone/>
              <a:defRPr b="1"/>
            </a:lvl4pPr>
            <a:lvl5pPr lvl="4" algn="ctr" rtl="0">
              <a:spcBef>
                <a:spcPts val="0"/>
              </a:spcBef>
              <a:spcAft>
                <a:spcPts val="0"/>
              </a:spcAft>
              <a:buSzPts val="1400"/>
              <a:buNone/>
              <a:defRPr b="1"/>
            </a:lvl5pPr>
            <a:lvl6pPr lvl="5" algn="ctr" rtl="0">
              <a:spcBef>
                <a:spcPts val="0"/>
              </a:spcBef>
              <a:spcAft>
                <a:spcPts val="0"/>
              </a:spcAft>
              <a:buSzPts val="1400"/>
              <a:buNone/>
              <a:defRPr b="1"/>
            </a:lvl6pPr>
            <a:lvl7pPr lvl="6" algn="ctr" rtl="0">
              <a:spcBef>
                <a:spcPts val="0"/>
              </a:spcBef>
              <a:spcAft>
                <a:spcPts val="0"/>
              </a:spcAft>
              <a:buSzPts val="1400"/>
              <a:buNone/>
              <a:defRPr b="1"/>
            </a:lvl7pPr>
            <a:lvl8pPr lvl="7" algn="ctr" rtl="0">
              <a:spcBef>
                <a:spcPts val="0"/>
              </a:spcBef>
              <a:spcAft>
                <a:spcPts val="0"/>
              </a:spcAft>
              <a:buSzPts val="1400"/>
              <a:buNone/>
              <a:defRPr b="1"/>
            </a:lvl8pPr>
            <a:lvl9pPr lvl="8" algn="ctr" rtl="0">
              <a:spcBef>
                <a:spcPts val="0"/>
              </a:spcBef>
              <a:spcAft>
                <a:spcPts val="0"/>
              </a:spcAft>
              <a:buSzPts val="1400"/>
              <a:buNone/>
              <a:defRPr b="1"/>
            </a:lvl9pPr>
          </a:lstStyle>
          <a:p/>
        </p:txBody>
      </p:sp>
      <p:sp>
        <p:nvSpPr>
          <p:cNvPr id="2056" name="Google Shape;2056;p24"/>
          <p:cNvSpPr txBox="1"/>
          <p:nvPr>
            <p:ph type="title"/>
          </p:nvPr>
        </p:nvSpPr>
        <p:spPr>
          <a:xfrm>
            <a:off x="1445425" y="476172"/>
            <a:ext cx="6253200" cy="4425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a:latin typeface="Nunito"/>
                <a:ea typeface="Nunito"/>
                <a:cs typeface="Nunito"/>
                <a:sym typeface="Nunito"/>
              </a:defRPr>
            </a:lvl1pPr>
            <a:lvl2pPr lvl="1" rtl="0">
              <a:spcBef>
                <a:spcPts val="0"/>
              </a:spcBef>
              <a:spcAft>
                <a:spcPts val="0"/>
              </a:spcAft>
              <a:buSzPts val="2600"/>
              <a:buNone/>
              <a:defRPr>
                <a:latin typeface="Nunito"/>
                <a:ea typeface="Nunito"/>
                <a:cs typeface="Nunito"/>
                <a:sym typeface="Nunito"/>
              </a:defRPr>
            </a:lvl2pPr>
            <a:lvl3pPr lvl="2" rtl="0">
              <a:spcBef>
                <a:spcPts val="0"/>
              </a:spcBef>
              <a:spcAft>
                <a:spcPts val="0"/>
              </a:spcAft>
              <a:buSzPts val="2600"/>
              <a:buNone/>
              <a:defRPr>
                <a:latin typeface="Nunito"/>
                <a:ea typeface="Nunito"/>
                <a:cs typeface="Nunito"/>
                <a:sym typeface="Nunito"/>
              </a:defRPr>
            </a:lvl3pPr>
            <a:lvl4pPr lvl="3" rtl="0">
              <a:spcBef>
                <a:spcPts val="0"/>
              </a:spcBef>
              <a:spcAft>
                <a:spcPts val="0"/>
              </a:spcAft>
              <a:buSzPts val="2600"/>
              <a:buNone/>
              <a:defRPr>
                <a:latin typeface="Nunito"/>
                <a:ea typeface="Nunito"/>
                <a:cs typeface="Nunito"/>
                <a:sym typeface="Nunito"/>
              </a:defRPr>
            </a:lvl4pPr>
            <a:lvl5pPr lvl="4" rtl="0">
              <a:spcBef>
                <a:spcPts val="0"/>
              </a:spcBef>
              <a:spcAft>
                <a:spcPts val="0"/>
              </a:spcAft>
              <a:buSzPts val="2600"/>
              <a:buNone/>
              <a:defRPr>
                <a:latin typeface="Nunito"/>
                <a:ea typeface="Nunito"/>
                <a:cs typeface="Nunito"/>
                <a:sym typeface="Nunito"/>
              </a:defRPr>
            </a:lvl5pPr>
            <a:lvl6pPr lvl="5" rtl="0">
              <a:spcBef>
                <a:spcPts val="0"/>
              </a:spcBef>
              <a:spcAft>
                <a:spcPts val="0"/>
              </a:spcAft>
              <a:buSzPts val="2600"/>
              <a:buNone/>
              <a:defRPr>
                <a:latin typeface="Nunito"/>
                <a:ea typeface="Nunito"/>
                <a:cs typeface="Nunito"/>
                <a:sym typeface="Nunito"/>
              </a:defRPr>
            </a:lvl6pPr>
            <a:lvl7pPr lvl="6" rtl="0">
              <a:spcBef>
                <a:spcPts val="0"/>
              </a:spcBef>
              <a:spcAft>
                <a:spcPts val="0"/>
              </a:spcAft>
              <a:buSzPts val="2600"/>
              <a:buNone/>
              <a:defRPr>
                <a:latin typeface="Nunito"/>
                <a:ea typeface="Nunito"/>
                <a:cs typeface="Nunito"/>
                <a:sym typeface="Nunito"/>
              </a:defRPr>
            </a:lvl7pPr>
            <a:lvl8pPr lvl="7" rtl="0">
              <a:spcBef>
                <a:spcPts val="0"/>
              </a:spcBef>
              <a:spcAft>
                <a:spcPts val="0"/>
              </a:spcAft>
              <a:buSzPts val="2600"/>
              <a:buNone/>
              <a:defRPr>
                <a:latin typeface="Nunito"/>
                <a:ea typeface="Nunito"/>
                <a:cs typeface="Nunito"/>
                <a:sym typeface="Nunito"/>
              </a:defRPr>
            </a:lvl8pPr>
            <a:lvl9pPr lvl="8" rtl="0">
              <a:spcBef>
                <a:spcPts val="0"/>
              </a:spcBef>
              <a:spcAft>
                <a:spcPts val="0"/>
              </a:spcAft>
              <a:buSzPts val="2600"/>
              <a:buNone/>
              <a:defRPr>
                <a:latin typeface="Nunito"/>
                <a:ea typeface="Nunito"/>
                <a:cs typeface="Nunito"/>
                <a:sym typeface="Nunito"/>
              </a:defRPr>
            </a:lvl9pPr>
          </a:lstStyle>
          <a:p/>
        </p:txBody>
      </p:sp>
      <p:sp>
        <p:nvSpPr>
          <p:cNvPr id="2057" name="Google Shape;2057;p24"/>
          <p:cNvSpPr txBox="1"/>
          <p:nvPr>
            <p:ph type="subTitle" idx="3"/>
          </p:nvPr>
        </p:nvSpPr>
        <p:spPr>
          <a:xfrm>
            <a:off x="1402200" y="3219601"/>
            <a:ext cx="2665500" cy="1059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2058" name="Google Shape;2058;p24"/>
          <p:cNvSpPr txBox="1"/>
          <p:nvPr>
            <p:ph type="subTitle" idx="4"/>
          </p:nvPr>
        </p:nvSpPr>
        <p:spPr>
          <a:xfrm>
            <a:off x="1402252" y="2989834"/>
            <a:ext cx="26655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algn="ctr" rtl="0">
              <a:spcBef>
                <a:spcPts val="0"/>
              </a:spcBef>
              <a:spcAft>
                <a:spcPts val="0"/>
              </a:spcAft>
              <a:buSzPts val="1400"/>
              <a:buNone/>
              <a:defRPr b="1"/>
            </a:lvl2pPr>
            <a:lvl3pPr lvl="2" algn="ctr" rtl="0">
              <a:spcBef>
                <a:spcPts val="0"/>
              </a:spcBef>
              <a:spcAft>
                <a:spcPts val="0"/>
              </a:spcAft>
              <a:buSzPts val="1400"/>
              <a:buNone/>
              <a:defRPr b="1"/>
            </a:lvl3pPr>
            <a:lvl4pPr lvl="3" algn="ctr" rtl="0">
              <a:spcBef>
                <a:spcPts val="0"/>
              </a:spcBef>
              <a:spcAft>
                <a:spcPts val="0"/>
              </a:spcAft>
              <a:buSzPts val="1400"/>
              <a:buNone/>
              <a:defRPr b="1"/>
            </a:lvl4pPr>
            <a:lvl5pPr lvl="4" algn="ctr" rtl="0">
              <a:spcBef>
                <a:spcPts val="0"/>
              </a:spcBef>
              <a:spcAft>
                <a:spcPts val="0"/>
              </a:spcAft>
              <a:buSzPts val="1400"/>
              <a:buNone/>
              <a:defRPr b="1"/>
            </a:lvl5pPr>
            <a:lvl6pPr lvl="5" algn="ctr" rtl="0">
              <a:spcBef>
                <a:spcPts val="0"/>
              </a:spcBef>
              <a:spcAft>
                <a:spcPts val="0"/>
              </a:spcAft>
              <a:buSzPts val="1400"/>
              <a:buNone/>
              <a:defRPr b="1"/>
            </a:lvl6pPr>
            <a:lvl7pPr lvl="6" algn="ctr" rtl="0">
              <a:spcBef>
                <a:spcPts val="0"/>
              </a:spcBef>
              <a:spcAft>
                <a:spcPts val="0"/>
              </a:spcAft>
              <a:buSzPts val="1400"/>
              <a:buNone/>
              <a:defRPr b="1"/>
            </a:lvl7pPr>
            <a:lvl8pPr lvl="7" algn="ctr" rtl="0">
              <a:spcBef>
                <a:spcPts val="0"/>
              </a:spcBef>
              <a:spcAft>
                <a:spcPts val="0"/>
              </a:spcAft>
              <a:buSzPts val="1400"/>
              <a:buNone/>
              <a:defRPr b="1"/>
            </a:lvl8pPr>
            <a:lvl9pPr lvl="8" algn="ctr" rtl="0">
              <a:spcBef>
                <a:spcPts val="0"/>
              </a:spcBef>
              <a:spcAft>
                <a:spcPts val="0"/>
              </a:spcAft>
              <a:buSzPts val="1400"/>
              <a:buNone/>
              <a:defRPr b="1"/>
            </a:lvl9pPr>
          </a:lstStyle>
          <a:p/>
        </p:txBody>
      </p:sp>
      <p:sp>
        <p:nvSpPr>
          <p:cNvPr id="2059" name="Google Shape;2059;p24"/>
          <p:cNvSpPr txBox="1"/>
          <p:nvPr>
            <p:ph type="subTitle" idx="5"/>
          </p:nvPr>
        </p:nvSpPr>
        <p:spPr>
          <a:xfrm>
            <a:off x="5076324" y="1532500"/>
            <a:ext cx="2665500" cy="1059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2060" name="Google Shape;2060;p24"/>
          <p:cNvSpPr txBox="1"/>
          <p:nvPr>
            <p:ph type="subTitle" idx="6"/>
          </p:nvPr>
        </p:nvSpPr>
        <p:spPr>
          <a:xfrm>
            <a:off x="5076374" y="1302732"/>
            <a:ext cx="26655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algn="ctr" rtl="0">
              <a:spcBef>
                <a:spcPts val="0"/>
              </a:spcBef>
              <a:spcAft>
                <a:spcPts val="0"/>
              </a:spcAft>
              <a:buSzPts val="1400"/>
              <a:buNone/>
              <a:defRPr b="1"/>
            </a:lvl2pPr>
            <a:lvl3pPr lvl="2" algn="ctr" rtl="0">
              <a:spcBef>
                <a:spcPts val="0"/>
              </a:spcBef>
              <a:spcAft>
                <a:spcPts val="0"/>
              </a:spcAft>
              <a:buSzPts val="1400"/>
              <a:buNone/>
              <a:defRPr b="1"/>
            </a:lvl3pPr>
            <a:lvl4pPr lvl="3" algn="ctr" rtl="0">
              <a:spcBef>
                <a:spcPts val="0"/>
              </a:spcBef>
              <a:spcAft>
                <a:spcPts val="0"/>
              </a:spcAft>
              <a:buSzPts val="1400"/>
              <a:buNone/>
              <a:defRPr b="1"/>
            </a:lvl4pPr>
            <a:lvl5pPr lvl="4" algn="ctr" rtl="0">
              <a:spcBef>
                <a:spcPts val="0"/>
              </a:spcBef>
              <a:spcAft>
                <a:spcPts val="0"/>
              </a:spcAft>
              <a:buSzPts val="1400"/>
              <a:buNone/>
              <a:defRPr b="1"/>
            </a:lvl5pPr>
            <a:lvl6pPr lvl="5" algn="ctr" rtl="0">
              <a:spcBef>
                <a:spcPts val="0"/>
              </a:spcBef>
              <a:spcAft>
                <a:spcPts val="0"/>
              </a:spcAft>
              <a:buSzPts val="1400"/>
              <a:buNone/>
              <a:defRPr b="1"/>
            </a:lvl6pPr>
            <a:lvl7pPr lvl="6" algn="ctr" rtl="0">
              <a:spcBef>
                <a:spcPts val="0"/>
              </a:spcBef>
              <a:spcAft>
                <a:spcPts val="0"/>
              </a:spcAft>
              <a:buSzPts val="1400"/>
              <a:buNone/>
              <a:defRPr b="1"/>
            </a:lvl7pPr>
            <a:lvl8pPr lvl="7" algn="ctr" rtl="0">
              <a:spcBef>
                <a:spcPts val="0"/>
              </a:spcBef>
              <a:spcAft>
                <a:spcPts val="0"/>
              </a:spcAft>
              <a:buSzPts val="1400"/>
              <a:buNone/>
              <a:defRPr b="1"/>
            </a:lvl8pPr>
            <a:lvl9pPr lvl="8" algn="ctr" rtl="0">
              <a:spcBef>
                <a:spcPts val="0"/>
              </a:spcBef>
              <a:spcAft>
                <a:spcPts val="0"/>
              </a:spcAft>
              <a:buSzPts val="1400"/>
              <a:buNone/>
              <a:defRPr b="1"/>
            </a:lvl9pPr>
          </a:lstStyle>
          <a:p/>
        </p:txBody>
      </p:sp>
      <p:sp>
        <p:nvSpPr>
          <p:cNvPr id="2061" name="Google Shape;2061;p24"/>
          <p:cNvSpPr txBox="1"/>
          <p:nvPr>
            <p:ph type="subTitle" idx="7"/>
          </p:nvPr>
        </p:nvSpPr>
        <p:spPr>
          <a:xfrm>
            <a:off x="5076324" y="3219601"/>
            <a:ext cx="2665500" cy="1059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p:txBody>
      </p:sp>
      <p:sp>
        <p:nvSpPr>
          <p:cNvPr id="2062" name="Google Shape;2062;p24"/>
          <p:cNvSpPr txBox="1"/>
          <p:nvPr>
            <p:ph type="subTitle" idx="8"/>
          </p:nvPr>
        </p:nvSpPr>
        <p:spPr>
          <a:xfrm>
            <a:off x="5076374" y="2989834"/>
            <a:ext cx="26655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algn="ctr" rtl="0">
              <a:spcBef>
                <a:spcPts val="0"/>
              </a:spcBef>
              <a:spcAft>
                <a:spcPts val="0"/>
              </a:spcAft>
              <a:buSzPts val="1400"/>
              <a:buNone/>
              <a:defRPr b="1"/>
            </a:lvl2pPr>
            <a:lvl3pPr lvl="2" algn="ctr" rtl="0">
              <a:spcBef>
                <a:spcPts val="0"/>
              </a:spcBef>
              <a:spcAft>
                <a:spcPts val="0"/>
              </a:spcAft>
              <a:buSzPts val="1400"/>
              <a:buNone/>
              <a:defRPr b="1"/>
            </a:lvl3pPr>
            <a:lvl4pPr lvl="3" algn="ctr" rtl="0">
              <a:spcBef>
                <a:spcPts val="0"/>
              </a:spcBef>
              <a:spcAft>
                <a:spcPts val="0"/>
              </a:spcAft>
              <a:buSzPts val="1400"/>
              <a:buNone/>
              <a:defRPr b="1"/>
            </a:lvl4pPr>
            <a:lvl5pPr lvl="4" algn="ctr" rtl="0">
              <a:spcBef>
                <a:spcPts val="0"/>
              </a:spcBef>
              <a:spcAft>
                <a:spcPts val="0"/>
              </a:spcAft>
              <a:buSzPts val="1400"/>
              <a:buNone/>
              <a:defRPr b="1"/>
            </a:lvl5pPr>
            <a:lvl6pPr lvl="5" algn="ctr" rtl="0">
              <a:spcBef>
                <a:spcPts val="0"/>
              </a:spcBef>
              <a:spcAft>
                <a:spcPts val="0"/>
              </a:spcAft>
              <a:buSzPts val="1400"/>
              <a:buNone/>
              <a:defRPr b="1"/>
            </a:lvl6pPr>
            <a:lvl7pPr lvl="6" algn="ctr" rtl="0">
              <a:spcBef>
                <a:spcPts val="0"/>
              </a:spcBef>
              <a:spcAft>
                <a:spcPts val="0"/>
              </a:spcAft>
              <a:buSzPts val="1400"/>
              <a:buNone/>
              <a:defRPr b="1"/>
            </a:lvl7pPr>
            <a:lvl8pPr lvl="7" algn="ctr" rtl="0">
              <a:spcBef>
                <a:spcPts val="0"/>
              </a:spcBef>
              <a:spcAft>
                <a:spcPts val="0"/>
              </a:spcAft>
              <a:buSzPts val="1400"/>
              <a:buNone/>
              <a:defRPr b="1"/>
            </a:lvl8pPr>
            <a:lvl9pPr lvl="8" algn="ctr" rtl="0">
              <a:spcBef>
                <a:spcPts val="0"/>
              </a:spcBef>
              <a:spcAft>
                <a:spcPts val="0"/>
              </a:spcAft>
              <a:buSzPts val="1400"/>
              <a:buNone/>
              <a:defRPr b="1"/>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and long text 1">
  <p:cSld name="CUSTOM_3_1">
    <p:spTree>
      <p:nvGrpSpPr>
        <p:cNvPr id="2063" name="Shape 2063"/>
        <p:cNvGrpSpPr/>
        <p:nvPr/>
      </p:nvGrpSpPr>
      <p:grpSpPr>
        <a:xfrm>
          <a:off x="0" y="0"/>
          <a:ext cx="0" cy="0"/>
          <a:chOff x="0" y="0"/>
          <a:chExt cx="0" cy="0"/>
        </a:xfrm>
      </p:grpSpPr>
      <p:grpSp>
        <p:nvGrpSpPr>
          <p:cNvPr id="2064" name="Google Shape;2064;p25"/>
          <p:cNvGrpSpPr/>
          <p:nvPr/>
        </p:nvGrpSpPr>
        <p:grpSpPr>
          <a:xfrm>
            <a:off x="-739350" y="-112252"/>
            <a:ext cx="10581472" cy="5378697"/>
            <a:chOff x="-739350" y="-112252"/>
            <a:chExt cx="10581472" cy="5378697"/>
          </a:xfrm>
        </p:grpSpPr>
        <p:sp>
          <p:nvSpPr>
            <p:cNvPr id="2065" name="Google Shape;2065;p25"/>
            <p:cNvSpPr/>
            <p:nvPr/>
          </p:nvSpPr>
          <p:spPr>
            <a:xfrm rot="5400000">
              <a:off x="597598" y="-156800"/>
              <a:ext cx="367200" cy="1614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066" name="Google Shape;2066;p25"/>
            <p:cNvGrpSpPr/>
            <p:nvPr/>
          </p:nvGrpSpPr>
          <p:grpSpPr>
            <a:xfrm rot="10800000">
              <a:off x="622908" y="261687"/>
              <a:ext cx="746602" cy="367214"/>
              <a:chOff x="583100" y="2948450"/>
              <a:chExt cx="804875" cy="395875"/>
            </a:xfrm>
          </p:grpSpPr>
          <p:sp>
            <p:nvSpPr>
              <p:cNvPr id="2067" name="Google Shape;2067;p25"/>
              <p:cNvSpPr/>
              <p:nvPr/>
            </p:nvSpPr>
            <p:spPr>
              <a:xfrm>
                <a:off x="583100"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7" y="1456"/>
                      <a:pt x="742" y="1395"/>
                      <a:pt x="608" y="1261"/>
                    </a:cubicBezTo>
                    <a:cubicBezTo>
                      <a:pt x="191" y="844"/>
                      <a:pt x="489" y="142"/>
                      <a:pt x="1072" y="142"/>
                    </a:cubicBezTo>
                    <a:close/>
                    <a:moveTo>
                      <a:pt x="1070" y="1"/>
                    </a:moveTo>
                    <a:cubicBezTo>
                      <a:pt x="875" y="1"/>
                      <a:pt x="675" y="74"/>
                      <a:pt x="512" y="237"/>
                    </a:cubicBezTo>
                    <a:cubicBezTo>
                      <a:pt x="0" y="737"/>
                      <a:pt x="358" y="1594"/>
                      <a:pt x="1072" y="1594"/>
                    </a:cubicBezTo>
                    <a:cubicBezTo>
                      <a:pt x="1512"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68" name="Google Shape;2068;p25"/>
              <p:cNvSpPr/>
              <p:nvPr/>
            </p:nvSpPr>
            <p:spPr>
              <a:xfrm>
                <a:off x="709600"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9" y="1456"/>
                    </a:cubicBezTo>
                    <a:cubicBezTo>
                      <a:pt x="896" y="1456"/>
                      <a:pt x="730" y="1395"/>
                      <a:pt x="596" y="1261"/>
                    </a:cubicBezTo>
                    <a:cubicBezTo>
                      <a:pt x="179" y="844"/>
                      <a:pt x="477" y="142"/>
                      <a:pt x="1060" y="142"/>
                    </a:cubicBezTo>
                    <a:close/>
                    <a:moveTo>
                      <a:pt x="1061" y="1"/>
                    </a:moveTo>
                    <a:cubicBezTo>
                      <a:pt x="864" y="1"/>
                      <a:pt x="663" y="74"/>
                      <a:pt x="501" y="237"/>
                    </a:cubicBezTo>
                    <a:cubicBezTo>
                      <a:pt x="1"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69" name="Google Shape;2069;p25"/>
              <p:cNvSpPr/>
              <p:nvPr/>
            </p:nvSpPr>
            <p:spPr>
              <a:xfrm>
                <a:off x="835800" y="2948450"/>
                <a:ext cx="46775" cy="39875"/>
              </a:xfrm>
              <a:custGeom>
                <a:avLst/>
                <a:gdLst/>
                <a:ahLst/>
                <a:cxnLst/>
                <a:rect l="l" t="t" r="r" b="b"/>
                <a:pathLst>
                  <a:path w="1871" h="1595" extrusionOk="0">
                    <a:moveTo>
                      <a:pt x="1072" y="142"/>
                    </a:moveTo>
                    <a:cubicBezTo>
                      <a:pt x="1430" y="142"/>
                      <a:pt x="1727" y="427"/>
                      <a:pt x="1727" y="797"/>
                    </a:cubicBezTo>
                    <a:cubicBezTo>
                      <a:pt x="1727" y="1192"/>
                      <a:pt x="1405" y="1456"/>
                      <a:pt x="1068" y="1456"/>
                    </a:cubicBezTo>
                    <a:cubicBezTo>
                      <a:pt x="907" y="1456"/>
                      <a:pt x="743" y="1395"/>
                      <a:pt x="608" y="1261"/>
                    </a:cubicBezTo>
                    <a:cubicBezTo>
                      <a:pt x="191" y="844"/>
                      <a:pt x="489" y="142"/>
                      <a:pt x="1072" y="142"/>
                    </a:cubicBezTo>
                    <a:close/>
                    <a:moveTo>
                      <a:pt x="1070" y="1"/>
                    </a:moveTo>
                    <a:cubicBezTo>
                      <a:pt x="875" y="1"/>
                      <a:pt x="676"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70" name="Google Shape;2070;p25"/>
              <p:cNvSpPr/>
              <p:nvPr/>
            </p:nvSpPr>
            <p:spPr>
              <a:xfrm>
                <a:off x="962300" y="2948450"/>
                <a:ext cx="46475" cy="39875"/>
              </a:xfrm>
              <a:custGeom>
                <a:avLst/>
                <a:gdLst/>
                <a:ahLst/>
                <a:cxnLst/>
                <a:rect l="l" t="t" r="r" b="b"/>
                <a:pathLst>
                  <a:path w="1859" h="1595" extrusionOk="0">
                    <a:moveTo>
                      <a:pt x="1061" y="142"/>
                    </a:moveTo>
                    <a:cubicBezTo>
                      <a:pt x="1430" y="142"/>
                      <a:pt x="1715" y="427"/>
                      <a:pt x="1727" y="797"/>
                    </a:cubicBezTo>
                    <a:cubicBezTo>
                      <a:pt x="1727" y="1192"/>
                      <a:pt x="1400" y="1456"/>
                      <a:pt x="1059" y="1456"/>
                    </a:cubicBezTo>
                    <a:cubicBezTo>
                      <a:pt x="896" y="1456"/>
                      <a:pt x="731" y="1395"/>
                      <a:pt x="596" y="1261"/>
                    </a:cubicBezTo>
                    <a:cubicBezTo>
                      <a:pt x="180" y="844"/>
                      <a:pt x="477" y="142"/>
                      <a:pt x="1061" y="142"/>
                    </a:cubicBezTo>
                    <a:close/>
                    <a:moveTo>
                      <a:pt x="1061" y="1"/>
                    </a:moveTo>
                    <a:cubicBezTo>
                      <a:pt x="865" y="1"/>
                      <a:pt x="664" y="74"/>
                      <a:pt x="501" y="237"/>
                    </a:cubicBezTo>
                    <a:cubicBezTo>
                      <a:pt x="1" y="737"/>
                      <a:pt x="358" y="1594"/>
                      <a:pt x="1061"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71" name="Google Shape;2071;p25"/>
              <p:cNvSpPr/>
              <p:nvPr/>
            </p:nvSpPr>
            <p:spPr>
              <a:xfrm>
                <a:off x="10885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6" y="1456"/>
                      <a:pt x="742" y="1395"/>
                      <a:pt x="607" y="1261"/>
                    </a:cubicBezTo>
                    <a:cubicBezTo>
                      <a:pt x="191" y="844"/>
                      <a:pt x="488" y="142"/>
                      <a:pt x="1072" y="142"/>
                    </a:cubicBezTo>
                    <a:close/>
                    <a:moveTo>
                      <a:pt x="1070" y="1"/>
                    </a:moveTo>
                    <a:cubicBezTo>
                      <a:pt x="874" y="1"/>
                      <a:pt x="675" y="74"/>
                      <a:pt x="512" y="237"/>
                    </a:cubicBezTo>
                    <a:cubicBezTo>
                      <a:pt x="0" y="737"/>
                      <a:pt x="357" y="1594"/>
                      <a:pt x="1072" y="1594"/>
                    </a:cubicBezTo>
                    <a:cubicBezTo>
                      <a:pt x="1512" y="1582"/>
                      <a:pt x="1858" y="1237"/>
                      <a:pt x="1869" y="797"/>
                    </a:cubicBezTo>
                    <a:cubicBezTo>
                      <a:pt x="1861" y="315"/>
                      <a:pt x="1474"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72" name="Google Shape;2072;p25"/>
              <p:cNvSpPr/>
              <p:nvPr/>
            </p:nvSpPr>
            <p:spPr>
              <a:xfrm>
                <a:off x="1215025"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8" y="1456"/>
                    </a:cubicBezTo>
                    <a:cubicBezTo>
                      <a:pt x="896" y="1456"/>
                      <a:pt x="730" y="1395"/>
                      <a:pt x="596" y="1261"/>
                    </a:cubicBezTo>
                    <a:cubicBezTo>
                      <a:pt x="179" y="844"/>
                      <a:pt x="477" y="142"/>
                      <a:pt x="1060" y="142"/>
                    </a:cubicBezTo>
                    <a:close/>
                    <a:moveTo>
                      <a:pt x="1061" y="1"/>
                    </a:moveTo>
                    <a:cubicBezTo>
                      <a:pt x="864" y="1"/>
                      <a:pt x="663" y="74"/>
                      <a:pt x="500" y="237"/>
                    </a:cubicBezTo>
                    <a:cubicBezTo>
                      <a:pt x="0"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73" name="Google Shape;2073;p25"/>
              <p:cNvSpPr/>
              <p:nvPr/>
            </p:nvSpPr>
            <p:spPr>
              <a:xfrm>
                <a:off x="13412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8" y="1456"/>
                    </a:cubicBezTo>
                    <a:cubicBezTo>
                      <a:pt x="907" y="1456"/>
                      <a:pt x="742" y="1395"/>
                      <a:pt x="608" y="1261"/>
                    </a:cubicBezTo>
                    <a:cubicBezTo>
                      <a:pt x="191" y="844"/>
                      <a:pt x="489" y="142"/>
                      <a:pt x="1072" y="142"/>
                    </a:cubicBezTo>
                    <a:close/>
                    <a:moveTo>
                      <a:pt x="1070" y="1"/>
                    </a:moveTo>
                    <a:cubicBezTo>
                      <a:pt x="875" y="1"/>
                      <a:pt x="675"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74" name="Google Shape;2074;p25"/>
              <p:cNvSpPr/>
              <p:nvPr/>
            </p:nvSpPr>
            <p:spPr>
              <a:xfrm>
                <a:off x="583100"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8" y="1265"/>
                    </a:cubicBezTo>
                    <a:cubicBezTo>
                      <a:pt x="191" y="849"/>
                      <a:pt x="489" y="146"/>
                      <a:pt x="1072" y="146"/>
                    </a:cubicBezTo>
                    <a:close/>
                    <a:moveTo>
                      <a:pt x="1073" y="0"/>
                    </a:moveTo>
                    <a:cubicBezTo>
                      <a:pt x="876" y="0"/>
                      <a:pt x="675" y="75"/>
                      <a:pt x="512" y="242"/>
                    </a:cubicBezTo>
                    <a:cubicBezTo>
                      <a:pt x="0" y="742"/>
                      <a:pt x="358" y="1599"/>
                      <a:pt x="1072" y="1599"/>
                    </a:cubicBezTo>
                    <a:cubicBezTo>
                      <a:pt x="1512"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75" name="Google Shape;2075;p25"/>
              <p:cNvSpPr/>
              <p:nvPr/>
            </p:nvSpPr>
            <p:spPr>
              <a:xfrm>
                <a:off x="709600"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1" y="242"/>
                    </a:cubicBezTo>
                    <a:cubicBezTo>
                      <a:pt x="1"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76" name="Google Shape;2076;p25"/>
              <p:cNvSpPr/>
              <p:nvPr/>
            </p:nvSpPr>
            <p:spPr>
              <a:xfrm>
                <a:off x="835800" y="3067100"/>
                <a:ext cx="46775" cy="39975"/>
              </a:xfrm>
              <a:custGeom>
                <a:avLst/>
                <a:gdLst/>
                <a:ahLst/>
                <a:cxnLst/>
                <a:rect l="l" t="t" r="r" b="b"/>
                <a:pathLst>
                  <a:path w="1871" h="1599" extrusionOk="0">
                    <a:moveTo>
                      <a:pt x="1072" y="146"/>
                    </a:moveTo>
                    <a:cubicBezTo>
                      <a:pt x="1430" y="146"/>
                      <a:pt x="1727" y="432"/>
                      <a:pt x="1727" y="801"/>
                    </a:cubicBezTo>
                    <a:cubicBezTo>
                      <a:pt x="1727" y="1196"/>
                      <a:pt x="1400" y="1460"/>
                      <a:pt x="1063" y="1460"/>
                    </a:cubicBezTo>
                    <a:cubicBezTo>
                      <a:pt x="902" y="1460"/>
                      <a:pt x="739" y="1400"/>
                      <a:pt x="608" y="1265"/>
                    </a:cubicBezTo>
                    <a:cubicBezTo>
                      <a:pt x="191" y="849"/>
                      <a:pt x="489" y="146"/>
                      <a:pt x="1072" y="146"/>
                    </a:cubicBezTo>
                    <a:close/>
                    <a:moveTo>
                      <a:pt x="1073" y="0"/>
                    </a:moveTo>
                    <a:cubicBezTo>
                      <a:pt x="876" y="0"/>
                      <a:pt x="676"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77" name="Google Shape;2077;p25"/>
              <p:cNvSpPr/>
              <p:nvPr/>
            </p:nvSpPr>
            <p:spPr>
              <a:xfrm>
                <a:off x="962300" y="3067100"/>
                <a:ext cx="46475" cy="39975"/>
              </a:xfrm>
              <a:custGeom>
                <a:avLst/>
                <a:gdLst/>
                <a:ahLst/>
                <a:cxnLst/>
                <a:rect l="l" t="t" r="r" b="b"/>
                <a:pathLst>
                  <a:path w="1859" h="1599" extrusionOk="0">
                    <a:moveTo>
                      <a:pt x="1061" y="146"/>
                    </a:moveTo>
                    <a:cubicBezTo>
                      <a:pt x="1430" y="146"/>
                      <a:pt x="1727" y="432"/>
                      <a:pt x="1727" y="801"/>
                    </a:cubicBezTo>
                    <a:cubicBezTo>
                      <a:pt x="1719" y="1196"/>
                      <a:pt x="1395" y="1460"/>
                      <a:pt x="1056" y="1460"/>
                    </a:cubicBezTo>
                    <a:cubicBezTo>
                      <a:pt x="895" y="1460"/>
                      <a:pt x="731" y="1400"/>
                      <a:pt x="596" y="1265"/>
                    </a:cubicBezTo>
                    <a:cubicBezTo>
                      <a:pt x="180" y="849"/>
                      <a:pt x="477" y="146"/>
                      <a:pt x="1061" y="146"/>
                    </a:cubicBezTo>
                    <a:close/>
                    <a:moveTo>
                      <a:pt x="1061" y="0"/>
                    </a:moveTo>
                    <a:cubicBezTo>
                      <a:pt x="865" y="0"/>
                      <a:pt x="664" y="75"/>
                      <a:pt x="501" y="242"/>
                    </a:cubicBezTo>
                    <a:cubicBezTo>
                      <a:pt x="1" y="742"/>
                      <a:pt x="358" y="1599"/>
                      <a:pt x="1061" y="1599"/>
                    </a:cubicBezTo>
                    <a:cubicBezTo>
                      <a:pt x="1501" y="1587"/>
                      <a:pt x="1858" y="1242"/>
                      <a:pt x="1858" y="801"/>
                    </a:cubicBezTo>
                    <a:cubicBezTo>
                      <a:pt x="1858" y="320"/>
                      <a:pt x="1469"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78" name="Google Shape;2078;p25"/>
              <p:cNvSpPr/>
              <p:nvPr/>
            </p:nvSpPr>
            <p:spPr>
              <a:xfrm>
                <a:off x="1088525"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7" y="1265"/>
                    </a:cubicBezTo>
                    <a:cubicBezTo>
                      <a:pt x="191" y="849"/>
                      <a:pt x="488" y="146"/>
                      <a:pt x="1072" y="146"/>
                    </a:cubicBezTo>
                    <a:close/>
                    <a:moveTo>
                      <a:pt x="1073" y="0"/>
                    </a:moveTo>
                    <a:cubicBezTo>
                      <a:pt x="876" y="0"/>
                      <a:pt x="675" y="75"/>
                      <a:pt x="512" y="242"/>
                    </a:cubicBezTo>
                    <a:cubicBezTo>
                      <a:pt x="0" y="742"/>
                      <a:pt x="357" y="1599"/>
                      <a:pt x="1072" y="1599"/>
                    </a:cubicBezTo>
                    <a:cubicBezTo>
                      <a:pt x="1512" y="1587"/>
                      <a:pt x="1858" y="1242"/>
                      <a:pt x="1869" y="801"/>
                    </a:cubicBezTo>
                    <a:cubicBezTo>
                      <a:pt x="1869"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79" name="Google Shape;2079;p25"/>
              <p:cNvSpPr/>
              <p:nvPr/>
            </p:nvSpPr>
            <p:spPr>
              <a:xfrm>
                <a:off x="1215025"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0" y="242"/>
                    </a:cubicBezTo>
                    <a:cubicBezTo>
                      <a:pt x="0"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80" name="Google Shape;2080;p25"/>
              <p:cNvSpPr/>
              <p:nvPr/>
            </p:nvSpPr>
            <p:spPr>
              <a:xfrm>
                <a:off x="1341225" y="3067100"/>
                <a:ext cx="46750" cy="39975"/>
              </a:xfrm>
              <a:custGeom>
                <a:avLst/>
                <a:gdLst/>
                <a:ahLst/>
                <a:cxnLst/>
                <a:rect l="l" t="t" r="r" b="b"/>
                <a:pathLst>
                  <a:path w="1870" h="1599" extrusionOk="0">
                    <a:moveTo>
                      <a:pt x="1072" y="146"/>
                    </a:moveTo>
                    <a:cubicBezTo>
                      <a:pt x="1429" y="146"/>
                      <a:pt x="1727" y="432"/>
                      <a:pt x="1727" y="801"/>
                    </a:cubicBezTo>
                    <a:cubicBezTo>
                      <a:pt x="1727" y="1196"/>
                      <a:pt x="1400" y="1460"/>
                      <a:pt x="1062" y="1460"/>
                    </a:cubicBezTo>
                    <a:cubicBezTo>
                      <a:pt x="902" y="1460"/>
                      <a:pt x="739" y="1400"/>
                      <a:pt x="608" y="1265"/>
                    </a:cubicBezTo>
                    <a:cubicBezTo>
                      <a:pt x="191" y="849"/>
                      <a:pt x="489" y="146"/>
                      <a:pt x="1072" y="146"/>
                    </a:cubicBezTo>
                    <a:close/>
                    <a:moveTo>
                      <a:pt x="1073" y="0"/>
                    </a:moveTo>
                    <a:cubicBezTo>
                      <a:pt x="876" y="0"/>
                      <a:pt x="675"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81" name="Google Shape;2081;p25"/>
              <p:cNvSpPr/>
              <p:nvPr/>
            </p:nvSpPr>
            <p:spPr>
              <a:xfrm>
                <a:off x="583100"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7" y="1461"/>
                      <a:pt x="742" y="1401"/>
                      <a:pt x="608" y="1266"/>
                    </a:cubicBezTo>
                    <a:cubicBezTo>
                      <a:pt x="191" y="849"/>
                      <a:pt x="489" y="147"/>
                      <a:pt x="1072" y="147"/>
                    </a:cubicBezTo>
                    <a:close/>
                    <a:moveTo>
                      <a:pt x="1070" y="1"/>
                    </a:moveTo>
                    <a:cubicBezTo>
                      <a:pt x="875" y="1"/>
                      <a:pt x="675" y="75"/>
                      <a:pt x="512" y="242"/>
                    </a:cubicBezTo>
                    <a:cubicBezTo>
                      <a:pt x="0" y="742"/>
                      <a:pt x="358" y="1599"/>
                      <a:pt x="1072" y="1599"/>
                    </a:cubicBezTo>
                    <a:cubicBezTo>
                      <a:pt x="1512"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82" name="Google Shape;2082;p25"/>
              <p:cNvSpPr/>
              <p:nvPr/>
            </p:nvSpPr>
            <p:spPr>
              <a:xfrm>
                <a:off x="709600"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9" y="1461"/>
                    </a:cubicBezTo>
                    <a:cubicBezTo>
                      <a:pt x="896" y="1461"/>
                      <a:pt x="730" y="1401"/>
                      <a:pt x="596" y="1266"/>
                    </a:cubicBezTo>
                    <a:cubicBezTo>
                      <a:pt x="179" y="849"/>
                      <a:pt x="477" y="147"/>
                      <a:pt x="1060" y="147"/>
                    </a:cubicBezTo>
                    <a:close/>
                    <a:moveTo>
                      <a:pt x="1061" y="1"/>
                    </a:moveTo>
                    <a:cubicBezTo>
                      <a:pt x="864" y="1"/>
                      <a:pt x="663" y="75"/>
                      <a:pt x="501" y="242"/>
                    </a:cubicBezTo>
                    <a:cubicBezTo>
                      <a:pt x="1"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83" name="Google Shape;2083;p25"/>
              <p:cNvSpPr/>
              <p:nvPr/>
            </p:nvSpPr>
            <p:spPr>
              <a:xfrm>
                <a:off x="835800" y="3185850"/>
                <a:ext cx="46775" cy="40000"/>
              </a:xfrm>
              <a:custGeom>
                <a:avLst/>
                <a:gdLst/>
                <a:ahLst/>
                <a:cxnLst/>
                <a:rect l="l" t="t" r="r" b="b"/>
                <a:pathLst>
                  <a:path w="1871" h="1600" extrusionOk="0">
                    <a:moveTo>
                      <a:pt x="1072" y="147"/>
                    </a:moveTo>
                    <a:cubicBezTo>
                      <a:pt x="1430" y="147"/>
                      <a:pt x="1727" y="433"/>
                      <a:pt x="1727" y="802"/>
                    </a:cubicBezTo>
                    <a:cubicBezTo>
                      <a:pt x="1727" y="1197"/>
                      <a:pt x="1405" y="1461"/>
                      <a:pt x="1068" y="1461"/>
                    </a:cubicBezTo>
                    <a:cubicBezTo>
                      <a:pt x="907" y="1461"/>
                      <a:pt x="743" y="1401"/>
                      <a:pt x="608" y="1266"/>
                    </a:cubicBezTo>
                    <a:cubicBezTo>
                      <a:pt x="191" y="849"/>
                      <a:pt x="489" y="147"/>
                      <a:pt x="1072" y="147"/>
                    </a:cubicBezTo>
                    <a:close/>
                    <a:moveTo>
                      <a:pt x="1071" y="1"/>
                    </a:moveTo>
                    <a:cubicBezTo>
                      <a:pt x="875" y="1"/>
                      <a:pt x="676" y="75"/>
                      <a:pt x="513" y="242"/>
                    </a:cubicBezTo>
                    <a:cubicBezTo>
                      <a:pt x="1" y="742"/>
                      <a:pt x="358" y="1599"/>
                      <a:pt x="1072" y="1599"/>
                    </a:cubicBezTo>
                    <a:cubicBezTo>
                      <a:pt x="1513" y="1588"/>
                      <a:pt x="1858" y="1242"/>
                      <a:pt x="1870" y="802"/>
                    </a:cubicBezTo>
                    <a:cubicBezTo>
                      <a:pt x="1862" y="320"/>
                      <a:pt x="1475" y="1"/>
                      <a:pt x="107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84" name="Google Shape;2084;p25"/>
              <p:cNvSpPr/>
              <p:nvPr/>
            </p:nvSpPr>
            <p:spPr>
              <a:xfrm>
                <a:off x="962300" y="3185850"/>
                <a:ext cx="46475" cy="40000"/>
              </a:xfrm>
              <a:custGeom>
                <a:avLst/>
                <a:gdLst/>
                <a:ahLst/>
                <a:cxnLst/>
                <a:rect l="l" t="t" r="r" b="b"/>
                <a:pathLst>
                  <a:path w="1859" h="1600" extrusionOk="0">
                    <a:moveTo>
                      <a:pt x="1061" y="147"/>
                    </a:moveTo>
                    <a:cubicBezTo>
                      <a:pt x="1430" y="147"/>
                      <a:pt x="1715" y="433"/>
                      <a:pt x="1727" y="802"/>
                    </a:cubicBezTo>
                    <a:cubicBezTo>
                      <a:pt x="1727" y="1197"/>
                      <a:pt x="1400" y="1461"/>
                      <a:pt x="1059" y="1461"/>
                    </a:cubicBezTo>
                    <a:cubicBezTo>
                      <a:pt x="896" y="1461"/>
                      <a:pt x="731" y="1401"/>
                      <a:pt x="596" y="1266"/>
                    </a:cubicBezTo>
                    <a:cubicBezTo>
                      <a:pt x="180" y="849"/>
                      <a:pt x="477" y="147"/>
                      <a:pt x="1061" y="147"/>
                    </a:cubicBezTo>
                    <a:close/>
                    <a:moveTo>
                      <a:pt x="1061" y="1"/>
                    </a:moveTo>
                    <a:cubicBezTo>
                      <a:pt x="865" y="1"/>
                      <a:pt x="664" y="75"/>
                      <a:pt x="501" y="242"/>
                    </a:cubicBezTo>
                    <a:cubicBezTo>
                      <a:pt x="1" y="742"/>
                      <a:pt x="358" y="1599"/>
                      <a:pt x="1061" y="1599"/>
                    </a:cubicBezTo>
                    <a:cubicBezTo>
                      <a:pt x="1501" y="1588"/>
                      <a:pt x="1858" y="1242"/>
                      <a:pt x="1858" y="802"/>
                    </a:cubicBezTo>
                    <a:cubicBezTo>
                      <a:pt x="1858" y="320"/>
                      <a:pt x="1469"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85" name="Google Shape;2085;p25"/>
              <p:cNvSpPr/>
              <p:nvPr/>
            </p:nvSpPr>
            <p:spPr>
              <a:xfrm>
                <a:off x="10885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6" y="1461"/>
                      <a:pt x="742" y="1401"/>
                      <a:pt x="607" y="1266"/>
                    </a:cubicBezTo>
                    <a:cubicBezTo>
                      <a:pt x="191" y="849"/>
                      <a:pt x="488" y="147"/>
                      <a:pt x="1072" y="147"/>
                    </a:cubicBezTo>
                    <a:close/>
                    <a:moveTo>
                      <a:pt x="1070" y="1"/>
                    </a:moveTo>
                    <a:cubicBezTo>
                      <a:pt x="875" y="1"/>
                      <a:pt x="675" y="75"/>
                      <a:pt x="512" y="242"/>
                    </a:cubicBezTo>
                    <a:cubicBezTo>
                      <a:pt x="0" y="742"/>
                      <a:pt x="357" y="1599"/>
                      <a:pt x="1072" y="1599"/>
                    </a:cubicBezTo>
                    <a:cubicBezTo>
                      <a:pt x="1512" y="1588"/>
                      <a:pt x="1858" y="1242"/>
                      <a:pt x="1869" y="802"/>
                    </a:cubicBezTo>
                    <a:cubicBezTo>
                      <a:pt x="1861"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86" name="Google Shape;2086;p25"/>
              <p:cNvSpPr/>
              <p:nvPr/>
            </p:nvSpPr>
            <p:spPr>
              <a:xfrm>
                <a:off x="1215025"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8" y="1461"/>
                    </a:cubicBezTo>
                    <a:cubicBezTo>
                      <a:pt x="896" y="1461"/>
                      <a:pt x="730" y="1401"/>
                      <a:pt x="596" y="1266"/>
                    </a:cubicBezTo>
                    <a:cubicBezTo>
                      <a:pt x="179" y="849"/>
                      <a:pt x="477" y="147"/>
                      <a:pt x="1060" y="147"/>
                    </a:cubicBezTo>
                    <a:close/>
                    <a:moveTo>
                      <a:pt x="1061" y="1"/>
                    </a:moveTo>
                    <a:cubicBezTo>
                      <a:pt x="864" y="1"/>
                      <a:pt x="663" y="75"/>
                      <a:pt x="500" y="242"/>
                    </a:cubicBezTo>
                    <a:cubicBezTo>
                      <a:pt x="0"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87" name="Google Shape;2087;p25"/>
              <p:cNvSpPr/>
              <p:nvPr/>
            </p:nvSpPr>
            <p:spPr>
              <a:xfrm>
                <a:off x="13412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8" y="1461"/>
                    </a:cubicBezTo>
                    <a:cubicBezTo>
                      <a:pt x="907" y="1461"/>
                      <a:pt x="742" y="1401"/>
                      <a:pt x="608" y="1266"/>
                    </a:cubicBezTo>
                    <a:cubicBezTo>
                      <a:pt x="191" y="849"/>
                      <a:pt x="489" y="147"/>
                      <a:pt x="1072" y="147"/>
                    </a:cubicBezTo>
                    <a:close/>
                    <a:moveTo>
                      <a:pt x="1070" y="1"/>
                    </a:moveTo>
                    <a:cubicBezTo>
                      <a:pt x="875" y="1"/>
                      <a:pt x="675" y="75"/>
                      <a:pt x="513" y="242"/>
                    </a:cubicBezTo>
                    <a:cubicBezTo>
                      <a:pt x="1" y="742"/>
                      <a:pt x="358" y="1599"/>
                      <a:pt x="1072" y="1599"/>
                    </a:cubicBezTo>
                    <a:cubicBezTo>
                      <a:pt x="1513"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88" name="Google Shape;2088;p25"/>
              <p:cNvSpPr/>
              <p:nvPr/>
            </p:nvSpPr>
            <p:spPr>
              <a:xfrm>
                <a:off x="583100" y="3304525"/>
                <a:ext cx="46750" cy="39800"/>
              </a:xfrm>
              <a:custGeom>
                <a:avLst/>
                <a:gdLst/>
                <a:ahLst/>
                <a:cxnLst/>
                <a:rect l="l" t="t" r="r" b="b"/>
                <a:pathLst>
                  <a:path w="1870" h="1592" extrusionOk="0">
                    <a:moveTo>
                      <a:pt x="1058" y="150"/>
                    </a:moveTo>
                    <a:cubicBezTo>
                      <a:pt x="1062" y="150"/>
                      <a:pt x="1067" y="150"/>
                      <a:pt x="1072" y="150"/>
                    </a:cubicBezTo>
                    <a:cubicBezTo>
                      <a:pt x="1429" y="150"/>
                      <a:pt x="1727" y="436"/>
                      <a:pt x="1727" y="805"/>
                    </a:cubicBezTo>
                    <a:cubicBezTo>
                      <a:pt x="1727" y="1200"/>
                      <a:pt x="1399" y="1464"/>
                      <a:pt x="1062" y="1464"/>
                    </a:cubicBezTo>
                    <a:cubicBezTo>
                      <a:pt x="901" y="1464"/>
                      <a:pt x="738" y="1404"/>
                      <a:pt x="608" y="1270"/>
                    </a:cubicBezTo>
                    <a:cubicBezTo>
                      <a:pt x="194" y="856"/>
                      <a:pt x="484" y="150"/>
                      <a:pt x="1058" y="150"/>
                    </a:cubicBezTo>
                    <a:close/>
                    <a:moveTo>
                      <a:pt x="1066" y="1"/>
                    </a:moveTo>
                    <a:cubicBezTo>
                      <a:pt x="871" y="1"/>
                      <a:pt x="673" y="73"/>
                      <a:pt x="512" y="234"/>
                    </a:cubicBezTo>
                    <a:cubicBezTo>
                      <a:pt x="0" y="746"/>
                      <a:pt x="358" y="1591"/>
                      <a:pt x="1072" y="1591"/>
                    </a:cubicBezTo>
                    <a:cubicBezTo>
                      <a:pt x="1512" y="1591"/>
                      <a:pt x="1858" y="1246"/>
                      <a:pt x="1870" y="805"/>
                    </a:cubicBezTo>
                    <a:cubicBezTo>
                      <a:pt x="1870"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89" name="Google Shape;2089;p25"/>
              <p:cNvSpPr/>
              <p:nvPr/>
            </p:nvSpPr>
            <p:spPr>
              <a:xfrm>
                <a:off x="709600" y="3304525"/>
                <a:ext cx="46450" cy="39800"/>
              </a:xfrm>
              <a:custGeom>
                <a:avLst/>
                <a:gdLst/>
                <a:ahLst/>
                <a:cxnLst/>
                <a:rect l="l" t="t" r="r" b="b"/>
                <a:pathLst>
                  <a:path w="1858" h="1592" extrusionOk="0">
                    <a:moveTo>
                      <a:pt x="1046" y="150"/>
                    </a:moveTo>
                    <a:cubicBezTo>
                      <a:pt x="1051" y="150"/>
                      <a:pt x="1055" y="150"/>
                      <a:pt x="1060" y="150"/>
                    </a:cubicBezTo>
                    <a:cubicBezTo>
                      <a:pt x="1429" y="150"/>
                      <a:pt x="1727" y="436"/>
                      <a:pt x="1727" y="805"/>
                    </a:cubicBezTo>
                    <a:cubicBezTo>
                      <a:pt x="1719" y="1200"/>
                      <a:pt x="1394" y="1464"/>
                      <a:pt x="1056" y="1464"/>
                    </a:cubicBezTo>
                    <a:cubicBezTo>
                      <a:pt x="895" y="1464"/>
                      <a:pt x="730" y="1404"/>
                      <a:pt x="596" y="1270"/>
                    </a:cubicBezTo>
                    <a:cubicBezTo>
                      <a:pt x="183" y="856"/>
                      <a:pt x="472" y="150"/>
                      <a:pt x="1046" y="150"/>
                    </a:cubicBezTo>
                    <a:close/>
                    <a:moveTo>
                      <a:pt x="1054" y="1"/>
                    </a:moveTo>
                    <a:cubicBezTo>
                      <a:pt x="859" y="1"/>
                      <a:pt x="662" y="73"/>
                      <a:pt x="501" y="234"/>
                    </a:cubicBezTo>
                    <a:cubicBezTo>
                      <a:pt x="1" y="734"/>
                      <a:pt x="358" y="1591"/>
                      <a:pt x="1060"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90" name="Google Shape;2090;p25"/>
              <p:cNvSpPr/>
              <p:nvPr/>
            </p:nvSpPr>
            <p:spPr>
              <a:xfrm>
                <a:off x="835800" y="3304525"/>
                <a:ext cx="46775" cy="39800"/>
              </a:xfrm>
              <a:custGeom>
                <a:avLst/>
                <a:gdLst/>
                <a:ahLst/>
                <a:cxnLst/>
                <a:rect l="l" t="t" r="r" b="b"/>
                <a:pathLst>
                  <a:path w="1871" h="1592" extrusionOk="0">
                    <a:moveTo>
                      <a:pt x="1058" y="150"/>
                    </a:moveTo>
                    <a:cubicBezTo>
                      <a:pt x="1063" y="150"/>
                      <a:pt x="1068" y="150"/>
                      <a:pt x="1072" y="150"/>
                    </a:cubicBezTo>
                    <a:cubicBezTo>
                      <a:pt x="1430" y="150"/>
                      <a:pt x="1727" y="436"/>
                      <a:pt x="1727" y="805"/>
                    </a:cubicBezTo>
                    <a:cubicBezTo>
                      <a:pt x="1727" y="1200"/>
                      <a:pt x="1400" y="1464"/>
                      <a:pt x="1063" y="1464"/>
                    </a:cubicBezTo>
                    <a:cubicBezTo>
                      <a:pt x="902" y="1464"/>
                      <a:pt x="739" y="1404"/>
                      <a:pt x="608" y="1270"/>
                    </a:cubicBezTo>
                    <a:cubicBezTo>
                      <a:pt x="195" y="856"/>
                      <a:pt x="484" y="150"/>
                      <a:pt x="1058" y="150"/>
                    </a:cubicBezTo>
                    <a:close/>
                    <a:moveTo>
                      <a:pt x="1066" y="1"/>
                    </a:moveTo>
                    <a:cubicBezTo>
                      <a:pt x="872" y="1"/>
                      <a:pt x="674" y="73"/>
                      <a:pt x="513" y="234"/>
                    </a:cubicBezTo>
                    <a:cubicBezTo>
                      <a:pt x="1" y="746"/>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91" name="Google Shape;2091;p25"/>
              <p:cNvSpPr/>
              <p:nvPr/>
            </p:nvSpPr>
            <p:spPr>
              <a:xfrm>
                <a:off x="962300" y="3304525"/>
                <a:ext cx="46475" cy="39800"/>
              </a:xfrm>
              <a:custGeom>
                <a:avLst/>
                <a:gdLst/>
                <a:ahLst/>
                <a:cxnLst/>
                <a:rect l="l" t="t" r="r" b="b"/>
                <a:pathLst>
                  <a:path w="1859" h="1592" extrusionOk="0">
                    <a:moveTo>
                      <a:pt x="1046" y="150"/>
                    </a:moveTo>
                    <a:cubicBezTo>
                      <a:pt x="1051" y="150"/>
                      <a:pt x="1056" y="150"/>
                      <a:pt x="1061" y="150"/>
                    </a:cubicBezTo>
                    <a:cubicBezTo>
                      <a:pt x="1430" y="150"/>
                      <a:pt x="1727" y="436"/>
                      <a:pt x="1727" y="805"/>
                    </a:cubicBezTo>
                    <a:cubicBezTo>
                      <a:pt x="1719" y="1200"/>
                      <a:pt x="1395" y="1464"/>
                      <a:pt x="1056" y="1464"/>
                    </a:cubicBezTo>
                    <a:cubicBezTo>
                      <a:pt x="895" y="1464"/>
                      <a:pt x="731" y="1404"/>
                      <a:pt x="596" y="1270"/>
                    </a:cubicBezTo>
                    <a:cubicBezTo>
                      <a:pt x="183" y="856"/>
                      <a:pt x="472" y="150"/>
                      <a:pt x="1046" y="150"/>
                    </a:cubicBezTo>
                    <a:close/>
                    <a:moveTo>
                      <a:pt x="1054" y="1"/>
                    </a:moveTo>
                    <a:cubicBezTo>
                      <a:pt x="860" y="1"/>
                      <a:pt x="662" y="73"/>
                      <a:pt x="501" y="234"/>
                    </a:cubicBezTo>
                    <a:cubicBezTo>
                      <a:pt x="1" y="746"/>
                      <a:pt x="358" y="1591"/>
                      <a:pt x="1061"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92" name="Google Shape;2092;p25"/>
              <p:cNvSpPr/>
              <p:nvPr/>
            </p:nvSpPr>
            <p:spPr>
              <a:xfrm>
                <a:off x="1088525" y="3304525"/>
                <a:ext cx="46750" cy="39800"/>
              </a:xfrm>
              <a:custGeom>
                <a:avLst/>
                <a:gdLst/>
                <a:ahLst/>
                <a:cxnLst/>
                <a:rect l="l" t="t" r="r" b="b"/>
                <a:pathLst>
                  <a:path w="1870" h="1592" extrusionOk="0">
                    <a:moveTo>
                      <a:pt x="1057" y="150"/>
                    </a:moveTo>
                    <a:cubicBezTo>
                      <a:pt x="1062" y="150"/>
                      <a:pt x="1067" y="150"/>
                      <a:pt x="1072" y="150"/>
                    </a:cubicBezTo>
                    <a:cubicBezTo>
                      <a:pt x="1429" y="150"/>
                      <a:pt x="1727" y="436"/>
                      <a:pt x="1727" y="805"/>
                    </a:cubicBezTo>
                    <a:cubicBezTo>
                      <a:pt x="1727" y="1200"/>
                      <a:pt x="1399" y="1464"/>
                      <a:pt x="1062" y="1464"/>
                    </a:cubicBezTo>
                    <a:cubicBezTo>
                      <a:pt x="901" y="1464"/>
                      <a:pt x="738" y="1404"/>
                      <a:pt x="607" y="1270"/>
                    </a:cubicBezTo>
                    <a:cubicBezTo>
                      <a:pt x="194" y="856"/>
                      <a:pt x="483" y="150"/>
                      <a:pt x="1057" y="150"/>
                    </a:cubicBezTo>
                    <a:close/>
                    <a:moveTo>
                      <a:pt x="1066" y="1"/>
                    </a:moveTo>
                    <a:cubicBezTo>
                      <a:pt x="871" y="1"/>
                      <a:pt x="673" y="73"/>
                      <a:pt x="512" y="234"/>
                    </a:cubicBezTo>
                    <a:cubicBezTo>
                      <a:pt x="0" y="746"/>
                      <a:pt x="357" y="1591"/>
                      <a:pt x="1072" y="1591"/>
                    </a:cubicBezTo>
                    <a:cubicBezTo>
                      <a:pt x="1512" y="1591"/>
                      <a:pt x="1858" y="1246"/>
                      <a:pt x="1869" y="805"/>
                    </a:cubicBezTo>
                    <a:cubicBezTo>
                      <a:pt x="1869"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93" name="Google Shape;2093;p25"/>
              <p:cNvSpPr/>
              <p:nvPr/>
            </p:nvSpPr>
            <p:spPr>
              <a:xfrm>
                <a:off x="1214800" y="3304625"/>
                <a:ext cx="46675" cy="39700"/>
              </a:xfrm>
              <a:custGeom>
                <a:avLst/>
                <a:gdLst/>
                <a:ahLst/>
                <a:cxnLst/>
                <a:rect l="l" t="t" r="r" b="b"/>
                <a:pathLst>
                  <a:path w="1867" h="1588" extrusionOk="0">
                    <a:moveTo>
                      <a:pt x="1055" y="146"/>
                    </a:moveTo>
                    <a:cubicBezTo>
                      <a:pt x="1059" y="146"/>
                      <a:pt x="1064" y="146"/>
                      <a:pt x="1069" y="146"/>
                    </a:cubicBezTo>
                    <a:cubicBezTo>
                      <a:pt x="1438" y="146"/>
                      <a:pt x="1736" y="432"/>
                      <a:pt x="1736" y="801"/>
                    </a:cubicBezTo>
                    <a:cubicBezTo>
                      <a:pt x="1728" y="1196"/>
                      <a:pt x="1403" y="1460"/>
                      <a:pt x="1065" y="1460"/>
                    </a:cubicBezTo>
                    <a:cubicBezTo>
                      <a:pt x="904" y="1460"/>
                      <a:pt x="739" y="1400"/>
                      <a:pt x="605" y="1266"/>
                    </a:cubicBezTo>
                    <a:cubicBezTo>
                      <a:pt x="191" y="852"/>
                      <a:pt x="481" y="146"/>
                      <a:pt x="1055" y="146"/>
                    </a:cubicBezTo>
                    <a:close/>
                    <a:moveTo>
                      <a:pt x="1066" y="0"/>
                    </a:moveTo>
                    <a:cubicBezTo>
                      <a:pt x="868" y="0"/>
                      <a:pt x="664" y="75"/>
                      <a:pt x="497" y="242"/>
                    </a:cubicBezTo>
                    <a:cubicBezTo>
                      <a:pt x="1" y="738"/>
                      <a:pt x="361" y="1587"/>
                      <a:pt x="1055" y="1587"/>
                    </a:cubicBezTo>
                    <a:cubicBezTo>
                      <a:pt x="1059" y="1587"/>
                      <a:pt x="1064" y="1587"/>
                      <a:pt x="1069" y="1587"/>
                    </a:cubicBezTo>
                    <a:cubicBezTo>
                      <a:pt x="1510" y="1587"/>
                      <a:pt x="1855" y="1230"/>
                      <a:pt x="1867" y="801"/>
                    </a:cubicBezTo>
                    <a:cubicBezTo>
                      <a:pt x="1867" y="320"/>
                      <a:pt x="1477" y="0"/>
                      <a:pt x="1066"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94" name="Google Shape;2094;p25"/>
              <p:cNvSpPr/>
              <p:nvPr/>
            </p:nvSpPr>
            <p:spPr>
              <a:xfrm>
                <a:off x="1341225" y="3304525"/>
                <a:ext cx="46750" cy="39800"/>
              </a:xfrm>
              <a:custGeom>
                <a:avLst/>
                <a:gdLst/>
                <a:ahLst/>
                <a:cxnLst/>
                <a:rect l="l" t="t" r="r" b="b"/>
                <a:pathLst>
                  <a:path w="1870" h="1592" extrusionOk="0">
                    <a:moveTo>
                      <a:pt x="1058" y="150"/>
                    </a:moveTo>
                    <a:cubicBezTo>
                      <a:pt x="1063" y="150"/>
                      <a:pt x="1067" y="150"/>
                      <a:pt x="1072" y="150"/>
                    </a:cubicBezTo>
                    <a:cubicBezTo>
                      <a:pt x="1429" y="150"/>
                      <a:pt x="1727" y="436"/>
                      <a:pt x="1727" y="805"/>
                    </a:cubicBezTo>
                    <a:cubicBezTo>
                      <a:pt x="1727" y="1200"/>
                      <a:pt x="1400" y="1464"/>
                      <a:pt x="1062" y="1464"/>
                    </a:cubicBezTo>
                    <a:cubicBezTo>
                      <a:pt x="902" y="1464"/>
                      <a:pt x="739" y="1404"/>
                      <a:pt x="608" y="1270"/>
                    </a:cubicBezTo>
                    <a:cubicBezTo>
                      <a:pt x="195" y="856"/>
                      <a:pt x="484" y="150"/>
                      <a:pt x="1058" y="150"/>
                    </a:cubicBezTo>
                    <a:close/>
                    <a:moveTo>
                      <a:pt x="1066" y="1"/>
                    </a:moveTo>
                    <a:cubicBezTo>
                      <a:pt x="871" y="1"/>
                      <a:pt x="673" y="73"/>
                      <a:pt x="513" y="234"/>
                    </a:cubicBezTo>
                    <a:cubicBezTo>
                      <a:pt x="1" y="734"/>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095" name="Google Shape;2095;p25"/>
            <p:cNvGrpSpPr/>
            <p:nvPr/>
          </p:nvGrpSpPr>
          <p:grpSpPr>
            <a:xfrm>
              <a:off x="-739350" y="4698675"/>
              <a:ext cx="1541875" cy="301175"/>
              <a:chOff x="8177200" y="4623825"/>
              <a:chExt cx="1541875" cy="301175"/>
            </a:xfrm>
          </p:grpSpPr>
          <p:sp>
            <p:nvSpPr>
              <p:cNvPr id="2096" name="Google Shape;2096;p25"/>
              <p:cNvSpPr/>
              <p:nvPr/>
            </p:nvSpPr>
            <p:spPr>
              <a:xfrm>
                <a:off x="8177200" y="4813050"/>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dk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97" name="Google Shape;2097;p25"/>
              <p:cNvSpPr/>
              <p:nvPr/>
            </p:nvSpPr>
            <p:spPr>
              <a:xfrm>
                <a:off x="8177200" y="4718438"/>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dk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098" name="Google Shape;2098;p25"/>
              <p:cNvSpPr/>
              <p:nvPr/>
            </p:nvSpPr>
            <p:spPr>
              <a:xfrm>
                <a:off x="8177200" y="4623825"/>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dk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099" name="Google Shape;2099;p25"/>
            <p:cNvGrpSpPr/>
            <p:nvPr/>
          </p:nvGrpSpPr>
          <p:grpSpPr>
            <a:xfrm>
              <a:off x="8163063" y="3603626"/>
              <a:ext cx="1679059" cy="1662819"/>
              <a:chOff x="468200" y="1667900"/>
              <a:chExt cx="1085575" cy="1075075"/>
            </a:xfrm>
          </p:grpSpPr>
          <p:sp>
            <p:nvSpPr>
              <p:cNvPr id="2100" name="Google Shape;2100;p25"/>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01" name="Google Shape;2101;p25"/>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02" name="Google Shape;2102;p25"/>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03" name="Google Shape;2103;p25"/>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04" name="Google Shape;2104;p25"/>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05" name="Google Shape;2105;p25"/>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06" name="Google Shape;2106;p25"/>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07" name="Google Shape;2107;p25"/>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08" name="Google Shape;2108;p25"/>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09" name="Google Shape;2109;p25"/>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10" name="Google Shape;2110;p25"/>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11" name="Google Shape;2111;p25"/>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12" name="Google Shape;2112;p25"/>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13" name="Google Shape;2113;p25"/>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14" name="Google Shape;2114;p25"/>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15" name="Google Shape;2115;p25"/>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16" name="Google Shape;2116;p25"/>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17" name="Google Shape;2117;p25"/>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18" name="Google Shape;2118;p25"/>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19" name="Google Shape;2119;p25"/>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20" name="Google Shape;2120;p25"/>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21" name="Google Shape;2121;p25"/>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22" name="Google Shape;2122;p25"/>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23" name="Google Shape;2123;p25"/>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24" name="Google Shape;2124;p25"/>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25" name="Google Shape;2125;p25"/>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26" name="Google Shape;2126;p25"/>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27" name="Google Shape;2127;p25"/>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28" name="Google Shape;2128;p25"/>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29" name="Google Shape;2129;p25"/>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30" name="Google Shape;2130;p25"/>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31" name="Google Shape;2131;p25"/>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32" name="Google Shape;2132;p25"/>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33" name="Google Shape;2133;p25"/>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34" name="Google Shape;2134;p25"/>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35" name="Google Shape;2135;p25"/>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36" name="Google Shape;2136;p25"/>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37" name="Google Shape;2137;p25"/>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38" name="Google Shape;2138;p25"/>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39" name="Google Shape;2139;p25"/>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40" name="Google Shape;2140;p25"/>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41" name="Google Shape;2141;p25"/>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42" name="Google Shape;2142;p25"/>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43" name="Google Shape;2143;p25"/>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44" name="Google Shape;2144;p25"/>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45" name="Google Shape;2145;p25"/>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46" name="Google Shape;2146;p25"/>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47" name="Google Shape;2147;p25"/>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48" name="Google Shape;2148;p25"/>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49" name="Google Shape;2149;p25"/>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50" name="Google Shape;2150;p25"/>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51" name="Google Shape;2151;p25"/>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52" name="Google Shape;2152;p25"/>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53" name="Google Shape;2153;p25"/>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54" name="Google Shape;2154;p25"/>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55" name="Google Shape;2155;p25"/>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56" name="Google Shape;2156;p25"/>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57" name="Google Shape;2157;p25"/>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58" name="Google Shape;2158;p25"/>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59" name="Google Shape;2159;p25"/>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60" name="Google Shape;2160;p25"/>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61" name="Google Shape;2161;p25"/>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62" name="Google Shape;2162;p25"/>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63" name="Google Shape;2163;p25"/>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164" name="Google Shape;2164;p25"/>
            <p:cNvGrpSpPr/>
            <p:nvPr/>
          </p:nvGrpSpPr>
          <p:grpSpPr>
            <a:xfrm>
              <a:off x="8131405" y="-112252"/>
              <a:ext cx="1368801" cy="1368801"/>
              <a:chOff x="1653302" y="685777"/>
              <a:chExt cx="824828" cy="824828"/>
            </a:xfrm>
          </p:grpSpPr>
          <p:sp>
            <p:nvSpPr>
              <p:cNvPr id="2165" name="Google Shape;2165;p25"/>
              <p:cNvSpPr/>
              <p:nvPr/>
            </p:nvSpPr>
            <p:spPr>
              <a:xfrm>
                <a:off x="1685230" y="717705"/>
                <a:ext cx="792900" cy="792900"/>
              </a:xfrm>
              <a:prstGeom prst="donut">
                <a:avLst>
                  <a:gd name="adj" fmla="val 22098"/>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66" name="Google Shape;2166;p25"/>
              <p:cNvSpPr/>
              <p:nvPr/>
            </p:nvSpPr>
            <p:spPr>
              <a:xfrm>
                <a:off x="1653302" y="685777"/>
                <a:ext cx="792900" cy="792900"/>
              </a:xfrm>
              <a:prstGeom prst="donut">
                <a:avLst>
                  <a:gd name="adj" fmla="val 22098"/>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167" name="Google Shape;2167;p25"/>
            <p:cNvGrpSpPr/>
            <p:nvPr/>
          </p:nvGrpSpPr>
          <p:grpSpPr>
            <a:xfrm>
              <a:off x="16" y="2398116"/>
              <a:ext cx="494831" cy="1412909"/>
              <a:chOff x="16" y="2398116"/>
              <a:chExt cx="494831" cy="1412909"/>
            </a:xfrm>
          </p:grpSpPr>
          <p:sp>
            <p:nvSpPr>
              <p:cNvPr id="2168" name="Google Shape;2168;p25"/>
              <p:cNvSpPr/>
              <p:nvPr/>
            </p:nvSpPr>
            <p:spPr>
              <a:xfrm rot="10800000">
                <a:off x="16" y="2398116"/>
                <a:ext cx="494831" cy="1412909"/>
              </a:xfrm>
              <a:custGeom>
                <a:avLst/>
                <a:gdLst/>
                <a:ahLst/>
                <a:cxnLst/>
                <a:rect l="l" t="t" r="r" b="b"/>
                <a:pathLst>
                  <a:path w="20111" h="40208" extrusionOk="0">
                    <a:moveTo>
                      <a:pt x="20111" y="0"/>
                    </a:moveTo>
                    <a:lnTo>
                      <a:pt x="1" y="20110"/>
                    </a:lnTo>
                    <a:lnTo>
                      <a:pt x="20111" y="40208"/>
                    </a:lnTo>
                    <a:lnTo>
                      <a:pt x="2011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69" name="Google Shape;2169;p25"/>
              <p:cNvSpPr/>
              <p:nvPr/>
            </p:nvSpPr>
            <p:spPr>
              <a:xfrm rot="10800000">
                <a:off x="120370" y="3204713"/>
                <a:ext cx="254129" cy="217500"/>
              </a:xfrm>
              <a:custGeom>
                <a:avLst/>
                <a:gdLst/>
                <a:ahLst/>
                <a:cxnLst/>
                <a:rect l="l" t="t" r="r" b="b"/>
                <a:pathLst>
                  <a:path w="3478" h="2977" extrusionOk="0">
                    <a:moveTo>
                      <a:pt x="1989" y="584"/>
                    </a:moveTo>
                    <a:cubicBezTo>
                      <a:pt x="2489" y="584"/>
                      <a:pt x="2882" y="989"/>
                      <a:pt x="2882" y="1477"/>
                    </a:cubicBezTo>
                    <a:cubicBezTo>
                      <a:pt x="2882" y="2016"/>
                      <a:pt x="2441" y="2376"/>
                      <a:pt x="1983" y="2376"/>
                    </a:cubicBezTo>
                    <a:cubicBezTo>
                      <a:pt x="1763" y="2376"/>
                      <a:pt x="1539" y="2293"/>
                      <a:pt x="1358" y="2108"/>
                    </a:cubicBezTo>
                    <a:cubicBezTo>
                      <a:pt x="798" y="1548"/>
                      <a:pt x="1191" y="584"/>
                      <a:pt x="1989" y="584"/>
                    </a:cubicBezTo>
                    <a:close/>
                    <a:moveTo>
                      <a:pt x="1984" y="0"/>
                    </a:moveTo>
                    <a:cubicBezTo>
                      <a:pt x="1618" y="0"/>
                      <a:pt x="1245" y="136"/>
                      <a:pt x="941" y="441"/>
                    </a:cubicBezTo>
                    <a:cubicBezTo>
                      <a:pt x="1" y="1370"/>
                      <a:pt x="667" y="2977"/>
                      <a:pt x="1989" y="2977"/>
                    </a:cubicBezTo>
                    <a:cubicBezTo>
                      <a:pt x="2810" y="2977"/>
                      <a:pt x="3477" y="2310"/>
                      <a:pt x="3477" y="1489"/>
                    </a:cubicBezTo>
                    <a:cubicBezTo>
                      <a:pt x="3477" y="595"/>
                      <a:pt x="2747" y="0"/>
                      <a:pt x="198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170" name="Google Shape;2170;p25"/>
            <p:cNvSpPr/>
            <p:nvPr/>
          </p:nvSpPr>
          <p:spPr>
            <a:xfrm>
              <a:off x="6997325" y="4777575"/>
              <a:ext cx="466330" cy="448170"/>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171" name="Google Shape;2171;p25"/>
          <p:cNvSpPr txBox="1"/>
          <p:nvPr>
            <p:ph type="subTitle" idx="1"/>
          </p:nvPr>
        </p:nvSpPr>
        <p:spPr>
          <a:xfrm>
            <a:off x="1079000" y="1523600"/>
            <a:ext cx="5672700" cy="1158600"/>
          </a:xfrm>
          <a:prstGeom prst="rect">
            <a:avLst/>
          </a:prstGeom>
        </p:spPr>
        <p:txBody>
          <a:bodyPr spcFirstLastPara="1" wrap="square" lIns="91425" tIns="91425" rIns="91425" bIns="91425" anchor="t" anchorCtr="0">
            <a:noAutofit/>
          </a:bodyPr>
          <a:lstStyle>
            <a:lvl1pPr marR="50800" lvl="0" rtl="0">
              <a:spcBef>
                <a:spcPts val="0"/>
              </a:spcBef>
              <a:spcAft>
                <a:spcPts val="0"/>
              </a:spcAft>
              <a:buClr>
                <a:schemeClr val="accent5"/>
              </a:buClr>
              <a:buSzPts val="1400"/>
              <a:buChar char="●"/>
              <a:defRPr/>
            </a:lvl1pPr>
            <a:lvl2pPr lvl="1" rtl="0">
              <a:spcBef>
                <a:spcPts val="0"/>
              </a:spcBef>
              <a:spcAft>
                <a:spcPts val="0"/>
              </a:spcAft>
              <a:buSzPts val="1400"/>
              <a:buChar char="○"/>
              <a:defRPr/>
            </a:lvl2pPr>
            <a:lvl3pPr lvl="2" rtl="0">
              <a:spcBef>
                <a:spcPts val="0"/>
              </a:spcBef>
              <a:spcAft>
                <a:spcPts val="0"/>
              </a:spcAft>
              <a:buSzPts val="1400"/>
              <a:buChar char="■"/>
              <a:defRPr/>
            </a:lvl3pPr>
            <a:lvl4pPr lvl="3" rtl="0">
              <a:spcBef>
                <a:spcPts val="0"/>
              </a:spcBef>
              <a:spcAft>
                <a:spcPts val="0"/>
              </a:spcAft>
              <a:buSzPts val="1400"/>
              <a:buChar char="●"/>
              <a:defRPr/>
            </a:lvl4pPr>
            <a:lvl5pPr lvl="4" rtl="0">
              <a:spcBef>
                <a:spcPts val="0"/>
              </a:spcBef>
              <a:spcAft>
                <a:spcPts val="0"/>
              </a:spcAft>
              <a:buSzPts val="1400"/>
              <a:buChar char="○"/>
              <a:defRPr/>
            </a:lvl5pPr>
            <a:lvl6pPr lvl="5" rtl="0">
              <a:spcBef>
                <a:spcPts val="0"/>
              </a:spcBef>
              <a:spcAft>
                <a:spcPts val="0"/>
              </a:spcAft>
              <a:buSzPts val="1400"/>
              <a:buChar char="■"/>
              <a:defRPr/>
            </a:lvl6pPr>
            <a:lvl7pPr lvl="6" rtl="0">
              <a:spcBef>
                <a:spcPts val="0"/>
              </a:spcBef>
              <a:spcAft>
                <a:spcPts val="0"/>
              </a:spcAft>
              <a:buSzPts val="1400"/>
              <a:buChar char="●"/>
              <a:defRPr/>
            </a:lvl7pPr>
            <a:lvl8pPr lvl="7" rtl="0">
              <a:spcBef>
                <a:spcPts val="0"/>
              </a:spcBef>
              <a:spcAft>
                <a:spcPts val="0"/>
              </a:spcAft>
              <a:buSzPts val="1400"/>
              <a:buChar char="○"/>
              <a:defRPr/>
            </a:lvl8pPr>
            <a:lvl9pPr lvl="8" rtl="0">
              <a:spcBef>
                <a:spcPts val="0"/>
              </a:spcBef>
              <a:spcAft>
                <a:spcPts val="0"/>
              </a:spcAft>
              <a:buSzPts val="1400"/>
              <a:buChar char="■"/>
              <a:defRPr/>
            </a:lvl9pPr>
          </a:lstStyle>
          <a:p/>
        </p:txBody>
      </p:sp>
      <p:sp>
        <p:nvSpPr>
          <p:cNvPr id="2172" name="Google Shape;2172;p25"/>
          <p:cNvSpPr txBox="1"/>
          <p:nvPr>
            <p:ph type="title"/>
          </p:nvPr>
        </p:nvSpPr>
        <p:spPr>
          <a:xfrm>
            <a:off x="1445425" y="476172"/>
            <a:ext cx="6253200" cy="4425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a:latin typeface="Nunito"/>
                <a:ea typeface="Nunito"/>
                <a:cs typeface="Nunito"/>
                <a:sym typeface="Nunito"/>
              </a:defRPr>
            </a:lvl1pPr>
            <a:lvl2pPr lvl="1" rtl="0">
              <a:spcBef>
                <a:spcPts val="0"/>
              </a:spcBef>
              <a:spcAft>
                <a:spcPts val="0"/>
              </a:spcAft>
              <a:buSzPts val="2600"/>
              <a:buNone/>
              <a:defRPr>
                <a:latin typeface="Nunito"/>
                <a:ea typeface="Nunito"/>
                <a:cs typeface="Nunito"/>
                <a:sym typeface="Nunito"/>
              </a:defRPr>
            </a:lvl2pPr>
            <a:lvl3pPr lvl="2" rtl="0">
              <a:spcBef>
                <a:spcPts val="0"/>
              </a:spcBef>
              <a:spcAft>
                <a:spcPts val="0"/>
              </a:spcAft>
              <a:buSzPts val="2600"/>
              <a:buNone/>
              <a:defRPr>
                <a:latin typeface="Nunito"/>
                <a:ea typeface="Nunito"/>
                <a:cs typeface="Nunito"/>
                <a:sym typeface="Nunito"/>
              </a:defRPr>
            </a:lvl3pPr>
            <a:lvl4pPr lvl="3" rtl="0">
              <a:spcBef>
                <a:spcPts val="0"/>
              </a:spcBef>
              <a:spcAft>
                <a:spcPts val="0"/>
              </a:spcAft>
              <a:buSzPts val="2600"/>
              <a:buNone/>
              <a:defRPr>
                <a:latin typeface="Nunito"/>
                <a:ea typeface="Nunito"/>
                <a:cs typeface="Nunito"/>
                <a:sym typeface="Nunito"/>
              </a:defRPr>
            </a:lvl4pPr>
            <a:lvl5pPr lvl="4" rtl="0">
              <a:spcBef>
                <a:spcPts val="0"/>
              </a:spcBef>
              <a:spcAft>
                <a:spcPts val="0"/>
              </a:spcAft>
              <a:buSzPts val="2600"/>
              <a:buNone/>
              <a:defRPr>
                <a:latin typeface="Nunito"/>
                <a:ea typeface="Nunito"/>
                <a:cs typeface="Nunito"/>
                <a:sym typeface="Nunito"/>
              </a:defRPr>
            </a:lvl5pPr>
            <a:lvl6pPr lvl="5" rtl="0">
              <a:spcBef>
                <a:spcPts val="0"/>
              </a:spcBef>
              <a:spcAft>
                <a:spcPts val="0"/>
              </a:spcAft>
              <a:buSzPts val="2600"/>
              <a:buNone/>
              <a:defRPr>
                <a:latin typeface="Nunito"/>
                <a:ea typeface="Nunito"/>
                <a:cs typeface="Nunito"/>
                <a:sym typeface="Nunito"/>
              </a:defRPr>
            </a:lvl6pPr>
            <a:lvl7pPr lvl="6" rtl="0">
              <a:spcBef>
                <a:spcPts val="0"/>
              </a:spcBef>
              <a:spcAft>
                <a:spcPts val="0"/>
              </a:spcAft>
              <a:buSzPts val="2600"/>
              <a:buNone/>
              <a:defRPr>
                <a:latin typeface="Nunito"/>
                <a:ea typeface="Nunito"/>
                <a:cs typeface="Nunito"/>
                <a:sym typeface="Nunito"/>
              </a:defRPr>
            </a:lvl7pPr>
            <a:lvl8pPr lvl="7" rtl="0">
              <a:spcBef>
                <a:spcPts val="0"/>
              </a:spcBef>
              <a:spcAft>
                <a:spcPts val="0"/>
              </a:spcAft>
              <a:buSzPts val="2600"/>
              <a:buNone/>
              <a:defRPr>
                <a:latin typeface="Nunito"/>
                <a:ea typeface="Nunito"/>
                <a:cs typeface="Nunito"/>
                <a:sym typeface="Nunito"/>
              </a:defRPr>
            </a:lvl8pPr>
            <a:lvl9pPr lvl="8" rtl="0">
              <a:spcBef>
                <a:spcPts val="0"/>
              </a:spcBef>
              <a:spcAft>
                <a:spcPts val="0"/>
              </a:spcAft>
              <a:buSzPts val="2600"/>
              <a:buNone/>
              <a:defRPr>
                <a:latin typeface="Nunito"/>
                <a:ea typeface="Nunito"/>
                <a:cs typeface="Nunito"/>
                <a:sym typeface="Nunito"/>
              </a:defRPr>
            </a:lvl9pPr>
          </a:lstStyle>
          <a:p/>
        </p:txBody>
      </p:sp>
      <p:sp>
        <p:nvSpPr>
          <p:cNvPr id="2173" name="Google Shape;2173;p25"/>
          <p:cNvSpPr txBox="1"/>
          <p:nvPr>
            <p:ph type="subTitle" idx="2"/>
          </p:nvPr>
        </p:nvSpPr>
        <p:spPr>
          <a:xfrm>
            <a:off x="1079000" y="3261325"/>
            <a:ext cx="5672700" cy="1158600"/>
          </a:xfrm>
          <a:prstGeom prst="rect">
            <a:avLst/>
          </a:prstGeom>
        </p:spPr>
        <p:txBody>
          <a:bodyPr spcFirstLastPara="1" wrap="square" lIns="91425" tIns="91425" rIns="91425" bIns="91425" anchor="t" anchorCtr="0">
            <a:noAutofit/>
          </a:bodyPr>
          <a:lstStyle>
            <a:lvl1pPr marR="50800" lvl="0" rtl="0">
              <a:spcBef>
                <a:spcPts val="0"/>
              </a:spcBef>
              <a:spcAft>
                <a:spcPts val="0"/>
              </a:spcAft>
              <a:buClr>
                <a:schemeClr val="accent5"/>
              </a:buClr>
              <a:buSzPts val="1400"/>
              <a:buChar char="●"/>
              <a:defRPr/>
            </a:lvl1pPr>
            <a:lvl2pPr lvl="1" rtl="0">
              <a:spcBef>
                <a:spcPts val="0"/>
              </a:spcBef>
              <a:spcAft>
                <a:spcPts val="0"/>
              </a:spcAft>
              <a:buSzPts val="1400"/>
              <a:buChar char="○"/>
              <a:defRPr/>
            </a:lvl2pPr>
            <a:lvl3pPr lvl="2" rtl="0">
              <a:spcBef>
                <a:spcPts val="0"/>
              </a:spcBef>
              <a:spcAft>
                <a:spcPts val="0"/>
              </a:spcAft>
              <a:buSzPts val="1400"/>
              <a:buChar char="■"/>
              <a:defRPr/>
            </a:lvl3pPr>
            <a:lvl4pPr lvl="3" rtl="0">
              <a:spcBef>
                <a:spcPts val="0"/>
              </a:spcBef>
              <a:spcAft>
                <a:spcPts val="0"/>
              </a:spcAft>
              <a:buSzPts val="1400"/>
              <a:buChar char="●"/>
              <a:defRPr/>
            </a:lvl4pPr>
            <a:lvl5pPr lvl="4" rtl="0">
              <a:spcBef>
                <a:spcPts val="0"/>
              </a:spcBef>
              <a:spcAft>
                <a:spcPts val="0"/>
              </a:spcAft>
              <a:buSzPts val="1400"/>
              <a:buChar char="○"/>
              <a:defRPr/>
            </a:lvl5pPr>
            <a:lvl6pPr lvl="5" rtl="0">
              <a:spcBef>
                <a:spcPts val="0"/>
              </a:spcBef>
              <a:spcAft>
                <a:spcPts val="0"/>
              </a:spcAft>
              <a:buSzPts val="1400"/>
              <a:buChar char="■"/>
              <a:defRPr/>
            </a:lvl6pPr>
            <a:lvl7pPr lvl="6" rtl="0">
              <a:spcBef>
                <a:spcPts val="0"/>
              </a:spcBef>
              <a:spcAft>
                <a:spcPts val="0"/>
              </a:spcAft>
              <a:buSzPts val="1400"/>
              <a:buChar char="●"/>
              <a:defRPr/>
            </a:lvl7pPr>
            <a:lvl8pPr lvl="7" rtl="0">
              <a:spcBef>
                <a:spcPts val="0"/>
              </a:spcBef>
              <a:spcAft>
                <a:spcPts val="0"/>
              </a:spcAft>
              <a:buSzPts val="1400"/>
              <a:buChar char="○"/>
              <a:defRPr/>
            </a:lvl8pPr>
            <a:lvl9pPr lvl="8" rtl="0">
              <a:spcBef>
                <a:spcPts val="0"/>
              </a:spcBef>
              <a:spcAft>
                <a:spcPts val="0"/>
              </a:spcAft>
              <a:buSzPts val="1400"/>
              <a:buChar char="■"/>
              <a:defRPr/>
            </a:lvl9pPr>
          </a:lstStyle>
          <a:p/>
        </p:txBody>
      </p:sp>
      <p:sp>
        <p:nvSpPr>
          <p:cNvPr id="2174" name="Google Shape;2174;p25"/>
          <p:cNvSpPr txBox="1"/>
          <p:nvPr>
            <p:ph type="subTitle" idx="3"/>
          </p:nvPr>
        </p:nvSpPr>
        <p:spPr>
          <a:xfrm>
            <a:off x="1079000" y="1267700"/>
            <a:ext cx="1375800" cy="255900"/>
          </a:xfrm>
          <a:prstGeom prst="rect">
            <a:avLst/>
          </a:prstGeom>
        </p:spPr>
        <p:txBody>
          <a:bodyPr spcFirstLastPara="1" wrap="square" lIns="91425" tIns="91425" rIns="91425" bIns="91425" anchor="ctr" anchorCtr="0">
            <a:noAutofit/>
          </a:bodyPr>
          <a:lstStyle>
            <a:lvl1pPr lvl="0">
              <a:spcBef>
                <a:spcPts val="0"/>
              </a:spcBef>
              <a:spcAft>
                <a:spcPts val="0"/>
              </a:spcAft>
              <a:buSzPts val="1400"/>
              <a:buNone/>
              <a:defRPr sz="1600" b="1">
                <a:highlight>
                  <a:schemeClr val="accent5"/>
                </a:highlight>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75" name="Google Shape;2175;p25"/>
          <p:cNvSpPr txBox="1"/>
          <p:nvPr>
            <p:ph type="subTitle" idx="4"/>
          </p:nvPr>
        </p:nvSpPr>
        <p:spPr>
          <a:xfrm>
            <a:off x="1079000" y="3005425"/>
            <a:ext cx="1375800" cy="2559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sz="1600" b="1">
                <a:highlight>
                  <a:schemeClr val="accent5"/>
                </a:highlight>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hanks!">
  <p:cSld name="CUSTOM_9">
    <p:spTree>
      <p:nvGrpSpPr>
        <p:cNvPr id="2176" name="Shape 2176"/>
        <p:cNvGrpSpPr/>
        <p:nvPr/>
      </p:nvGrpSpPr>
      <p:grpSpPr>
        <a:xfrm>
          <a:off x="0" y="0"/>
          <a:ext cx="0" cy="0"/>
          <a:chOff x="0" y="0"/>
          <a:chExt cx="0" cy="0"/>
        </a:xfrm>
      </p:grpSpPr>
      <p:sp>
        <p:nvSpPr>
          <p:cNvPr id="2177" name="Google Shape;2177;p26"/>
          <p:cNvSpPr txBox="1"/>
          <p:nvPr>
            <p:ph type="ctrTitle"/>
          </p:nvPr>
        </p:nvSpPr>
        <p:spPr>
          <a:xfrm>
            <a:off x="2746800" y="570443"/>
            <a:ext cx="3650100" cy="1110600"/>
          </a:xfrm>
          <a:prstGeom prst="rect">
            <a:avLst/>
          </a:prstGeom>
          <a:solidFill>
            <a:schemeClr val="accent5"/>
          </a:solidFill>
        </p:spPr>
        <p:txBody>
          <a:bodyPr spcFirstLastPara="1" wrap="square" lIns="91425" tIns="91425" rIns="91425" bIns="91425" anchor="b" anchorCtr="0">
            <a:noAutofit/>
          </a:bodyPr>
          <a:lstStyle>
            <a:lvl1pPr lvl="0" algn="ctr" rtl="0">
              <a:spcBef>
                <a:spcPts val="0"/>
              </a:spcBef>
              <a:spcAft>
                <a:spcPts val="0"/>
              </a:spcAft>
              <a:buSzPts val="4500"/>
              <a:buNone/>
              <a:defRPr sz="60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p:txBody>
      </p:sp>
      <p:sp>
        <p:nvSpPr>
          <p:cNvPr id="2178" name="Google Shape;2178;p26"/>
          <p:cNvSpPr txBox="1"/>
          <p:nvPr>
            <p:ph type="subTitle" idx="1"/>
          </p:nvPr>
        </p:nvSpPr>
        <p:spPr>
          <a:xfrm>
            <a:off x="2746800" y="1771943"/>
            <a:ext cx="3650100" cy="3672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Font typeface="Varela Round" panose="00000500000000000000"/>
              <a:buNone/>
              <a:defRPr sz="1600" b="1"/>
            </a:lvl1pPr>
            <a:lvl2pPr lvl="1" algn="ctr" rtl="0">
              <a:lnSpc>
                <a:spcPct val="100000"/>
              </a:lnSpc>
              <a:spcBef>
                <a:spcPts val="0"/>
              </a:spcBef>
              <a:spcAft>
                <a:spcPts val="0"/>
              </a:spcAft>
              <a:buSzPts val="2800"/>
              <a:buFont typeface="Varela Round" panose="00000500000000000000"/>
              <a:buNone/>
              <a:defRPr sz="2800" b="1">
                <a:latin typeface="Varela Round" panose="00000500000000000000"/>
                <a:ea typeface="Varela Round" panose="00000500000000000000"/>
                <a:cs typeface="Varela Round" panose="00000500000000000000"/>
                <a:sym typeface="Varela Round" panose="00000500000000000000"/>
              </a:defRPr>
            </a:lvl2pPr>
            <a:lvl3pPr lvl="2" algn="ctr" rtl="0">
              <a:lnSpc>
                <a:spcPct val="100000"/>
              </a:lnSpc>
              <a:spcBef>
                <a:spcPts val="0"/>
              </a:spcBef>
              <a:spcAft>
                <a:spcPts val="0"/>
              </a:spcAft>
              <a:buSzPts val="2800"/>
              <a:buFont typeface="Varela Round" panose="00000500000000000000"/>
              <a:buNone/>
              <a:defRPr sz="2800" b="1">
                <a:latin typeface="Varela Round" panose="00000500000000000000"/>
                <a:ea typeface="Varela Round" panose="00000500000000000000"/>
                <a:cs typeface="Varela Round" panose="00000500000000000000"/>
                <a:sym typeface="Varela Round" panose="00000500000000000000"/>
              </a:defRPr>
            </a:lvl3pPr>
            <a:lvl4pPr lvl="3" algn="ctr" rtl="0">
              <a:lnSpc>
                <a:spcPct val="100000"/>
              </a:lnSpc>
              <a:spcBef>
                <a:spcPts val="0"/>
              </a:spcBef>
              <a:spcAft>
                <a:spcPts val="0"/>
              </a:spcAft>
              <a:buSzPts val="2800"/>
              <a:buFont typeface="Varela Round" panose="00000500000000000000"/>
              <a:buNone/>
              <a:defRPr sz="2800" b="1">
                <a:latin typeface="Varela Round" panose="00000500000000000000"/>
                <a:ea typeface="Varela Round" panose="00000500000000000000"/>
                <a:cs typeface="Varela Round" panose="00000500000000000000"/>
                <a:sym typeface="Varela Round" panose="00000500000000000000"/>
              </a:defRPr>
            </a:lvl4pPr>
            <a:lvl5pPr lvl="4" algn="ctr" rtl="0">
              <a:lnSpc>
                <a:spcPct val="100000"/>
              </a:lnSpc>
              <a:spcBef>
                <a:spcPts val="0"/>
              </a:spcBef>
              <a:spcAft>
                <a:spcPts val="0"/>
              </a:spcAft>
              <a:buSzPts val="2800"/>
              <a:buFont typeface="Varela Round" panose="00000500000000000000"/>
              <a:buNone/>
              <a:defRPr sz="2800" b="1">
                <a:latin typeface="Varela Round" panose="00000500000000000000"/>
                <a:ea typeface="Varela Round" panose="00000500000000000000"/>
                <a:cs typeface="Varela Round" panose="00000500000000000000"/>
                <a:sym typeface="Varela Round" panose="00000500000000000000"/>
              </a:defRPr>
            </a:lvl5pPr>
            <a:lvl6pPr lvl="5" algn="ctr" rtl="0">
              <a:lnSpc>
                <a:spcPct val="100000"/>
              </a:lnSpc>
              <a:spcBef>
                <a:spcPts val="0"/>
              </a:spcBef>
              <a:spcAft>
                <a:spcPts val="0"/>
              </a:spcAft>
              <a:buSzPts val="2800"/>
              <a:buFont typeface="Varela Round" panose="00000500000000000000"/>
              <a:buNone/>
              <a:defRPr sz="2800" b="1">
                <a:latin typeface="Varela Round" panose="00000500000000000000"/>
                <a:ea typeface="Varela Round" panose="00000500000000000000"/>
                <a:cs typeface="Varela Round" panose="00000500000000000000"/>
                <a:sym typeface="Varela Round" panose="00000500000000000000"/>
              </a:defRPr>
            </a:lvl6pPr>
            <a:lvl7pPr lvl="6" algn="ctr" rtl="0">
              <a:lnSpc>
                <a:spcPct val="100000"/>
              </a:lnSpc>
              <a:spcBef>
                <a:spcPts val="0"/>
              </a:spcBef>
              <a:spcAft>
                <a:spcPts val="0"/>
              </a:spcAft>
              <a:buSzPts val="2800"/>
              <a:buFont typeface="Varela Round" panose="00000500000000000000"/>
              <a:buNone/>
              <a:defRPr sz="2800" b="1">
                <a:latin typeface="Varela Round" panose="00000500000000000000"/>
                <a:ea typeface="Varela Round" panose="00000500000000000000"/>
                <a:cs typeface="Varela Round" panose="00000500000000000000"/>
                <a:sym typeface="Varela Round" panose="00000500000000000000"/>
              </a:defRPr>
            </a:lvl7pPr>
            <a:lvl8pPr lvl="7" algn="ctr" rtl="0">
              <a:lnSpc>
                <a:spcPct val="100000"/>
              </a:lnSpc>
              <a:spcBef>
                <a:spcPts val="0"/>
              </a:spcBef>
              <a:spcAft>
                <a:spcPts val="0"/>
              </a:spcAft>
              <a:buSzPts val="2800"/>
              <a:buFont typeface="Varela Round" panose="00000500000000000000"/>
              <a:buNone/>
              <a:defRPr sz="2800" b="1">
                <a:latin typeface="Varela Round" panose="00000500000000000000"/>
                <a:ea typeface="Varela Round" panose="00000500000000000000"/>
                <a:cs typeface="Varela Round" panose="00000500000000000000"/>
                <a:sym typeface="Varela Round" panose="00000500000000000000"/>
              </a:defRPr>
            </a:lvl8pPr>
            <a:lvl9pPr lvl="8" algn="ctr" rtl="0">
              <a:lnSpc>
                <a:spcPct val="100000"/>
              </a:lnSpc>
              <a:spcBef>
                <a:spcPts val="0"/>
              </a:spcBef>
              <a:spcAft>
                <a:spcPts val="0"/>
              </a:spcAft>
              <a:buSzPts val="2800"/>
              <a:buFont typeface="Varela Round" panose="00000500000000000000"/>
              <a:buNone/>
              <a:defRPr sz="2800" b="1">
                <a:latin typeface="Varela Round" panose="00000500000000000000"/>
                <a:ea typeface="Varela Round" panose="00000500000000000000"/>
                <a:cs typeface="Varela Round" panose="00000500000000000000"/>
                <a:sym typeface="Varela Round" panose="00000500000000000000"/>
              </a:defRPr>
            </a:lvl9pPr>
          </a:lstStyle>
          <a:p/>
        </p:txBody>
      </p:sp>
      <p:sp>
        <p:nvSpPr>
          <p:cNvPr id="2179" name="Google Shape;2179;p26"/>
          <p:cNvSpPr txBox="1"/>
          <p:nvPr>
            <p:ph type="subTitle" idx="2"/>
          </p:nvPr>
        </p:nvSpPr>
        <p:spPr>
          <a:xfrm>
            <a:off x="2746800" y="2230056"/>
            <a:ext cx="3650100" cy="6345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1600"/>
              <a:buFont typeface="Varela Round" panose="00000500000000000000"/>
              <a:buNone/>
              <a:defRPr/>
            </a:lvl1pPr>
            <a:lvl2pPr lvl="1" algn="ctr" rtl="0">
              <a:lnSpc>
                <a:spcPct val="100000"/>
              </a:lnSpc>
              <a:spcBef>
                <a:spcPts val="0"/>
              </a:spcBef>
              <a:spcAft>
                <a:spcPts val="0"/>
              </a:spcAft>
              <a:buSzPts val="2800"/>
              <a:buFont typeface="Varela Round" panose="00000500000000000000"/>
              <a:buNone/>
              <a:defRPr sz="2800">
                <a:latin typeface="Varela Round" panose="00000500000000000000"/>
                <a:ea typeface="Varela Round" panose="00000500000000000000"/>
                <a:cs typeface="Varela Round" panose="00000500000000000000"/>
                <a:sym typeface="Varela Round" panose="00000500000000000000"/>
              </a:defRPr>
            </a:lvl2pPr>
            <a:lvl3pPr lvl="2" algn="ctr" rtl="0">
              <a:lnSpc>
                <a:spcPct val="100000"/>
              </a:lnSpc>
              <a:spcBef>
                <a:spcPts val="0"/>
              </a:spcBef>
              <a:spcAft>
                <a:spcPts val="0"/>
              </a:spcAft>
              <a:buSzPts val="2800"/>
              <a:buFont typeface="Varela Round" panose="00000500000000000000"/>
              <a:buNone/>
              <a:defRPr sz="2800">
                <a:latin typeface="Varela Round" panose="00000500000000000000"/>
                <a:ea typeface="Varela Round" panose="00000500000000000000"/>
                <a:cs typeface="Varela Round" panose="00000500000000000000"/>
                <a:sym typeface="Varela Round" panose="00000500000000000000"/>
              </a:defRPr>
            </a:lvl3pPr>
            <a:lvl4pPr lvl="3" algn="ctr" rtl="0">
              <a:lnSpc>
                <a:spcPct val="100000"/>
              </a:lnSpc>
              <a:spcBef>
                <a:spcPts val="0"/>
              </a:spcBef>
              <a:spcAft>
                <a:spcPts val="0"/>
              </a:spcAft>
              <a:buSzPts val="2800"/>
              <a:buFont typeface="Varela Round" panose="00000500000000000000"/>
              <a:buNone/>
              <a:defRPr sz="2800">
                <a:latin typeface="Varela Round" panose="00000500000000000000"/>
                <a:ea typeface="Varela Round" panose="00000500000000000000"/>
                <a:cs typeface="Varela Round" panose="00000500000000000000"/>
                <a:sym typeface="Varela Round" panose="00000500000000000000"/>
              </a:defRPr>
            </a:lvl4pPr>
            <a:lvl5pPr lvl="4" algn="ctr" rtl="0">
              <a:lnSpc>
                <a:spcPct val="100000"/>
              </a:lnSpc>
              <a:spcBef>
                <a:spcPts val="0"/>
              </a:spcBef>
              <a:spcAft>
                <a:spcPts val="0"/>
              </a:spcAft>
              <a:buSzPts val="2800"/>
              <a:buFont typeface="Varela Round" panose="00000500000000000000"/>
              <a:buNone/>
              <a:defRPr sz="2800">
                <a:latin typeface="Varela Round" panose="00000500000000000000"/>
                <a:ea typeface="Varela Round" panose="00000500000000000000"/>
                <a:cs typeface="Varela Round" panose="00000500000000000000"/>
                <a:sym typeface="Varela Round" panose="00000500000000000000"/>
              </a:defRPr>
            </a:lvl5pPr>
            <a:lvl6pPr lvl="5" algn="ctr" rtl="0">
              <a:lnSpc>
                <a:spcPct val="100000"/>
              </a:lnSpc>
              <a:spcBef>
                <a:spcPts val="0"/>
              </a:spcBef>
              <a:spcAft>
                <a:spcPts val="0"/>
              </a:spcAft>
              <a:buSzPts val="2800"/>
              <a:buFont typeface="Varela Round" panose="00000500000000000000"/>
              <a:buNone/>
              <a:defRPr sz="2800">
                <a:latin typeface="Varela Round" panose="00000500000000000000"/>
                <a:ea typeface="Varela Round" panose="00000500000000000000"/>
                <a:cs typeface="Varela Round" panose="00000500000000000000"/>
                <a:sym typeface="Varela Round" panose="00000500000000000000"/>
              </a:defRPr>
            </a:lvl6pPr>
            <a:lvl7pPr lvl="6" algn="ctr" rtl="0">
              <a:lnSpc>
                <a:spcPct val="100000"/>
              </a:lnSpc>
              <a:spcBef>
                <a:spcPts val="0"/>
              </a:spcBef>
              <a:spcAft>
                <a:spcPts val="0"/>
              </a:spcAft>
              <a:buSzPts val="2800"/>
              <a:buFont typeface="Varela Round" panose="00000500000000000000"/>
              <a:buNone/>
              <a:defRPr sz="2800">
                <a:latin typeface="Varela Round" panose="00000500000000000000"/>
                <a:ea typeface="Varela Round" panose="00000500000000000000"/>
                <a:cs typeface="Varela Round" panose="00000500000000000000"/>
                <a:sym typeface="Varela Round" panose="00000500000000000000"/>
              </a:defRPr>
            </a:lvl7pPr>
            <a:lvl8pPr lvl="7" algn="ctr" rtl="0">
              <a:lnSpc>
                <a:spcPct val="100000"/>
              </a:lnSpc>
              <a:spcBef>
                <a:spcPts val="0"/>
              </a:spcBef>
              <a:spcAft>
                <a:spcPts val="0"/>
              </a:spcAft>
              <a:buSzPts val="2800"/>
              <a:buFont typeface="Varela Round" panose="00000500000000000000"/>
              <a:buNone/>
              <a:defRPr sz="2800">
                <a:latin typeface="Varela Round" panose="00000500000000000000"/>
                <a:ea typeface="Varela Round" panose="00000500000000000000"/>
                <a:cs typeface="Varela Round" panose="00000500000000000000"/>
                <a:sym typeface="Varela Round" panose="00000500000000000000"/>
              </a:defRPr>
            </a:lvl8pPr>
            <a:lvl9pPr lvl="8" algn="ctr" rtl="0">
              <a:lnSpc>
                <a:spcPct val="100000"/>
              </a:lnSpc>
              <a:spcBef>
                <a:spcPts val="0"/>
              </a:spcBef>
              <a:spcAft>
                <a:spcPts val="0"/>
              </a:spcAft>
              <a:buSzPts val="2800"/>
              <a:buFont typeface="Varela Round" panose="00000500000000000000"/>
              <a:buNone/>
              <a:defRPr sz="2800">
                <a:latin typeface="Varela Round" panose="00000500000000000000"/>
                <a:ea typeface="Varela Round" panose="00000500000000000000"/>
                <a:cs typeface="Varela Round" panose="00000500000000000000"/>
                <a:sym typeface="Varela Round" panose="00000500000000000000"/>
              </a:defRPr>
            </a:lvl9pPr>
          </a:lstStyle>
          <a:p/>
        </p:txBody>
      </p:sp>
      <p:sp>
        <p:nvSpPr>
          <p:cNvPr id="2180" name="Google Shape;2180;p26"/>
          <p:cNvSpPr txBox="1"/>
          <p:nvPr/>
        </p:nvSpPr>
        <p:spPr>
          <a:xfrm>
            <a:off x="2898300" y="3454625"/>
            <a:ext cx="3347400" cy="876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GB" sz="1200" b="1">
                <a:solidFill>
                  <a:schemeClr val="dk2"/>
                </a:solidFill>
                <a:latin typeface="Nunito"/>
                <a:ea typeface="Nunito"/>
                <a:cs typeface="Nunito"/>
                <a:sym typeface="Nunito"/>
              </a:rPr>
              <a:t>CREDITS:</a:t>
            </a:r>
            <a:r>
              <a:rPr lang="en-GB" sz="1200">
                <a:solidFill>
                  <a:schemeClr val="dk2"/>
                </a:solidFill>
                <a:latin typeface="Nunito"/>
                <a:ea typeface="Nunito"/>
                <a:cs typeface="Nunito"/>
                <a:sym typeface="Nunito"/>
              </a:rPr>
              <a:t> This presentation template was created by </a:t>
            </a:r>
            <a:r>
              <a:rPr lang="en-GB" sz="1200" b="1">
                <a:solidFill>
                  <a:schemeClr val="dk2"/>
                </a:solidFill>
                <a:uFill>
                  <a:noFill/>
                </a:uFill>
                <a:latin typeface="Nunito"/>
                <a:ea typeface="Nunito"/>
                <a:cs typeface="Nunito"/>
                <a:sym typeface="Nunito"/>
                <a:hlinkClick r:id="rId2"/>
              </a:rPr>
              <a:t>Slidesgo</a:t>
            </a:r>
            <a:r>
              <a:rPr lang="en-GB" sz="1200">
                <a:solidFill>
                  <a:schemeClr val="dk2"/>
                </a:solidFill>
                <a:latin typeface="Nunito"/>
                <a:ea typeface="Nunito"/>
                <a:cs typeface="Nunito"/>
                <a:sym typeface="Nunito"/>
              </a:rPr>
              <a:t>, including icons by </a:t>
            </a:r>
            <a:r>
              <a:rPr lang="en-GB" sz="1200" b="1">
                <a:solidFill>
                  <a:schemeClr val="dk2"/>
                </a:solidFill>
                <a:uFill>
                  <a:noFill/>
                </a:uFill>
                <a:latin typeface="Nunito"/>
                <a:ea typeface="Nunito"/>
                <a:cs typeface="Nunito"/>
                <a:sym typeface="Nunito"/>
                <a:hlinkClick r:id="rId3"/>
              </a:rPr>
              <a:t>Flaticon</a:t>
            </a:r>
            <a:r>
              <a:rPr lang="en-GB" sz="1200">
                <a:solidFill>
                  <a:schemeClr val="dk2"/>
                </a:solidFill>
                <a:latin typeface="Nunito"/>
                <a:ea typeface="Nunito"/>
                <a:cs typeface="Nunito"/>
                <a:sym typeface="Nunito"/>
              </a:rPr>
              <a:t>, infographics &amp; images by </a:t>
            </a:r>
            <a:r>
              <a:rPr lang="en-GB" sz="1200" b="1">
                <a:solidFill>
                  <a:schemeClr val="dk2"/>
                </a:solidFill>
                <a:uFill>
                  <a:noFill/>
                </a:uFill>
                <a:latin typeface="Nunito"/>
                <a:ea typeface="Nunito"/>
                <a:cs typeface="Nunito"/>
                <a:sym typeface="Nunito"/>
                <a:hlinkClick r:id="rId4"/>
              </a:rPr>
              <a:t>Freepik</a:t>
            </a:r>
            <a:r>
              <a:rPr lang="en-GB" sz="1200">
                <a:solidFill>
                  <a:schemeClr val="dk2"/>
                </a:solidFill>
                <a:latin typeface="Nunito"/>
                <a:ea typeface="Nunito"/>
                <a:cs typeface="Nunito"/>
                <a:sym typeface="Nunito"/>
              </a:rPr>
              <a:t>.</a:t>
            </a:r>
            <a:endParaRPr sz="1200">
              <a:solidFill>
                <a:schemeClr val="dk2"/>
              </a:solidFill>
              <a:latin typeface="Nunito"/>
              <a:ea typeface="Nunito"/>
              <a:cs typeface="Nunito"/>
              <a:sym typeface="Nunito"/>
            </a:endParaRPr>
          </a:p>
          <a:p>
            <a:pPr marL="0" lvl="0" indent="0" algn="ctr" rtl="0">
              <a:spcBef>
                <a:spcPts val="0"/>
              </a:spcBef>
              <a:spcAft>
                <a:spcPts val="0"/>
              </a:spcAft>
              <a:buClr>
                <a:srgbClr val="000000"/>
              </a:buClr>
              <a:buSzPts val="1100"/>
              <a:buFont typeface="Arial" panose="020B0604020202020204"/>
              <a:buNone/>
            </a:pPr>
            <a:endParaRPr>
              <a:solidFill>
                <a:schemeClr val="dk2"/>
              </a:solidFill>
              <a:latin typeface="Nunito"/>
              <a:ea typeface="Nunito"/>
              <a:cs typeface="Nunito"/>
              <a:sym typeface="Nunito"/>
            </a:endParaRPr>
          </a:p>
        </p:txBody>
      </p:sp>
      <p:grpSp>
        <p:nvGrpSpPr>
          <p:cNvPr id="2181" name="Google Shape;2181;p26"/>
          <p:cNvGrpSpPr/>
          <p:nvPr/>
        </p:nvGrpSpPr>
        <p:grpSpPr>
          <a:xfrm rot="-2700000">
            <a:off x="7553057" y="1278899"/>
            <a:ext cx="933576" cy="924547"/>
            <a:chOff x="468200" y="1667900"/>
            <a:chExt cx="1085575" cy="1075075"/>
          </a:xfrm>
        </p:grpSpPr>
        <p:sp>
          <p:nvSpPr>
            <p:cNvPr id="2182" name="Google Shape;2182;p26"/>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83" name="Google Shape;2183;p26"/>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84" name="Google Shape;2184;p26"/>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85" name="Google Shape;2185;p26"/>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86" name="Google Shape;2186;p26"/>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87" name="Google Shape;2187;p26"/>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88" name="Google Shape;2188;p26"/>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89" name="Google Shape;2189;p26"/>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90" name="Google Shape;2190;p26"/>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91" name="Google Shape;2191;p26"/>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92" name="Google Shape;2192;p26"/>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93" name="Google Shape;2193;p26"/>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94" name="Google Shape;2194;p26"/>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95" name="Google Shape;2195;p26"/>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96" name="Google Shape;2196;p26"/>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97" name="Google Shape;2197;p26"/>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98" name="Google Shape;2198;p26"/>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199" name="Google Shape;2199;p26"/>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0" name="Google Shape;2200;p26"/>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1" name="Google Shape;2201;p26"/>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2" name="Google Shape;2202;p26"/>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3" name="Google Shape;2203;p26"/>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4" name="Google Shape;2204;p26"/>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5" name="Google Shape;2205;p26"/>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6" name="Google Shape;2206;p26"/>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7" name="Google Shape;2207;p26"/>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8" name="Google Shape;2208;p26"/>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09" name="Google Shape;2209;p26"/>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10" name="Google Shape;2210;p26"/>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11" name="Google Shape;2211;p26"/>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12" name="Google Shape;2212;p26"/>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13" name="Google Shape;2213;p26"/>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14" name="Google Shape;2214;p26"/>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15" name="Google Shape;2215;p26"/>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16" name="Google Shape;2216;p26"/>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17" name="Google Shape;2217;p26"/>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18" name="Google Shape;2218;p26"/>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19" name="Google Shape;2219;p26"/>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20" name="Google Shape;2220;p26"/>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21" name="Google Shape;2221;p26"/>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22" name="Google Shape;2222;p26"/>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23" name="Google Shape;2223;p26"/>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24" name="Google Shape;2224;p26"/>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25" name="Google Shape;2225;p26"/>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26" name="Google Shape;2226;p26"/>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27" name="Google Shape;2227;p26"/>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28" name="Google Shape;2228;p26"/>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29" name="Google Shape;2229;p26"/>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30" name="Google Shape;2230;p26"/>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31" name="Google Shape;2231;p26"/>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32" name="Google Shape;2232;p26"/>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33" name="Google Shape;2233;p26"/>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34" name="Google Shape;2234;p26"/>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35" name="Google Shape;2235;p26"/>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36" name="Google Shape;2236;p26"/>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37" name="Google Shape;2237;p26"/>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38" name="Google Shape;2238;p26"/>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39" name="Google Shape;2239;p26"/>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40" name="Google Shape;2240;p26"/>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41" name="Google Shape;2241;p26"/>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42" name="Google Shape;2242;p26"/>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43" name="Google Shape;2243;p26"/>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44" name="Google Shape;2244;p26"/>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45" name="Google Shape;2245;p26"/>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246" name="Google Shape;2246;p26"/>
          <p:cNvGrpSpPr/>
          <p:nvPr/>
        </p:nvGrpSpPr>
        <p:grpSpPr>
          <a:xfrm>
            <a:off x="-506208" y="2873730"/>
            <a:ext cx="1426663" cy="1412864"/>
            <a:chOff x="468200" y="1667900"/>
            <a:chExt cx="1085575" cy="1075075"/>
          </a:xfrm>
        </p:grpSpPr>
        <p:sp>
          <p:nvSpPr>
            <p:cNvPr id="2247" name="Google Shape;2247;p26"/>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48" name="Google Shape;2248;p26"/>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49" name="Google Shape;2249;p26"/>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50" name="Google Shape;2250;p26"/>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51" name="Google Shape;2251;p26"/>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52" name="Google Shape;2252;p26"/>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53" name="Google Shape;2253;p26"/>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54" name="Google Shape;2254;p26"/>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55" name="Google Shape;2255;p26"/>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56" name="Google Shape;2256;p26"/>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57" name="Google Shape;2257;p26"/>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58" name="Google Shape;2258;p26"/>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59" name="Google Shape;2259;p26"/>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60" name="Google Shape;2260;p26"/>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61" name="Google Shape;2261;p26"/>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62" name="Google Shape;2262;p26"/>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63" name="Google Shape;2263;p26"/>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64" name="Google Shape;2264;p26"/>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65" name="Google Shape;2265;p26"/>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66" name="Google Shape;2266;p26"/>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67" name="Google Shape;2267;p26"/>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68" name="Google Shape;2268;p26"/>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69" name="Google Shape;2269;p26"/>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70" name="Google Shape;2270;p26"/>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71" name="Google Shape;2271;p26"/>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72" name="Google Shape;2272;p26"/>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73" name="Google Shape;2273;p26"/>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74" name="Google Shape;2274;p26"/>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75" name="Google Shape;2275;p26"/>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76" name="Google Shape;2276;p26"/>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77" name="Google Shape;2277;p26"/>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78" name="Google Shape;2278;p26"/>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79" name="Google Shape;2279;p26"/>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80" name="Google Shape;2280;p26"/>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81" name="Google Shape;2281;p26"/>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82" name="Google Shape;2282;p26"/>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83" name="Google Shape;2283;p26"/>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84" name="Google Shape;2284;p26"/>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85" name="Google Shape;2285;p26"/>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86" name="Google Shape;2286;p26"/>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87" name="Google Shape;2287;p26"/>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88" name="Google Shape;2288;p26"/>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89" name="Google Shape;2289;p26"/>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90" name="Google Shape;2290;p26"/>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91" name="Google Shape;2291;p26"/>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92" name="Google Shape;2292;p26"/>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93" name="Google Shape;2293;p26"/>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94" name="Google Shape;2294;p26"/>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95" name="Google Shape;2295;p26"/>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96" name="Google Shape;2296;p26"/>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97" name="Google Shape;2297;p26"/>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98" name="Google Shape;2298;p26"/>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299" name="Google Shape;2299;p26"/>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00" name="Google Shape;2300;p26"/>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01" name="Google Shape;2301;p26"/>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02" name="Google Shape;2302;p26"/>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03" name="Google Shape;2303;p26"/>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04" name="Google Shape;2304;p26"/>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05" name="Google Shape;2305;p26"/>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06" name="Google Shape;2306;p26"/>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07" name="Google Shape;2307;p26"/>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08" name="Google Shape;2308;p26"/>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09" name="Google Shape;2309;p26"/>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10" name="Google Shape;2310;p26"/>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311" name="Google Shape;2311;p26"/>
          <p:cNvGrpSpPr/>
          <p:nvPr/>
        </p:nvGrpSpPr>
        <p:grpSpPr>
          <a:xfrm>
            <a:off x="-1360678" y="1245740"/>
            <a:ext cx="1826458" cy="526203"/>
            <a:chOff x="7908500" y="272200"/>
            <a:chExt cx="1374000" cy="395850"/>
          </a:xfrm>
        </p:grpSpPr>
        <p:sp>
          <p:nvSpPr>
            <p:cNvPr id="2312" name="Google Shape;2312;p26"/>
            <p:cNvSpPr/>
            <p:nvPr/>
          </p:nvSpPr>
          <p:spPr>
            <a:xfrm>
              <a:off x="7908800" y="272200"/>
              <a:ext cx="1373700" cy="120275"/>
            </a:xfrm>
            <a:custGeom>
              <a:avLst/>
              <a:gdLst/>
              <a:ahLst/>
              <a:cxnLst/>
              <a:rect l="l" t="t" r="r" b="b"/>
              <a:pathLst>
                <a:path w="54948" h="4811" extrusionOk="0">
                  <a:moveTo>
                    <a:pt x="4202" y="1"/>
                  </a:moveTo>
                  <a:cubicBezTo>
                    <a:pt x="2944" y="1"/>
                    <a:pt x="1680" y="349"/>
                    <a:pt x="560" y="1058"/>
                  </a:cubicBezTo>
                  <a:cubicBezTo>
                    <a:pt x="84" y="1367"/>
                    <a:pt x="0" y="2034"/>
                    <a:pt x="381" y="2462"/>
                  </a:cubicBezTo>
                  <a:cubicBezTo>
                    <a:pt x="567" y="2669"/>
                    <a:pt x="825" y="2778"/>
                    <a:pt x="1084" y="2778"/>
                  </a:cubicBezTo>
                  <a:cubicBezTo>
                    <a:pt x="1258" y="2778"/>
                    <a:pt x="1431" y="2729"/>
                    <a:pt x="1584" y="2629"/>
                  </a:cubicBezTo>
                  <a:cubicBezTo>
                    <a:pt x="2388" y="2126"/>
                    <a:pt x="3297" y="1878"/>
                    <a:pt x="4202" y="1878"/>
                  </a:cubicBezTo>
                  <a:cubicBezTo>
                    <a:pt x="5373" y="1878"/>
                    <a:pt x="6539" y="2293"/>
                    <a:pt x="7466" y="3105"/>
                  </a:cubicBezTo>
                  <a:cubicBezTo>
                    <a:pt x="8752" y="4242"/>
                    <a:pt x="10356" y="4811"/>
                    <a:pt x="11960" y="4811"/>
                  </a:cubicBezTo>
                  <a:cubicBezTo>
                    <a:pt x="13565" y="4811"/>
                    <a:pt x="15169" y="4242"/>
                    <a:pt x="16455" y="3105"/>
                  </a:cubicBezTo>
                  <a:cubicBezTo>
                    <a:pt x="17389" y="2290"/>
                    <a:pt x="18553" y="1882"/>
                    <a:pt x="19716" y="1882"/>
                  </a:cubicBezTo>
                  <a:cubicBezTo>
                    <a:pt x="20878" y="1882"/>
                    <a:pt x="22039" y="2290"/>
                    <a:pt x="22968" y="3105"/>
                  </a:cubicBezTo>
                  <a:cubicBezTo>
                    <a:pt x="24253" y="4242"/>
                    <a:pt x="25861" y="4811"/>
                    <a:pt x="27468" y="4811"/>
                  </a:cubicBezTo>
                  <a:cubicBezTo>
                    <a:pt x="29075" y="4811"/>
                    <a:pt x="30683" y="4242"/>
                    <a:pt x="31969" y="3105"/>
                  </a:cubicBezTo>
                  <a:cubicBezTo>
                    <a:pt x="32897" y="2290"/>
                    <a:pt x="34061" y="1882"/>
                    <a:pt x="35225" y="1882"/>
                  </a:cubicBezTo>
                  <a:cubicBezTo>
                    <a:pt x="36389" y="1882"/>
                    <a:pt x="37553" y="2290"/>
                    <a:pt x="38481" y="3105"/>
                  </a:cubicBezTo>
                  <a:cubicBezTo>
                    <a:pt x="39720" y="4201"/>
                    <a:pt x="41327" y="4808"/>
                    <a:pt x="42982" y="4808"/>
                  </a:cubicBezTo>
                  <a:cubicBezTo>
                    <a:pt x="44637" y="4808"/>
                    <a:pt x="46244" y="4201"/>
                    <a:pt x="47483" y="3105"/>
                  </a:cubicBezTo>
                  <a:cubicBezTo>
                    <a:pt x="48403" y="2293"/>
                    <a:pt x="49565" y="1878"/>
                    <a:pt x="50735" y="1878"/>
                  </a:cubicBezTo>
                  <a:cubicBezTo>
                    <a:pt x="51639" y="1878"/>
                    <a:pt x="52548" y="2126"/>
                    <a:pt x="53352" y="2629"/>
                  </a:cubicBezTo>
                  <a:cubicBezTo>
                    <a:pt x="53510" y="2729"/>
                    <a:pt x="53686" y="2778"/>
                    <a:pt x="53861" y="2778"/>
                  </a:cubicBezTo>
                  <a:cubicBezTo>
                    <a:pt x="54123" y="2778"/>
                    <a:pt x="54381" y="2669"/>
                    <a:pt x="54567" y="2462"/>
                  </a:cubicBezTo>
                  <a:cubicBezTo>
                    <a:pt x="54948" y="2034"/>
                    <a:pt x="54853" y="1367"/>
                    <a:pt x="54376" y="1058"/>
                  </a:cubicBezTo>
                  <a:cubicBezTo>
                    <a:pt x="53256" y="349"/>
                    <a:pt x="51992" y="1"/>
                    <a:pt x="50734" y="1"/>
                  </a:cubicBezTo>
                  <a:cubicBezTo>
                    <a:pt x="49118" y="1"/>
                    <a:pt x="47511" y="576"/>
                    <a:pt x="46232" y="1700"/>
                  </a:cubicBezTo>
                  <a:cubicBezTo>
                    <a:pt x="45304" y="2522"/>
                    <a:pt x="44143" y="2933"/>
                    <a:pt x="42982" y="2933"/>
                  </a:cubicBezTo>
                  <a:cubicBezTo>
                    <a:pt x="41821" y="2933"/>
                    <a:pt x="40660" y="2522"/>
                    <a:pt x="39732" y="1700"/>
                  </a:cubicBezTo>
                  <a:cubicBezTo>
                    <a:pt x="38440" y="569"/>
                    <a:pt x="36832" y="4"/>
                    <a:pt x="35227" y="4"/>
                  </a:cubicBezTo>
                  <a:cubicBezTo>
                    <a:pt x="33621" y="4"/>
                    <a:pt x="32016" y="569"/>
                    <a:pt x="30730" y="1700"/>
                  </a:cubicBezTo>
                  <a:cubicBezTo>
                    <a:pt x="29796" y="2522"/>
                    <a:pt x="28632" y="2933"/>
                    <a:pt x="27470" y="2933"/>
                  </a:cubicBezTo>
                  <a:cubicBezTo>
                    <a:pt x="26307" y="2933"/>
                    <a:pt x="25146" y="2522"/>
                    <a:pt x="24218" y="1700"/>
                  </a:cubicBezTo>
                  <a:cubicBezTo>
                    <a:pt x="22932" y="569"/>
                    <a:pt x="21325" y="4"/>
                    <a:pt x="19717" y="4"/>
                  </a:cubicBezTo>
                  <a:cubicBezTo>
                    <a:pt x="18110" y="4"/>
                    <a:pt x="16502" y="569"/>
                    <a:pt x="15217" y="1700"/>
                  </a:cubicBezTo>
                  <a:cubicBezTo>
                    <a:pt x="14288" y="2522"/>
                    <a:pt x="13124" y="2933"/>
                    <a:pt x="11960" y="2933"/>
                  </a:cubicBezTo>
                  <a:cubicBezTo>
                    <a:pt x="10796" y="2933"/>
                    <a:pt x="9633" y="2522"/>
                    <a:pt x="8704" y="1700"/>
                  </a:cubicBezTo>
                  <a:cubicBezTo>
                    <a:pt x="7425" y="576"/>
                    <a:pt x="5819" y="1"/>
                    <a:pt x="420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13" name="Google Shape;2313;p26"/>
            <p:cNvSpPr/>
            <p:nvPr/>
          </p:nvSpPr>
          <p:spPr>
            <a:xfrm>
              <a:off x="7908500" y="413300"/>
              <a:ext cx="1374000" cy="120500"/>
            </a:xfrm>
            <a:custGeom>
              <a:avLst/>
              <a:gdLst/>
              <a:ahLst/>
              <a:cxnLst/>
              <a:rect l="l" t="t" r="r" b="b"/>
              <a:pathLst>
                <a:path w="54960" h="4820" extrusionOk="0">
                  <a:moveTo>
                    <a:pt x="4214" y="0"/>
                  </a:moveTo>
                  <a:cubicBezTo>
                    <a:pt x="2956" y="0"/>
                    <a:pt x="1692" y="348"/>
                    <a:pt x="572" y="1057"/>
                  </a:cubicBezTo>
                  <a:cubicBezTo>
                    <a:pt x="96" y="1379"/>
                    <a:pt x="1" y="2045"/>
                    <a:pt x="393" y="2474"/>
                  </a:cubicBezTo>
                  <a:cubicBezTo>
                    <a:pt x="579" y="2681"/>
                    <a:pt x="837" y="2789"/>
                    <a:pt x="1096" y="2789"/>
                  </a:cubicBezTo>
                  <a:cubicBezTo>
                    <a:pt x="1270" y="2789"/>
                    <a:pt x="1443" y="2741"/>
                    <a:pt x="1596" y="2641"/>
                  </a:cubicBezTo>
                  <a:cubicBezTo>
                    <a:pt x="2400" y="2137"/>
                    <a:pt x="3309" y="1889"/>
                    <a:pt x="4214" y="1889"/>
                  </a:cubicBezTo>
                  <a:cubicBezTo>
                    <a:pt x="5385" y="1889"/>
                    <a:pt x="6551" y="2304"/>
                    <a:pt x="7478" y="3117"/>
                  </a:cubicBezTo>
                  <a:cubicBezTo>
                    <a:pt x="8764" y="4248"/>
                    <a:pt x="10368" y="4814"/>
                    <a:pt x="11972" y="4814"/>
                  </a:cubicBezTo>
                  <a:cubicBezTo>
                    <a:pt x="13577" y="4814"/>
                    <a:pt x="15181" y="4248"/>
                    <a:pt x="16467" y="3117"/>
                  </a:cubicBezTo>
                  <a:cubicBezTo>
                    <a:pt x="17401" y="2295"/>
                    <a:pt x="18565" y="1885"/>
                    <a:pt x="19728" y="1885"/>
                  </a:cubicBezTo>
                  <a:cubicBezTo>
                    <a:pt x="20890" y="1885"/>
                    <a:pt x="22051" y="2295"/>
                    <a:pt x="22980" y="3117"/>
                  </a:cubicBezTo>
                  <a:cubicBezTo>
                    <a:pt x="24265" y="4248"/>
                    <a:pt x="25873" y="4814"/>
                    <a:pt x="27480" y="4814"/>
                  </a:cubicBezTo>
                  <a:cubicBezTo>
                    <a:pt x="29087" y="4814"/>
                    <a:pt x="30695" y="4248"/>
                    <a:pt x="31981" y="3117"/>
                  </a:cubicBezTo>
                  <a:cubicBezTo>
                    <a:pt x="32909" y="2295"/>
                    <a:pt x="34073" y="1885"/>
                    <a:pt x="35237" y="1885"/>
                  </a:cubicBezTo>
                  <a:cubicBezTo>
                    <a:pt x="36401" y="1885"/>
                    <a:pt x="37565" y="2295"/>
                    <a:pt x="38493" y="3117"/>
                  </a:cubicBezTo>
                  <a:cubicBezTo>
                    <a:pt x="39732" y="4212"/>
                    <a:pt x="41339" y="4819"/>
                    <a:pt x="42994" y="4819"/>
                  </a:cubicBezTo>
                  <a:cubicBezTo>
                    <a:pt x="44649" y="4819"/>
                    <a:pt x="46256" y="4212"/>
                    <a:pt x="47495" y="3117"/>
                  </a:cubicBezTo>
                  <a:cubicBezTo>
                    <a:pt x="48416" y="2303"/>
                    <a:pt x="49580" y="1884"/>
                    <a:pt x="50752" y="1884"/>
                  </a:cubicBezTo>
                  <a:cubicBezTo>
                    <a:pt x="51655" y="1884"/>
                    <a:pt x="52561" y="2133"/>
                    <a:pt x="53364" y="2641"/>
                  </a:cubicBezTo>
                  <a:cubicBezTo>
                    <a:pt x="53523" y="2737"/>
                    <a:pt x="53701" y="2784"/>
                    <a:pt x="53877" y="2784"/>
                  </a:cubicBezTo>
                  <a:cubicBezTo>
                    <a:pt x="54137" y="2784"/>
                    <a:pt x="54394" y="2680"/>
                    <a:pt x="54579" y="2474"/>
                  </a:cubicBezTo>
                  <a:cubicBezTo>
                    <a:pt x="54960" y="2045"/>
                    <a:pt x="54865" y="1379"/>
                    <a:pt x="54388" y="1057"/>
                  </a:cubicBezTo>
                  <a:cubicBezTo>
                    <a:pt x="53268" y="348"/>
                    <a:pt x="52004" y="0"/>
                    <a:pt x="50746" y="0"/>
                  </a:cubicBezTo>
                  <a:cubicBezTo>
                    <a:pt x="49130" y="0"/>
                    <a:pt x="47523" y="575"/>
                    <a:pt x="46244" y="1700"/>
                  </a:cubicBezTo>
                  <a:cubicBezTo>
                    <a:pt x="45316" y="2522"/>
                    <a:pt x="44155" y="2932"/>
                    <a:pt x="42994" y="2932"/>
                  </a:cubicBezTo>
                  <a:cubicBezTo>
                    <a:pt x="41833" y="2932"/>
                    <a:pt x="40672" y="2522"/>
                    <a:pt x="39744" y="1700"/>
                  </a:cubicBezTo>
                  <a:cubicBezTo>
                    <a:pt x="38452" y="569"/>
                    <a:pt x="36844" y="3"/>
                    <a:pt x="35239" y="3"/>
                  </a:cubicBezTo>
                  <a:cubicBezTo>
                    <a:pt x="33633" y="3"/>
                    <a:pt x="32028" y="569"/>
                    <a:pt x="30742" y="1700"/>
                  </a:cubicBezTo>
                  <a:cubicBezTo>
                    <a:pt x="29808" y="2522"/>
                    <a:pt x="28644" y="2932"/>
                    <a:pt x="27482" y="2932"/>
                  </a:cubicBezTo>
                  <a:cubicBezTo>
                    <a:pt x="26319" y="2932"/>
                    <a:pt x="25158" y="2522"/>
                    <a:pt x="24230" y="1700"/>
                  </a:cubicBezTo>
                  <a:cubicBezTo>
                    <a:pt x="22944" y="569"/>
                    <a:pt x="21337" y="3"/>
                    <a:pt x="19729" y="3"/>
                  </a:cubicBezTo>
                  <a:cubicBezTo>
                    <a:pt x="18122" y="3"/>
                    <a:pt x="16514" y="569"/>
                    <a:pt x="15229" y="1700"/>
                  </a:cubicBezTo>
                  <a:cubicBezTo>
                    <a:pt x="14300" y="2522"/>
                    <a:pt x="13136" y="2932"/>
                    <a:pt x="11972" y="2932"/>
                  </a:cubicBezTo>
                  <a:cubicBezTo>
                    <a:pt x="10808" y="2932"/>
                    <a:pt x="9645" y="2522"/>
                    <a:pt x="8716" y="1700"/>
                  </a:cubicBezTo>
                  <a:cubicBezTo>
                    <a:pt x="7437" y="575"/>
                    <a:pt x="5831" y="0"/>
                    <a:pt x="4214"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14" name="Google Shape;2314;p26"/>
            <p:cNvSpPr/>
            <p:nvPr/>
          </p:nvSpPr>
          <p:spPr>
            <a:xfrm>
              <a:off x="7908800" y="547825"/>
              <a:ext cx="1373700" cy="120225"/>
            </a:xfrm>
            <a:custGeom>
              <a:avLst/>
              <a:gdLst/>
              <a:ahLst/>
              <a:cxnLst/>
              <a:rect l="l" t="t" r="r" b="b"/>
              <a:pathLst>
                <a:path w="54948" h="4809" extrusionOk="0">
                  <a:moveTo>
                    <a:pt x="4202" y="1"/>
                  </a:moveTo>
                  <a:cubicBezTo>
                    <a:pt x="2944" y="1"/>
                    <a:pt x="1680" y="349"/>
                    <a:pt x="560" y="1058"/>
                  </a:cubicBezTo>
                  <a:cubicBezTo>
                    <a:pt x="84" y="1367"/>
                    <a:pt x="0" y="2034"/>
                    <a:pt x="381" y="2463"/>
                  </a:cubicBezTo>
                  <a:cubicBezTo>
                    <a:pt x="567" y="2670"/>
                    <a:pt x="825" y="2778"/>
                    <a:pt x="1084" y="2778"/>
                  </a:cubicBezTo>
                  <a:cubicBezTo>
                    <a:pt x="1258" y="2778"/>
                    <a:pt x="1431" y="2730"/>
                    <a:pt x="1584" y="2629"/>
                  </a:cubicBezTo>
                  <a:cubicBezTo>
                    <a:pt x="2388" y="2126"/>
                    <a:pt x="3297" y="1878"/>
                    <a:pt x="4202" y="1878"/>
                  </a:cubicBezTo>
                  <a:cubicBezTo>
                    <a:pt x="5373" y="1878"/>
                    <a:pt x="6539" y="2293"/>
                    <a:pt x="7466" y="3106"/>
                  </a:cubicBezTo>
                  <a:cubicBezTo>
                    <a:pt x="8752" y="4237"/>
                    <a:pt x="10356" y="4802"/>
                    <a:pt x="11960" y="4802"/>
                  </a:cubicBezTo>
                  <a:cubicBezTo>
                    <a:pt x="13565" y="4802"/>
                    <a:pt x="15169" y="4237"/>
                    <a:pt x="16455" y="3106"/>
                  </a:cubicBezTo>
                  <a:cubicBezTo>
                    <a:pt x="17389" y="2284"/>
                    <a:pt x="18553" y="1873"/>
                    <a:pt x="19716" y="1873"/>
                  </a:cubicBezTo>
                  <a:cubicBezTo>
                    <a:pt x="20878" y="1873"/>
                    <a:pt x="22039" y="2284"/>
                    <a:pt x="22968" y="3106"/>
                  </a:cubicBezTo>
                  <a:cubicBezTo>
                    <a:pt x="24253" y="4237"/>
                    <a:pt x="25861" y="4802"/>
                    <a:pt x="27468" y="4802"/>
                  </a:cubicBezTo>
                  <a:cubicBezTo>
                    <a:pt x="29075" y="4802"/>
                    <a:pt x="30683" y="4237"/>
                    <a:pt x="31969" y="3106"/>
                  </a:cubicBezTo>
                  <a:cubicBezTo>
                    <a:pt x="32897" y="2284"/>
                    <a:pt x="34061" y="1873"/>
                    <a:pt x="35225" y="1873"/>
                  </a:cubicBezTo>
                  <a:cubicBezTo>
                    <a:pt x="36389" y="1873"/>
                    <a:pt x="37553" y="2284"/>
                    <a:pt x="38481" y="3106"/>
                  </a:cubicBezTo>
                  <a:cubicBezTo>
                    <a:pt x="39720" y="4201"/>
                    <a:pt x="41327" y="4808"/>
                    <a:pt x="42982" y="4808"/>
                  </a:cubicBezTo>
                  <a:cubicBezTo>
                    <a:pt x="44637" y="4808"/>
                    <a:pt x="46244" y="4201"/>
                    <a:pt x="47483" y="3106"/>
                  </a:cubicBezTo>
                  <a:cubicBezTo>
                    <a:pt x="48403" y="2293"/>
                    <a:pt x="49565" y="1878"/>
                    <a:pt x="50735" y="1878"/>
                  </a:cubicBezTo>
                  <a:cubicBezTo>
                    <a:pt x="51639" y="1878"/>
                    <a:pt x="52548" y="2126"/>
                    <a:pt x="53352" y="2629"/>
                  </a:cubicBezTo>
                  <a:cubicBezTo>
                    <a:pt x="53510" y="2730"/>
                    <a:pt x="53686" y="2778"/>
                    <a:pt x="53861" y="2778"/>
                  </a:cubicBezTo>
                  <a:cubicBezTo>
                    <a:pt x="54123" y="2778"/>
                    <a:pt x="54381" y="2670"/>
                    <a:pt x="54567" y="2463"/>
                  </a:cubicBezTo>
                  <a:cubicBezTo>
                    <a:pt x="54948" y="2034"/>
                    <a:pt x="54853" y="1367"/>
                    <a:pt x="54376" y="1058"/>
                  </a:cubicBezTo>
                  <a:cubicBezTo>
                    <a:pt x="53256" y="349"/>
                    <a:pt x="51992" y="1"/>
                    <a:pt x="50734" y="1"/>
                  </a:cubicBezTo>
                  <a:cubicBezTo>
                    <a:pt x="49118" y="1"/>
                    <a:pt x="47511" y="576"/>
                    <a:pt x="46232" y="1701"/>
                  </a:cubicBezTo>
                  <a:cubicBezTo>
                    <a:pt x="45304" y="2522"/>
                    <a:pt x="44143" y="2933"/>
                    <a:pt x="42982" y="2933"/>
                  </a:cubicBezTo>
                  <a:cubicBezTo>
                    <a:pt x="41821" y="2933"/>
                    <a:pt x="40660" y="2522"/>
                    <a:pt x="39732" y="1701"/>
                  </a:cubicBezTo>
                  <a:cubicBezTo>
                    <a:pt x="38440" y="570"/>
                    <a:pt x="36832" y="4"/>
                    <a:pt x="35227" y="4"/>
                  </a:cubicBezTo>
                  <a:cubicBezTo>
                    <a:pt x="33621" y="4"/>
                    <a:pt x="32016" y="570"/>
                    <a:pt x="30730" y="1701"/>
                  </a:cubicBezTo>
                  <a:cubicBezTo>
                    <a:pt x="29796" y="2522"/>
                    <a:pt x="28632" y="2933"/>
                    <a:pt x="27470" y="2933"/>
                  </a:cubicBezTo>
                  <a:cubicBezTo>
                    <a:pt x="26307" y="2933"/>
                    <a:pt x="25146" y="2522"/>
                    <a:pt x="24218" y="1701"/>
                  </a:cubicBezTo>
                  <a:cubicBezTo>
                    <a:pt x="22932" y="570"/>
                    <a:pt x="21325" y="4"/>
                    <a:pt x="19717" y="4"/>
                  </a:cubicBezTo>
                  <a:cubicBezTo>
                    <a:pt x="18110" y="4"/>
                    <a:pt x="16502" y="570"/>
                    <a:pt x="15217" y="1701"/>
                  </a:cubicBezTo>
                  <a:cubicBezTo>
                    <a:pt x="14288" y="2522"/>
                    <a:pt x="13124" y="2933"/>
                    <a:pt x="11960" y="2933"/>
                  </a:cubicBezTo>
                  <a:cubicBezTo>
                    <a:pt x="10796" y="2933"/>
                    <a:pt x="9633" y="2522"/>
                    <a:pt x="8704" y="1701"/>
                  </a:cubicBezTo>
                  <a:cubicBezTo>
                    <a:pt x="7425" y="576"/>
                    <a:pt x="5819" y="1"/>
                    <a:pt x="420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315" name="Google Shape;2315;p26"/>
          <p:cNvGrpSpPr/>
          <p:nvPr/>
        </p:nvGrpSpPr>
        <p:grpSpPr>
          <a:xfrm>
            <a:off x="380275" y="-229262"/>
            <a:ext cx="1081431" cy="1081431"/>
            <a:chOff x="1653302" y="685777"/>
            <a:chExt cx="824828" cy="824828"/>
          </a:xfrm>
        </p:grpSpPr>
        <p:sp>
          <p:nvSpPr>
            <p:cNvPr id="2316" name="Google Shape;2316;p26"/>
            <p:cNvSpPr/>
            <p:nvPr/>
          </p:nvSpPr>
          <p:spPr>
            <a:xfrm>
              <a:off x="1685230" y="717705"/>
              <a:ext cx="792900" cy="792900"/>
            </a:xfrm>
            <a:prstGeom prst="donut">
              <a:avLst>
                <a:gd name="adj" fmla="val 22098"/>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17" name="Google Shape;2317;p26"/>
            <p:cNvSpPr/>
            <p:nvPr/>
          </p:nvSpPr>
          <p:spPr>
            <a:xfrm>
              <a:off x="1653302" y="685777"/>
              <a:ext cx="792900" cy="792900"/>
            </a:xfrm>
            <a:prstGeom prst="donut">
              <a:avLst>
                <a:gd name="adj" fmla="val 22098"/>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318" name="Google Shape;2318;p26"/>
          <p:cNvSpPr/>
          <p:nvPr/>
        </p:nvSpPr>
        <p:spPr>
          <a:xfrm>
            <a:off x="1426325" y="4166727"/>
            <a:ext cx="547507" cy="526185"/>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19" name="Google Shape;2319;p26"/>
          <p:cNvSpPr/>
          <p:nvPr/>
        </p:nvSpPr>
        <p:spPr>
          <a:xfrm>
            <a:off x="4396813" y="4823725"/>
            <a:ext cx="1178155" cy="1133603"/>
          </a:xfrm>
          <a:custGeom>
            <a:avLst/>
            <a:gdLst/>
            <a:ahLst/>
            <a:cxnLst/>
            <a:rect l="l" t="t" r="r" b="b"/>
            <a:pathLst>
              <a:path w="34695" h="33383" extrusionOk="0">
                <a:moveTo>
                  <a:pt x="18002" y="0"/>
                </a:moveTo>
                <a:cubicBezTo>
                  <a:pt x="11251" y="0"/>
                  <a:pt x="5167" y="4072"/>
                  <a:pt x="2584" y="10311"/>
                </a:cubicBezTo>
                <a:cubicBezTo>
                  <a:pt x="0" y="16538"/>
                  <a:pt x="1429" y="23717"/>
                  <a:pt x="6203" y="28492"/>
                </a:cubicBezTo>
                <a:cubicBezTo>
                  <a:pt x="9397" y="31686"/>
                  <a:pt x="13667" y="33382"/>
                  <a:pt x="18008" y="33382"/>
                </a:cubicBezTo>
                <a:cubicBezTo>
                  <a:pt x="20157" y="33382"/>
                  <a:pt x="22322" y="32967"/>
                  <a:pt x="24384" y="32111"/>
                </a:cubicBezTo>
                <a:cubicBezTo>
                  <a:pt x="30623" y="29528"/>
                  <a:pt x="34695" y="23444"/>
                  <a:pt x="34695" y="16693"/>
                </a:cubicBezTo>
                <a:cubicBezTo>
                  <a:pt x="34683" y="7477"/>
                  <a:pt x="27218" y="0"/>
                  <a:pt x="1800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20" name="Google Shape;2320;p26"/>
          <p:cNvSpPr/>
          <p:nvPr/>
        </p:nvSpPr>
        <p:spPr>
          <a:xfrm>
            <a:off x="8437317" y="2398125"/>
            <a:ext cx="706701" cy="1412909"/>
          </a:xfrm>
          <a:custGeom>
            <a:avLst/>
            <a:gdLst/>
            <a:ahLst/>
            <a:cxnLst/>
            <a:rect l="l" t="t" r="r" b="b"/>
            <a:pathLst>
              <a:path w="20111" h="40208" extrusionOk="0">
                <a:moveTo>
                  <a:pt x="20111" y="0"/>
                </a:moveTo>
                <a:lnTo>
                  <a:pt x="1" y="20110"/>
                </a:lnTo>
                <a:lnTo>
                  <a:pt x="20111" y="40208"/>
                </a:lnTo>
                <a:lnTo>
                  <a:pt x="2011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21" name="Google Shape;2321;p26"/>
          <p:cNvSpPr/>
          <p:nvPr/>
        </p:nvSpPr>
        <p:spPr>
          <a:xfrm>
            <a:off x="8916790" y="3200984"/>
            <a:ext cx="122217" cy="104612"/>
          </a:xfrm>
          <a:custGeom>
            <a:avLst/>
            <a:gdLst/>
            <a:ahLst/>
            <a:cxnLst/>
            <a:rect l="l" t="t" r="r" b="b"/>
            <a:pathLst>
              <a:path w="3478" h="2977" extrusionOk="0">
                <a:moveTo>
                  <a:pt x="1989" y="584"/>
                </a:moveTo>
                <a:cubicBezTo>
                  <a:pt x="2489" y="584"/>
                  <a:pt x="2882" y="989"/>
                  <a:pt x="2882" y="1477"/>
                </a:cubicBezTo>
                <a:cubicBezTo>
                  <a:pt x="2882" y="2016"/>
                  <a:pt x="2441" y="2376"/>
                  <a:pt x="1983" y="2376"/>
                </a:cubicBezTo>
                <a:cubicBezTo>
                  <a:pt x="1763" y="2376"/>
                  <a:pt x="1539" y="2293"/>
                  <a:pt x="1358" y="2108"/>
                </a:cubicBezTo>
                <a:cubicBezTo>
                  <a:pt x="798" y="1548"/>
                  <a:pt x="1191" y="584"/>
                  <a:pt x="1989" y="584"/>
                </a:cubicBezTo>
                <a:close/>
                <a:moveTo>
                  <a:pt x="1984" y="0"/>
                </a:moveTo>
                <a:cubicBezTo>
                  <a:pt x="1618" y="0"/>
                  <a:pt x="1245" y="136"/>
                  <a:pt x="941" y="441"/>
                </a:cubicBezTo>
                <a:cubicBezTo>
                  <a:pt x="1" y="1370"/>
                  <a:pt x="667" y="2977"/>
                  <a:pt x="1989" y="2977"/>
                </a:cubicBezTo>
                <a:cubicBezTo>
                  <a:pt x="2810" y="2977"/>
                  <a:pt x="3477" y="2310"/>
                  <a:pt x="3477" y="1489"/>
                </a:cubicBezTo>
                <a:cubicBezTo>
                  <a:pt x="3477" y="595"/>
                  <a:pt x="2747" y="0"/>
                  <a:pt x="198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22" name="Google Shape;2322;p26"/>
          <p:cNvSpPr/>
          <p:nvPr/>
        </p:nvSpPr>
        <p:spPr>
          <a:xfrm rot="-5400000">
            <a:off x="8009850" y="-331625"/>
            <a:ext cx="367200" cy="19011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323" name="Google Shape;2323;p26"/>
          <p:cNvGrpSpPr/>
          <p:nvPr/>
        </p:nvGrpSpPr>
        <p:grpSpPr>
          <a:xfrm>
            <a:off x="7168800" y="539425"/>
            <a:ext cx="804875" cy="395875"/>
            <a:chOff x="583100" y="2948450"/>
            <a:chExt cx="804875" cy="395875"/>
          </a:xfrm>
        </p:grpSpPr>
        <p:sp>
          <p:nvSpPr>
            <p:cNvPr id="2324" name="Google Shape;2324;p26"/>
            <p:cNvSpPr/>
            <p:nvPr/>
          </p:nvSpPr>
          <p:spPr>
            <a:xfrm>
              <a:off x="583100"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7" y="1456"/>
                    <a:pt x="742" y="1395"/>
                    <a:pt x="608" y="1261"/>
                  </a:cubicBezTo>
                  <a:cubicBezTo>
                    <a:pt x="191" y="844"/>
                    <a:pt x="489" y="142"/>
                    <a:pt x="1072" y="142"/>
                  </a:cubicBezTo>
                  <a:close/>
                  <a:moveTo>
                    <a:pt x="1070" y="1"/>
                  </a:moveTo>
                  <a:cubicBezTo>
                    <a:pt x="875" y="1"/>
                    <a:pt x="675" y="74"/>
                    <a:pt x="512" y="237"/>
                  </a:cubicBezTo>
                  <a:cubicBezTo>
                    <a:pt x="0" y="737"/>
                    <a:pt x="358" y="1594"/>
                    <a:pt x="1072" y="1594"/>
                  </a:cubicBezTo>
                  <a:cubicBezTo>
                    <a:pt x="1512"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25" name="Google Shape;2325;p26"/>
            <p:cNvSpPr/>
            <p:nvPr/>
          </p:nvSpPr>
          <p:spPr>
            <a:xfrm>
              <a:off x="709600"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9" y="1456"/>
                  </a:cubicBezTo>
                  <a:cubicBezTo>
                    <a:pt x="896" y="1456"/>
                    <a:pt x="730" y="1395"/>
                    <a:pt x="596" y="1261"/>
                  </a:cubicBezTo>
                  <a:cubicBezTo>
                    <a:pt x="179" y="844"/>
                    <a:pt x="477" y="142"/>
                    <a:pt x="1060" y="142"/>
                  </a:cubicBezTo>
                  <a:close/>
                  <a:moveTo>
                    <a:pt x="1061" y="1"/>
                  </a:moveTo>
                  <a:cubicBezTo>
                    <a:pt x="864" y="1"/>
                    <a:pt x="663" y="74"/>
                    <a:pt x="501" y="237"/>
                  </a:cubicBezTo>
                  <a:cubicBezTo>
                    <a:pt x="1"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26" name="Google Shape;2326;p26"/>
            <p:cNvSpPr/>
            <p:nvPr/>
          </p:nvSpPr>
          <p:spPr>
            <a:xfrm>
              <a:off x="835800" y="2948450"/>
              <a:ext cx="46775" cy="39875"/>
            </a:xfrm>
            <a:custGeom>
              <a:avLst/>
              <a:gdLst/>
              <a:ahLst/>
              <a:cxnLst/>
              <a:rect l="l" t="t" r="r" b="b"/>
              <a:pathLst>
                <a:path w="1871" h="1595" extrusionOk="0">
                  <a:moveTo>
                    <a:pt x="1072" y="142"/>
                  </a:moveTo>
                  <a:cubicBezTo>
                    <a:pt x="1430" y="142"/>
                    <a:pt x="1727" y="427"/>
                    <a:pt x="1727" y="797"/>
                  </a:cubicBezTo>
                  <a:cubicBezTo>
                    <a:pt x="1727" y="1192"/>
                    <a:pt x="1405" y="1456"/>
                    <a:pt x="1068" y="1456"/>
                  </a:cubicBezTo>
                  <a:cubicBezTo>
                    <a:pt x="907" y="1456"/>
                    <a:pt x="743" y="1395"/>
                    <a:pt x="608" y="1261"/>
                  </a:cubicBezTo>
                  <a:cubicBezTo>
                    <a:pt x="191" y="844"/>
                    <a:pt x="489" y="142"/>
                    <a:pt x="1072" y="142"/>
                  </a:cubicBezTo>
                  <a:close/>
                  <a:moveTo>
                    <a:pt x="1070" y="1"/>
                  </a:moveTo>
                  <a:cubicBezTo>
                    <a:pt x="875" y="1"/>
                    <a:pt x="676"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27" name="Google Shape;2327;p26"/>
            <p:cNvSpPr/>
            <p:nvPr/>
          </p:nvSpPr>
          <p:spPr>
            <a:xfrm>
              <a:off x="962300" y="2948450"/>
              <a:ext cx="46475" cy="39875"/>
            </a:xfrm>
            <a:custGeom>
              <a:avLst/>
              <a:gdLst/>
              <a:ahLst/>
              <a:cxnLst/>
              <a:rect l="l" t="t" r="r" b="b"/>
              <a:pathLst>
                <a:path w="1859" h="1595" extrusionOk="0">
                  <a:moveTo>
                    <a:pt x="1061" y="142"/>
                  </a:moveTo>
                  <a:cubicBezTo>
                    <a:pt x="1430" y="142"/>
                    <a:pt x="1715" y="427"/>
                    <a:pt x="1727" y="797"/>
                  </a:cubicBezTo>
                  <a:cubicBezTo>
                    <a:pt x="1727" y="1192"/>
                    <a:pt x="1400" y="1456"/>
                    <a:pt x="1059" y="1456"/>
                  </a:cubicBezTo>
                  <a:cubicBezTo>
                    <a:pt x="896" y="1456"/>
                    <a:pt x="731" y="1395"/>
                    <a:pt x="596" y="1261"/>
                  </a:cubicBezTo>
                  <a:cubicBezTo>
                    <a:pt x="180" y="844"/>
                    <a:pt x="477" y="142"/>
                    <a:pt x="1061" y="142"/>
                  </a:cubicBezTo>
                  <a:close/>
                  <a:moveTo>
                    <a:pt x="1061" y="1"/>
                  </a:moveTo>
                  <a:cubicBezTo>
                    <a:pt x="865" y="1"/>
                    <a:pt x="664" y="74"/>
                    <a:pt x="501" y="237"/>
                  </a:cubicBezTo>
                  <a:cubicBezTo>
                    <a:pt x="1" y="737"/>
                    <a:pt x="358" y="1594"/>
                    <a:pt x="1061"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28" name="Google Shape;2328;p26"/>
            <p:cNvSpPr/>
            <p:nvPr/>
          </p:nvSpPr>
          <p:spPr>
            <a:xfrm>
              <a:off x="10885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6" y="1456"/>
                    <a:pt x="742" y="1395"/>
                    <a:pt x="607" y="1261"/>
                  </a:cubicBezTo>
                  <a:cubicBezTo>
                    <a:pt x="191" y="844"/>
                    <a:pt x="488" y="142"/>
                    <a:pt x="1072" y="142"/>
                  </a:cubicBezTo>
                  <a:close/>
                  <a:moveTo>
                    <a:pt x="1070" y="1"/>
                  </a:moveTo>
                  <a:cubicBezTo>
                    <a:pt x="874" y="1"/>
                    <a:pt x="675" y="74"/>
                    <a:pt x="512" y="237"/>
                  </a:cubicBezTo>
                  <a:cubicBezTo>
                    <a:pt x="0" y="737"/>
                    <a:pt x="357" y="1594"/>
                    <a:pt x="1072" y="1594"/>
                  </a:cubicBezTo>
                  <a:cubicBezTo>
                    <a:pt x="1512" y="1582"/>
                    <a:pt x="1858" y="1237"/>
                    <a:pt x="1869" y="797"/>
                  </a:cubicBezTo>
                  <a:cubicBezTo>
                    <a:pt x="1861" y="315"/>
                    <a:pt x="1474"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29" name="Google Shape;2329;p26"/>
            <p:cNvSpPr/>
            <p:nvPr/>
          </p:nvSpPr>
          <p:spPr>
            <a:xfrm>
              <a:off x="1215025"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8" y="1456"/>
                  </a:cubicBezTo>
                  <a:cubicBezTo>
                    <a:pt x="896" y="1456"/>
                    <a:pt x="730" y="1395"/>
                    <a:pt x="596" y="1261"/>
                  </a:cubicBezTo>
                  <a:cubicBezTo>
                    <a:pt x="179" y="844"/>
                    <a:pt x="477" y="142"/>
                    <a:pt x="1060" y="142"/>
                  </a:cubicBezTo>
                  <a:close/>
                  <a:moveTo>
                    <a:pt x="1061" y="1"/>
                  </a:moveTo>
                  <a:cubicBezTo>
                    <a:pt x="864" y="1"/>
                    <a:pt x="663" y="74"/>
                    <a:pt x="500" y="237"/>
                  </a:cubicBezTo>
                  <a:cubicBezTo>
                    <a:pt x="0"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30" name="Google Shape;2330;p26"/>
            <p:cNvSpPr/>
            <p:nvPr/>
          </p:nvSpPr>
          <p:spPr>
            <a:xfrm>
              <a:off x="13412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8" y="1456"/>
                  </a:cubicBezTo>
                  <a:cubicBezTo>
                    <a:pt x="907" y="1456"/>
                    <a:pt x="742" y="1395"/>
                    <a:pt x="608" y="1261"/>
                  </a:cubicBezTo>
                  <a:cubicBezTo>
                    <a:pt x="191" y="844"/>
                    <a:pt x="489" y="142"/>
                    <a:pt x="1072" y="142"/>
                  </a:cubicBezTo>
                  <a:close/>
                  <a:moveTo>
                    <a:pt x="1070" y="1"/>
                  </a:moveTo>
                  <a:cubicBezTo>
                    <a:pt x="875" y="1"/>
                    <a:pt x="675"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31" name="Google Shape;2331;p26"/>
            <p:cNvSpPr/>
            <p:nvPr/>
          </p:nvSpPr>
          <p:spPr>
            <a:xfrm>
              <a:off x="583100"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8" y="1265"/>
                  </a:cubicBezTo>
                  <a:cubicBezTo>
                    <a:pt x="191" y="849"/>
                    <a:pt x="489" y="146"/>
                    <a:pt x="1072" y="146"/>
                  </a:cubicBezTo>
                  <a:close/>
                  <a:moveTo>
                    <a:pt x="1073" y="0"/>
                  </a:moveTo>
                  <a:cubicBezTo>
                    <a:pt x="876" y="0"/>
                    <a:pt x="675" y="75"/>
                    <a:pt x="512" y="242"/>
                  </a:cubicBezTo>
                  <a:cubicBezTo>
                    <a:pt x="0" y="742"/>
                    <a:pt x="358" y="1599"/>
                    <a:pt x="1072" y="1599"/>
                  </a:cubicBezTo>
                  <a:cubicBezTo>
                    <a:pt x="1512"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32" name="Google Shape;2332;p26"/>
            <p:cNvSpPr/>
            <p:nvPr/>
          </p:nvSpPr>
          <p:spPr>
            <a:xfrm>
              <a:off x="709600"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1" y="242"/>
                  </a:cubicBezTo>
                  <a:cubicBezTo>
                    <a:pt x="1"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33" name="Google Shape;2333;p26"/>
            <p:cNvSpPr/>
            <p:nvPr/>
          </p:nvSpPr>
          <p:spPr>
            <a:xfrm>
              <a:off x="835800" y="3067100"/>
              <a:ext cx="46775" cy="39975"/>
            </a:xfrm>
            <a:custGeom>
              <a:avLst/>
              <a:gdLst/>
              <a:ahLst/>
              <a:cxnLst/>
              <a:rect l="l" t="t" r="r" b="b"/>
              <a:pathLst>
                <a:path w="1871" h="1599" extrusionOk="0">
                  <a:moveTo>
                    <a:pt x="1072" y="146"/>
                  </a:moveTo>
                  <a:cubicBezTo>
                    <a:pt x="1430" y="146"/>
                    <a:pt x="1727" y="432"/>
                    <a:pt x="1727" y="801"/>
                  </a:cubicBezTo>
                  <a:cubicBezTo>
                    <a:pt x="1727" y="1196"/>
                    <a:pt x="1400" y="1460"/>
                    <a:pt x="1063" y="1460"/>
                  </a:cubicBezTo>
                  <a:cubicBezTo>
                    <a:pt x="902" y="1460"/>
                    <a:pt x="739" y="1400"/>
                    <a:pt x="608" y="1265"/>
                  </a:cubicBezTo>
                  <a:cubicBezTo>
                    <a:pt x="191" y="849"/>
                    <a:pt x="489" y="146"/>
                    <a:pt x="1072" y="146"/>
                  </a:cubicBezTo>
                  <a:close/>
                  <a:moveTo>
                    <a:pt x="1073" y="0"/>
                  </a:moveTo>
                  <a:cubicBezTo>
                    <a:pt x="876" y="0"/>
                    <a:pt x="676"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34" name="Google Shape;2334;p26"/>
            <p:cNvSpPr/>
            <p:nvPr/>
          </p:nvSpPr>
          <p:spPr>
            <a:xfrm>
              <a:off x="962300" y="3067100"/>
              <a:ext cx="46475" cy="39975"/>
            </a:xfrm>
            <a:custGeom>
              <a:avLst/>
              <a:gdLst/>
              <a:ahLst/>
              <a:cxnLst/>
              <a:rect l="l" t="t" r="r" b="b"/>
              <a:pathLst>
                <a:path w="1859" h="1599" extrusionOk="0">
                  <a:moveTo>
                    <a:pt x="1061" y="146"/>
                  </a:moveTo>
                  <a:cubicBezTo>
                    <a:pt x="1430" y="146"/>
                    <a:pt x="1727" y="432"/>
                    <a:pt x="1727" y="801"/>
                  </a:cubicBezTo>
                  <a:cubicBezTo>
                    <a:pt x="1719" y="1196"/>
                    <a:pt x="1395" y="1460"/>
                    <a:pt x="1056" y="1460"/>
                  </a:cubicBezTo>
                  <a:cubicBezTo>
                    <a:pt x="895" y="1460"/>
                    <a:pt x="731" y="1400"/>
                    <a:pt x="596" y="1265"/>
                  </a:cubicBezTo>
                  <a:cubicBezTo>
                    <a:pt x="180" y="849"/>
                    <a:pt x="477" y="146"/>
                    <a:pt x="1061" y="146"/>
                  </a:cubicBezTo>
                  <a:close/>
                  <a:moveTo>
                    <a:pt x="1061" y="0"/>
                  </a:moveTo>
                  <a:cubicBezTo>
                    <a:pt x="865" y="0"/>
                    <a:pt x="664" y="75"/>
                    <a:pt x="501" y="242"/>
                  </a:cubicBezTo>
                  <a:cubicBezTo>
                    <a:pt x="1" y="742"/>
                    <a:pt x="358" y="1599"/>
                    <a:pt x="1061" y="1599"/>
                  </a:cubicBezTo>
                  <a:cubicBezTo>
                    <a:pt x="1501" y="1587"/>
                    <a:pt x="1858" y="1242"/>
                    <a:pt x="1858" y="801"/>
                  </a:cubicBezTo>
                  <a:cubicBezTo>
                    <a:pt x="1858" y="320"/>
                    <a:pt x="1469"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35" name="Google Shape;2335;p26"/>
            <p:cNvSpPr/>
            <p:nvPr/>
          </p:nvSpPr>
          <p:spPr>
            <a:xfrm>
              <a:off x="1088525"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7" y="1265"/>
                  </a:cubicBezTo>
                  <a:cubicBezTo>
                    <a:pt x="191" y="849"/>
                    <a:pt x="488" y="146"/>
                    <a:pt x="1072" y="146"/>
                  </a:cubicBezTo>
                  <a:close/>
                  <a:moveTo>
                    <a:pt x="1073" y="0"/>
                  </a:moveTo>
                  <a:cubicBezTo>
                    <a:pt x="876" y="0"/>
                    <a:pt x="675" y="75"/>
                    <a:pt x="512" y="242"/>
                  </a:cubicBezTo>
                  <a:cubicBezTo>
                    <a:pt x="0" y="742"/>
                    <a:pt x="357" y="1599"/>
                    <a:pt x="1072" y="1599"/>
                  </a:cubicBezTo>
                  <a:cubicBezTo>
                    <a:pt x="1512" y="1587"/>
                    <a:pt x="1858" y="1242"/>
                    <a:pt x="1869" y="801"/>
                  </a:cubicBezTo>
                  <a:cubicBezTo>
                    <a:pt x="1869"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36" name="Google Shape;2336;p26"/>
            <p:cNvSpPr/>
            <p:nvPr/>
          </p:nvSpPr>
          <p:spPr>
            <a:xfrm>
              <a:off x="1215025"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0" y="242"/>
                  </a:cubicBezTo>
                  <a:cubicBezTo>
                    <a:pt x="0"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37" name="Google Shape;2337;p26"/>
            <p:cNvSpPr/>
            <p:nvPr/>
          </p:nvSpPr>
          <p:spPr>
            <a:xfrm>
              <a:off x="1341225" y="3067100"/>
              <a:ext cx="46750" cy="39975"/>
            </a:xfrm>
            <a:custGeom>
              <a:avLst/>
              <a:gdLst/>
              <a:ahLst/>
              <a:cxnLst/>
              <a:rect l="l" t="t" r="r" b="b"/>
              <a:pathLst>
                <a:path w="1870" h="1599" extrusionOk="0">
                  <a:moveTo>
                    <a:pt x="1072" y="146"/>
                  </a:moveTo>
                  <a:cubicBezTo>
                    <a:pt x="1429" y="146"/>
                    <a:pt x="1727" y="432"/>
                    <a:pt x="1727" y="801"/>
                  </a:cubicBezTo>
                  <a:cubicBezTo>
                    <a:pt x="1727" y="1196"/>
                    <a:pt x="1400" y="1460"/>
                    <a:pt x="1062" y="1460"/>
                  </a:cubicBezTo>
                  <a:cubicBezTo>
                    <a:pt x="902" y="1460"/>
                    <a:pt x="739" y="1400"/>
                    <a:pt x="608" y="1265"/>
                  </a:cubicBezTo>
                  <a:cubicBezTo>
                    <a:pt x="191" y="849"/>
                    <a:pt x="489" y="146"/>
                    <a:pt x="1072" y="146"/>
                  </a:cubicBezTo>
                  <a:close/>
                  <a:moveTo>
                    <a:pt x="1073" y="0"/>
                  </a:moveTo>
                  <a:cubicBezTo>
                    <a:pt x="876" y="0"/>
                    <a:pt x="675"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38" name="Google Shape;2338;p26"/>
            <p:cNvSpPr/>
            <p:nvPr/>
          </p:nvSpPr>
          <p:spPr>
            <a:xfrm>
              <a:off x="583100"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7" y="1461"/>
                    <a:pt x="742" y="1401"/>
                    <a:pt x="608" y="1266"/>
                  </a:cubicBezTo>
                  <a:cubicBezTo>
                    <a:pt x="191" y="849"/>
                    <a:pt x="489" y="147"/>
                    <a:pt x="1072" y="147"/>
                  </a:cubicBezTo>
                  <a:close/>
                  <a:moveTo>
                    <a:pt x="1070" y="1"/>
                  </a:moveTo>
                  <a:cubicBezTo>
                    <a:pt x="875" y="1"/>
                    <a:pt x="675" y="75"/>
                    <a:pt x="512" y="242"/>
                  </a:cubicBezTo>
                  <a:cubicBezTo>
                    <a:pt x="0" y="742"/>
                    <a:pt x="358" y="1599"/>
                    <a:pt x="1072" y="1599"/>
                  </a:cubicBezTo>
                  <a:cubicBezTo>
                    <a:pt x="1512"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39" name="Google Shape;2339;p26"/>
            <p:cNvSpPr/>
            <p:nvPr/>
          </p:nvSpPr>
          <p:spPr>
            <a:xfrm>
              <a:off x="709600"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9" y="1461"/>
                  </a:cubicBezTo>
                  <a:cubicBezTo>
                    <a:pt x="896" y="1461"/>
                    <a:pt x="730" y="1401"/>
                    <a:pt x="596" y="1266"/>
                  </a:cubicBezTo>
                  <a:cubicBezTo>
                    <a:pt x="179" y="849"/>
                    <a:pt x="477" y="147"/>
                    <a:pt x="1060" y="147"/>
                  </a:cubicBezTo>
                  <a:close/>
                  <a:moveTo>
                    <a:pt x="1061" y="1"/>
                  </a:moveTo>
                  <a:cubicBezTo>
                    <a:pt x="864" y="1"/>
                    <a:pt x="663" y="75"/>
                    <a:pt x="501" y="242"/>
                  </a:cubicBezTo>
                  <a:cubicBezTo>
                    <a:pt x="1"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40" name="Google Shape;2340;p26"/>
            <p:cNvSpPr/>
            <p:nvPr/>
          </p:nvSpPr>
          <p:spPr>
            <a:xfrm>
              <a:off x="835800" y="3185850"/>
              <a:ext cx="46775" cy="40000"/>
            </a:xfrm>
            <a:custGeom>
              <a:avLst/>
              <a:gdLst/>
              <a:ahLst/>
              <a:cxnLst/>
              <a:rect l="l" t="t" r="r" b="b"/>
              <a:pathLst>
                <a:path w="1871" h="1600" extrusionOk="0">
                  <a:moveTo>
                    <a:pt x="1072" y="147"/>
                  </a:moveTo>
                  <a:cubicBezTo>
                    <a:pt x="1430" y="147"/>
                    <a:pt x="1727" y="433"/>
                    <a:pt x="1727" y="802"/>
                  </a:cubicBezTo>
                  <a:cubicBezTo>
                    <a:pt x="1727" y="1197"/>
                    <a:pt x="1405" y="1461"/>
                    <a:pt x="1068" y="1461"/>
                  </a:cubicBezTo>
                  <a:cubicBezTo>
                    <a:pt x="907" y="1461"/>
                    <a:pt x="743" y="1401"/>
                    <a:pt x="608" y="1266"/>
                  </a:cubicBezTo>
                  <a:cubicBezTo>
                    <a:pt x="191" y="849"/>
                    <a:pt x="489" y="147"/>
                    <a:pt x="1072" y="147"/>
                  </a:cubicBezTo>
                  <a:close/>
                  <a:moveTo>
                    <a:pt x="1071" y="1"/>
                  </a:moveTo>
                  <a:cubicBezTo>
                    <a:pt x="875" y="1"/>
                    <a:pt x="676" y="75"/>
                    <a:pt x="513" y="242"/>
                  </a:cubicBezTo>
                  <a:cubicBezTo>
                    <a:pt x="1" y="742"/>
                    <a:pt x="358" y="1599"/>
                    <a:pt x="1072" y="1599"/>
                  </a:cubicBezTo>
                  <a:cubicBezTo>
                    <a:pt x="1513" y="1588"/>
                    <a:pt x="1858" y="1242"/>
                    <a:pt x="1870" y="802"/>
                  </a:cubicBezTo>
                  <a:cubicBezTo>
                    <a:pt x="1862" y="320"/>
                    <a:pt x="1475" y="1"/>
                    <a:pt x="107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41" name="Google Shape;2341;p26"/>
            <p:cNvSpPr/>
            <p:nvPr/>
          </p:nvSpPr>
          <p:spPr>
            <a:xfrm>
              <a:off x="962300" y="3185850"/>
              <a:ext cx="46475" cy="40000"/>
            </a:xfrm>
            <a:custGeom>
              <a:avLst/>
              <a:gdLst/>
              <a:ahLst/>
              <a:cxnLst/>
              <a:rect l="l" t="t" r="r" b="b"/>
              <a:pathLst>
                <a:path w="1859" h="1600" extrusionOk="0">
                  <a:moveTo>
                    <a:pt x="1061" y="147"/>
                  </a:moveTo>
                  <a:cubicBezTo>
                    <a:pt x="1430" y="147"/>
                    <a:pt x="1715" y="433"/>
                    <a:pt x="1727" y="802"/>
                  </a:cubicBezTo>
                  <a:cubicBezTo>
                    <a:pt x="1727" y="1197"/>
                    <a:pt x="1400" y="1461"/>
                    <a:pt x="1059" y="1461"/>
                  </a:cubicBezTo>
                  <a:cubicBezTo>
                    <a:pt x="896" y="1461"/>
                    <a:pt x="731" y="1401"/>
                    <a:pt x="596" y="1266"/>
                  </a:cubicBezTo>
                  <a:cubicBezTo>
                    <a:pt x="180" y="849"/>
                    <a:pt x="477" y="147"/>
                    <a:pt x="1061" y="147"/>
                  </a:cubicBezTo>
                  <a:close/>
                  <a:moveTo>
                    <a:pt x="1061" y="1"/>
                  </a:moveTo>
                  <a:cubicBezTo>
                    <a:pt x="865" y="1"/>
                    <a:pt x="664" y="75"/>
                    <a:pt x="501" y="242"/>
                  </a:cubicBezTo>
                  <a:cubicBezTo>
                    <a:pt x="1" y="742"/>
                    <a:pt x="358" y="1599"/>
                    <a:pt x="1061" y="1599"/>
                  </a:cubicBezTo>
                  <a:cubicBezTo>
                    <a:pt x="1501" y="1588"/>
                    <a:pt x="1858" y="1242"/>
                    <a:pt x="1858" y="802"/>
                  </a:cubicBezTo>
                  <a:cubicBezTo>
                    <a:pt x="1858" y="320"/>
                    <a:pt x="1469"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42" name="Google Shape;2342;p26"/>
            <p:cNvSpPr/>
            <p:nvPr/>
          </p:nvSpPr>
          <p:spPr>
            <a:xfrm>
              <a:off x="10885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6" y="1461"/>
                    <a:pt x="742" y="1401"/>
                    <a:pt x="607" y="1266"/>
                  </a:cubicBezTo>
                  <a:cubicBezTo>
                    <a:pt x="191" y="849"/>
                    <a:pt x="488" y="147"/>
                    <a:pt x="1072" y="147"/>
                  </a:cubicBezTo>
                  <a:close/>
                  <a:moveTo>
                    <a:pt x="1070" y="1"/>
                  </a:moveTo>
                  <a:cubicBezTo>
                    <a:pt x="875" y="1"/>
                    <a:pt x="675" y="75"/>
                    <a:pt x="512" y="242"/>
                  </a:cubicBezTo>
                  <a:cubicBezTo>
                    <a:pt x="0" y="742"/>
                    <a:pt x="357" y="1599"/>
                    <a:pt x="1072" y="1599"/>
                  </a:cubicBezTo>
                  <a:cubicBezTo>
                    <a:pt x="1512" y="1588"/>
                    <a:pt x="1858" y="1242"/>
                    <a:pt x="1869" y="802"/>
                  </a:cubicBezTo>
                  <a:cubicBezTo>
                    <a:pt x="1861"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43" name="Google Shape;2343;p26"/>
            <p:cNvSpPr/>
            <p:nvPr/>
          </p:nvSpPr>
          <p:spPr>
            <a:xfrm>
              <a:off x="1215025"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8" y="1461"/>
                  </a:cubicBezTo>
                  <a:cubicBezTo>
                    <a:pt x="896" y="1461"/>
                    <a:pt x="730" y="1401"/>
                    <a:pt x="596" y="1266"/>
                  </a:cubicBezTo>
                  <a:cubicBezTo>
                    <a:pt x="179" y="849"/>
                    <a:pt x="477" y="147"/>
                    <a:pt x="1060" y="147"/>
                  </a:cubicBezTo>
                  <a:close/>
                  <a:moveTo>
                    <a:pt x="1061" y="1"/>
                  </a:moveTo>
                  <a:cubicBezTo>
                    <a:pt x="864" y="1"/>
                    <a:pt x="663" y="75"/>
                    <a:pt x="500" y="242"/>
                  </a:cubicBezTo>
                  <a:cubicBezTo>
                    <a:pt x="0"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44" name="Google Shape;2344;p26"/>
            <p:cNvSpPr/>
            <p:nvPr/>
          </p:nvSpPr>
          <p:spPr>
            <a:xfrm>
              <a:off x="13412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8" y="1461"/>
                  </a:cubicBezTo>
                  <a:cubicBezTo>
                    <a:pt x="907" y="1461"/>
                    <a:pt x="742" y="1401"/>
                    <a:pt x="608" y="1266"/>
                  </a:cubicBezTo>
                  <a:cubicBezTo>
                    <a:pt x="191" y="849"/>
                    <a:pt x="489" y="147"/>
                    <a:pt x="1072" y="147"/>
                  </a:cubicBezTo>
                  <a:close/>
                  <a:moveTo>
                    <a:pt x="1070" y="1"/>
                  </a:moveTo>
                  <a:cubicBezTo>
                    <a:pt x="875" y="1"/>
                    <a:pt x="675" y="75"/>
                    <a:pt x="513" y="242"/>
                  </a:cubicBezTo>
                  <a:cubicBezTo>
                    <a:pt x="1" y="742"/>
                    <a:pt x="358" y="1599"/>
                    <a:pt x="1072" y="1599"/>
                  </a:cubicBezTo>
                  <a:cubicBezTo>
                    <a:pt x="1513"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45" name="Google Shape;2345;p26"/>
            <p:cNvSpPr/>
            <p:nvPr/>
          </p:nvSpPr>
          <p:spPr>
            <a:xfrm>
              <a:off x="583100" y="3304525"/>
              <a:ext cx="46750" cy="39800"/>
            </a:xfrm>
            <a:custGeom>
              <a:avLst/>
              <a:gdLst/>
              <a:ahLst/>
              <a:cxnLst/>
              <a:rect l="l" t="t" r="r" b="b"/>
              <a:pathLst>
                <a:path w="1870" h="1592" extrusionOk="0">
                  <a:moveTo>
                    <a:pt x="1058" y="150"/>
                  </a:moveTo>
                  <a:cubicBezTo>
                    <a:pt x="1062" y="150"/>
                    <a:pt x="1067" y="150"/>
                    <a:pt x="1072" y="150"/>
                  </a:cubicBezTo>
                  <a:cubicBezTo>
                    <a:pt x="1429" y="150"/>
                    <a:pt x="1727" y="436"/>
                    <a:pt x="1727" y="805"/>
                  </a:cubicBezTo>
                  <a:cubicBezTo>
                    <a:pt x="1727" y="1200"/>
                    <a:pt x="1399" y="1464"/>
                    <a:pt x="1062" y="1464"/>
                  </a:cubicBezTo>
                  <a:cubicBezTo>
                    <a:pt x="901" y="1464"/>
                    <a:pt x="738" y="1404"/>
                    <a:pt x="608" y="1270"/>
                  </a:cubicBezTo>
                  <a:cubicBezTo>
                    <a:pt x="194" y="856"/>
                    <a:pt x="484" y="150"/>
                    <a:pt x="1058" y="150"/>
                  </a:cubicBezTo>
                  <a:close/>
                  <a:moveTo>
                    <a:pt x="1066" y="1"/>
                  </a:moveTo>
                  <a:cubicBezTo>
                    <a:pt x="871" y="1"/>
                    <a:pt x="673" y="73"/>
                    <a:pt x="512" y="234"/>
                  </a:cubicBezTo>
                  <a:cubicBezTo>
                    <a:pt x="0" y="746"/>
                    <a:pt x="358" y="1591"/>
                    <a:pt x="1072" y="1591"/>
                  </a:cubicBezTo>
                  <a:cubicBezTo>
                    <a:pt x="1512" y="1591"/>
                    <a:pt x="1858" y="1246"/>
                    <a:pt x="1870" y="805"/>
                  </a:cubicBezTo>
                  <a:cubicBezTo>
                    <a:pt x="1870"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46" name="Google Shape;2346;p26"/>
            <p:cNvSpPr/>
            <p:nvPr/>
          </p:nvSpPr>
          <p:spPr>
            <a:xfrm>
              <a:off x="709600" y="3304525"/>
              <a:ext cx="46450" cy="39800"/>
            </a:xfrm>
            <a:custGeom>
              <a:avLst/>
              <a:gdLst/>
              <a:ahLst/>
              <a:cxnLst/>
              <a:rect l="l" t="t" r="r" b="b"/>
              <a:pathLst>
                <a:path w="1858" h="1592" extrusionOk="0">
                  <a:moveTo>
                    <a:pt x="1046" y="150"/>
                  </a:moveTo>
                  <a:cubicBezTo>
                    <a:pt x="1051" y="150"/>
                    <a:pt x="1055" y="150"/>
                    <a:pt x="1060" y="150"/>
                  </a:cubicBezTo>
                  <a:cubicBezTo>
                    <a:pt x="1429" y="150"/>
                    <a:pt x="1727" y="436"/>
                    <a:pt x="1727" y="805"/>
                  </a:cubicBezTo>
                  <a:cubicBezTo>
                    <a:pt x="1719" y="1200"/>
                    <a:pt x="1394" y="1464"/>
                    <a:pt x="1056" y="1464"/>
                  </a:cubicBezTo>
                  <a:cubicBezTo>
                    <a:pt x="895" y="1464"/>
                    <a:pt x="730" y="1404"/>
                    <a:pt x="596" y="1270"/>
                  </a:cubicBezTo>
                  <a:cubicBezTo>
                    <a:pt x="183" y="856"/>
                    <a:pt x="472" y="150"/>
                    <a:pt x="1046" y="150"/>
                  </a:cubicBezTo>
                  <a:close/>
                  <a:moveTo>
                    <a:pt x="1054" y="1"/>
                  </a:moveTo>
                  <a:cubicBezTo>
                    <a:pt x="859" y="1"/>
                    <a:pt x="662" y="73"/>
                    <a:pt x="501" y="234"/>
                  </a:cubicBezTo>
                  <a:cubicBezTo>
                    <a:pt x="1" y="734"/>
                    <a:pt x="358" y="1591"/>
                    <a:pt x="1060"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47" name="Google Shape;2347;p26"/>
            <p:cNvSpPr/>
            <p:nvPr/>
          </p:nvSpPr>
          <p:spPr>
            <a:xfrm>
              <a:off x="835800" y="3304525"/>
              <a:ext cx="46775" cy="39800"/>
            </a:xfrm>
            <a:custGeom>
              <a:avLst/>
              <a:gdLst/>
              <a:ahLst/>
              <a:cxnLst/>
              <a:rect l="l" t="t" r="r" b="b"/>
              <a:pathLst>
                <a:path w="1871" h="1592" extrusionOk="0">
                  <a:moveTo>
                    <a:pt x="1058" y="150"/>
                  </a:moveTo>
                  <a:cubicBezTo>
                    <a:pt x="1063" y="150"/>
                    <a:pt x="1068" y="150"/>
                    <a:pt x="1072" y="150"/>
                  </a:cubicBezTo>
                  <a:cubicBezTo>
                    <a:pt x="1430" y="150"/>
                    <a:pt x="1727" y="436"/>
                    <a:pt x="1727" y="805"/>
                  </a:cubicBezTo>
                  <a:cubicBezTo>
                    <a:pt x="1727" y="1200"/>
                    <a:pt x="1400" y="1464"/>
                    <a:pt x="1063" y="1464"/>
                  </a:cubicBezTo>
                  <a:cubicBezTo>
                    <a:pt x="902" y="1464"/>
                    <a:pt x="739" y="1404"/>
                    <a:pt x="608" y="1270"/>
                  </a:cubicBezTo>
                  <a:cubicBezTo>
                    <a:pt x="195" y="856"/>
                    <a:pt x="484" y="150"/>
                    <a:pt x="1058" y="150"/>
                  </a:cubicBezTo>
                  <a:close/>
                  <a:moveTo>
                    <a:pt x="1066" y="1"/>
                  </a:moveTo>
                  <a:cubicBezTo>
                    <a:pt x="872" y="1"/>
                    <a:pt x="674" y="73"/>
                    <a:pt x="513" y="234"/>
                  </a:cubicBezTo>
                  <a:cubicBezTo>
                    <a:pt x="1" y="746"/>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48" name="Google Shape;2348;p26"/>
            <p:cNvSpPr/>
            <p:nvPr/>
          </p:nvSpPr>
          <p:spPr>
            <a:xfrm>
              <a:off x="962300" y="3304525"/>
              <a:ext cx="46475" cy="39800"/>
            </a:xfrm>
            <a:custGeom>
              <a:avLst/>
              <a:gdLst/>
              <a:ahLst/>
              <a:cxnLst/>
              <a:rect l="l" t="t" r="r" b="b"/>
              <a:pathLst>
                <a:path w="1859" h="1592" extrusionOk="0">
                  <a:moveTo>
                    <a:pt x="1046" y="150"/>
                  </a:moveTo>
                  <a:cubicBezTo>
                    <a:pt x="1051" y="150"/>
                    <a:pt x="1056" y="150"/>
                    <a:pt x="1061" y="150"/>
                  </a:cubicBezTo>
                  <a:cubicBezTo>
                    <a:pt x="1430" y="150"/>
                    <a:pt x="1727" y="436"/>
                    <a:pt x="1727" y="805"/>
                  </a:cubicBezTo>
                  <a:cubicBezTo>
                    <a:pt x="1719" y="1200"/>
                    <a:pt x="1395" y="1464"/>
                    <a:pt x="1056" y="1464"/>
                  </a:cubicBezTo>
                  <a:cubicBezTo>
                    <a:pt x="895" y="1464"/>
                    <a:pt x="731" y="1404"/>
                    <a:pt x="596" y="1270"/>
                  </a:cubicBezTo>
                  <a:cubicBezTo>
                    <a:pt x="183" y="856"/>
                    <a:pt x="472" y="150"/>
                    <a:pt x="1046" y="150"/>
                  </a:cubicBezTo>
                  <a:close/>
                  <a:moveTo>
                    <a:pt x="1054" y="1"/>
                  </a:moveTo>
                  <a:cubicBezTo>
                    <a:pt x="860" y="1"/>
                    <a:pt x="662" y="73"/>
                    <a:pt x="501" y="234"/>
                  </a:cubicBezTo>
                  <a:cubicBezTo>
                    <a:pt x="1" y="746"/>
                    <a:pt x="358" y="1591"/>
                    <a:pt x="1061"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49" name="Google Shape;2349;p26"/>
            <p:cNvSpPr/>
            <p:nvPr/>
          </p:nvSpPr>
          <p:spPr>
            <a:xfrm>
              <a:off x="1088525" y="3304525"/>
              <a:ext cx="46750" cy="39800"/>
            </a:xfrm>
            <a:custGeom>
              <a:avLst/>
              <a:gdLst/>
              <a:ahLst/>
              <a:cxnLst/>
              <a:rect l="l" t="t" r="r" b="b"/>
              <a:pathLst>
                <a:path w="1870" h="1592" extrusionOk="0">
                  <a:moveTo>
                    <a:pt x="1057" y="150"/>
                  </a:moveTo>
                  <a:cubicBezTo>
                    <a:pt x="1062" y="150"/>
                    <a:pt x="1067" y="150"/>
                    <a:pt x="1072" y="150"/>
                  </a:cubicBezTo>
                  <a:cubicBezTo>
                    <a:pt x="1429" y="150"/>
                    <a:pt x="1727" y="436"/>
                    <a:pt x="1727" y="805"/>
                  </a:cubicBezTo>
                  <a:cubicBezTo>
                    <a:pt x="1727" y="1200"/>
                    <a:pt x="1399" y="1464"/>
                    <a:pt x="1062" y="1464"/>
                  </a:cubicBezTo>
                  <a:cubicBezTo>
                    <a:pt x="901" y="1464"/>
                    <a:pt x="738" y="1404"/>
                    <a:pt x="607" y="1270"/>
                  </a:cubicBezTo>
                  <a:cubicBezTo>
                    <a:pt x="194" y="856"/>
                    <a:pt x="483" y="150"/>
                    <a:pt x="1057" y="150"/>
                  </a:cubicBezTo>
                  <a:close/>
                  <a:moveTo>
                    <a:pt x="1066" y="1"/>
                  </a:moveTo>
                  <a:cubicBezTo>
                    <a:pt x="871" y="1"/>
                    <a:pt x="673" y="73"/>
                    <a:pt x="512" y="234"/>
                  </a:cubicBezTo>
                  <a:cubicBezTo>
                    <a:pt x="0" y="746"/>
                    <a:pt x="357" y="1591"/>
                    <a:pt x="1072" y="1591"/>
                  </a:cubicBezTo>
                  <a:cubicBezTo>
                    <a:pt x="1512" y="1591"/>
                    <a:pt x="1858" y="1246"/>
                    <a:pt x="1869" y="805"/>
                  </a:cubicBezTo>
                  <a:cubicBezTo>
                    <a:pt x="1869"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50" name="Google Shape;2350;p26"/>
            <p:cNvSpPr/>
            <p:nvPr/>
          </p:nvSpPr>
          <p:spPr>
            <a:xfrm>
              <a:off x="1214800" y="3304625"/>
              <a:ext cx="46675" cy="39700"/>
            </a:xfrm>
            <a:custGeom>
              <a:avLst/>
              <a:gdLst/>
              <a:ahLst/>
              <a:cxnLst/>
              <a:rect l="l" t="t" r="r" b="b"/>
              <a:pathLst>
                <a:path w="1867" h="1588" extrusionOk="0">
                  <a:moveTo>
                    <a:pt x="1055" y="146"/>
                  </a:moveTo>
                  <a:cubicBezTo>
                    <a:pt x="1059" y="146"/>
                    <a:pt x="1064" y="146"/>
                    <a:pt x="1069" y="146"/>
                  </a:cubicBezTo>
                  <a:cubicBezTo>
                    <a:pt x="1438" y="146"/>
                    <a:pt x="1736" y="432"/>
                    <a:pt x="1736" y="801"/>
                  </a:cubicBezTo>
                  <a:cubicBezTo>
                    <a:pt x="1728" y="1196"/>
                    <a:pt x="1403" y="1460"/>
                    <a:pt x="1065" y="1460"/>
                  </a:cubicBezTo>
                  <a:cubicBezTo>
                    <a:pt x="904" y="1460"/>
                    <a:pt x="739" y="1400"/>
                    <a:pt x="605" y="1266"/>
                  </a:cubicBezTo>
                  <a:cubicBezTo>
                    <a:pt x="191" y="852"/>
                    <a:pt x="481" y="146"/>
                    <a:pt x="1055" y="146"/>
                  </a:cubicBezTo>
                  <a:close/>
                  <a:moveTo>
                    <a:pt x="1066" y="0"/>
                  </a:moveTo>
                  <a:cubicBezTo>
                    <a:pt x="868" y="0"/>
                    <a:pt x="664" y="75"/>
                    <a:pt x="497" y="242"/>
                  </a:cubicBezTo>
                  <a:cubicBezTo>
                    <a:pt x="1" y="738"/>
                    <a:pt x="361" y="1587"/>
                    <a:pt x="1055" y="1587"/>
                  </a:cubicBezTo>
                  <a:cubicBezTo>
                    <a:pt x="1059" y="1587"/>
                    <a:pt x="1064" y="1587"/>
                    <a:pt x="1069" y="1587"/>
                  </a:cubicBezTo>
                  <a:cubicBezTo>
                    <a:pt x="1510" y="1587"/>
                    <a:pt x="1855" y="1230"/>
                    <a:pt x="1867" y="801"/>
                  </a:cubicBezTo>
                  <a:cubicBezTo>
                    <a:pt x="1867" y="320"/>
                    <a:pt x="1477" y="0"/>
                    <a:pt x="1066"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51" name="Google Shape;2351;p26"/>
            <p:cNvSpPr/>
            <p:nvPr/>
          </p:nvSpPr>
          <p:spPr>
            <a:xfrm>
              <a:off x="1341225" y="3304525"/>
              <a:ext cx="46750" cy="39800"/>
            </a:xfrm>
            <a:custGeom>
              <a:avLst/>
              <a:gdLst/>
              <a:ahLst/>
              <a:cxnLst/>
              <a:rect l="l" t="t" r="r" b="b"/>
              <a:pathLst>
                <a:path w="1870" h="1592" extrusionOk="0">
                  <a:moveTo>
                    <a:pt x="1058" y="150"/>
                  </a:moveTo>
                  <a:cubicBezTo>
                    <a:pt x="1063" y="150"/>
                    <a:pt x="1067" y="150"/>
                    <a:pt x="1072" y="150"/>
                  </a:cubicBezTo>
                  <a:cubicBezTo>
                    <a:pt x="1429" y="150"/>
                    <a:pt x="1727" y="436"/>
                    <a:pt x="1727" y="805"/>
                  </a:cubicBezTo>
                  <a:cubicBezTo>
                    <a:pt x="1727" y="1200"/>
                    <a:pt x="1400" y="1464"/>
                    <a:pt x="1062" y="1464"/>
                  </a:cubicBezTo>
                  <a:cubicBezTo>
                    <a:pt x="902" y="1464"/>
                    <a:pt x="739" y="1404"/>
                    <a:pt x="608" y="1270"/>
                  </a:cubicBezTo>
                  <a:cubicBezTo>
                    <a:pt x="195" y="856"/>
                    <a:pt x="484" y="150"/>
                    <a:pt x="1058" y="150"/>
                  </a:cubicBezTo>
                  <a:close/>
                  <a:moveTo>
                    <a:pt x="1066" y="1"/>
                  </a:moveTo>
                  <a:cubicBezTo>
                    <a:pt x="871" y="1"/>
                    <a:pt x="673" y="73"/>
                    <a:pt x="513" y="234"/>
                  </a:cubicBezTo>
                  <a:cubicBezTo>
                    <a:pt x="1" y="734"/>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352" name="Google Shape;2352;p26"/>
          <p:cNvSpPr/>
          <p:nvPr/>
        </p:nvSpPr>
        <p:spPr>
          <a:xfrm>
            <a:off x="2285471" y="4735775"/>
            <a:ext cx="547500" cy="547500"/>
          </a:xfrm>
          <a:prstGeom prst="donut">
            <a:avLst>
              <a:gd name="adj" fmla="val 28159"/>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353" name="Google Shape;2353;p26"/>
          <p:cNvGrpSpPr/>
          <p:nvPr/>
        </p:nvGrpSpPr>
        <p:grpSpPr>
          <a:xfrm>
            <a:off x="7749475" y="4706538"/>
            <a:ext cx="1541875" cy="301175"/>
            <a:chOff x="8177200" y="4623825"/>
            <a:chExt cx="1541875" cy="301175"/>
          </a:xfrm>
        </p:grpSpPr>
        <p:sp>
          <p:nvSpPr>
            <p:cNvPr id="2354" name="Google Shape;2354;p26"/>
            <p:cNvSpPr/>
            <p:nvPr/>
          </p:nvSpPr>
          <p:spPr>
            <a:xfrm>
              <a:off x="8177200" y="4813050"/>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dk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55" name="Google Shape;2355;p26"/>
            <p:cNvSpPr/>
            <p:nvPr/>
          </p:nvSpPr>
          <p:spPr>
            <a:xfrm>
              <a:off x="8177200" y="4718438"/>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dk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56" name="Google Shape;2356;p26"/>
            <p:cNvSpPr/>
            <p:nvPr/>
          </p:nvSpPr>
          <p:spPr>
            <a:xfrm>
              <a:off x="8177200" y="4623825"/>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dk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357" name="Google Shape;2357;p26"/>
          <p:cNvSpPr/>
          <p:nvPr/>
        </p:nvSpPr>
        <p:spPr>
          <a:xfrm>
            <a:off x="5697125" y="-229248"/>
            <a:ext cx="547507" cy="526185"/>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Background 1">
  <p:cSld name="CUSTOM_14">
    <p:spTree>
      <p:nvGrpSpPr>
        <p:cNvPr id="2358" name="Shape 2358"/>
        <p:cNvGrpSpPr/>
        <p:nvPr/>
      </p:nvGrpSpPr>
      <p:grpSpPr>
        <a:xfrm>
          <a:off x="0" y="0"/>
          <a:ext cx="0" cy="0"/>
          <a:chOff x="0" y="0"/>
          <a:chExt cx="0" cy="0"/>
        </a:xfrm>
      </p:grpSpPr>
      <p:grpSp>
        <p:nvGrpSpPr>
          <p:cNvPr id="2359" name="Google Shape;2359;p27"/>
          <p:cNvGrpSpPr/>
          <p:nvPr/>
        </p:nvGrpSpPr>
        <p:grpSpPr>
          <a:xfrm>
            <a:off x="-1958993" y="-226278"/>
            <a:ext cx="11480074" cy="4951711"/>
            <a:chOff x="-1958993" y="-226278"/>
            <a:chExt cx="11480074" cy="4951711"/>
          </a:xfrm>
        </p:grpSpPr>
        <p:grpSp>
          <p:nvGrpSpPr>
            <p:cNvPr id="2360" name="Google Shape;2360;p27"/>
            <p:cNvGrpSpPr/>
            <p:nvPr/>
          </p:nvGrpSpPr>
          <p:grpSpPr>
            <a:xfrm>
              <a:off x="-1958993" y="4060690"/>
              <a:ext cx="3072186" cy="600091"/>
              <a:chOff x="8177200" y="4623825"/>
              <a:chExt cx="1541875" cy="301175"/>
            </a:xfrm>
          </p:grpSpPr>
          <p:sp>
            <p:nvSpPr>
              <p:cNvPr id="2361" name="Google Shape;2361;p27"/>
              <p:cNvSpPr/>
              <p:nvPr/>
            </p:nvSpPr>
            <p:spPr>
              <a:xfrm>
                <a:off x="8177200" y="4813050"/>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accent4"/>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62" name="Google Shape;2362;p27"/>
              <p:cNvSpPr/>
              <p:nvPr/>
            </p:nvSpPr>
            <p:spPr>
              <a:xfrm>
                <a:off x="8177200" y="4718438"/>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accent4"/>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63" name="Google Shape;2363;p27"/>
              <p:cNvSpPr/>
              <p:nvPr/>
            </p:nvSpPr>
            <p:spPr>
              <a:xfrm>
                <a:off x="8177200" y="4623825"/>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accent4"/>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364" name="Google Shape;2364;p27"/>
            <p:cNvGrpSpPr/>
            <p:nvPr/>
          </p:nvGrpSpPr>
          <p:grpSpPr>
            <a:xfrm>
              <a:off x="8439650" y="101138"/>
              <a:ext cx="1081431" cy="1081431"/>
              <a:chOff x="1653302" y="685777"/>
              <a:chExt cx="824828" cy="824828"/>
            </a:xfrm>
          </p:grpSpPr>
          <p:sp>
            <p:nvSpPr>
              <p:cNvPr id="2365" name="Google Shape;2365;p27"/>
              <p:cNvSpPr/>
              <p:nvPr/>
            </p:nvSpPr>
            <p:spPr>
              <a:xfrm>
                <a:off x="1685230" y="717705"/>
                <a:ext cx="792900" cy="792900"/>
              </a:xfrm>
              <a:prstGeom prst="donut">
                <a:avLst>
                  <a:gd name="adj" fmla="val 22098"/>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66" name="Google Shape;2366;p27"/>
              <p:cNvSpPr/>
              <p:nvPr/>
            </p:nvSpPr>
            <p:spPr>
              <a:xfrm>
                <a:off x="1653302" y="685777"/>
                <a:ext cx="792900" cy="792900"/>
              </a:xfrm>
              <a:prstGeom prst="donut">
                <a:avLst>
                  <a:gd name="adj" fmla="val 22098"/>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367" name="Google Shape;2367;p27"/>
            <p:cNvSpPr/>
            <p:nvPr/>
          </p:nvSpPr>
          <p:spPr>
            <a:xfrm>
              <a:off x="198050" y="-226278"/>
              <a:ext cx="784812" cy="754249"/>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68" name="Google Shape;2368;p27"/>
            <p:cNvSpPr/>
            <p:nvPr/>
          </p:nvSpPr>
          <p:spPr>
            <a:xfrm>
              <a:off x="8444500" y="3312524"/>
              <a:ext cx="706701" cy="1412909"/>
            </a:xfrm>
            <a:custGeom>
              <a:avLst/>
              <a:gdLst/>
              <a:ahLst/>
              <a:cxnLst/>
              <a:rect l="l" t="t" r="r" b="b"/>
              <a:pathLst>
                <a:path w="20111" h="40208" extrusionOk="0">
                  <a:moveTo>
                    <a:pt x="20111" y="0"/>
                  </a:moveTo>
                  <a:lnTo>
                    <a:pt x="1" y="20110"/>
                  </a:lnTo>
                  <a:lnTo>
                    <a:pt x="20111" y="40208"/>
                  </a:lnTo>
                  <a:lnTo>
                    <a:pt x="2011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69" name="Google Shape;2369;p27"/>
            <p:cNvSpPr/>
            <p:nvPr/>
          </p:nvSpPr>
          <p:spPr>
            <a:xfrm>
              <a:off x="8923973" y="4115383"/>
              <a:ext cx="122217" cy="104612"/>
            </a:xfrm>
            <a:custGeom>
              <a:avLst/>
              <a:gdLst/>
              <a:ahLst/>
              <a:cxnLst/>
              <a:rect l="l" t="t" r="r" b="b"/>
              <a:pathLst>
                <a:path w="3478" h="2977" extrusionOk="0">
                  <a:moveTo>
                    <a:pt x="1989" y="584"/>
                  </a:moveTo>
                  <a:cubicBezTo>
                    <a:pt x="2489" y="584"/>
                    <a:pt x="2882" y="989"/>
                    <a:pt x="2882" y="1477"/>
                  </a:cubicBezTo>
                  <a:cubicBezTo>
                    <a:pt x="2882" y="2016"/>
                    <a:pt x="2441" y="2376"/>
                    <a:pt x="1983" y="2376"/>
                  </a:cubicBezTo>
                  <a:cubicBezTo>
                    <a:pt x="1763" y="2376"/>
                    <a:pt x="1539" y="2293"/>
                    <a:pt x="1358" y="2108"/>
                  </a:cubicBezTo>
                  <a:cubicBezTo>
                    <a:pt x="798" y="1548"/>
                    <a:pt x="1191" y="584"/>
                    <a:pt x="1989" y="584"/>
                  </a:cubicBezTo>
                  <a:close/>
                  <a:moveTo>
                    <a:pt x="1984" y="0"/>
                  </a:moveTo>
                  <a:cubicBezTo>
                    <a:pt x="1618" y="0"/>
                    <a:pt x="1245" y="136"/>
                    <a:pt x="941" y="441"/>
                  </a:cubicBezTo>
                  <a:cubicBezTo>
                    <a:pt x="1" y="1370"/>
                    <a:pt x="667" y="2977"/>
                    <a:pt x="1989" y="2977"/>
                  </a:cubicBezTo>
                  <a:cubicBezTo>
                    <a:pt x="2810" y="2977"/>
                    <a:pt x="3477" y="2310"/>
                    <a:pt x="3477" y="1489"/>
                  </a:cubicBezTo>
                  <a:cubicBezTo>
                    <a:pt x="3477" y="595"/>
                    <a:pt x="2747" y="0"/>
                    <a:pt x="198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Background 2">
  <p:cSld name="CUSTOM_15">
    <p:spTree>
      <p:nvGrpSpPr>
        <p:cNvPr id="2370" name="Shape 2370"/>
        <p:cNvGrpSpPr/>
        <p:nvPr/>
      </p:nvGrpSpPr>
      <p:grpSpPr>
        <a:xfrm>
          <a:off x="0" y="0"/>
          <a:ext cx="0" cy="0"/>
          <a:chOff x="0" y="0"/>
          <a:chExt cx="0" cy="0"/>
        </a:xfrm>
      </p:grpSpPr>
      <p:grpSp>
        <p:nvGrpSpPr>
          <p:cNvPr id="2371" name="Google Shape;2371;p28"/>
          <p:cNvGrpSpPr/>
          <p:nvPr/>
        </p:nvGrpSpPr>
        <p:grpSpPr>
          <a:xfrm>
            <a:off x="-538050" y="-341834"/>
            <a:ext cx="10059131" cy="5352834"/>
            <a:chOff x="-538050" y="-341834"/>
            <a:chExt cx="10059131" cy="5352834"/>
          </a:xfrm>
        </p:grpSpPr>
        <p:grpSp>
          <p:nvGrpSpPr>
            <p:cNvPr id="2372" name="Google Shape;2372;p28"/>
            <p:cNvGrpSpPr/>
            <p:nvPr/>
          </p:nvGrpSpPr>
          <p:grpSpPr>
            <a:xfrm rot="10800000">
              <a:off x="7577086" y="-341834"/>
              <a:ext cx="867421" cy="876284"/>
              <a:chOff x="1574800" y="4485490"/>
              <a:chExt cx="1087539" cy="1098789"/>
            </a:xfrm>
          </p:grpSpPr>
          <p:sp>
            <p:nvSpPr>
              <p:cNvPr id="2373" name="Google Shape;2373;p28"/>
              <p:cNvSpPr/>
              <p:nvPr/>
            </p:nvSpPr>
            <p:spPr>
              <a:xfrm rot="-2502279">
                <a:off x="1734061" y="4686855"/>
                <a:ext cx="785498" cy="728429"/>
              </a:xfrm>
              <a:custGeom>
                <a:avLst/>
                <a:gdLst/>
                <a:ahLst/>
                <a:cxnLst/>
                <a:rect l="l" t="t" r="r" b="b"/>
                <a:pathLst>
                  <a:path w="29909" h="27736" extrusionOk="0">
                    <a:moveTo>
                      <a:pt x="16169" y="0"/>
                    </a:moveTo>
                    <a:cubicBezTo>
                      <a:pt x="15407" y="0"/>
                      <a:pt x="14645" y="289"/>
                      <a:pt x="14061" y="866"/>
                    </a:cubicBezTo>
                    <a:cubicBezTo>
                      <a:pt x="12895" y="2033"/>
                      <a:pt x="12895" y="3914"/>
                      <a:pt x="14061" y="5081"/>
                    </a:cubicBezTo>
                    <a:lnTo>
                      <a:pt x="19562" y="10582"/>
                    </a:lnTo>
                    <a:lnTo>
                      <a:pt x="2977" y="10582"/>
                    </a:lnTo>
                    <a:cubicBezTo>
                      <a:pt x="1334" y="10582"/>
                      <a:pt x="0" y="11903"/>
                      <a:pt x="0" y="13558"/>
                    </a:cubicBezTo>
                    <a:cubicBezTo>
                      <a:pt x="0" y="15201"/>
                      <a:pt x="1334" y="16535"/>
                      <a:pt x="2977" y="16535"/>
                    </a:cubicBezTo>
                    <a:lnTo>
                      <a:pt x="19657" y="16535"/>
                    </a:lnTo>
                    <a:lnTo>
                      <a:pt x="13538" y="22655"/>
                    </a:lnTo>
                    <a:cubicBezTo>
                      <a:pt x="12371" y="23822"/>
                      <a:pt x="12371" y="25703"/>
                      <a:pt x="13538" y="26870"/>
                    </a:cubicBezTo>
                    <a:cubicBezTo>
                      <a:pt x="14115" y="27447"/>
                      <a:pt x="14877" y="27736"/>
                      <a:pt x="15639" y="27736"/>
                    </a:cubicBezTo>
                    <a:cubicBezTo>
                      <a:pt x="16401" y="27736"/>
                      <a:pt x="17163" y="27447"/>
                      <a:pt x="17741" y="26870"/>
                    </a:cubicBezTo>
                    <a:lnTo>
                      <a:pt x="28373" y="16237"/>
                    </a:lnTo>
                    <a:cubicBezTo>
                      <a:pt x="28456" y="16142"/>
                      <a:pt x="28539" y="16047"/>
                      <a:pt x="28623" y="15952"/>
                    </a:cubicBezTo>
                    <a:cubicBezTo>
                      <a:pt x="28718" y="15880"/>
                      <a:pt x="28813" y="15797"/>
                      <a:pt x="28897" y="15701"/>
                    </a:cubicBezTo>
                    <a:cubicBezTo>
                      <a:pt x="29599" y="14999"/>
                      <a:pt x="29909" y="13987"/>
                      <a:pt x="29718" y="13011"/>
                    </a:cubicBezTo>
                    <a:cubicBezTo>
                      <a:pt x="29575" y="12284"/>
                      <a:pt x="29171" y="11630"/>
                      <a:pt x="28587" y="11177"/>
                    </a:cubicBezTo>
                    <a:lnTo>
                      <a:pt x="18276" y="866"/>
                    </a:lnTo>
                    <a:cubicBezTo>
                      <a:pt x="17693" y="289"/>
                      <a:pt x="16931" y="0"/>
                      <a:pt x="1616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74" name="Google Shape;2374;p28"/>
              <p:cNvSpPr/>
              <p:nvPr/>
            </p:nvSpPr>
            <p:spPr>
              <a:xfrm rot="-2502279">
                <a:off x="1717580" y="4654485"/>
                <a:ext cx="785498" cy="728429"/>
              </a:xfrm>
              <a:custGeom>
                <a:avLst/>
                <a:gdLst/>
                <a:ahLst/>
                <a:cxnLst/>
                <a:rect l="l" t="t" r="r" b="b"/>
                <a:pathLst>
                  <a:path w="29909" h="27736" extrusionOk="0">
                    <a:moveTo>
                      <a:pt x="16169" y="0"/>
                    </a:moveTo>
                    <a:cubicBezTo>
                      <a:pt x="15407" y="0"/>
                      <a:pt x="14645" y="289"/>
                      <a:pt x="14061" y="866"/>
                    </a:cubicBezTo>
                    <a:cubicBezTo>
                      <a:pt x="12895" y="2033"/>
                      <a:pt x="12895" y="3914"/>
                      <a:pt x="14061" y="5081"/>
                    </a:cubicBezTo>
                    <a:lnTo>
                      <a:pt x="19562" y="10582"/>
                    </a:lnTo>
                    <a:lnTo>
                      <a:pt x="2977" y="10582"/>
                    </a:lnTo>
                    <a:cubicBezTo>
                      <a:pt x="1334" y="10582"/>
                      <a:pt x="0" y="11903"/>
                      <a:pt x="0" y="13558"/>
                    </a:cubicBezTo>
                    <a:cubicBezTo>
                      <a:pt x="0" y="15201"/>
                      <a:pt x="1334" y="16535"/>
                      <a:pt x="2977" y="16535"/>
                    </a:cubicBezTo>
                    <a:lnTo>
                      <a:pt x="19657" y="16535"/>
                    </a:lnTo>
                    <a:lnTo>
                      <a:pt x="13538" y="22655"/>
                    </a:lnTo>
                    <a:cubicBezTo>
                      <a:pt x="12371" y="23822"/>
                      <a:pt x="12371" y="25703"/>
                      <a:pt x="13538" y="26870"/>
                    </a:cubicBezTo>
                    <a:cubicBezTo>
                      <a:pt x="14115" y="27447"/>
                      <a:pt x="14877" y="27736"/>
                      <a:pt x="15639" y="27736"/>
                    </a:cubicBezTo>
                    <a:cubicBezTo>
                      <a:pt x="16401" y="27736"/>
                      <a:pt x="17163" y="27447"/>
                      <a:pt x="17741" y="26870"/>
                    </a:cubicBezTo>
                    <a:lnTo>
                      <a:pt x="28373" y="16237"/>
                    </a:lnTo>
                    <a:cubicBezTo>
                      <a:pt x="28456" y="16142"/>
                      <a:pt x="28539" y="16047"/>
                      <a:pt x="28623" y="15952"/>
                    </a:cubicBezTo>
                    <a:cubicBezTo>
                      <a:pt x="28718" y="15880"/>
                      <a:pt x="28813" y="15797"/>
                      <a:pt x="28897" y="15701"/>
                    </a:cubicBezTo>
                    <a:cubicBezTo>
                      <a:pt x="29599" y="14999"/>
                      <a:pt x="29909" y="13987"/>
                      <a:pt x="29718" y="13011"/>
                    </a:cubicBezTo>
                    <a:cubicBezTo>
                      <a:pt x="29575" y="12284"/>
                      <a:pt x="29171" y="11630"/>
                      <a:pt x="28587" y="11177"/>
                    </a:cubicBezTo>
                    <a:lnTo>
                      <a:pt x="18276" y="866"/>
                    </a:lnTo>
                    <a:cubicBezTo>
                      <a:pt x="17693" y="289"/>
                      <a:pt x="16931" y="0"/>
                      <a:pt x="16169" y="0"/>
                    </a:cubicBez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375" name="Google Shape;2375;p28"/>
            <p:cNvSpPr/>
            <p:nvPr/>
          </p:nvSpPr>
          <p:spPr>
            <a:xfrm>
              <a:off x="-473425" y="4176425"/>
              <a:ext cx="867375" cy="834575"/>
            </a:xfrm>
            <a:custGeom>
              <a:avLst/>
              <a:gdLst/>
              <a:ahLst/>
              <a:cxnLst/>
              <a:rect l="l" t="t" r="r" b="b"/>
              <a:pathLst>
                <a:path w="34695" h="33383" extrusionOk="0">
                  <a:moveTo>
                    <a:pt x="18002" y="0"/>
                  </a:moveTo>
                  <a:cubicBezTo>
                    <a:pt x="11251" y="0"/>
                    <a:pt x="5167" y="4072"/>
                    <a:pt x="2584" y="10311"/>
                  </a:cubicBezTo>
                  <a:cubicBezTo>
                    <a:pt x="0" y="16538"/>
                    <a:pt x="1429" y="23717"/>
                    <a:pt x="6203" y="28492"/>
                  </a:cubicBezTo>
                  <a:cubicBezTo>
                    <a:pt x="9397" y="31686"/>
                    <a:pt x="13667" y="33382"/>
                    <a:pt x="18008" y="33382"/>
                  </a:cubicBezTo>
                  <a:cubicBezTo>
                    <a:pt x="20157" y="33382"/>
                    <a:pt x="22322" y="32967"/>
                    <a:pt x="24384" y="32111"/>
                  </a:cubicBezTo>
                  <a:cubicBezTo>
                    <a:pt x="30623" y="29528"/>
                    <a:pt x="34695" y="23444"/>
                    <a:pt x="34695" y="16693"/>
                  </a:cubicBezTo>
                  <a:cubicBezTo>
                    <a:pt x="34683" y="7477"/>
                    <a:pt x="27218" y="0"/>
                    <a:pt x="18002"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2376" name="Google Shape;2376;p28"/>
            <p:cNvGrpSpPr/>
            <p:nvPr/>
          </p:nvGrpSpPr>
          <p:grpSpPr>
            <a:xfrm>
              <a:off x="-538050" y="698200"/>
              <a:ext cx="1085575" cy="1075075"/>
              <a:chOff x="468200" y="1667900"/>
              <a:chExt cx="1085575" cy="1075075"/>
            </a:xfrm>
          </p:grpSpPr>
          <p:sp>
            <p:nvSpPr>
              <p:cNvPr id="2377" name="Google Shape;2377;p28"/>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78" name="Google Shape;2378;p28"/>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79" name="Google Shape;2379;p28"/>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80" name="Google Shape;2380;p28"/>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81" name="Google Shape;2381;p28"/>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82" name="Google Shape;2382;p28"/>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83" name="Google Shape;2383;p28"/>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84" name="Google Shape;2384;p28"/>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85" name="Google Shape;2385;p28"/>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86" name="Google Shape;2386;p28"/>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87" name="Google Shape;2387;p28"/>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88" name="Google Shape;2388;p28"/>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89" name="Google Shape;2389;p28"/>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90" name="Google Shape;2390;p28"/>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91" name="Google Shape;2391;p28"/>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92" name="Google Shape;2392;p28"/>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93" name="Google Shape;2393;p28"/>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94" name="Google Shape;2394;p28"/>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95" name="Google Shape;2395;p28"/>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96" name="Google Shape;2396;p28"/>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97" name="Google Shape;2397;p28"/>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98" name="Google Shape;2398;p28"/>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399" name="Google Shape;2399;p28"/>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00" name="Google Shape;2400;p28"/>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01" name="Google Shape;2401;p28"/>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02" name="Google Shape;2402;p28"/>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03" name="Google Shape;2403;p28"/>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04" name="Google Shape;2404;p28"/>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05" name="Google Shape;2405;p28"/>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06" name="Google Shape;2406;p28"/>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07" name="Google Shape;2407;p28"/>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08" name="Google Shape;2408;p28"/>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09" name="Google Shape;2409;p28"/>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10" name="Google Shape;2410;p28"/>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11" name="Google Shape;2411;p28"/>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12" name="Google Shape;2412;p28"/>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13" name="Google Shape;2413;p28"/>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14" name="Google Shape;2414;p28"/>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15" name="Google Shape;2415;p28"/>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16" name="Google Shape;2416;p28"/>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17" name="Google Shape;2417;p28"/>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18" name="Google Shape;2418;p28"/>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19" name="Google Shape;2419;p28"/>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20" name="Google Shape;2420;p28"/>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21" name="Google Shape;2421;p28"/>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22" name="Google Shape;2422;p28"/>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23" name="Google Shape;2423;p28"/>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24" name="Google Shape;2424;p28"/>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25" name="Google Shape;2425;p28"/>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26" name="Google Shape;2426;p28"/>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27" name="Google Shape;2427;p28"/>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28" name="Google Shape;2428;p28"/>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29" name="Google Shape;2429;p28"/>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30" name="Google Shape;2430;p28"/>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31" name="Google Shape;2431;p28"/>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32" name="Google Shape;2432;p28"/>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33" name="Google Shape;2433;p28"/>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34" name="Google Shape;2434;p28"/>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35" name="Google Shape;2435;p28"/>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36" name="Google Shape;2436;p28"/>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37" name="Google Shape;2437;p28"/>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38" name="Google Shape;2438;p28"/>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39" name="Google Shape;2439;p28"/>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40" name="Google Shape;2440;p28"/>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2441" name="Google Shape;2441;p28"/>
            <p:cNvGrpSpPr/>
            <p:nvPr/>
          </p:nvGrpSpPr>
          <p:grpSpPr>
            <a:xfrm>
              <a:off x="8439650" y="101138"/>
              <a:ext cx="1081431" cy="1081431"/>
              <a:chOff x="1653302" y="685777"/>
              <a:chExt cx="824828" cy="824828"/>
            </a:xfrm>
          </p:grpSpPr>
          <p:sp>
            <p:nvSpPr>
              <p:cNvPr id="2442" name="Google Shape;2442;p28"/>
              <p:cNvSpPr/>
              <p:nvPr/>
            </p:nvSpPr>
            <p:spPr>
              <a:xfrm>
                <a:off x="1685230" y="717705"/>
                <a:ext cx="792900" cy="792900"/>
              </a:xfrm>
              <a:prstGeom prst="donut">
                <a:avLst>
                  <a:gd name="adj" fmla="val 22098"/>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43" name="Google Shape;2443;p28"/>
              <p:cNvSpPr/>
              <p:nvPr/>
            </p:nvSpPr>
            <p:spPr>
              <a:xfrm>
                <a:off x="1653302" y="685777"/>
                <a:ext cx="792900" cy="792900"/>
              </a:xfrm>
              <a:prstGeom prst="donut">
                <a:avLst>
                  <a:gd name="adj" fmla="val 22098"/>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2444" name="Google Shape;2444;p28"/>
            <p:cNvSpPr/>
            <p:nvPr/>
          </p:nvSpPr>
          <p:spPr>
            <a:xfrm>
              <a:off x="8444500" y="3312524"/>
              <a:ext cx="706701" cy="1412909"/>
            </a:xfrm>
            <a:custGeom>
              <a:avLst/>
              <a:gdLst/>
              <a:ahLst/>
              <a:cxnLst/>
              <a:rect l="l" t="t" r="r" b="b"/>
              <a:pathLst>
                <a:path w="20111" h="40208" extrusionOk="0">
                  <a:moveTo>
                    <a:pt x="20111" y="0"/>
                  </a:moveTo>
                  <a:lnTo>
                    <a:pt x="1" y="20110"/>
                  </a:lnTo>
                  <a:lnTo>
                    <a:pt x="20111" y="40208"/>
                  </a:lnTo>
                  <a:lnTo>
                    <a:pt x="2011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2445" name="Google Shape;2445;p28"/>
            <p:cNvSpPr/>
            <p:nvPr/>
          </p:nvSpPr>
          <p:spPr>
            <a:xfrm>
              <a:off x="8923973" y="4115383"/>
              <a:ext cx="122217" cy="104612"/>
            </a:xfrm>
            <a:custGeom>
              <a:avLst/>
              <a:gdLst/>
              <a:ahLst/>
              <a:cxnLst/>
              <a:rect l="l" t="t" r="r" b="b"/>
              <a:pathLst>
                <a:path w="3478" h="2977" extrusionOk="0">
                  <a:moveTo>
                    <a:pt x="1989" y="584"/>
                  </a:moveTo>
                  <a:cubicBezTo>
                    <a:pt x="2489" y="584"/>
                    <a:pt x="2882" y="989"/>
                    <a:pt x="2882" y="1477"/>
                  </a:cubicBezTo>
                  <a:cubicBezTo>
                    <a:pt x="2882" y="2016"/>
                    <a:pt x="2441" y="2376"/>
                    <a:pt x="1983" y="2376"/>
                  </a:cubicBezTo>
                  <a:cubicBezTo>
                    <a:pt x="1763" y="2376"/>
                    <a:pt x="1539" y="2293"/>
                    <a:pt x="1358" y="2108"/>
                  </a:cubicBezTo>
                  <a:cubicBezTo>
                    <a:pt x="798" y="1548"/>
                    <a:pt x="1191" y="584"/>
                    <a:pt x="1989" y="584"/>
                  </a:cubicBezTo>
                  <a:close/>
                  <a:moveTo>
                    <a:pt x="1984" y="0"/>
                  </a:moveTo>
                  <a:cubicBezTo>
                    <a:pt x="1618" y="0"/>
                    <a:pt x="1245" y="136"/>
                    <a:pt x="941" y="441"/>
                  </a:cubicBezTo>
                  <a:cubicBezTo>
                    <a:pt x="1" y="1370"/>
                    <a:pt x="667" y="2977"/>
                    <a:pt x="1989" y="2977"/>
                  </a:cubicBezTo>
                  <a:cubicBezTo>
                    <a:pt x="2810" y="2977"/>
                    <a:pt x="3477" y="2310"/>
                    <a:pt x="3477" y="1489"/>
                  </a:cubicBezTo>
                  <a:cubicBezTo>
                    <a:pt x="3477" y="595"/>
                    <a:pt x="2747" y="0"/>
                    <a:pt x="198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321" name="Shape 321"/>
        <p:cNvGrpSpPr/>
        <p:nvPr/>
      </p:nvGrpSpPr>
      <p:grpSpPr>
        <a:xfrm>
          <a:off x="0" y="0"/>
          <a:ext cx="0" cy="0"/>
          <a:chOff x="0" y="0"/>
          <a:chExt cx="0" cy="0"/>
        </a:xfrm>
      </p:grpSpPr>
      <p:sp>
        <p:nvSpPr>
          <p:cNvPr id="322" name="Google Shape;322;p4"/>
          <p:cNvSpPr txBox="1"/>
          <p:nvPr>
            <p:ph type="body" idx="1"/>
          </p:nvPr>
        </p:nvSpPr>
        <p:spPr>
          <a:xfrm>
            <a:off x="625600" y="1142600"/>
            <a:ext cx="7892700" cy="3528600"/>
          </a:xfrm>
          <a:prstGeom prst="rect">
            <a:avLst/>
          </a:prstGeom>
        </p:spPr>
        <p:txBody>
          <a:bodyPr spcFirstLastPara="1" wrap="square" lIns="91425" tIns="91425" rIns="91425" bIns="91425" anchor="t" anchorCtr="0">
            <a:noAutofit/>
          </a:bodyPr>
          <a:lstStyle>
            <a:lvl1pPr marL="457200" lvl="0" indent="-317500" rtl="0">
              <a:spcBef>
                <a:spcPts val="0"/>
              </a:spcBef>
              <a:spcAft>
                <a:spcPts val="0"/>
              </a:spcAft>
              <a:buSzPts val="1400"/>
              <a:buChar char="●"/>
              <a:defRPr/>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p:txBody>
      </p:sp>
      <p:grpSp>
        <p:nvGrpSpPr>
          <p:cNvPr id="323" name="Google Shape;323;p4"/>
          <p:cNvGrpSpPr/>
          <p:nvPr/>
        </p:nvGrpSpPr>
        <p:grpSpPr>
          <a:xfrm>
            <a:off x="-739350" y="-112252"/>
            <a:ext cx="10581472" cy="5378697"/>
            <a:chOff x="-739350" y="-112252"/>
            <a:chExt cx="10581472" cy="5378697"/>
          </a:xfrm>
        </p:grpSpPr>
        <p:sp>
          <p:nvSpPr>
            <p:cNvPr id="324" name="Google Shape;324;p4"/>
            <p:cNvSpPr/>
            <p:nvPr/>
          </p:nvSpPr>
          <p:spPr>
            <a:xfrm rot="5400000">
              <a:off x="597598" y="-156800"/>
              <a:ext cx="367200" cy="16140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325" name="Google Shape;325;p4"/>
            <p:cNvGrpSpPr/>
            <p:nvPr/>
          </p:nvGrpSpPr>
          <p:grpSpPr>
            <a:xfrm rot="10800000">
              <a:off x="622908" y="261687"/>
              <a:ext cx="746602" cy="367214"/>
              <a:chOff x="583100" y="2948450"/>
              <a:chExt cx="804875" cy="395875"/>
            </a:xfrm>
          </p:grpSpPr>
          <p:sp>
            <p:nvSpPr>
              <p:cNvPr id="326" name="Google Shape;326;p4"/>
              <p:cNvSpPr/>
              <p:nvPr/>
            </p:nvSpPr>
            <p:spPr>
              <a:xfrm>
                <a:off x="583100"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7" y="1456"/>
                      <a:pt x="742" y="1395"/>
                      <a:pt x="608" y="1261"/>
                    </a:cubicBezTo>
                    <a:cubicBezTo>
                      <a:pt x="191" y="844"/>
                      <a:pt x="489" y="142"/>
                      <a:pt x="1072" y="142"/>
                    </a:cubicBezTo>
                    <a:close/>
                    <a:moveTo>
                      <a:pt x="1070" y="1"/>
                    </a:moveTo>
                    <a:cubicBezTo>
                      <a:pt x="875" y="1"/>
                      <a:pt x="675" y="74"/>
                      <a:pt x="512" y="237"/>
                    </a:cubicBezTo>
                    <a:cubicBezTo>
                      <a:pt x="0" y="737"/>
                      <a:pt x="358" y="1594"/>
                      <a:pt x="1072" y="1594"/>
                    </a:cubicBezTo>
                    <a:cubicBezTo>
                      <a:pt x="1512"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7" name="Google Shape;327;p4"/>
              <p:cNvSpPr/>
              <p:nvPr/>
            </p:nvSpPr>
            <p:spPr>
              <a:xfrm>
                <a:off x="709600"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9" y="1456"/>
                    </a:cubicBezTo>
                    <a:cubicBezTo>
                      <a:pt x="896" y="1456"/>
                      <a:pt x="730" y="1395"/>
                      <a:pt x="596" y="1261"/>
                    </a:cubicBezTo>
                    <a:cubicBezTo>
                      <a:pt x="179" y="844"/>
                      <a:pt x="477" y="142"/>
                      <a:pt x="1060" y="142"/>
                    </a:cubicBezTo>
                    <a:close/>
                    <a:moveTo>
                      <a:pt x="1061" y="1"/>
                    </a:moveTo>
                    <a:cubicBezTo>
                      <a:pt x="864" y="1"/>
                      <a:pt x="663" y="74"/>
                      <a:pt x="501" y="237"/>
                    </a:cubicBezTo>
                    <a:cubicBezTo>
                      <a:pt x="1"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8" name="Google Shape;328;p4"/>
              <p:cNvSpPr/>
              <p:nvPr/>
            </p:nvSpPr>
            <p:spPr>
              <a:xfrm>
                <a:off x="835800" y="2948450"/>
                <a:ext cx="46775" cy="39875"/>
              </a:xfrm>
              <a:custGeom>
                <a:avLst/>
                <a:gdLst/>
                <a:ahLst/>
                <a:cxnLst/>
                <a:rect l="l" t="t" r="r" b="b"/>
                <a:pathLst>
                  <a:path w="1871" h="1595" extrusionOk="0">
                    <a:moveTo>
                      <a:pt x="1072" y="142"/>
                    </a:moveTo>
                    <a:cubicBezTo>
                      <a:pt x="1430" y="142"/>
                      <a:pt x="1727" y="427"/>
                      <a:pt x="1727" y="797"/>
                    </a:cubicBezTo>
                    <a:cubicBezTo>
                      <a:pt x="1727" y="1192"/>
                      <a:pt x="1405" y="1456"/>
                      <a:pt x="1068" y="1456"/>
                    </a:cubicBezTo>
                    <a:cubicBezTo>
                      <a:pt x="907" y="1456"/>
                      <a:pt x="743" y="1395"/>
                      <a:pt x="608" y="1261"/>
                    </a:cubicBezTo>
                    <a:cubicBezTo>
                      <a:pt x="191" y="844"/>
                      <a:pt x="489" y="142"/>
                      <a:pt x="1072" y="142"/>
                    </a:cubicBezTo>
                    <a:close/>
                    <a:moveTo>
                      <a:pt x="1070" y="1"/>
                    </a:moveTo>
                    <a:cubicBezTo>
                      <a:pt x="875" y="1"/>
                      <a:pt x="676"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29" name="Google Shape;329;p4"/>
              <p:cNvSpPr/>
              <p:nvPr/>
            </p:nvSpPr>
            <p:spPr>
              <a:xfrm>
                <a:off x="962300" y="2948450"/>
                <a:ext cx="46475" cy="39875"/>
              </a:xfrm>
              <a:custGeom>
                <a:avLst/>
                <a:gdLst/>
                <a:ahLst/>
                <a:cxnLst/>
                <a:rect l="l" t="t" r="r" b="b"/>
                <a:pathLst>
                  <a:path w="1859" h="1595" extrusionOk="0">
                    <a:moveTo>
                      <a:pt x="1061" y="142"/>
                    </a:moveTo>
                    <a:cubicBezTo>
                      <a:pt x="1430" y="142"/>
                      <a:pt x="1715" y="427"/>
                      <a:pt x="1727" y="797"/>
                    </a:cubicBezTo>
                    <a:cubicBezTo>
                      <a:pt x="1727" y="1192"/>
                      <a:pt x="1400" y="1456"/>
                      <a:pt x="1059" y="1456"/>
                    </a:cubicBezTo>
                    <a:cubicBezTo>
                      <a:pt x="896" y="1456"/>
                      <a:pt x="731" y="1395"/>
                      <a:pt x="596" y="1261"/>
                    </a:cubicBezTo>
                    <a:cubicBezTo>
                      <a:pt x="180" y="844"/>
                      <a:pt x="477" y="142"/>
                      <a:pt x="1061" y="142"/>
                    </a:cubicBezTo>
                    <a:close/>
                    <a:moveTo>
                      <a:pt x="1061" y="1"/>
                    </a:moveTo>
                    <a:cubicBezTo>
                      <a:pt x="865" y="1"/>
                      <a:pt x="664" y="74"/>
                      <a:pt x="501" y="237"/>
                    </a:cubicBezTo>
                    <a:cubicBezTo>
                      <a:pt x="1" y="737"/>
                      <a:pt x="358" y="1594"/>
                      <a:pt x="1061"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0" name="Google Shape;330;p4"/>
              <p:cNvSpPr/>
              <p:nvPr/>
            </p:nvSpPr>
            <p:spPr>
              <a:xfrm>
                <a:off x="10885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6" y="1456"/>
                      <a:pt x="742" y="1395"/>
                      <a:pt x="607" y="1261"/>
                    </a:cubicBezTo>
                    <a:cubicBezTo>
                      <a:pt x="191" y="844"/>
                      <a:pt x="488" y="142"/>
                      <a:pt x="1072" y="142"/>
                    </a:cubicBezTo>
                    <a:close/>
                    <a:moveTo>
                      <a:pt x="1070" y="1"/>
                    </a:moveTo>
                    <a:cubicBezTo>
                      <a:pt x="874" y="1"/>
                      <a:pt x="675" y="74"/>
                      <a:pt x="512" y="237"/>
                    </a:cubicBezTo>
                    <a:cubicBezTo>
                      <a:pt x="0" y="737"/>
                      <a:pt x="357" y="1594"/>
                      <a:pt x="1072" y="1594"/>
                    </a:cubicBezTo>
                    <a:cubicBezTo>
                      <a:pt x="1512" y="1582"/>
                      <a:pt x="1858" y="1237"/>
                      <a:pt x="1869" y="797"/>
                    </a:cubicBezTo>
                    <a:cubicBezTo>
                      <a:pt x="1861" y="315"/>
                      <a:pt x="1474"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1" name="Google Shape;331;p4"/>
              <p:cNvSpPr/>
              <p:nvPr/>
            </p:nvSpPr>
            <p:spPr>
              <a:xfrm>
                <a:off x="1215025"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8" y="1456"/>
                    </a:cubicBezTo>
                    <a:cubicBezTo>
                      <a:pt x="896" y="1456"/>
                      <a:pt x="730" y="1395"/>
                      <a:pt x="596" y="1261"/>
                    </a:cubicBezTo>
                    <a:cubicBezTo>
                      <a:pt x="179" y="844"/>
                      <a:pt x="477" y="142"/>
                      <a:pt x="1060" y="142"/>
                    </a:cubicBezTo>
                    <a:close/>
                    <a:moveTo>
                      <a:pt x="1061" y="1"/>
                    </a:moveTo>
                    <a:cubicBezTo>
                      <a:pt x="864" y="1"/>
                      <a:pt x="663" y="74"/>
                      <a:pt x="500" y="237"/>
                    </a:cubicBezTo>
                    <a:cubicBezTo>
                      <a:pt x="0"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2" name="Google Shape;332;p4"/>
              <p:cNvSpPr/>
              <p:nvPr/>
            </p:nvSpPr>
            <p:spPr>
              <a:xfrm>
                <a:off x="13412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8" y="1456"/>
                    </a:cubicBezTo>
                    <a:cubicBezTo>
                      <a:pt x="907" y="1456"/>
                      <a:pt x="742" y="1395"/>
                      <a:pt x="608" y="1261"/>
                    </a:cubicBezTo>
                    <a:cubicBezTo>
                      <a:pt x="191" y="844"/>
                      <a:pt x="489" y="142"/>
                      <a:pt x="1072" y="142"/>
                    </a:cubicBezTo>
                    <a:close/>
                    <a:moveTo>
                      <a:pt x="1070" y="1"/>
                    </a:moveTo>
                    <a:cubicBezTo>
                      <a:pt x="875" y="1"/>
                      <a:pt x="675"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3" name="Google Shape;333;p4"/>
              <p:cNvSpPr/>
              <p:nvPr/>
            </p:nvSpPr>
            <p:spPr>
              <a:xfrm>
                <a:off x="583100"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8" y="1265"/>
                    </a:cubicBezTo>
                    <a:cubicBezTo>
                      <a:pt x="191" y="849"/>
                      <a:pt x="489" y="146"/>
                      <a:pt x="1072" y="146"/>
                    </a:cubicBezTo>
                    <a:close/>
                    <a:moveTo>
                      <a:pt x="1073" y="0"/>
                    </a:moveTo>
                    <a:cubicBezTo>
                      <a:pt x="876" y="0"/>
                      <a:pt x="675" y="75"/>
                      <a:pt x="512" y="242"/>
                    </a:cubicBezTo>
                    <a:cubicBezTo>
                      <a:pt x="0" y="742"/>
                      <a:pt x="358" y="1599"/>
                      <a:pt x="1072" y="1599"/>
                    </a:cubicBezTo>
                    <a:cubicBezTo>
                      <a:pt x="1512"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4" name="Google Shape;334;p4"/>
              <p:cNvSpPr/>
              <p:nvPr/>
            </p:nvSpPr>
            <p:spPr>
              <a:xfrm>
                <a:off x="709600"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1" y="242"/>
                    </a:cubicBezTo>
                    <a:cubicBezTo>
                      <a:pt x="1"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5" name="Google Shape;335;p4"/>
              <p:cNvSpPr/>
              <p:nvPr/>
            </p:nvSpPr>
            <p:spPr>
              <a:xfrm>
                <a:off x="835800" y="3067100"/>
                <a:ext cx="46775" cy="39975"/>
              </a:xfrm>
              <a:custGeom>
                <a:avLst/>
                <a:gdLst/>
                <a:ahLst/>
                <a:cxnLst/>
                <a:rect l="l" t="t" r="r" b="b"/>
                <a:pathLst>
                  <a:path w="1871" h="1599" extrusionOk="0">
                    <a:moveTo>
                      <a:pt x="1072" y="146"/>
                    </a:moveTo>
                    <a:cubicBezTo>
                      <a:pt x="1430" y="146"/>
                      <a:pt x="1727" y="432"/>
                      <a:pt x="1727" y="801"/>
                    </a:cubicBezTo>
                    <a:cubicBezTo>
                      <a:pt x="1727" y="1196"/>
                      <a:pt x="1400" y="1460"/>
                      <a:pt x="1063" y="1460"/>
                    </a:cubicBezTo>
                    <a:cubicBezTo>
                      <a:pt x="902" y="1460"/>
                      <a:pt x="739" y="1400"/>
                      <a:pt x="608" y="1265"/>
                    </a:cubicBezTo>
                    <a:cubicBezTo>
                      <a:pt x="191" y="849"/>
                      <a:pt x="489" y="146"/>
                      <a:pt x="1072" y="146"/>
                    </a:cubicBezTo>
                    <a:close/>
                    <a:moveTo>
                      <a:pt x="1073" y="0"/>
                    </a:moveTo>
                    <a:cubicBezTo>
                      <a:pt x="876" y="0"/>
                      <a:pt x="676"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6" name="Google Shape;336;p4"/>
              <p:cNvSpPr/>
              <p:nvPr/>
            </p:nvSpPr>
            <p:spPr>
              <a:xfrm>
                <a:off x="962300" y="3067100"/>
                <a:ext cx="46475" cy="39975"/>
              </a:xfrm>
              <a:custGeom>
                <a:avLst/>
                <a:gdLst/>
                <a:ahLst/>
                <a:cxnLst/>
                <a:rect l="l" t="t" r="r" b="b"/>
                <a:pathLst>
                  <a:path w="1859" h="1599" extrusionOk="0">
                    <a:moveTo>
                      <a:pt x="1061" y="146"/>
                    </a:moveTo>
                    <a:cubicBezTo>
                      <a:pt x="1430" y="146"/>
                      <a:pt x="1727" y="432"/>
                      <a:pt x="1727" y="801"/>
                    </a:cubicBezTo>
                    <a:cubicBezTo>
                      <a:pt x="1719" y="1196"/>
                      <a:pt x="1395" y="1460"/>
                      <a:pt x="1056" y="1460"/>
                    </a:cubicBezTo>
                    <a:cubicBezTo>
                      <a:pt x="895" y="1460"/>
                      <a:pt x="731" y="1400"/>
                      <a:pt x="596" y="1265"/>
                    </a:cubicBezTo>
                    <a:cubicBezTo>
                      <a:pt x="180" y="849"/>
                      <a:pt x="477" y="146"/>
                      <a:pt x="1061" y="146"/>
                    </a:cubicBezTo>
                    <a:close/>
                    <a:moveTo>
                      <a:pt x="1061" y="0"/>
                    </a:moveTo>
                    <a:cubicBezTo>
                      <a:pt x="865" y="0"/>
                      <a:pt x="664" y="75"/>
                      <a:pt x="501" y="242"/>
                    </a:cubicBezTo>
                    <a:cubicBezTo>
                      <a:pt x="1" y="742"/>
                      <a:pt x="358" y="1599"/>
                      <a:pt x="1061" y="1599"/>
                    </a:cubicBezTo>
                    <a:cubicBezTo>
                      <a:pt x="1501" y="1587"/>
                      <a:pt x="1858" y="1242"/>
                      <a:pt x="1858" y="801"/>
                    </a:cubicBezTo>
                    <a:cubicBezTo>
                      <a:pt x="1858" y="320"/>
                      <a:pt x="1469"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7" name="Google Shape;337;p4"/>
              <p:cNvSpPr/>
              <p:nvPr/>
            </p:nvSpPr>
            <p:spPr>
              <a:xfrm>
                <a:off x="1088525"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7" y="1265"/>
                    </a:cubicBezTo>
                    <a:cubicBezTo>
                      <a:pt x="191" y="849"/>
                      <a:pt x="488" y="146"/>
                      <a:pt x="1072" y="146"/>
                    </a:cubicBezTo>
                    <a:close/>
                    <a:moveTo>
                      <a:pt x="1073" y="0"/>
                    </a:moveTo>
                    <a:cubicBezTo>
                      <a:pt x="876" y="0"/>
                      <a:pt x="675" y="75"/>
                      <a:pt x="512" y="242"/>
                    </a:cubicBezTo>
                    <a:cubicBezTo>
                      <a:pt x="0" y="742"/>
                      <a:pt x="357" y="1599"/>
                      <a:pt x="1072" y="1599"/>
                    </a:cubicBezTo>
                    <a:cubicBezTo>
                      <a:pt x="1512" y="1587"/>
                      <a:pt x="1858" y="1242"/>
                      <a:pt x="1869" y="801"/>
                    </a:cubicBezTo>
                    <a:cubicBezTo>
                      <a:pt x="1869"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8" name="Google Shape;338;p4"/>
              <p:cNvSpPr/>
              <p:nvPr/>
            </p:nvSpPr>
            <p:spPr>
              <a:xfrm>
                <a:off x="1215025"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0" y="242"/>
                    </a:cubicBezTo>
                    <a:cubicBezTo>
                      <a:pt x="0"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39" name="Google Shape;339;p4"/>
              <p:cNvSpPr/>
              <p:nvPr/>
            </p:nvSpPr>
            <p:spPr>
              <a:xfrm>
                <a:off x="1341225" y="3067100"/>
                <a:ext cx="46750" cy="39975"/>
              </a:xfrm>
              <a:custGeom>
                <a:avLst/>
                <a:gdLst/>
                <a:ahLst/>
                <a:cxnLst/>
                <a:rect l="l" t="t" r="r" b="b"/>
                <a:pathLst>
                  <a:path w="1870" h="1599" extrusionOk="0">
                    <a:moveTo>
                      <a:pt x="1072" y="146"/>
                    </a:moveTo>
                    <a:cubicBezTo>
                      <a:pt x="1429" y="146"/>
                      <a:pt x="1727" y="432"/>
                      <a:pt x="1727" y="801"/>
                    </a:cubicBezTo>
                    <a:cubicBezTo>
                      <a:pt x="1727" y="1196"/>
                      <a:pt x="1400" y="1460"/>
                      <a:pt x="1062" y="1460"/>
                    </a:cubicBezTo>
                    <a:cubicBezTo>
                      <a:pt x="902" y="1460"/>
                      <a:pt x="739" y="1400"/>
                      <a:pt x="608" y="1265"/>
                    </a:cubicBezTo>
                    <a:cubicBezTo>
                      <a:pt x="191" y="849"/>
                      <a:pt x="489" y="146"/>
                      <a:pt x="1072" y="146"/>
                    </a:cubicBezTo>
                    <a:close/>
                    <a:moveTo>
                      <a:pt x="1073" y="0"/>
                    </a:moveTo>
                    <a:cubicBezTo>
                      <a:pt x="876" y="0"/>
                      <a:pt x="675"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0" name="Google Shape;340;p4"/>
              <p:cNvSpPr/>
              <p:nvPr/>
            </p:nvSpPr>
            <p:spPr>
              <a:xfrm>
                <a:off x="583100"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7" y="1461"/>
                      <a:pt x="742" y="1401"/>
                      <a:pt x="608" y="1266"/>
                    </a:cubicBezTo>
                    <a:cubicBezTo>
                      <a:pt x="191" y="849"/>
                      <a:pt x="489" y="147"/>
                      <a:pt x="1072" y="147"/>
                    </a:cubicBezTo>
                    <a:close/>
                    <a:moveTo>
                      <a:pt x="1070" y="1"/>
                    </a:moveTo>
                    <a:cubicBezTo>
                      <a:pt x="875" y="1"/>
                      <a:pt x="675" y="75"/>
                      <a:pt x="512" y="242"/>
                    </a:cubicBezTo>
                    <a:cubicBezTo>
                      <a:pt x="0" y="742"/>
                      <a:pt x="358" y="1599"/>
                      <a:pt x="1072" y="1599"/>
                    </a:cubicBezTo>
                    <a:cubicBezTo>
                      <a:pt x="1512"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1" name="Google Shape;341;p4"/>
              <p:cNvSpPr/>
              <p:nvPr/>
            </p:nvSpPr>
            <p:spPr>
              <a:xfrm>
                <a:off x="709600"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9" y="1461"/>
                    </a:cubicBezTo>
                    <a:cubicBezTo>
                      <a:pt x="896" y="1461"/>
                      <a:pt x="730" y="1401"/>
                      <a:pt x="596" y="1266"/>
                    </a:cubicBezTo>
                    <a:cubicBezTo>
                      <a:pt x="179" y="849"/>
                      <a:pt x="477" y="147"/>
                      <a:pt x="1060" y="147"/>
                    </a:cubicBezTo>
                    <a:close/>
                    <a:moveTo>
                      <a:pt x="1061" y="1"/>
                    </a:moveTo>
                    <a:cubicBezTo>
                      <a:pt x="864" y="1"/>
                      <a:pt x="663" y="75"/>
                      <a:pt x="501" y="242"/>
                    </a:cubicBezTo>
                    <a:cubicBezTo>
                      <a:pt x="1"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2" name="Google Shape;342;p4"/>
              <p:cNvSpPr/>
              <p:nvPr/>
            </p:nvSpPr>
            <p:spPr>
              <a:xfrm>
                <a:off x="835800" y="3185850"/>
                <a:ext cx="46775" cy="40000"/>
              </a:xfrm>
              <a:custGeom>
                <a:avLst/>
                <a:gdLst/>
                <a:ahLst/>
                <a:cxnLst/>
                <a:rect l="l" t="t" r="r" b="b"/>
                <a:pathLst>
                  <a:path w="1871" h="1600" extrusionOk="0">
                    <a:moveTo>
                      <a:pt x="1072" y="147"/>
                    </a:moveTo>
                    <a:cubicBezTo>
                      <a:pt x="1430" y="147"/>
                      <a:pt x="1727" y="433"/>
                      <a:pt x="1727" y="802"/>
                    </a:cubicBezTo>
                    <a:cubicBezTo>
                      <a:pt x="1727" y="1197"/>
                      <a:pt x="1405" y="1461"/>
                      <a:pt x="1068" y="1461"/>
                    </a:cubicBezTo>
                    <a:cubicBezTo>
                      <a:pt x="907" y="1461"/>
                      <a:pt x="743" y="1401"/>
                      <a:pt x="608" y="1266"/>
                    </a:cubicBezTo>
                    <a:cubicBezTo>
                      <a:pt x="191" y="849"/>
                      <a:pt x="489" y="147"/>
                      <a:pt x="1072" y="147"/>
                    </a:cubicBezTo>
                    <a:close/>
                    <a:moveTo>
                      <a:pt x="1071" y="1"/>
                    </a:moveTo>
                    <a:cubicBezTo>
                      <a:pt x="875" y="1"/>
                      <a:pt x="676" y="75"/>
                      <a:pt x="513" y="242"/>
                    </a:cubicBezTo>
                    <a:cubicBezTo>
                      <a:pt x="1" y="742"/>
                      <a:pt x="358" y="1599"/>
                      <a:pt x="1072" y="1599"/>
                    </a:cubicBezTo>
                    <a:cubicBezTo>
                      <a:pt x="1513" y="1588"/>
                      <a:pt x="1858" y="1242"/>
                      <a:pt x="1870" y="802"/>
                    </a:cubicBezTo>
                    <a:cubicBezTo>
                      <a:pt x="1862" y="320"/>
                      <a:pt x="1475" y="1"/>
                      <a:pt x="107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3" name="Google Shape;343;p4"/>
              <p:cNvSpPr/>
              <p:nvPr/>
            </p:nvSpPr>
            <p:spPr>
              <a:xfrm>
                <a:off x="962300" y="3185850"/>
                <a:ext cx="46475" cy="40000"/>
              </a:xfrm>
              <a:custGeom>
                <a:avLst/>
                <a:gdLst/>
                <a:ahLst/>
                <a:cxnLst/>
                <a:rect l="l" t="t" r="r" b="b"/>
                <a:pathLst>
                  <a:path w="1859" h="1600" extrusionOk="0">
                    <a:moveTo>
                      <a:pt x="1061" y="147"/>
                    </a:moveTo>
                    <a:cubicBezTo>
                      <a:pt x="1430" y="147"/>
                      <a:pt x="1715" y="433"/>
                      <a:pt x="1727" y="802"/>
                    </a:cubicBezTo>
                    <a:cubicBezTo>
                      <a:pt x="1727" y="1197"/>
                      <a:pt x="1400" y="1461"/>
                      <a:pt x="1059" y="1461"/>
                    </a:cubicBezTo>
                    <a:cubicBezTo>
                      <a:pt x="896" y="1461"/>
                      <a:pt x="731" y="1401"/>
                      <a:pt x="596" y="1266"/>
                    </a:cubicBezTo>
                    <a:cubicBezTo>
                      <a:pt x="180" y="849"/>
                      <a:pt x="477" y="147"/>
                      <a:pt x="1061" y="147"/>
                    </a:cubicBezTo>
                    <a:close/>
                    <a:moveTo>
                      <a:pt x="1061" y="1"/>
                    </a:moveTo>
                    <a:cubicBezTo>
                      <a:pt x="865" y="1"/>
                      <a:pt x="664" y="75"/>
                      <a:pt x="501" y="242"/>
                    </a:cubicBezTo>
                    <a:cubicBezTo>
                      <a:pt x="1" y="742"/>
                      <a:pt x="358" y="1599"/>
                      <a:pt x="1061" y="1599"/>
                    </a:cubicBezTo>
                    <a:cubicBezTo>
                      <a:pt x="1501" y="1588"/>
                      <a:pt x="1858" y="1242"/>
                      <a:pt x="1858" y="802"/>
                    </a:cubicBezTo>
                    <a:cubicBezTo>
                      <a:pt x="1858" y="320"/>
                      <a:pt x="1469"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4" name="Google Shape;344;p4"/>
              <p:cNvSpPr/>
              <p:nvPr/>
            </p:nvSpPr>
            <p:spPr>
              <a:xfrm>
                <a:off x="10885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6" y="1461"/>
                      <a:pt x="742" y="1401"/>
                      <a:pt x="607" y="1266"/>
                    </a:cubicBezTo>
                    <a:cubicBezTo>
                      <a:pt x="191" y="849"/>
                      <a:pt x="488" y="147"/>
                      <a:pt x="1072" y="147"/>
                    </a:cubicBezTo>
                    <a:close/>
                    <a:moveTo>
                      <a:pt x="1070" y="1"/>
                    </a:moveTo>
                    <a:cubicBezTo>
                      <a:pt x="875" y="1"/>
                      <a:pt x="675" y="75"/>
                      <a:pt x="512" y="242"/>
                    </a:cubicBezTo>
                    <a:cubicBezTo>
                      <a:pt x="0" y="742"/>
                      <a:pt x="357" y="1599"/>
                      <a:pt x="1072" y="1599"/>
                    </a:cubicBezTo>
                    <a:cubicBezTo>
                      <a:pt x="1512" y="1588"/>
                      <a:pt x="1858" y="1242"/>
                      <a:pt x="1869" y="802"/>
                    </a:cubicBezTo>
                    <a:cubicBezTo>
                      <a:pt x="1861"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5" name="Google Shape;345;p4"/>
              <p:cNvSpPr/>
              <p:nvPr/>
            </p:nvSpPr>
            <p:spPr>
              <a:xfrm>
                <a:off x="1215025"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8" y="1461"/>
                    </a:cubicBezTo>
                    <a:cubicBezTo>
                      <a:pt x="896" y="1461"/>
                      <a:pt x="730" y="1401"/>
                      <a:pt x="596" y="1266"/>
                    </a:cubicBezTo>
                    <a:cubicBezTo>
                      <a:pt x="179" y="849"/>
                      <a:pt x="477" y="147"/>
                      <a:pt x="1060" y="147"/>
                    </a:cubicBezTo>
                    <a:close/>
                    <a:moveTo>
                      <a:pt x="1061" y="1"/>
                    </a:moveTo>
                    <a:cubicBezTo>
                      <a:pt x="864" y="1"/>
                      <a:pt x="663" y="75"/>
                      <a:pt x="500" y="242"/>
                    </a:cubicBezTo>
                    <a:cubicBezTo>
                      <a:pt x="0"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6" name="Google Shape;346;p4"/>
              <p:cNvSpPr/>
              <p:nvPr/>
            </p:nvSpPr>
            <p:spPr>
              <a:xfrm>
                <a:off x="13412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8" y="1461"/>
                    </a:cubicBezTo>
                    <a:cubicBezTo>
                      <a:pt x="907" y="1461"/>
                      <a:pt x="742" y="1401"/>
                      <a:pt x="608" y="1266"/>
                    </a:cubicBezTo>
                    <a:cubicBezTo>
                      <a:pt x="191" y="849"/>
                      <a:pt x="489" y="147"/>
                      <a:pt x="1072" y="147"/>
                    </a:cubicBezTo>
                    <a:close/>
                    <a:moveTo>
                      <a:pt x="1070" y="1"/>
                    </a:moveTo>
                    <a:cubicBezTo>
                      <a:pt x="875" y="1"/>
                      <a:pt x="675" y="75"/>
                      <a:pt x="513" y="242"/>
                    </a:cubicBezTo>
                    <a:cubicBezTo>
                      <a:pt x="1" y="742"/>
                      <a:pt x="358" y="1599"/>
                      <a:pt x="1072" y="1599"/>
                    </a:cubicBezTo>
                    <a:cubicBezTo>
                      <a:pt x="1513"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7" name="Google Shape;347;p4"/>
              <p:cNvSpPr/>
              <p:nvPr/>
            </p:nvSpPr>
            <p:spPr>
              <a:xfrm>
                <a:off x="583100" y="3304525"/>
                <a:ext cx="46750" cy="39800"/>
              </a:xfrm>
              <a:custGeom>
                <a:avLst/>
                <a:gdLst/>
                <a:ahLst/>
                <a:cxnLst/>
                <a:rect l="l" t="t" r="r" b="b"/>
                <a:pathLst>
                  <a:path w="1870" h="1592" extrusionOk="0">
                    <a:moveTo>
                      <a:pt x="1058" y="150"/>
                    </a:moveTo>
                    <a:cubicBezTo>
                      <a:pt x="1062" y="150"/>
                      <a:pt x="1067" y="150"/>
                      <a:pt x="1072" y="150"/>
                    </a:cubicBezTo>
                    <a:cubicBezTo>
                      <a:pt x="1429" y="150"/>
                      <a:pt x="1727" y="436"/>
                      <a:pt x="1727" y="805"/>
                    </a:cubicBezTo>
                    <a:cubicBezTo>
                      <a:pt x="1727" y="1200"/>
                      <a:pt x="1399" y="1464"/>
                      <a:pt x="1062" y="1464"/>
                    </a:cubicBezTo>
                    <a:cubicBezTo>
                      <a:pt x="901" y="1464"/>
                      <a:pt x="738" y="1404"/>
                      <a:pt x="608" y="1270"/>
                    </a:cubicBezTo>
                    <a:cubicBezTo>
                      <a:pt x="194" y="856"/>
                      <a:pt x="484" y="150"/>
                      <a:pt x="1058" y="150"/>
                    </a:cubicBezTo>
                    <a:close/>
                    <a:moveTo>
                      <a:pt x="1066" y="1"/>
                    </a:moveTo>
                    <a:cubicBezTo>
                      <a:pt x="871" y="1"/>
                      <a:pt x="673" y="73"/>
                      <a:pt x="512" y="234"/>
                    </a:cubicBezTo>
                    <a:cubicBezTo>
                      <a:pt x="0" y="746"/>
                      <a:pt x="358" y="1591"/>
                      <a:pt x="1072" y="1591"/>
                    </a:cubicBezTo>
                    <a:cubicBezTo>
                      <a:pt x="1512" y="1591"/>
                      <a:pt x="1858" y="1246"/>
                      <a:pt x="1870" y="805"/>
                    </a:cubicBezTo>
                    <a:cubicBezTo>
                      <a:pt x="1870"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8" name="Google Shape;348;p4"/>
              <p:cNvSpPr/>
              <p:nvPr/>
            </p:nvSpPr>
            <p:spPr>
              <a:xfrm>
                <a:off x="709600" y="3304525"/>
                <a:ext cx="46450" cy="39800"/>
              </a:xfrm>
              <a:custGeom>
                <a:avLst/>
                <a:gdLst/>
                <a:ahLst/>
                <a:cxnLst/>
                <a:rect l="l" t="t" r="r" b="b"/>
                <a:pathLst>
                  <a:path w="1858" h="1592" extrusionOk="0">
                    <a:moveTo>
                      <a:pt x="1046" y="150"/>
                    </a:moveTo>
                    <a:cubicBezTo>
                      <a:pt x="1051" y="150"/>
                      <a:pt x="1055" y="150"/>
                      <a:pt x="1060" y="150"/>
                    </a:cubicBezTo>
                    <a:cubicBezTo>
                      <a:pt x="1429" y="150"/>
                      <a:pt x="1727" y="436"/>
                      <a:pt x="1727" y="805"/>
                    </a:cubicBezTo>
                    <a:cubicBezTo>
                      <a:pt x="1719" y="1200"/>
                      <a:pt x="1394" y="1464"/>
                      <a:pt x="1056" y="1464"/>
                    </a:cubicBezTo>
                    <a:cubicBezTo>
                      <a:pt x="895" y="1464"/>
                      <a:pt x="730" y="1404"/>
                      <a:pt x="596" y="1270"/>
                    </a:cubicBezTo>
                    <a:cubicBezTo>
                      <a:pt x="183" y="856"/>
                      <a:pt x="472" y="150"/>
                      <a:pt x="1046" y="150"/>
                    </a:cubicBezTo>
                    <a:close/>
                    <a:moveTo>
                      <a:pt x="1054" y="1"/>
                    </a:moveTo>
                    <a:cubicBezTo>
                      <a:pt x="859" y="1"/>
                      <a:pt x="662" y="73"/>
                      <a:pt x="501" y="234"/>
                    </a:cubicBezTo>
                    <a:cubicBezTo>
                      <a:pt x="1" y="734"/>
                      <a:pt x="358" y="1591"/>
                      <a:pt x="1060"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49" name="Google Shape;349;p4"/>
              <p:cNvSpPr/>
              <p:nvPr/>
            </p:nvSpPr>
            <p:spPr>
              <a:xfrm>
                <a:off x="835800" y="3304525"/>
                <a:ext cx="46775" cy="39800"/>
              </a:xfrm>
              <a:custGeom>
                <a:avLst/>
                <a:gdLst/>
                <a:ahLst/>
                <a:cxnLst/>
                <a:rect l="l" t="t" r="r" b="b"/>
                <a:pathLst>
                  <a:path w="1871" h="1592" extrusionOk="0">
                    <a:moveTo>
                      <a:pt x="1058" y="150"/>
                    </a:moveTo>
                    <a:cubicBezTo>
                      <a:pt x="1063" y="150"/>
                      <a:pt x="1068" y="150"/>
                      <a:pt x="1072" y="150"/>
                    </a:cubicBezTo>
                    <a:cubicBezTo>
                      <a:pt x="1430" y="150"/>
                      <a:pt x="1727" y="436"/>
                      <a:pt x="1727" y="805"/>
                    </a:cubicBezTo>
                    <a:cubicBezTo>
                      <a:pt x="1727" y="1200"/>
                      <a:pt x="1400" y="1464"/>
                      <a:pt x="1063" y="1464"/>
                    </a:cubicBezTo>
                    <a:cubicBezTo>
                      <a:pt x="902" y="1464"/>
                      <a:pt x="739" y="1404"/>
                      <a:pt x="608" y="1270"/>
                    </a:cubicBezTo>
                    <a:cubicBezTo>
                      <a:pt x="195" y="856"/>
                      <a:pt x="484" y="150"/>
                      <a:pt x="1058" y="150"/>
                    </a:cubicBezTo>
                    <a:close/>
                    <a:moveTo>
                      <a:pt x="1066" y="1"/>
                    </a:moveTo>
                    <a:cubicBezTo>
                      <a:pt x="872" y="1"/>
                      <a:pt x="674" y="73"/>
                      <a:pt x="513" y="234"/>
                    </a:cubicBezTo>
                    <a:cubicBezTo>
                      <a:pt x="1" y="746"/>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0" name="Google Shape;350;p4"/>
              <p:cNvSpPr/>
              <p:nvPr/>
            </p:nvSpPr>
            <p:spPr>
              <a:xfrm>
                <a:off x="962300" y="3304525"/>
                <a:ext cx="46475" cy="39800"/>
              </a:xfrm>
              <a:custGeom>
                <a:avLst/>
                <a:gdLst/>
                <a:ahLst/>
                <a:cxnLst/>
                <a:rect l="l" t="t" r="r" b="b"/>
                <a:pathLst>
                  <a:path w="1859" h="1592" extrusionOk="0">
                    <a:moveTo>
                      <a:pt x="1046" y="150"/>
                    </a:moveTo>
                    <a:cubicBezTo>
                      <a:pt x="1051" y="150"/>
                      <a:pt x="1056" y="150"/>
                      <a:pt x="1061" y="150"/>
                    </a:cubicBezTo>
                    <a:cubicBezTo>
                      <a:pt x="1430" y="150"/>
                      <a:pt x="1727" y="436"/>
                      <a:pt x="1727" y="805"/>
                    </a:cubicBezTo>
                    <a:cubicBezTo>
                      <a:pt x="1719" y="1200"/>
                      <a:pt x="1395" y="1464"/>
                      <a:pt x="1056" y="1464"/>
                    </a:cubicBezTo>
                    <a:cubicBezTo>
                      <a:pt x="895" y="1464"/>
                      <a:pt x="731" y="1404"/>
                      <a:pt x="596" y="1270"/>
                    </a:cubicBezTo>
                    <a:cubicBezTo>
                      <a:pt x="183" y="856"/>
                      <a:pt x="472" y="150"/>
                      <a:pt x="1046" y="150"/>
                    </a:cubicBezTo>
                    <a:close/>
                    <a:moveTo>
                      <a:pt x="1054" y="1"/>
                    </a:moveTo>
                    <a:cubicBezTo>
                      <a:pt x="860" y="1"/>
                      <a:pt x="662" y="73"/>
                      <a:pt x="501" y="234"/>
                    </a:cubicBezTo>
                    <a:cubicBezTo>
                      <a:pt x="1" y="746"/>
                      <a:pt x="358" y="1591"/>
                      <a:pt x="1061"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1" name="Google Shape;351;p4"/>
              <p:cNvSpPr/>
              <p:nvPr/>
            </p:nvSpPr>
            <p:spPr>
              <a:xfrm>
                <a:off x="1088525" y="3304525"/>
                <a:ext cx="46750" cy="39800"/>
              </a:xfrm>
              <a:custGeom>
                <a:avLst/>
                <a:gdLst/>
                <a:ahLst/>
                <a:cxnLst/>
                <a:rect l="l" t="t" r="r" b="b"/>
                <a:pathLst>
                  <a:path w="1870" h="1592" extrusionOk="0">
                    <a:moveTo>
                      <a:pt x="1057" y="150"/>
                    </a:moveTo>
                    <a:cubicBezTo>
                      <a:pt x="1062" y="150"/>
                      <a:pt x="1067" y="150"/>
                      <a:pt x="1072" y="150"/>
                    </a:cubicBezTo>
                    <a:cubicBezTo>
                      <a:pt x="1429" y="150"/>
                      <a:pt x="1727" y="436"/>
                      <a:pt x="1727" y="805"/>
                    </a:cubicBezTo>
                    <a:cubicBezTo>
                      <a:pt x="1727" y="1200"/>
                      <a:pt x="1399" y="1464"/>
                      <a:pt x="1062" y="1464"/>
                    </a:cubicBezTo>
                    <a:cubicBezTo>
                      <a:pt x="901" y="1464"/>
                      <a:pt x="738" y="1404"/>
                      <a:pt x="607" y="1270"/>
                    </a:cubicBezTo>
                    <a:cubicBezTo>
                      <a:pt x="194" y="856"/>
                      <a:pt x="483" y="150"/>
                      <a:pt x="1057" y="150"/>
                    </a:cubicBezTo>
                    <a:close/>
                    <a:moveTo>
                      <a:pt x="1066" y="1"/>
                    </a:moveTo>
                    <a:cubicBezTo>
                      <a:pt x="871" y="1"/>
                      <a:pt x="673" y="73"/>
                      <a:pt x="512" y="234"/>
                    </a:cubicBezTo>
                    <a:cubicBezTo>
                      <a:pt x="0" y="746"/>
                      <a:pt x="357" y="1591"/>
                      <a:pt x="1072" y="1591"/>
                    </a:cubicBezTo>
                    <a:cubicBezTo>
                      <a:pt x="1512" y="1591"/>
                      <a:pt x="1858" y="1246"/>
                      <a:pt x="1869" y="805"/>
                    </a:cubicBezTo>
                    <a:cubicBezTo>
                      <a:pt x="1869"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2" name="Google Shape;352;p4"/>
              <p:cNvSpPr/>
              <p:nvPr/>
            </p:nvSpPr>
            <p:spPr>
              <a:xfrm>
                <a:off x="1214800" y="3304625"/>
                <a:ext cx="46675" cy="39700"/>
              </a:xfrm>
              <a:custGeom>
                <a:avLst/>
                <a:gdLst/>
                <a:ahLst/>
                <a:cxnLst/>
                <a:rect l="l" t="t" r="r" b="b"/>
                <a:pathLst>
                  <a:path w="1867" h="1588" extrusionOk="0">
                    <a:moveTo>
                      <a:pt x="1055" y="146"/>
                    </a:moveTo>
                    <a:cubicBezTo>
                      <a:pt x="1059" y="146"/>
                      <a:pt x="1064" y="146"/>
                      <a:pt x="1069" y="146"/>
                    </a:cubicBezTo>
                    <a:cubicBezTo>
                      <a:pt x="1438" y="146"/>
                      <a:pt x="1736" y="432"/>
                      <a:pt x="1736" y="801"/>
                    </a:cubicBezTo>
                    <a:cubicBezTo>
                      <a:pt x="1728" y="1196"/>
                      <a:pt x="1403" y="1460"/>
                      <a:pt x="1065" y="1460"/>
                    </a:cubicBezTo>
                    <a:cubicBezTo>
                      <a:pt x="904" y="1460"/>
                      <a:pt x="739" y="1400"/>
                      <a:pt x="605" y="1266"/>
                    </a:cubicBezTo>
                    <a:cubicBezTo>
                      <a:pt x="191" y="852"/>
                      <a:pt x="481" y="146"/>
                      <a:pt x="1055" y="146"/>
                    </a:cubicBezTo>
                    <a:close/>
                    <a:moveTo>
                      <a:pt x="1066" y="0"/>
                    </a:moveTo>
                    <a:cubicBezTo>
                      <a:pt x="868" y="0"/>
                      <a:pt x="664" y="75"/>
                      <a:pt x="497" y="242"/>
                    </a:cubicBezTo>
                    <a:cubicBezTo>
                      <a:pt x="1" y="738"/>
                      <a:pt x="361" y="1587"/>
                      <a:pt x="1055" y="1587"/>
                    </a:cubicBezTo>
                    <a:cubicBezTo>
                      <a:pt x="1059" y="1587"/>
                      <a:pt x="1064" y="1587"/>
                      <a:pt x="1069" y="1587"/>
                    </a:cubicBezTo>
                    <a:cubicBezTo>
                      <a:pt x="1510" y="1587"/>
                      <a:pt x="1855" y="1230"/>
                      <a:pt x="1867" y="801"/>
                    </a:cubicBezTo>
                    <a:cubicBezTo>
                      <a:pt x="1867" y="320"/>
                      <a:pt x="1477" y="0"/>
                      <a:pt x="1066"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3" name="Google Shape;353;p4"/>
              <p:cNvSpPr/>
              <p:nvPr/>
            </p:nvSpPr>
            <p:spPr>
              <a:xfrm>
                <a:off x="1341225" y="3304525"/>
                <a:ext cx="46750" cy="39800"/>
              </a:xfrm>
              <a:custGeom>
                <a:avLst/>
                <a:gdLst/>
                <a:ahLst/>
                <a:cxnLst/>
                <a:rect l="l" t="t" r="r" b="b"/>
                <a:pathLst>
                  <a:path w="1870" h="1592" extrusionOk="0">
                    <a:moveTo>
                      <a:pt x="1058" y="150"/>
                    </a:moveTo>
                    <a:cubicBezTo>
                      <a:pt x="1063" y="150"/>
                      <a:pt x="1067" y="150"/>
                      <a:pt x="1072" y="150"/>
                    </a:cubicBezTo>
                    <a:cubicBezTo>
                      <a:pt x="1429" y="150"/>
                      <a:pt x="1727" y="436"/>
                      <a:pt x="1727" y="805"/>
                    </a:cubicBezTo>
                    <a:cubicBezTo>
                      <a:pt x="1727" y="1200"/>
                      <a:pt x="1400" y="1464"/>
                      <a:pt x="1062" y="1464"/>
                    </a:cubicBezTo>
                    <a:cubicBezTo>
                      <a:pt x="902" y="1464"/>
                      <a:pt x="739" y="1404"/>
                      <a:pt x="608" y="1270"/>
                    </a:cubicBezTo>
                    <a:cubicBezTo>
                      <a:pt x="195" y="856"/>
                      <a:pt x="484" y="150"/>
                      <a:pt x="1058" y="150"/>
                    </a:cubicBezTo>
                    <a:close/>
                    <a:moveTo>
                      <a:pt x="1066" y="1"/>
                    </a:moveTo>
                    <a:cubicBezTo>
                      <a:pt x="871" y="1"/>
                      <a:pt x="673" y="73"/>
                      <a:pt x="513" y="234"/>
                    </a:cubicBezTo>
                    <a:cubicBezTo>
                      <a:pt x="1" y="734"/>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54" name="Google Shape;354;p4"/>
            <p:cNvGrpSpPr/>
            <p:nvPr/>
          </p:nvGrpSpPr>
          <p:grpSpPr>
            <a:xfrm>
              <a:off x="-739350" y="4698675"/>
              <a:ext cx="1541875" cy="301175"/>
              <a:chOff x="8177200" y="4623825"/>
              <a:chExt cx="1541875" cy="301175"/>
            </a:xfrm>
          </p:grpSpPr>
          <p:sp>
            <p:nvSpPr>
              <p:cNvPr id="355" name="Google Shape;355;p4"/>
              <p:cNvSpPr/>
              <p:nvPr/>
            </p:nvSpPr>
            <p:spPr>
              <a:xfrm>
                <a:off x="8177200" y="4813050"/>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dk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6" name="Google Shape;356;p4"/>
              <p:cNvSpPr/>
              <p:nvPr/>
            </p:nvSpPr>
            <p:spPr>
              <a:xfrm>
                <a:off x="8177200" y="4718438"/>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dk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57" name="Google Shape;357;p4"/>
              <p:cNvSpPr/>
              <p:nvPr/>
            </p:nvSpPr>
            <p:spPr>
              <a:xfrm>
                <a:off x="8177200" y="4623825"/>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dk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358" name="Google Shape;358;p4"/>
            <p:cNvGrpSpPr/>
            <p:nvPr/>
          </p:nvGrpSpPr>
          <p:grpSpPr>
            <a:xfrm>
              <a:off x="8163063" y="3603626"/>
              <a:ext cx="1679059" cy="1662819"/>
              <a:chOff x="468200" y="1667900"/>
              <a:chExt cx="1085575" cy="1075075"/>
            </a:xfrm>
          </p:grpSpPr>
          <p:sp>
            <p:nvSpPr>
              <p:cNvPr id="359" name="Google Shape;359;p4"/>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0" name="Google Shape;360;p4"/>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1" name="Google Shape;361;p4"/>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2" name="Google Shape;362;p4"/>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3" name="Google Shape;363;p4"/>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4" name="Google Shape;364;p4"/>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5" name="Google Shape;365;p4"/>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6" name="Google Shape;366;p4"/>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7" name="Google Shape;367;p4"/>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8" name="Google Shape;368;p4"/>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69" name="Google Shape;369;p4"/>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0" name="Google Shape;370;p4"/>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1" name="Google Shape;371;p4"/>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2" name="Google Shape;372;p4"/>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3" name="Google Shape;373;p4"/>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4" name="Google Shape;374;p4"/>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5" name="Google Shape;375;p4"/>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6" name="Google Shape;376;p4"/>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7" name="Google Shape;377;p4"/>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8" name="Google Shape;378;p4"/>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79" name="Google Shape;379;p4"/>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0" name="Google Shape;380;p4"/>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1" name="Google Shape;381;p4"/>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2" name="Google Shape;382;p4"/>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3" name="Google Shape;383;p4"/>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4" name="Google Shape;384;p4"/>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5" name="Google Shape;385;p4"/>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6" name="Google Shape;386;p4"/>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7" name="Google Shape;387;p4"/>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8" name="Google Shape;388;p4"/>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89" name="Google Shape;389;p4"/>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0" name="Google Shape;390;p4"/>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1" name="Google Shape;391;p4"/>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2" name="Google Shape;392;p4"/>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3" name="Google Shape;393;p4"/>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4" name="Google Shape;394;p4"/>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5" name="Google Shape;395;p4"/>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6" name="Google Shape;396;p4"/>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7" name="Google Shape;397;p4"/>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8" name="Google Shape;398;p4"/>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399" name="Google Shape;399;p4"/>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0" name="Google Shape;400;p4"/>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1" name="Google Shape;401;p4"/>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2" name="Google Shape;402;p4"/>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3" name="Google Shape;403;p4"/>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4" name="Google Shape;404;p4"/>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5" name="Google Shape;405;p4"/>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6" name="Google Shape;406;p4"/>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7" name="Google Shape;407;p4"/>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8" name="Google Shape;408;p4"/>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09" name="Google Shape;409;p4"/>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0" name="Google Shape;410;p4"/>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1" name="Google Shape;411;p4"/>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2" name="Google Shape;412;p4"/>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3" name="Google Shape;413;p4"/>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4" name="Google Shape;414;p4"/>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5" name="Google Shape;415;p4"/>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6" name="Google Shape;416;p4"/>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7" name="Google Shape;417;p4"/>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8" name="Google Shape;418;p4"/>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19" name="Google Shape;419;p4"/>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0" name="Google Shape;420;p4"/>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1" name="Google Shape;421;p4"/>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2" name="Google Shape;422;p4"/>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23" name="Google Shape;423;p4"/>
            <p:cNvGrpSpPr/>
            <p:nvPr/>
          </p:nvGrpSpPr>
          <p:grpSpPr>
            <a:xfrm>
              <a:off x="8131405" y="-112252"/>
              <a:ext cx="1368801" cy="1368801"/>
              <a:chOff x="1653302" y="685777"/>
              <a:chExt cx="824828" cy="824828"/>
            </a:xfrm>
          </p:grpSpPr>
          <p:sp>
            <p:nvSpPr>
              <p:cNvPr id="424" name="Google Shape;424;p4"/>
              <p:cNvSpPr/>
              <p:nvPr/>
            </p:nvSpPr>
            <p:spPr>
              <a:xfrm>
                <a:off x="1685230" y="717705"/>
                <a:ext cx="792900" cy="792900"/>
              </a:xfrm>
              <a:prstGeom prst="donut">
                <a:avLst>
                  <a:gd name="adj" fmla="val 22098"/>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5" name="Google Shape;425;p4"/>
              <p:cNvSpPr/>
              <p:nvPr/>
            </p:nvSpPr>
            <p:spPr>
              <a:xfrm>
                <a:off x="1653302" y="685777"/>
                <a:ext cx="792900" cy="792900"/>
              </a:xfrm>
              <a:prstGeom prst="donut">
                <a:avLst>
                  <a:gd name="adj" fmla="val 22098"/>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426" name="Google Shape;426;p4"/>
            <p:cNvGrpSpPr/>
            <p:nvPr/>
          </p:nvGrpSpPr>
          <p:grpSpPr>
            <a:xfrm>
              <a:off x="16" y="2398116"/>
              <a:ext cx="494831" cy="1412909"/>
              <a:chOff x="16" y="2398116"/>
              <a:chExt cx="494831" cy="1412909"/>
            </a:xfrm>
          </p:grpSpPr>
          <p:sp>
            <p:nvSpPr>
              <p:cNvPr id="427" name="Google Shape;427;p4"/>
              <p:cNvSpPr/>
              <p:nvPr/>
            </p:nvSpPr>
            <p:spPr>
              <a:xfrm rot="10800000">
                <a:off x="16" y="2398116"/>
                <a:ext cx="494831" cy="1412909"/>
              </a:xfrm>
              <a:custGeom>
                <a:avLst/>
                <a:gdLst/>
                <a:ahLst/>
                <a:cxnLst/>
                <a:rect l="l" t="t" r="r" b="b"/>
                <a:pathLst>
                  <a:path w="20111" h="40208" extrusionOk="0">
                    <a:moveTo>
                      <a:pt x="20111" y="0"/>
                    </a:moveTo>
                    <a:lnTo>
                      <a:pt x="1" y="20110"/>
                    </a:lnTo>
                    <a:lnTo>
                      <a:pt x="20111" y="40208"/>
                    </a:lnTo>
                    <a:lnTo>
                      <a:pt x="2011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28" name="Google Shape;428;p4"/>
              <p:cNvSpPr/>
              <p:nvPr/>
            </p:nvSpPr>
            <p:spPr>
              <a:xfrm rot="10800000">
                <a:off x="120370" y="3204713"/>
                <a:ext cx="254129" cy="217500"/>
              </a:xfrm>
              <a:custGeom>
                <a:avLst/>
                <a:gdLst/>
                <a:ahLst/>
                <a:cxnLst/>
                <a:rect l="l" t="t" r="r" b="b"/>
                <a:pathLst>
                  <a:path w="3478" h="2977" extrusionOk="0">
                    <a:moveTo>
                      <a:pt x="1989" y="584"/>
                    </a:moveTo>
                    <a:cubicBezTo>
                      <a:pt x="2489" y="584"/>
                      <a:pt x="2882" y="989"/>
                      <a:pt x="2882" y="1477"/>
                    </a:cubicBezTo>
                    <a:cubicBezTo>
                      <a:pt x="2882" y="2016"/>
                      <a:pt x="2441" y="2376"/>
                      <a:pt x="1983" y="2376"/>
                    </a:cubicBezTo>
                    <a:cubicBezTo>
                      <a:pt x="1763" y="2376"/>
                      <a:pt x="1539" y="2293"/>
                      <a:pt x="1358" y="2108"/>
                    </a:cubicBezTo>
                    <a:cubicBezTo>
                      <a:pt x="798" y="1548"/>
                      <a:pt x="1191" y="584"/>
                      <a:pt x="1989" y="584"/>
                    </a:cubicBezTo>
                    <a:close/>
                    <a:moveTo>
                      <a:pt x="1984" y="0"/>
                    </a:moveTo>
                    <a:cubicBezTo>
                      <a:pt x="1618" y="0"/>
                      <a:pt x="1245" y="136"/>
                      <a:pt x="941" y="441"/>
                    </a:cubicBezTo>
                    <a:cubicBezTo>
                      <a:pt x="1" y="1370"/>
                      <a:pt x="667" y="2977"/>
                      <a:pt x="1989" y="2977"/>
                    </a:cubicBezTo>
                    <a:cubicBezTo>
                      <a:pt x="2810" y="2977"/>
                      <a:pt x="3477" y="2310"/>
                      <a:pt x="3477" y="1489"/>
                    </a:cubicBezTo>
                    <a:cubicBezTo>
                      <a:pt x="3477" y="595"/>
                      <a:pt x="2747" y="0"/>
                      <a:pt x="198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429" name="Google Shape;429;p4"/>
            <p:cNvSpPr/>
            <p:nvPr/>
          </p:nvSpPr>
          <p:spPr>
            <a:xfrm>
              <a:off x="6997325" y="4777575"/>
              <a:ext cx="466330" cy="448170"/>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430" name="Google Shape;430;p4"/>
          <p:cNvSpPr txBox="1"/>
          <p:nvPr>
            <p:ph type="title"/>
          </p:nvPr>
        </p:nvSpPr>
        <p:spPr>
          <a:xfrm>
            <a:off x="1445425" y="476172"/>
            <a:ext cx="6253200" cy="4425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a:latin typeface="Nunito"/>
                <a:ea typeface="Nunito"/>
                <a:cs typeface="Nunito"/>
                <a:sym typeface="Nunito"/>
              </a:defRPr>
            </a:lvl1pPr>
            <a:lvl2pPr lvl="1" rtl="0">
              <a:spcBef>
                <a:spcPts val="0"/>
              </a:spcBef>
              <a:spcAft>
                <a:spcPts val="0"/>
              </a:spcAft>
              <a:buSzPts val="2600"/>
              <a:buNone/>
              <a:defRPr>
                <a:latin typeface="Nunito"/>
                <a:ea typeface="Nunito"/>
                <a:cs typeface="Nunito"/>
                <a:sym typeface="Nunito"/>
              </a:defRPr>
            </a:lvl2pPr>
            <a:lvl3pPr lvl="2" rtl="0">
              <a:spcBef>
                <a:spcPts val="0"/>
              </a:spcBef>
              <a:spcAft>
                <a:spcPts val="0"/>
              </a:spcAft>
              <a:buSzPts val="2600"/>
              <a:buNone/>
              <a:defRPr>
                <a:latin typeface="Nunito"/>
                <a:ea typeface="Nunito"/>
                <a:cs typeface="Nunito"/>
                <a:sym typeface="Nunito"/>
              </a:defRPr>
            </a:lvl3pPr>
            <a:lvl4pPr lvl="3" rtl="0">
              <a:spcBef>
                <a:spcPts val="0"/>
              </a:spcBef>
              <a:spcAft>
                <a:spcPts val="0"/>
              </a:spcAft>
              <a:buSzPts val="2600"/>
              <a:buNone/>
              <a:defRPr>
                <a:latin typeface="Nunito"/>
                <a:ea typeface="Nunito"/>
                <a:cs typeface="Nunito"/>
                <a:sym typeface="Nunito"/>
              </a:defRPr>
            </a:lvl4pPr>
            <a:lvl5pPr lvl="4" rtl="0">
              <a:spcBef>
                <a:spcPts val="0"/>
              </a:spcBef>
              <a:spcAft>
                <a:spcPts val="0"/>
              </a:spcAft>
              <a:buSzPts val="2600"/>
              <a:buNone/>
              <a:defRPr>
                <a:latin typeface="Nunito"/>
                <a:ea typeface="Nunito"/>
                <a:cs typeface="Nunito"/>
                <a:sym typeface="Nunito"/>
              </a:defRPr>
            </a:lvl5pPr>
            <a:lvl6pPr lvl="5" rtl="0">
              <a:spcBef>
                <a:spcPts val="0"/>
              </a:spcBef>
              <a:spcAft>
                <a:spcPts val="0"/>
              </a:spcAft>
              <a:buSzPts val="2600"/>
              <a:buNone/>
              <a:defRPr>
                <a:latin typeface="Nunito"/>
                <a:ea typeface="Nunito"/>
                <a:cs typeface="Nunito"/>
                <a:sym typeface="Nunito"/>
              </a:defRPr>
            </a:lvl6pPr>
            <a:lvl7pPr lvl="6" rtl="0">
              <a:spcBef>
                <a:spcPts val="0"/>
              </a:spcBef>
              <a:spcAft>
                <a:spcPts val="0"/>
              </a:spcAft>
              <a:buSzPts val="2600"/>
              <a:buNone/>
              <a:defRPr>
                <a:latin typeface="Nunito"/>
                <a:ea typeface="Nunito"/>
                <a:cs typeface="Nunito"/>
                <a:sym typeface="Nunito"/>
              </a:defRPr>
            </a:lvl7pPr>
            <a:lvl8pPr lvl="7" rtl="0">
              <a:spcBef>
                <a:spcPts val="0"/>
              </a:spcBef>
              <a:spcAft>
                <a:spcPts val="0"/>
              </a:spcAft>
              <a:buSzPts val="2600"/>
              <a:buNone/>
              <a:defRPr>
                <a:latin typeface="Nunito"/>
                <a:ea typeface="Nunito"/>
                <a:cs typeface="Nunito"/>
                <a:sym typeface="Nunito"/>
              </a:defRPr>
            </a:lvl8pPr>
            <a:lvl9pPr lvl="8" rtl="0">
              <a:spcBef>
                <a:spcPts val="0"/>
              </a:spcBef>
              <a:spcAft>
                <a:spcPts val="0"/>
              </a:spcAft>
              <a:buSzPts val="2600"/>
              <a:buNone/>
              <a:defRPr>
                <a:latin typeface="Nunito"/>
                <a:ea typeface="Nunito"/>
                <a:cs typeface="Nunito"/>
                <a:sym typeface="Nunito"/>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431" name="Shape 431"/>
        <p:cNvGrpSpPr/>
        <p:nvPr/>
      </p:nvGrpSpPr>
      <p:grpSpPr>
        <a:xfrm>
          <a:off x="0" y="0"/>
          <a:ext cx="0" cy="0"/>
          <a:chOff x="0" y="0"/>
          <a:chExt cx="0" cy="0"/>
        </a:xfrm>
      </p:grpSpPr>
      <p:grpSp>
        <p:nvGrpSpPr>
          <p:cNvPr id="432" name="Google Shape;432;p5"/>
          <p:cNvGrpSpPr/>
          <p:nvPr/>
        </p:nvGrpSpPr>
        <p:grpSpPr>
          <a:xfrm>
            <a:off x="6496635" y="4485510"/>
            <a:ext cx="2897015" cy="486515"/>
            <a:chOff x="6496635" y="4485510"/>
            <a:chExt cx="2897015" cy="486515"/>
          </a:xfrm>
        </p:grpSpPr>
        <p:sp>
          <p:nvSpPr>
            <p:cNvPr id="433" name="Google Shape;433;p5"/>
            <p:cNvSpPr/>
            <p:nvPr/>
          </p:nvSpPr>
          <p:spPr>
            <a:xfrm rot="-5400000">
              <a:off x="7701885" y="3280260"/>
              <a:ext cx="402900" cy="28134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34" name="Google Shape;434;p5"/>
            <p:cNvSpPr/>
            <p:nvPr/>
          </p:nvSpPr>
          <p:spPr>
            <a:xfrm rot="-5400000">
              <a:off x="7785501" y="3363875"/>
              <a:ext cx="402900" cy="2813400"/>
            </a:xfrm>
            <a:prstGeom prst="rect">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435" name="Google Shape;435;p5"/>
          <p:cNvSpPr txBox="1"/>
          <p:nvPr>
            <p:ph type="body" idx="1"/>
          </p:nvPr>
        </p:nvSpPr>
        <p:spPr>
          <a:xfrm>
            <a:off x="1094475" y="2422775"/>
            <a:ext cx="3193500" cy="1231500"/>
          </a:xfrm>
          <a:prstGeom prst="rect">
            <a:avLst/>
          </a:prstGeom>
        </p:spPr>
        <p:txBody>
          <a:bodyPr spcFirstLastPara="1" wrap="square" lIns="91425" tIns="91425" rIns="91425" bIns="91425" anchor="t" anchorCtr="0">
            <a:noAutofit/>
          </a:bodyPr>
          <a:lstStyle>
            <a:lvl1pPr marL="457200" lvl="0" indent="-317500" algn="ctr">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436" name="Google Shape;436;p5"/>
          <p:cNvSpPr txBox="1"/>
          <p:nvPr>
            <p:ph type="body" idx="2"/>
          </p:nvPr>
        </p:nvSpPr>
        <p:spPr>
          <a:xfrm>
            <a:off x="4856030" y="2422775"/>
            <a:ext cx="3193500" cy="1231500"/>
          </a:xfrm>
          <a:prstGeom prst="rect">
            <a:avLst/>
          </a:prstGeom>
        </p:spPr>
        <p:txBody>
          <a:bodyPr spcFirstLastPara="1" wrap="square" lIns="91425" tIns="91425" rIns="91425" bIns="91425" anchor="t" anchorCtr="0">
            <a:noAutofit/>
          </a:bodyPr>
          <a:lstStyle>
            <a:lvl1pPr marL="457200" lvl="0" indent="-317500" algn="ctr">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437" name="Google Shape;437;p5"/>
          <p:cNvSpPr txBox="1"/>
          <p:nvPr>
            <p:ph type="title"/>
          </p:nvPr>
        </p:nvSpPr>
        <p:spPr>
          <a:xfrm>
            <a:off x="1445400" y="476172"/>
            <a:ext cx="6253200" cy="4425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a:latin typeface="Nunito"/>
                <a:ea typeface="Nunito"/>
                <a:cs typeface="Nunito"/>
                <a:sym typeface="Nunito"/>
              </a:defRPr>
            </a:lvl1pPr>
            <a:lvl2pPr lvl="1" rtl="0">
              <a:spcBef>
                <a:spcPts val="0"/>
              </a:spcBef>
              <a:spcAft>
                <a:spcPts val="0"/>
              </a:spcAft>
              <a:buSzPts val="2600"/>
              <a:buNone/>
              <a:defRPr>
                <a:latin typeface="Nunito"/>
                <a:ea typeface="Nunito"/>
                <a:cs typeface="Nunito"/>
                <a:sym typeface="Nunito"/>
              </a:defRPr>
            </a:lvl2pPr>
            <a:lvl3pPr lvl="2" rtl="0">
              <a:spcBef>
                <a:spcPts val="0"/>
              </a:spcBef>
              <a:spcAft>
                <a:spcPts val="0"/>
              </a:spcAft>
              <a:buSzPts val="2600"/>
              <a:buNone/>
              <a:defRPr>
                <a:latin typeface="Nunito"/>
                <a:ea typeface="Nunito"/>
                <a:cs typeface="Nunito"/>
                <a:sym typeface="Nunito"/>
              </a:defRPr>
            </a:lvl3pPr>
            <a:lvl4pPr lvl="3" rtl="0">
              <a:spcBef>
                <a:spcPts val="0"/>
              </a:spcBef>
              <a:spcAft>
                <a:spcPts val="0"/>
              </a:spcAft>
              <a:buSzPts val="2600"/>
              <a:buNone/>
              <a:defRPr>
                <a:latin typeface="Nunito"/>
                <a:ea typeface="Nunito"/>
                <a:cs typeface="Nunito"/>
                <a:sym typeface="Nunito"/>
              </a:defRPr>
            </a:lvl4pPr>
            <a:lvl5pPr lvl="4" rtl="0">
              <a:spcBef>
                <a:spcPts val="0"/>
              </a:spcBef>
              <a:spcAft>
                <a:spcPts val="0"/>
              </a:spcAft>
              <a:buSzPts val="2600"/>
              <a:buNone/>
              <a:defRPr>
                <a:latin typeface="Nunito"/>
                <a:ea typeface="Nunito"/>
                <a:cs typeface="Nunito"/>
                <a:sym typeface="Nunito"/>
              </a:defRPr>
            </a:lvl5pPr>
            <a:lvl6pPr lvl="5" rtl="0">
              <a:spcBef>
                <a:spcPts val="0"/>
              </a:spcBef>
              <a:spcAft>
                <a:spcPts val="0"/>
              </a:spcAft>
              <a:buSzPts val="2600"/>
              <a:buNone/>
              <a:defRPr>
                <a:latin typeface="Nunito"/>
                <a:ea typeface="Nunito"/>
                <a:cs typeface="Nunito"/>
                <a:sym typeface="Nunito"/>
              </a:defRPr>
            </a:lvl6pPr>
            <a:lvl7pPr lvl="6" rtl="0">
              <a:spcBef>
                <a:spcPts val="0"/>
              </a:spcBef>
              <a:spcAft>
                <a:spcPts val="0"/>
              </a:spcAft>
              <a:buSzPts val="2600"/>
              <a:buNone/>
              <a:defRPr>
                <a:latin typeface="Nunito"/>
                <a:ea typeface="Nunito"/>
                <a:cs typeface="Nunito"/>
                <a:sym typeface="Nunito"/>
              </a:defRPr>
            </a:lvl7pPr>
            <a:lvl8pPr lvl="7" rtl="0">
              <a:spcBef>
                <a:spcPts val="0"/>
              </a:spcBef>
              <a:spcAft>
                <a:spcPts val="0"/>
              </a:spcAft>
              <a:buSzPts val="2600"/>
              <a:buNone/>
              <a:defRPr>
                <a:latin typeface="Nunito"/>
                <a:ea typeface="Nunito"/>
                <a:cs typeface="Nunito"/>
                <a:sym typeface="Nunito"/>
              </a:defRPr>
            </a:lvl8pPr>
            <a:lvl9pPr lvl="8" rtl="0">
              <a:spcBef>
                <a:spcPts val="0"/>
              </a:spcBef>
              <a:spcAft>
                <a:spcPts val="0"/>
              </a:spcAft>
              <a:buSzPts val="2600"/>
              <a:buNone/>
              <a:defRPr>
                <a:latin typeface="Nunito"/>
                <a:ea typeface="Nunito"/>
                <a:cs typeface="Nunito"/>
                <a:sym typeface="Nunito"/>
              </a:defRPr>
            </a:lvl9pPr>
          </a:lstStyle>
          <a:p/>
        </p:txBody>
      </p:sp>
      <p:sp>
        <p:nvSpPr>
          <p:cNvPr id="438" name="Google Shape;438;p5"/>
          <p:cNvSpPr txBox="1"/>
          <p:nvPr>
            <p:ph type="subTitle" idx="3"/>
          </p:nvPr>
        </p:nvSpPr>
        <p:spPr>
          <a:xfrm>
            <a:off x="983325" y="2182650"/>
            <a:ext cx="34158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p:txBody>
      </p:sp>
      <p:sp>
        <p:nvSpPr>
          <p:cNvPr id="439" name="Google Shape;439;p5"/>
          <p:cNvSpPr txBox="1"/>
          <p:nvPr>
            <p:ph type="subTitle" idx="4"/>
          </p:nvPr>
        </p:nvSpPr>
        <p:spPr>
          <a:xfrm>
            <a:off x="4744925" y="2182650"/>
            <a:ext cx="3415800" cy="3303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600" b="1">
                <a:highlight>
                  <a:schemeClr val="accent5"/>
                </a:highlight>
              </a:defRPr>
            </a:lvl1pPr>
            <a:lvl2pPr lvl="1" rtl="0">
              <a:spcBef>
                <a:spcPts val="0"/>
              </a:spcBef>
              <a:spcAft>
                <a:spcPts val="0"/>
              </a:spcAft>
              <a:buSzPts val="1400"/>
              <a:buNone/>
              <a:defRPr b="1"/>
            </a:lvl2pPr>
            <a:lvl3pPr lvl="2" rtl="0">
              <a:spcBef>
                <a:spcPts val="0"/>
              </a:spcBef>
              <a:spcAft>
                <a:spcPts val="0"/>
              </a:spcAft>
              <a:buSzPts val="1400"/>
              <a:buNone/>
              <a:defRPr b="1"/>
            </a:lvl3pPr>
            <a:lvl4pPr lvl="3" rtl="0">
              <a:spcBef>
                <a:spcPts val="0"/>
              </a:spcBef>
              <a:spcAft>
                <a:spcPts val="0"/>
              </a:spcAft>
              <a:buSzPts val="1400"/>
              <a:buNone/>
              <a:defRPr b="1"/>
            </a:lvl4pPr>
            <a:lvl5pPr lvl="4" rtl="0">
              <a:spcBef>
                <a:spcPts val="0"/>
              </a:spcBef>
              <a:spcAft>
                <a:spcPts val="0"/>
              </a:spcAft>
              <a:buSzPts val="1400"/>
              <a:buNone/>
              <a:defRPr b="1"/>
            </a:lvl5pPr>
            <a:lvl6pPr lvl="5" rtl="0">
              <a:spcBef>
                <a:spcPts val="0"/>
              </a:spcBef>
              <a:spcAft>
                <a:spcPts val="0"/>
              </a:spcAft>
              <a:buSzPts val="1400"/>
              <a:buNone/>
              <a:defRPr b="1"/>
            </a:lvl6pPr>
            <a:lvl7pPr lvl="6" rtl="0">
              <a:spcBef>
                <a:spcPts val="0"/>
              </a:spcBef>
              <a:spcAft>
                <a:spcPts val="0"/>
              </a:spcAft>
              <a:buSzPts val="1400"/>
              <a:buNone/>
              <a:defRPr b="1"/>
            </a:lvl7pPr>
            <a:lvl8pPr lvl="7" rtl="0">
              <a:spcBef>
                <a:spcPts val="0"/>
              </a:spcBef>
              <a:spcAft>
                <a:spcPts val="0"/>
              </a:spcAft>
              <a:buSzPts val="1400"/>
              <a:buNone/>
              <a:defRPr b="1"/>
            </a:lvl8pPr>
            <a:lvl9pPr lvl="8" rtl="0">
              <a:spcBef>
                <a:spcPts val="0"/>
              </a:spcBef>
              <a:spcAft>
                <a:spcPts val="0"/>
              </a:spcAft>
              <a:buSzPts val="1400"/>
              <a:buNone/>
              <a:defRPr b="1"/>
            </a:lvl9pPr>
          </a:lstStyle>
          <a:p/>
        </p:txBody>
      </p:sp>
      <p:sp>
        <p:nvSpPr>
          <p:cNvPr id="440" name="Google Shape;440;p5"/>
          <p:cNvSpPr/>
          <p:nvPr/>
        </p:nvSpPr>
        <p:spPr>
          <a:xfrm rot="-5400000">
            <a:off x="-221900" y="-21300"/>
            <a:ext cx="367200" cy="19011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441" name="Google Shape;441;p5"/>
          <p:cNvGrpSpPr/>
          <p:nvPr/>
        </p:nvGrpSpPr>
        <p:grpSpPr>
          <a:xfrm rot="-2716568">
            <a:off x="-676184" y="3737135"/>
            <a:ext cx="1290150" cy="1277671"/>
            <a:chOff x="468200" y="1667900"/>
            <a:chExt cx="1085575" cy="1075075"/>
          </a:xfrm>
        </p:grpSpPr>
        <p:sp>
          <p:nvSpPr>
            <p:cNvPr id="442" name="Google Shape;442;p5"/>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3" name="Google Shape;443;p5"/>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4" name="Google Shape;444;p5"/>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5" name="Google Shape;445;p5"/>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6" name="Google Shape;446;p5"/>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7" name="Google Shape;447;p5"/>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8" name="Google Shape;448;p5"/>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49" name="Google Shape;449;p5"/>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0" name="Google Shape;450;p5"/>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1" name="Google Shape;451;p5"/>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2" name="Google Shape;452;p5"/>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3" name="Google Shape;453;p5"/>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4" name="Google Shape;454;p5"/>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5" name="Google Shape;455;p5"/>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6" name="Google Shape;456;p5"/>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7" name="Google Shape;457;p5"/>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8" name="Google Shape;458;p5"/>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59" name="Google Shape;459;p5"/>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0" name="Google Shape;460;p5"/>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1" name="Google Shape;461;p5"/>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2" name="Google Shape;462;p5"/>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3" name="Google Shape;463;p5"/>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4" name="Google Shape;464;p5"/>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5" name="Google Shape;465;p5"/>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6" name="Google Shape;466;p5"/>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7" name="Google Shape;467;p5"/>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8" name="Google Shape;468;p5"/>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69" name="Google Shape;469;p5"/>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0" name="Google Shape;470;p5"/>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1" name="Google Shape;471;p5"/>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2" name="Google Shape;472;p5"/>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3" name="Google Shape;473;p5"/>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4" name="Google Shape;474;p5"/>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5" name="Google Shape;475;p5"/>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6" name="Google Shape;476;p5"/>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7" name="Google Shape;477;p5"/>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8" name="Google Shape;478;p5"/>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79" name="Google Shape;479;p5"/>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0" name="Google Shape;480;p5"/>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1" name="Google Shape;481;p5"/>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2" name="Google Shape;482;p5"/>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3" name="Google Shape;483;p5"/>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4" name="Google Shape;484;p5"/>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5" name="Google Shape;485;p5"/>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6" name="Google Shape;486;p5"/>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7" name="Google Shape;487;p5"/>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8" name="Google Shape;488;p5"/>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89" name="Google Shape;489;p5"/>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0" name="Google Shape;490;p5"/>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1" name="Google Shape;491;p5"/>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2" name="Google Shape;492;p5"/>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3" name="Google Shape;493;p5"/>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4" name="Google Shape;494;p5"/>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5" name="Google Shape;495;p5"/>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6" name="Google Shape;496;p5"/>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7" name="Google Shape;497;p5"/>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8" name="Google Shape;498;p5"/>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499" name="Google Shape;499;p5"/>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0" name="Google Shape;500;p5"/>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1" name="Google Shape;501;p5"/>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2" name="Google Shape;502;p5"/>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3" name="Google Shape;503;p5"/>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4" name="Google Shape;504;p5"/>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05" name="Google Shape;505;p5"/>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506" name="Shape 506"/>
        <p:cNvGrpSpPr/>
        <p:nvPr/>
      </p:nvGrpSpPr>
      <p:grpSpPr>
        <a:xfrm>
          <a:off x="0" y="0"/>
          <a:ext cx="0" cy="0"/>
          <a:chOff x="0" y="0"/>
          <a:chExt cx="0" cy="0"/>
        </a:xfrm>
      </p:grpSpPr>
      <p:sp>
        <p:nvSpPr>
          <p:cNvPr id="507" name="Google Shape;507;p6"/>
          <p:cNvSpPr txBox="1"/>
          <p:nvPr>
            <p:ph type="title"/>
          </p:nvPr>
        </p:nvSpPr>
        <p:spPr>
          <a:xfrm>
            <a:off x="1445425" y="476172"/>
            <a:ext cx="6253200" cy="4425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a:latin typeface="Nunito"/>
                <a:ea typeface="Nunito"/>
                <a:cs typeface="Nunito"/>
                <a:sym typeface="Nunito"/>
              </a:defRPr>
            </a:lvl1pPr>
            <a:lvl2pPr lvl="1" rtl="0">
              <a:spcBef>
                <a:spcPts val="0"/>
              </a:spcBef>
              <a:spcAft>
                <a:spcPts val="0"/>
              </a:spcAft>
              <a:buSzPts val="2600"/>
              <a:buNone/>
              <a:defRPr>
                <a:latin typeface="Nunito"/>
                <a:ea typeface="Nunito"/>
                <a:cs typeface="Nunito"/>
                <a:sym typeface="Nunito"/>
              </a:defRPr>
            </a:lvl2pPr>
            <a:lvl3pPr lvl="2" rtl="0">
              <a:spcBef>
                <a:spcPts val="0"/>
              </a:spcBef>
              <a:spcAft>
                <a:spcPts val="0"/>
              </a:spcAft>
              <a:buSzPts val="2600"/>
              <a:buNone/>
              <a:defRPr>
                <a:latin typeface="Nunito"/>
                <a:ea typeface="Nunito"/>
                <a:cs typeface="Nunito"/>
                <a:sym typeface="Nunito"/>
              </a:defRPr>
            </a:lvl3pPr>
            <a:lvl4pPr lvl="3" rtl="0">
              <a:spcBef>
                <a:spcPts val="0"/>
              </a:spcBef>
              <a:spcAft>
                <a:spcPts val="0"/>
              </a:spcAft>
              <a:buSzPts val="2600"/>
              <a:buNone/>
              <a:defRPr>
                <a:latin typeface="Nunito"/>
                <a:ea typeface="Nunito"/>
                <a:cs typeface="Nunito"/>
                <a:sym typeface="Nunito"/>
              </a:defRPr>
            </a:lvl4pPr>
            <a:lvl5pPr lvl="4" rtl="0">
              <a:spcBef>
                <a:spcPts val="0"/>
              </a:spcBef>
              <a:spcAft>
                <a:spcPts val="0"/>
              </a:spcAft>
              <a:buSzPts val="2600"/>
              <a:buNone/>
              <a:defRPr>
                <a:latin typeface="Nunito"/>
                <a:ea typeface="Nunito"/>
                <a:cs typeface="Nunito"/>
                <a:sym typeface="Nunito"/>
              </a:defRPr>
            </a:lvl5pPr>
            <a:lvl6pPr lvl="5" rtl="0">
              <a:spcBef>
                <a:spcPts val="0"/>
              </a:spcBef>
              <a:spcAft>
                <a:spcPts val="0"/>
              </a:spcAft>
              <a:buSzPts val="2600"/>
              <a:buNone/>
              <a:defRPr>
                <a:latin typeface="Nunito"/>
                <a:ea typeface="Nunito"/>
                <a:cs typeface="Nunito"/>
                <a:sym typeface="Nunito"/>
              </a:defRPr>
            </a:lvl6pPr>
            <a:lvl7pPr lvl="6" rtl="0">
              <a:spcBef>
                <a:spcPts val="0"/>
              </a:spcBef>
              <a:spcAft>
                <a:spcPts val="0"/>
              </a:spcAft>
              <a:buSzPts val="2600"/>
              <a:buNone/>
              <a:defRPr>
                <a:latin typeface="Nunito"/>
                <a:ea typeface="Nunito"/>
                <a:cs typeface="Nunito"/>
                <a:sym typeface="Nunito"/>
              </a:defRPr>
            </a:lvl7pPr>
            <a:lvl8pPr lvl="7" rtl="0">
              <a:spcBef>
                <a:spcPts val="0"/>
              </a:spcBef>
              <a:spcAft>
                <a:spcPts val="0"/>
              </a:spcAft>
              <a:buSzPts val="2600"/>
              <a:buNone/>
              <a:defRPr>
                <a:latin typeface="Nunito"/>
                <a:ea typeface="Nunito"/>
                <a:cs typeface="Nunito"/>
                <a:sym typeface="Nunito"/>
              </a:defRPr>
            </a:lvl8pPr>
            <a:lvl9pPr lvl="8" rtl="0">
              <a:spcBef>
                <a:spcPts val="0"/>
              </a:spcBef>
              <a:spcAft>
                <a:spcPts val="0"/>
              </a:spcAft>
              <a:buSzPts val="2600"/>
              <a:buNone/>
              <a:defRPr>
                <a:latin typeface="Nunito"/>
                <a:ea typeface="Nunito"/>
                <a:cs typeface="Nunito"/>
                <a:sym typeface="Nunito"/>
              </a:defRPr>
            </a:lvl9pPr>
          </a:lstStyle>
          <a:p/>
        </p:txBody>
      </p:sp>
      <p:grpSp>
        <p:nvGrpSpPr>
          <p:cNvPr id="508" name="Google Shape;508;p6"/>
          <p:cNvGrpSpPr/>
          <p:nvPr/>
        </p:nvGrpSpPr>
        <p:grpSpPr>
          <a:xfrm>
            <a:off x="-1958993" y="4289290"/>
            <a:ext cx="3072186" cy="600091"/>
            <a:chOff x="8177200" y="4623825"/>
            <a:chExt cx="1541875" cy="301175"/>
          </a:xfrm>
        </p:grpSpPr>
        <p:sp>
          <p:nvSpPr>
            <p:cNvPr id="509" name="Google Shape;509;p6"/>
            <p:cNvSpPr/>
            <p:nvPr/>
          </p:nvSpPr>
          <p:spPr>
            <a:xfrm>
              <a:off x="8177200" y="4813050"/>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accent4"/>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0" name="Google Shape;510;p6"/>
            <p:cNvSpPr/>
            <p:nvPr/>
          </p:nvSpPr>
          <p:spPr>
            <a:xfrm>
              <a:off x="8177200" y="4718438"/>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accent4"/>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1" name="Google Shape;511;p6"/>
            <p:cNvSpPr/>
            <p:nvPr/>
          </p:nvSpPr>
          <p:spPr>
            <a:xfrm>
              <a:off x="8177200" y="4623825"/>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accent4"/>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12" name="Google Shape;512;p6"/>
          <p:cNvGrpSpPr/>
          <p:nvPr/>
        </p:nvGrpSpPr>
        <p:grpSpPr>
          <a:xfrm>
            <a:off x="8439650" y="101138"/>
            <a:ext cx="1081431" cy="1081431"/>
            <a:chOff x="1653302" y="685777"/>
            <a:chExt cx="824828" cy="824828"/>
          </a:xfrm>
        </p:grpSpPr>
        <p:sp>
          <p:nvSpPr>
            <p:cNvPr id="513" name="Google Shape;513;p6"/>
            <p:cNvSpPr/>
            <p:nvPr/>
          </p:nvSpPr>
          <p:spPr>
            <a:xfrm>
              <a:off x="1685230" y="717705"/>
              <a:ext cx="792900" cy="792900"/>
            </a:xfrm>
            <a:prstGeom prst="donut">
              <a:avLst>
                <a:gd name="adj" fmla="val 22098"/>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4" name="Google Shape;514;p6"/>
            <p:cNvSpPr/>
            <p:nvPr/>
          </p:nvSpPr>
          <p:spPr>
            <a:xfrm>
              <a:off x="1653302" y="685777"/>
              <a:ext cx="792900" cy="792900"/>
            </a:xfrm>
            <a:prstGeom prst="donut">
              <a:avLst>
                <a:gd name="adj" fmla="val 22098"/>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515" name="Google Shape;515;p6"/>
          <p:cNvSpPr/>
          <p:nvPr/>
        </p:nvSpPr>
        <p:spPr>
          <a:xfrm>
            <a:off x="198050" y="-226278"/>
            <a:ext cx="784812" cy="754249"/>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6" name="Google Shape;516;p6"/>
          <p:cNvSpPr/>
          <p:nvPr/>
        </p:nvSpPr>
        <p:spPr>
          <a:xfrm>
            <a:off x="8444500" y="3312524"/>
            <a:ext cx="706701" cy="1412909"/>
          </a:xfrm>
          <a:custGeom>
            <a:avLst/>
            <a:gdLst/>
            <a:ahLst/>
            <a:cxnLst/>
            <a:rect l="l" t="t" r="r" b="b"/>
            <a:pathLst>
              <a:path w="20111" h="40208" extrusionOk="0">
                <a:moveTo>
                  <a:pt x="20111" y="0"/>
                </a:moveTo>
                <a:lnTo>
                  <a:pt x="1" y="20110"/>
                </a:lnTo>
                <a:lnTo>
                  <a:pt x="20111" y="40208"/>
                </a:lnTo>
                <a:lnTo>
                  <a:pt x="2011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17" name="Google Shape;517;p6"/>
          <p:cNvSpPr/>
          <p:nvPr/>
        </p:nvSpPr>
        <p:spPr>
          <a:xfrm>
            <a:off x="8923973" y="4115383"/>
            <a:ext cx="122217" cy="104612"/>
          </a:xfrm>
          <a:custGeom>
            <a:avLst/>
            <a:gdLst/>
            <a:ahLst/>
            <a:cxnLst/>
            <a:rect l="l" t="t" r="r" b="b"/>
            <a:pathLst>
              <a:path w="3478" h="2977" extrusionOk="0">
                <a:moveTo>
                  <a:pt x="1989" y="584"/>
                </a:moveTo>
                <a:cubicBezTo>
                  <a:pt x="2489" y="584"/>
                  <a:pt x="2882" y="989"/>
                  <a:pt x="2882" y="1477"/>
                </a:cubicBezTo>
                <a:cubicBezTo>
                  <a:pt x="2882" y="2016"/>
                  <a:pt x="2441" y="2376"/>
                  <a:pt x="1983" y="2376"/>
                </a:cubicBezTo>
                <a:cubicBezTo>
                  <a:pt x="1763" y="2376"/>
                  <a:pt x="1539" y="2293"/>
                  <a:pt x="1358" y="2108"/>
                </a:cubicBezTo>
                <a:cubicBezTo>
                  <a:pt x="798" y="1548"/>
                  <a:pt x="1191" y="584"/>
                  <a:pt x="1989" y="584"/>
                </a:cubicBezTo>
                <a:close/>
                <a:moveTo>
                  <a:pt x="1984" y="0"/>
                </a:moveTo>
                <a:cubicBezTo>
                  <a:pt x="1618" y="0"/>
                  <a:pt x="1245" y="136"/>
                  <a:pt x="941" y="441"/>
                </a:cubicBezTo>
                <a:cubicBezTo>
                  <a:pt x="1" y="1370"/>
                  <a:pt x="667" y="2977"/>
                  <a:pt x="1989" y="2977"/>
                </a:cubicBezTo>
                <a:cubicBezTo>
                  <a:pt x="2810" y="2977"/>
                  <a:pt x="3477" y="2310"/>
                  <a:pt x="3477" y="1489"/>
                </a:cubicBezTo>
                <a:cubicBezTo>
                  <a:pt x="3477" y="595"/>
                  <a:pt x="2747" y="0"/>
                  <a:pt x="198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518" name="Shape 518"/>
        <p:cNvGrpSpPr/>
        <p:nvPr/>
      </p:nvGrpSpPr>
      <p:grpSpPr>
        <a:xfrm>
          <a:off x="0" y="0"/>
          <a:ext cx="0" cy="0"/>
          <a:chOff x="0" y="0"/>
          <a:chExt cx="0" cy="0"/>
        </a:xfrm>
      </p:grpSpPr>
      <p:grpSp>
        <p:nvGrpSpPr>
          <p:cNvPr id="519" name="Google Shape;519;p7"/>
          <p:cNvGrpSpPr/>
          <p:nvPr/>
        </p:nvGrpSpPr>
        <p:grpSpPr>
          <a:xfrm>
            <a:off x="-463613" y="190470"/>
            <a:ext cx="10525901" cy="4781555"/>
            <a:chOff x="-463613" y="190470"/>
            <a:chExt cx="10525901" cy="4781555"/>
          </a:xfrm>
        </p:grpSpPr>
        <p:sp>
          <p:nvSpPr>
            <p:cNvPr id="520" name="Google Shape;520;p7"/>
            <p:cNvSpPr/>
            <p:nvPr/>
          </p:nvSpPr>
          <p:spPr>
            <a:xfrm rot="-5400000">
              <a:off x="-32743" y="4263208"/>
              <a:ext cx="402900" cy="8475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1" name="Google Shape;521;p7"/>
            <p:cNvSpPr/>
            <p:nvPr/>
          </p:nvSpPr>
          <p:spPr>
            <a:xfrm rot="-5400000">
              <a:off x="41501" y="4346825"/>
              <a:ext cx="402900" cy="847500"/>
            </a:xfrm>
            <a:prstGeom prst="rect">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2" name="Google Shape;522;p7"/>
            <p:cNvSpPr/>
            <p:nvPr/>
          </p:nvSpPr>
          <p:spPr>
            <a:xfrm>
              <a:off x="-463613" y="338888"/>
              <a:ext cx="696059" cy="668953"/>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3" name="Google Shape;523;p7"/>
            <p:cNvSpPr/>
            <p:nvPr/>
          </p:nvSpPr>
          <p:spPr>
            <a:xfrm>
              <a:off x="-463613" y="387013"/>
              <a:ext cx="696059" cy="668953"/>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524" name="Google Shape;524;p7"/>
            <p:cNvGrpSpPr/>
            <p:nvPr/>
          </p:nvGrpSpPr>
          <p:grpSpPr>
            <a:xfrm>
              <a:off x="6129107" y="4060690"/>
              <a:ext cx="3072186" cy="600091"/>
              <a:chOff x="8177200" y="4623825"/>
              <a:chExt cx="1541875" cy="301175"/>
            </a:xfrm>
          </p:grpSpPr>
          <p:sp>
            <p:nvSpPr>
              <p:cNvPr id="525" name="Google Shape;525;p7"/>
              <p:cNvSpPr/>
              <p:nvPr/>
            </p:nvSpPr>
            <p:spPr>
              <a:xfrm>
                <a:off x="8177200" y="4813050"/>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accent4"/>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6" name="Google Shape;526;p7"/>
              <p:cNvSpPr/>
              <p:nvPr/>
            </p:nvSpPr>
            <p:spPr>
              <a:xfrm>
                <a:off x="8177200" y="4718438"/>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accent4"/>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27" name="Google Shape;527;p7"/>
              <p:cNvSpPr/>
              <p:nvPr/>
            </p:nvSpPr>
            <p:spPr>
              <a:xfrm>
                <a:off x="8177200" y="4623825"/>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accent4"/>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528" name="Google Shape;528;p7"/>
            <p:cNvGrpSpPr/>
            <p:nvPr/>
          </p:nvGrpSpPr>
          <p:grpSpPr>
            <a:xfrm>
              <a:off x="8189780" y="190470"/>
              <a:ext cx="1872508" cy="1854397"/>
              <a:chOff x="468200" y="1667900"/>
              <a:chExt cx="1085575" cy="1075075"/>
            </a:xfrm>
          </p:grpSpPr>
          <p:sp>
            <p:nvSpPr>
              <p:cNvPr id="529" name="Google Shape;529;p7"/>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0" name="Google Shape;530;p7"/>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1" name="Google Shape;531;p7"/>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2" name="Google Shape;532;p7"/>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3" name="Google Shape;533;p7"/>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4" name="Google Shape;534;p7"/>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5" name="Google Shape;535;p7"/>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6" name="Google Shape;536;p7"/>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7" name="Google Shape;537;p7"/>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8" name="Google Shape;538;p7"/>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39" name="Google Shape;539;p7"/>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0" name="Google Shape;540;p7"/>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1" name="Google Shape;541;p7"/>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2" name="Google Shape;542;p7"/>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3" name="Google Shape;543;p7"/>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4" name="Google Shape;544;p7"/>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5" name="Google Shape;545;p7"/>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6" name="Google Shape;546;p7"/>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7" name="Google Shape;547;p7"/>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8" name="Google Shape;548;p7"/>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49" name="Google Shape;549;p7"/>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0" name="Google Shape;550;p7"/>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1" name="Google Shape;551;p7"/>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2" name="Google Shape;552;p7"/>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3" name="Google Shape;553;p7"/>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4" name="Google Shape;554;p7"/>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5" name="Google Shape;555;p7"/>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6" name="Google Shape;556;p7"/>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7" name="Google Shape;557;p7"/>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8" name="Google Shape;558;p7"/>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59" name="Google Shape;559;p7"/>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0" name="Google Shape;560;p7"/>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1" name="Google Shape;561;p7"/>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2" name="Google Shape;562;p7"/>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3" name="Google Shape;563;p7"/>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4" name="Google Shape;564;p7"/>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5" name="Google Shape;565;p7"/>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6" name="Google Shape;566;p7"/>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7" name="Google Shape;567;p7"/>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8" name="Google Shape;568;p7"/>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69" name="Google Shape;569;p7"/>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0" name="Google Shape;570;p7"/>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1" name="Google Shape;571;p7"/>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2" name="Google Shape;572;p7"/>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3" name="Google Shape;573;p7"/>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4" name="Google Shape;574;p7"/>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5" name="Google Shape;575;p7"/>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6" name="Google Shape;576;p7"/>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7" name="Google Shape;577;p7"/>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8" name="Google Shape;578;p7"/>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79" name="Google Shape;579;p7"/>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0" name="Google Shape;580;p7"/>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1" name="Google Shape;581;p7"/>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2" name="Google Shape;582;p7"/>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3" name="Google Shape;583;p7"/>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4" name="Google Shape;584;p7"/>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5" name="Google Shape;585;p7"/>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6" name="Google Shape;586;p7"/>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7" name="Google Shape;587;p7"/>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8" name="Google Shape;588;p7"/>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89" name="Google Shape;589;p7"/>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0" name="Google Shape;590;p7"/>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1" name="Google Shape;591;p7"/>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592" name="Google Shape;592;p7"/>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sp>
        <p:nvSpPr>
          <p:cNvPr id="593" name="Google Shape;593;p7"/>
          <p:cNvSpPr txBox="1"/>
          <p:nvPr>
            <p:ph type="body" idx="1"/>
          </p:nvPr>
        </p:nvSpPr>
        <p:spPr>
          <a:xfrm>
            <a:off x="4967875" y="1914000"/>
            <a:ext cx="3059100" cy="1743900"/>
          </a:xfrm>
          <a:prstGeom prst="rect">
            <a:avLst/>
          </a:prstGeom>
        </p:spPr>
        <p:txBody>
          <a:bodyPr spcFirstLastPara="1" wrap="square" lIns="91425" tIns="91425" rIns="91425" bIns="91425" anchor="ctr" anchorCtr="0">
            <a:noAutofit/>
          </a:bodyPr>
          <a:lstStyle>
            <a:lvl1pPr marL="457200" lvl="0" indent="-304800">
              <a:spcBef>
                <a:spcPts val="0"/>
              </a:spcBef>
              <a:spcAft>
                <a:spcPts val="0"/>
              </a:spcAft>
              <a:buSzPts val="1200"/>
              <a:buChar char="●"/>
              <a:defRPr/>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p:txBody>
      </p:sp>
      <p:sp>
        <p:nvSpPr>
          <p:cNvPr id="594" name="Google Shape;594;p7"/>
          <p:cNvSpPr txBox="1"/>
          <p:nvPr>
            <p:ph type="title"/>
          </p:nvPr>
        </p:nvSpPr>
        <p:spPr>
          <a:xfrm>
            <a:off x="1445425" y="476172"/>
            <a:ext cx="6253200" cy="4425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a:latin typeface="Nunito"/>
                <a:ea typeface="Nunito"/>
                <a:cs typeface="Nunito"/>
                <a:sym typeface="Nunito"/>
              </a:defRPr>
            </a:lvl1pPr>
            <a:lvl2pPr lvl="1" rtl="0">
              <a:spcBef>
                <a:spcPts val="0"/>
              </a:spcBef>
              <a:spcAft>
                <a:spcPts val="0"/>
              </a:spcAft>
              <a:buSzPts val="2600"/>
              <a:buNone/>
              <a:defRPr>
                <a:latin typeface="Nunito"/>
                <a:ea typeface="Nunito"/>
                <a:cs typeface="Nunito"/>
                <a:sym typeface="Nunito"/>
              </a:defRPr>
            </a:lvl2pPr>
            <a:lvl3pPr lvl="2" rtl="0">
              <a:spcBef>
                <a:spcPts val="0"/>
              </a:spcBef>
              <a:spcAft>
                <a:spcPts val="0"/>
              </a:spcAft>
              <a:buSzPts val="2600"/>
              <a:buNone/>
              <a:defRPr>
                <a:latin typeface="Nunito"/>
                <a:ea typeface="Nunito"/>
                <a:cs typeface="Nunito"/>
                <a:sym typeface="Nunito"/>
              </a:defRPr>
            </a:lvl3pPr>
            <a:lvl4pPr lvl="3" rtl="0">
              <a:spcBef>
                <a:spcPts val="0"/>
              </a:spcBef>
              <a:spcAft>
                <a:spcPts val="0"/>
              </a:spcAft>
              <a:buSzPts val="2600"/>
              <a:buNone/>
              <a:defRPr>
                <a:latin typeface="Nunito"/>
                <a:ea typeface="Nunito"/>
                <a:cs typeface="Nunito"/>
                <a:sym typeface="Nunito"/>
              </a:defRPr>
            </a:lvl4pPr>
            <a:lvl5pPr lvl="4" rtl="0">
              <a:spcBef>
                <a:spcPts val="0"/>
              </a:spcBef>
              <a:spcAft>
                <a:spcPts val="0"/>
              </a:spcAft>
              <a:buSzPts val="2600"/>
              <a:buNone/>
              <a:defRPr>
                <a:latin typeface="Nunito"/>
                <a:ea typeface="Nunito"/>
                <a:cs typeface="Nunito"/>
                <a:sym typeface="Nunito"/>
              </a:defRPr>
            </a:lvl5pPr>
            <a:lvl6pPr lvl="5" rtl="0">
              <a:spcBef>
                <a:spcPts val="0"/>
              </a:spcBef>
              <a:spcAft>
                <a:spcPts val="0"/>
              </a:spcAft>
              <a:buSzPts val="2600"/>
              <a:buNone/>
              <a:defRPr>
                <a:latin typeface="Nunito"/>
                <a:ea typeface="Nunito"/>
                <a:cs typeface="Nunito"/>
                <a:sym typeface="Nunito"/>
              </a:defRPr>
            </a:lvl6pPr>
            <a:lvl7pPr lvl="6" rtl="0">
              <a:spcBef>
                <a:spcPts val="0"/>
              </a:spcBef>
              <a:spcAft>
                <a:spcPts val="0"/>
              </a:spcAft>
              <a:buSzPts val="2600"/>
              <a:buNone/>
              <a:defRPr>
                <a:latin typeface="Nunito"/>
                <a:ea typeface="Nunito"/>
                <a:cs typeface="Nunito"/>
                <a:sym typeface="Nunito"/>
              </a:defRPr>
            </a:lvl7pPr>
            <a:lvl8pPr lvl="7" rtl="0">
              <a:spcBef>
                <a:spcPts val="0"/>
              </a:spcBef>
              <a:spcAft>
                <a:spcPts val="0"/>
              </a:spcAft>
              <a:buSzPts val="2600"/>
              <a:buNone/>
              <a:defRPr>
                <a:latin typeface="Nunito"/>
                <a:ea typeface="Nunito"/>
                <a:cs typeface="Nunito"/>
                <a:sym typeface="Nunito"/>
              </a:defRPr>
            </a:lvl8pPr>
            <a:lvl9pPr lvl="8" rtl="0">
              <a:spcBef>
                <a:spcPts val="0"/>
              </a:spcBef>
              <a:spcAft>
                <a:spcPts val="0"/>
              </a:spcAft>
              <a:buSzPts val="2600"/>
              <a:buNone/>
              <a:defRPr>
                <a:latin typeface="Nunito"/>
                <a:ea typeface="Nunito"/>
                <a:cs typeface="Nunito"/>
                <a:sym typeface="Nunito"/>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595" name="Shape 595"/>
        <p:cNvGrpSpPr/>
        <p:nvPr/>
      </p:nvGrpSpPr>
      <p:grpSpPr>
        <a:xfrm>
          <a:off x="0" y="0"/>
          <a:ext cx="0" cy="0"/>
          <a:chOff x="0" y="0"/>
          <a:chExt cx="0" cy="0"/>
        </a:xfrm>
      </p:grpSpPr>
      <p:sp>
        <p:nvSpPr>
          <p:cNvPr id="596" name="Google Shape;596;p8"/>
          <p:cNvSpPr txBox="1"/>
          <p:nvPr>
            <p:ph type="title"/>
          </p:nvPr>
        </p:nvSpPr>
        <p:spPr>
          <a:xfrm>
            <a:off x="1809000" y="3109300"/>
            <a:ext cx="5526000" cy="576900"/>
          </a:xfrm>
          <a:prstGeom prst="rect">
            <a:avLst/>
          </a:prstGeom>
        </p:spPr>
        <p:txBody>
          <a:bodyPr spcFirstLastPara="1" wrap="square" lIns="91425" tIns="91425" rIns="91425" bIns="91425" anchor="ctr" anchorCtr="0">
            <a:noAutofit/>
          </a:bodyPr>
          <a:lstStyle>
            <a:lvl1pPr lvl="0">
              <a:spcBef>
                <a:spcPts val="0"/>
              </a:spcBef>
              <a:spcAft>
                <a:spcPts val="0"/>
              </a:spcAft>
              <a:buSzPts val="1400"/>
              <a:buNone/>
              <a:defRPr sz="1600">
                <a:solidFill>
                  <a:schemeClr val="dk2"/>
                </a:solidFill>
                <a:highlight>
                  <a:schemeClr val="accent5"/>
                </a:highlight>
              </a:defRPr>
            </a:lvl1pPr>
            <a:lvl2pPr lvl="1">
              <a:spcBef>
                <a:spcPts val="0"/>
              </a:spcBef>
              <a:spcAft>
                <a:spcPts val="0"/>
              </a:spcAft>
              <a:buSzPts val="1400"/>
              <a:buNone/>
              <a:defRPr sz="1400"/>
            </a:lvl2pPr>
            <a:lvl3pPr lvl="2">
              <a:spcBef>
                <a:spcPts val="0"/>
              </a:spcBef>
              <a:spcAft>
                <a:spcPts val="0"/>
              </a:spcAft>
              <a:buSzPts val="1400"/>
              <a:buNone/>
              <a:defRPr sz="1400"/>
            </a:lvl3pPr>
            <a:lvl4pPr lvl="3">
              <a:spcBef>
                <a:spcPts val="0"/>
              </a:spcBef>
              <a:spcAft>
                <a:spcPts val="0"/>
              </a:spcAft>
              <a:buSzPts val="1400"/>
              <a:buNone/>
              <a:defRPr sz="1400"/>
            </a:lvl4pPr>
            <a:lvl5pPr lvl="4">
              <a:spcBef>
                <a:spcPts val="0"/>
              </a:spcBef>
              <a:spcAft>
                <a:spcPts val="0"/>
              </a:spcAft>
              <a:buSzPts val="1400"/>
              <a:buNone/>
              <a:defRPr sz="1400"/>
            </a:lvl5pPr>
            <a:lvl6pPr lvl="5">
              <a:spcBef>
                <a:spcPts val="0"/>
              </a:spcBef>
              <a:spcAft>
                <a:spcPts val="0"/>
              </a:spcAft>
              <a:buSzPts val="1400"/>
              <a:buNone/>
              <a:defRPr sz="1400"/>
            </a:lvl6pPr>
            <a:lvl7pPr lvl="6">
              <a:spcBef>
                <a:spcPts val="0"/>
              </a:spcBef>
              <a:spcAft>
                <a:spcPts val="0"/>
              </a:spcAft>
              <a:buSzPts val="1400"/>
              <a:buNone/>
              <a:defRPr sz="1400"/>
            </a:lvl7pPr>
            <a:lvl8pPr lvl="7">
              <a:spcBef>
                <a:spcPts val="0"/>
              </a:spcBef>
              <a:spcAft>
                <a:spcPts val="0"/>
              </a:spcAft>
              <a:buSzPts val="1400"/>
              <a:buNone/>
              <a:defRPr sz="1400"/>
            </a:lvl8pPr>
            <a:lvl9pPr lvl="8">
              <a:spcBef>
                <a:spcPts val="0"/>
              </a:spcBef>
              <a:spcAft>
                <a:spcPts val="0"/>
              </a:spcAft>
              <a:buSzPts val="1400"/>
              <a:buNone/>
              <a:defRPr sz="1400"/>
            </a:lvl9pPr>
          </a:lstStyle>
          <a:p/>
        </p:txBody>
      </p:sp>
      <p:sp>
        <p:nvSpPr>
          <p:cNvPr id="597" name="Google Shape;597;p8"/>
          <p:cNvSpPr txBox="1"/>
          <p:nvPr>
            <p:ph type="subTitle" idx="1"/>
          </p:nvPr>
        </p:nvSpPr>
        <p:spPr>
          <a:xfrm>
            <a:off x="2072125" y="1768075"/>
            <a:ext cx="4999800" cy="1479600"/>
          </a:xfrm>
          <a:prstGeom prst="rect">
            <a:avLst/>
          </a:prstGeom>
        </p:spPr>
        <p:txBody>
          <a:bodyPr spcFirstLastPara="1" wrap="square" lIns="91425" tIns="91425" rIns="91425" bIns="91425" anchor="t" anchorCtr="0">
            <a:noAutofit/>
          </a:bodyPr>
          <a:lstStyle>
            <a:lvl1pPr lvl="0" algn="ctr">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grpSp>
        <p:nvGrpSpPr>
          <p:cNvPr id="598" name="Google Shape;598;p8"/>
          <p:cNvGrpSpPr/>
          <p:nvPr/>
        </p:nvGrpSpPr>
        <p:grpSpPr>
          <a:xfrm rot="5400000" flipH="1">
            <a:off x="-655025" y="3459091"/>
            <a:ext cx="1504710" cy="1077926"/>
            <a:chOff x="4309396" y="2691720"/>
            <a:chExt cx="525204" cy="376253"/>
          </a:xfrm>
        </p:grpSpPr>
        <p:sp>
          <p:nvSpPr>
            <p:cNvPr id="599" name="Google Shape;599;p8"/>
            <p:cNvSpPr/>
            <p:nvPr/>
          </p:nvSpPr>
          <p:spPr>
            <a:xfrm rot="-5400000">
              <a:off x="4441150" y="2600970"/>
              <a:ext cx="302700" cy="484200"/>
            </a:xfrm>
            <a:prstGeom prst="rect">
              <a:avLst/>
            </a:pr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600" name="Google Shape;600;p8"/>
            <p:cNvGrpSpPr/>
            <p:nvPr/>
          </p:nvGrpSpPr>
          <p:grpSpPr>
            <a:xfrm>
              <a:off x="4309396" y="2848777"/>
              <a:ext cx="445659" cy="219196"/>
              <a:chOff x="583100" y="2948450"/>
              <a:chExt cx="804875" cy="395875"/>
            </a:xfrm>
          </p:grpSpPr>
          <p:sp>
            <p:nvSpPr>
              <p:cNvPr id="601" name="Google Shape;601;p8"/>
              <p:cNvSpPr/>
              <p:nvPr/>
            </p:nvSpPr>
            <p:spPr>
              <a:xfrm>
                <a:off x="583100"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7" y="1456"/>
                      <a:pt x="742" y="1395"/>
                      <a:pt x="608" y="1261"/>
                    </a:cubicBezTo>
                    <a:cubicBezTo>
                      <a:pt x="191" y="844"/>
                      <a:pt x="489" y="142"/>
                      <a:pt x="1072" y="142"/>
                    </a:cubicBezTo>
                    <a:close/>
                    <a:moveTo>
                      <a:pt x="1070" y="1"/>
                    </a:moveTo>
                    <a:cubicBezTo>
                      <a:pt x="875" y="1"/>
                      <a:pt x="675" y="74"/>
                      <a:pt x="512" y="237"/>
                    </a:cubicBezTo>
                    <a:cubicBezTo>
                      <a:pt x="0" y="737"/>
                      <a:pt x="358" y="1594"/>
                      <a:pt x="1072" y="1594"/>
                    </a:cubicBezTo>
                    <a:cubicBezTo>
                      <a:pt x="1512"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2" name="Google Shape;602;p8"/>
              <p:cNvSpPr/>
              <p:nvPr/>
            </p:nvSpPr>
            <p:spPr>
              <a:xfrm>
                <a:off x="709600"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9" y="1456"/>
                    </a:cubicBezTo>
                    <a:cubicBezTo>
                      <a:pt x="896" y="1456"/>
                      <a:pt x="730" y="1395"/>
                      <a:pt x="596" y="1261"/>
                    </a:cubicBezTo>
                    <a:cubicBezTo>
                      <a:pt x="179" y="844"/>
                      <a:pt x="477" y="142"/>
                      <a:pt x="1060" y="142"/>
                    </a:cubicBezTo>
                    <a:close/>
                    <a:moveTo>
                      <a:pt x="1061" y="1"/>
                    </a:moveTo>
                    <a:cubicBezTo>
                      <a:pt x="864" y="1"/>
                      <a:pt x="663" y="74"/>
                      <a:pt x="501" y="237"/>
                    </a:cubicBezTo>
                    <a:cubicBezTo>
                      <a:pt x="1"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3" name="Google Shape;603;p8"/>
              <p:cNvSpPr/>
              <p:nvPr/>
            </p:nvSpPr>
            <p:spPr>
              <a:xfrm>
                <a:off x="835800" y="2948450"/>
                <a:ext cx="46775" cy="39875"/>
              </a:xfrm>
              <a:custGeom>
                <a:avLst/>
                <a:gdLst/>
                <a:ahLst/>
                <a:cxnLst/>
                <a:rect l="l" t="t" r="r" b="b"/>
                <a:pathLst>
                  <a:path w="1871" h="1595" extrusionOk="0">
                    <a:moveTo>
                      <a:pt x="1072" y="142"/>
                    </a:moveTo>
                    <a:cubicBezTo>
                      <a:pt x="1430" y="142"/>
                      <a:pt x="1727" y="427"/>
                      <a:pt x="1727" y="797"/>
                    </a:cubicBezTo>
                    <a:cubicBezTo>
                      <a:pt x="1727" y="1192"/>
                      <a:pt x="1405" y="1456"/>
                      <a:pt x="1068" y="1456"/>
                    </a:cubicBezTo>
                    <a:cubicBezTo>
                      <a:pt x="907" y="1456"/>
                      <a:pt x="743" y="1395"/>
                      <a:pt x="608" y="1261"/>
                    </a:cubicBezTo>
                    <a:cubicBezTo>
                      <a:pt x="191" y="844"/>
                      <a:pt x="489" y="142"/>
                      <a:pt x="1072" y="142"/>
                    </a:cubicBezTo>
                    <a:close/>
                    <a:moveTo>
                      <a:pt x="1070" y="1"/>
                    </a:moveTo>
                    <a:cubicBezTo>
                      <a:pt x="875" y="1"/>
                      <a:pt x="676"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4" name="Google Shape;604;p8"/>
              <p:cNvSpPr/>
              <p:nvPr/>
            </p:nvSpPr>
            <p:spPr>
              <a:xfrm>
                <a:off x="962300" y="2948450"/>
                <a:ext cx="46475" cy="39875"/>
              </a:xfrm>
              <a:custGeom>
                <a:avLst/>
                <a:gdLst/>
                <a:ahLst/>
                <a:cxnLst/>
                <a:rect l="l" t="t" r="r" b="b"/>
                <a:pathLst>
                  <a:path w="1859" h="1595" extrusionOk="0">
                    <a:moveTo>
                      <a:pt x="1061" y="142"/>
                    </a:moveTo>
                    <a:cubicBezTo>
                      <a:pt x="1430" y="142"/>
                      <a:pt x="1715" y="427"/>
                      <a:pt x="1727" y="797"/>
                    </a:cubicBezTo>
                    <a:cubicBezTo>
                      <a:pt x="1727" y="1192"/>
                      <a:pt x="1400" y="1456"/>
                      <a:pt x="1059" y="1456"/>
                    </a:cubicBezTo>
                    <a:cubicBezTo>
                      <a:pt x="896" y="1456"/>
                      <a:pt x="731" y="1395"/>
                      <a:pt x="596" y="1261"/>
                    </a:cubicBezTo>
                    <a:cubicBezTo>
                      <a:pt x="180" y="844"/>
                      <a:pt x="477" y="142"/>
                      <a:pt x="1061" y="142"/>
                    </a:cubicBezTo>
                    <a:close/>
                    <a:moveTo>
                      <a:pt x="1061" y="1"/>
                    </a:moveTo>
                    <a:cubicBezTo>
                      <a:pt x="865" y="1"/>
                      <a:pt x="664" y="74"/>
                      <a:pt x="501" y="237"/>
                    </a:cubicBezTo>
                    <a:cubicBezTo>
                      <a:pt x="1" y="737"/>
                      <a:pt x="358" y="1594"/>
                      <a:pt x="1061"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5" name="Google Shape;605;p8"/>
              <p:cNvSpPr/>
              <p:nvPr/>
            </p:nvSpPr>
            <p:spPr>
              <a:xfrm>
                <a:off x="10885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6" y="1456"/>
                      <a:pt x="742" y="1395"/>
                      <a:pt x="607" y="1261"/>
                    </a:cubicBezTo>
                    <a:cubicBezTo>
                      <a:pt x="191" y="844"/>
                      <a:pt x="488" y="142"/>
                      <a:pt x="1072" y="142"/>
                    </a:cubicBezTo>
                    <a:close/>
                    <a:moveTo>
                      <a:pt x="1070" y="1"/>
                    </a:moveTo>
                    <a:cubicBezTo>
                      <a:pt x="874" y="1"/>
                      <a:pt x="675" y="74"/>
                      <a:pt x="512" y="237"/>
                    </a:cubicBezTo>
                    <a:cubicBezTo>
                      <a:pt x="0" y="737"/>
                      <a:pt x="357" y="1594"/>
                      <a:pt x="1072" y="1594"/>
                    </a:cubicBezTo>
                    <a:cubicBezTo>
                      <a:pt x="1512" y="1582"/>
                      <a:pt x="1858" y="1237"/>
                      <a:pt x="1869" y="797"/>
                    </a:cubicBezTo>
                    <a:cubicBezTo>
                      <a:pt x="1861" y="315"/>
                      <a:pt x="1474"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6" name="Google Shape;606;p8"/>
              <p:cNvSpPr/>
              <p:nvPr/>
            </p:nvSpPr>
            <p:spPr>
              <a:xfrm>
                <a:off x="1215025"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8" y="1456"/>
                    </a:cubicBezTo>
                    <a:cubicBezTo>
                      <a:pt x="896" y="1456"/>
                      <a:pt x="730" y="1395"/>
                      <a:pt x="596" y="1261"/>
                    </a:cubicBezTo>
                    <a:cubicBezTo>
                      <a:pt x="179" y="844"/>
                      <a:pt x="477" y="142"/>
                      <a:pt x="1060" y="142"/>
                    </a:cubicBezTo>
                    <a:close/>
                    <a:moveTo>
                      <a:pt x="1061" y="1"/>
                    </a:moveTo>
                    <a:cubicBezTo>
                      <a:pt x="864" y="1"/>
                      <a:pt x="663" y="74"/>
                      <a:pt x="500" y="237"/>
                    </a:cubicBezTo>
                    <a:cubicBezTo>
                      <a:pt x="0"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7" name="Google Shape;607;p8"/>
              <p:cNvSpPr/>
              <p:nvPr/>
            </p:nvSpPr>
            <p:spPr>
              <a:xfrm>
                <a:off x="13412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8" y="1456"/>
                    </a:cubicBezTo>
                    <a:cubicBezTo>
                      <a:pt x="907" y="1456"/>
                      <a:pt x="742" y="1395"/>
                      <a:pt x="608" y="1261"/>
                    </a:cubicBezTo>
                    <a:cubicBezTo>
                      <a:pt x="191" y="844"/>
                      <a:pt x="489" y="142"/>
                      <a:pt x="1072" y="142"/>
                    </a:cubicBezTo>
                    <a:close/>
                    <a:moveTo>
                      <a:pt x="1070" y="1"/>
                    </a:moveTo>
                    <a:cubicBezTo>
                      <a:pt x="875" y="1"/>
                      <a:pt x="675"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8" name="Google Shape;608;p8"/>
              <p:cNvSpPr/>
              <p:nvPr/>
            </p:nvSpPr>
            <p:spPr>
              <a:xfrm>
                <a:off x="583100"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8" y="1265"/>
                    </a:cubicBezTo>
                    <a:cubicBezTo>
                      <a:pt x="191" y="849"/>
                      <a:pt x="489" y="146"/>
                      <a:pt x="1072" y="146"/>
                    </a:cubicBezTo>
                    <a:close/>
                    <a:moveTo>
                      <a:pt x="1073" y="0"/>
                    </a:moveTo>
                    <a:cubicBezTo>
                      <a:pt x="876" y="0"/>
                      <a:pt x="675" y="75"/>
                      <a:pt x="512" y="242"/>
                    </a:cubicBezTo>
                    <a:cubicBezTo>
                      <a:pt x="0" y="742"/>
                      <a:pt x="358" y="1599"/>
                      <a:pt x="1072" y="1599"/>
                    </a:cubicBezTo>
                    <a:cubicBezTo>
                      <a:pt x="1512"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09" name="Google Shape;609;p8"/>
              <p:cNvSpPr/>
              <p:nvPr/>
            </p:nvSpPr>
            <p:spPr>
              <a:xfrm>
                <a:off x="709600"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1" y="242"/>
                    </a:cubicBezTo>
                    <a:cubicBezTo>
                      <a:pt x="1"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0" name="Google Shape;610;p8"/>
              <p:cNvSpPr/>
              <p:nvPr/>
            </p:nvSpPr>
            <p:spPr>
              <a:xfrm>
                <a:off x="835800" y="3067100"/>
                <a:ext cx="46775" cy="39975"/>
              </a:xfrm>
              <a:custGeom>
                <a:avLst/>
                <a:gdLst/>
                <a:ahLst/>
                <a:cxnLst/>
                <a:rect l="l" t="t" r="r" b="b"/>
                <a:pathLst>
                  <a:path w="1871" h="1599" extrusionOk="0">
                    <a:moveTo>
                      <a:pt x="1072" y="146"/>
                    </a:moveTo>
                    <a:cubicBezTo>
                      <a:pt x="1430" y="146"/>
                      <a:pt x="1727" y="432"/>
                      <a:pt x="1727" y="801"/>
                    </a:cubicBezTo>
                    <a:cubicBezTo>
                      <a:pt x="1727" y="1196"/>
                      <a:pt x="1400" y="1460"/>
                      <a:pt x="1063" y="1460"/>
                    </a:cubicBezTo>
                    <a:cubicBezTo>
                      <a:pt x="902" y="1460"/>
                      <a:pt x="739" y="1400"/>
                      <a:pt x="608" y="1265"/>
                    </a:cubicBezTo>
                    <a:cubicBezTo>
                      <a:pt x="191" y="849"/>
                      <a:pt x="489" y="146"/>
                      <a:pt x="1072" y="146"/>
                    </a:cubicBezTo>
                    <a:close/>
                    <a:moveTo>
                      <a:pt x="1073" y="0"/>
                    </a:moveTo>
                    <a:cubicBezTo>
                      <a:pt x="876" y="0"/>
                      <a:pt x="676"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1" name="Google Shape;611;p8"/>
              <p:cNvSpPr/>
              <p:nvPr/>
            </p:nvSpPr>
            <p:spPr>
              <a:xfrm>
                <a:off x="962300" y="3067100"/>
                <a:ext cx="46475" cy="39975"/>
              </a:xfrm>
              <a:custGeom>
                <a:avLst/>
                <a:gdLst/>
                <a:ahLst/>
                <a:cxnLst/>
                <a:rect l="l" t="t" r="r" b="b"/>
                <a:pathLst>
                  <a:path w="1859" h="1599" extrusionOk="0">
                    <a:moveTo>
                      <a:pt x="1061" y="146"/>
                    </a:moveTo>
                    <a:cubicBezTo>
                      <a:pt x="1430" y="146"/>
                      <a:pt x="1727" y="432"/>
                      <a:pt x="1727" y="801"/>
                    </a:cubicBezTo>
                    <a:cubicBezTo>
                      <a:pt x="1719" y="1196"/>
                      <a:pt x="1395" y="1460"/>
                      <a:pt x="1056" y="1460"/>
                    </a:cubicBezTo>
                    <a:cubicBezTo>
                      <a:pt x="895" y="1460"/>
                      <a:pt x="731" y="1400"/>
                      <a:pt x="596" y="1265"/>
                    </a:cubicBezTo>
                    <a:cubicBezTo>
                      <a:pt x="180" y="849"/>
                      <a:pt x="477" y="146"/>
                      <a:pt x="1061" y="146"/>
                    </a:cubicBezTo>
                    <a:close/>
                    <a:moveTo>
                      <a:pt x="1061" y="0"/>
                    </a:moveTo>
                    <a:cubicBezTo>
                      <a:pt x="865" y="0"/>
                      <a:pt x="664" y="75"/>
                      <a:pt x="501" y="242"/>
                    </a:cubicBezTo>
                    <a:cubicBezTo>
                      <a:pt x="1" y="742"/>
                      <a:pt x="358" y="1599"/>
                      <a:pt x="1061" y="1599"/>
                    </a:cubicBezTo>
                    <a:cubicBezTo>
                      <a:pt x="1501" y="1587"/>
                      <a:pt x="1858" y="1242"/>
                      <a:pt x="1858" y="801"/>
                    </a:cubicBezTo>
                    <a:cubicBezTo>
                      <a:pt x="1858" y="320"/>
                      <a:pt x="1469"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2" name="Google Shape;612;p8"/>
              <p:cNvSpPr/>
              <p:nvPr/>
            </p:nvSpPr>
            <p:spPr>
              <a:xfrm>
                <a:off x="1088525"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7" y="1265"/>
                    </a:cubicBezTo>
                    <a:cubicBezTo>
                      <a:pt x="191" y="849"/>
                      <a:pt x="488" y="146"/>
                      <a:pt x="1072" y="146"/>
                    </a:cubicBezTo>
                    <a:close/>
                    <a:moveTo>
                      <a:pt x="1073" y="0"/>
                    </a:moveTo>
                    <a:cubicBezTo>
                      <a:pt x="876" y="0"/>
                      <a:pt x="675" y="75"/>
                      <a:pt x="512" y="242"/>
                    </a:cubicBezTo>
                    <a:cubicBezTo>
                      <a:pt x="0" y="742"/>
                      <a:pt x="357" y="1599"/>
                      <a:pt x="1072" y="1599"/>
                    </a:cubicBezTo>
                    <a:cubicBezTo>
                      <a:pt x="1512" y="1587"/>
                      <a:pt x="1858" y="1242"/>
                      <a:pt x="1869" y="801"/>
                    </a:cubicBezTo>
                    <a:cubicBezTo>
                      <a:pt x="1869"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3" name="Google Shape;613;p8"/>
              <p:cNvSpPr/>
              <p:nvPr/>
            </p:nvSpPr>
            <p:spPr>
              <a:xfrm>
                <a:off x="1215025"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0" y="242"/>
                    </a:cubicBezTo>
                    <a:cubicBezTo>
                      <a:pt x="0"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4" name="Google Shape;614;p8"/>
              <p:cNvSpPr/>
              <p:nvPr/>
            </p:nvSpPr>
            <p:spPr>
              <a:xfrm>
                <a:off x="1341225" y="3067100"/>
                <a:ext cx="46750" cy="39975"/>
              </a:xfrm>
              <a:custGeom>
                <a:avLst/>
                <a:gdLst/>
                <a:ahLst/>
                <a:cxnLst/>
                <a:rect l="l" t="t" r="r" b="b"/>
                <a:pathLst>
                  <a:path w="1870" h="1599" extrusionOk="0">
                    <a:moveTo>
                      <a:pt x="1072" y="146"/>
                    </a:moveTo>
                    <a:cubicBezTo>
                      <a:pt x="1429" y="146"/>
                      <a:pt x="1727" y="432"/>
                      <a:pt x="1727" y="801"/>
                    </a:cubicBezTo>
                    <a:cubicBezTo>
                      <a:pt x="1727" y="1196"/>
                      <a:pt x="1400" y="1460"/>
                      <a:pt x="1062" y="1460"/>
                    </a:cubicBezTo>
                    <a:cubicBezTo>
                      <a:pt x="902" y="1460"/>
                      <a:pt x="739" y="1400"/>
                      <a:pt x="608" y="1265"/>
                    </a:cubicBezTo>
                    <a:cubicBezTo>
                      <a:pt x="191" y="849"/>
                      <a:pt x="489" y="146"/>
                      <a:pt x="1072" y="146"/>
                    </a:cubicBezTo>
                    <a:close/>
                    <a:moveTo>
                      <a:pt x="1073" y="0"/>
                    </a:moveTo>
                    <a:cubicBezTo>
                      <a:pt x="876" y="0"/>
                      <a:pt x="675"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5" name="Google Shape;615;p8"/>
              <p:cNvSpPr/>
              <p:nvPr/>
            </p:nvSpPr>
            <p:spPr>
              <a:xfrm>
                <a:off x="583100"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7" y="1461"/>
                      <a:pt x="742" y="1401"/>
                      <a:pt x="608" y="1266"/>
                    </a:cubicBezTo>
                    <a:cubicBezTo>
                      <a:pt x="191" y="849"/>
                      <a:pt x="489" y="147"/>
                      <a:pt x="1072" y="147"/>
                    </a:cubicBezTo>
                    <a:close/>
                    <a:moveTo>
                      <a:pt x="1070" y="1"/>
                    </a:moveTo>
                    <a:cubicBezTo>
                      <a:pt x="875" y="1"/>
                      <a:pt x="675" y="75"/>
                      <a:pt x="512" y="242"/>
                    </a:cubicBezTo>
                    <a:cubicBezTo>
                      <a:pt x="0" y="742"/>
                      <a:pt x="358" y="1599"/>
                      <a:pt x="1072" y="1599"/>
                    </a:cubicBezTo>
                    <a:cubicBezTo>
                      <a:pt x="1512"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6" name="Google Shape;616;p8"/>
              <p:cNvSpPr/>
              <p:nvPr/>
            </p:nvSpPr>
            <p:spPr>
              <a:xfrm>
                <a:off x="709600"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9" y="1461"/>
                    </a:cubicBezTo>
                    <a:cubicBezTo>
                      <a:pt x="896" y="1461"/>
                      <a:pt x="730" y="1401"/>
                      <a:pt x="596" y="1266"/>
                    </a:cubicBezTo>
                    <a:cubicBezTo>
                      <a:pt x="179" y="849"/>
                      <a:pt x="477" y="147"/>
                      <a:pt x="1060" y="147"/>
                    </a:cubicBezTo>
                    <a:close/>
                    <a:moveTo>
                      <a:pt x="1061" y="1"/>
                    </a:moveTo>
                    <a:cubicBezTo>
                      <a:pt x="864" y="1"/>
                      <a:pt x="663" y="75"/>
                      <a:pt x="501" y="242"/>
                    </a:cubicBezTo>
                    <a:cubicBezTo>
                      <a:pt x="1"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7" name="Google Shape;617;p8"/>
              <p:cNvSpPr/>
              <p:nvPr/>
            </p:nvSpPr>
            <p:spPr>
              <a:xfrm>
                <a:off x="835800" y="3185850"/>
                <a:ext cx="46775" cy="40000"/>
              </a:xfrm>
              <a:custGeom>
                <a:avLst/>
                <a:gdLst/>
                <a:ahLst/>
                <a:cxnLst/>
                <a:rect l="l" t="t" r="r" b="b"/>
                <a:pathLst>
                  <a:path w="1871" h="1600" extrusionOk="0">
                    <a:moveTo>
                      <a:pt x="1072" y="147"/>
                    </a:moveTo>
                    <a:cubicBezTo>
                      <a:pt x="1430" y="147"/>
                      <a:pt x="1727" y="433"/>
                      <a:pt x="1727" y="802"/>
                    </a:cubicBezTo>
                    <a:cubicBezTo>
                      <a:pt x="1727" y="1197"/>
                      <a:pt x="1405" y="1461"/>
                      <a:pt x="1068" y="1461"/>
                    </a:cubicBezTo>
                    <a:cubicBezTo>
                      <a:pt x="907" y="1461"/>
                      <a:pt x="743" y="1401"/>
                      <a:pt x="608" y="1266"/>
                    </a:cubicBezTo>
                    <a:cubicBezTo>
                      <a:pt x="191" y="849"/>
                      <a:pt x="489" y="147"/>
                      <a:pt x="1072" y="147"/>
                    </a:cubicBezTo>
                    <a:close/>
                    <a:moveTo>
                      <a:pt x="1071" y="1"/>
                    </a:moveTo>
                    <a:cubicBezTo>
                      <a:pt x="875" y="1"/>
                      <a:pt x="676" y="75"/>
                      <a:pt x="513" y="242"/>
                    </a:cubicBezTo>
                    <a:cubicBezTo>
                      <a:pt x="1" y="742"/>
                      <a:pt x="358" y="1599"/>
                      <a:pt x="1072" y="1599"/>
                    </a:cubicBezTo>
                    <a:cubicBezTo>
                      <a:pt x="1513" y="1588"/>
                      <a:pt x="1858" y="1242"/>
                      <a:pt x="1870" y="802"/>
                    </a:cubicBezTo>
                    <a:cubicBezTo>
                      <a:pt x="1862" y="320"/>
                      <a:pt x="1475" y="1"/>
                      <a:pt x="107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8" name="Google Shape;618;p8"/>
              <p:cNvSpPr/>
              <p:nvPr/>
            </p:nvSpPr>
            <p:spPr>
              <a:xfrm>
                <a:off x="962300" y="3185850"/>
                <a:ext cx="46475" cy="40000"/>
              </a:xfrm>
              <a:custGeom>
                <a:avLst/>
                <a:gdLst/>
                <a:ahLst/>
                <a:cxnLst/>
                <a:rect l="l" t="t" r="r" b="b"/>
                <a:pathLst>
                  <a:path w="1859" h="1600" extrusionOk="0">
                    <a:moveTo>
                      <a:pt x="1061" y="147"/>
                    </a:moveTo>
                    <a:cubicBezTo>
                      <a:pt x="1430" y="147"/>
                      <a:pt x="1715" y="433"/>
                      <a:pt x="1727" y="802"/>
                    </a:cubicBezTo>
                    <a:cubicBezTo>
                      <a:pt x="1727" y="1197"/>
                      <a:pt x="1400" y="1461"/>
                      <a:pt x="1059" y="1461"/>
                    </a:cubicBezTo>
                    <a:cubicBezTo>
                      <a:pt x="896" y="1461"/>
                      <a:pt x="731" y="1401"/>
                      <a:pt x="596" y="1266"/>
                    </a:cubicBezTo>
                    <a:cubicBezTo>
                      <a:pt x="180" y="849"/>
                      <a:pt x="477" y="147"/>
                      <a:pt x="1061" y="147"/>
                    </a:cubicBezTo>
                    <a:close/>
                    <a:moveTo>
                      <a:pt x="1061" y="1"/>
                    </a:moveTo>
                    <a:cubicBezTo>
                      <a:pt x="865" y="1"/>
                      <a:pt x="664" y="75"/>
                      <a:pt x="501" y="242"/>
                    </a:cubicBezTo>
                    <a:cubicBezTo>
                      <a:pt x="1" y="742"/>
                      <a:pt x="358" y="1599"/>
                      <a:pt x="1061" y="1599"/>
                    </a:cubicBezTo>
                    <a:cubicBezTo>
                      <a:pt x="1501" y="1588"/>
                      <a:pt x="1858" y="1242"/>
                      <a:pt x="1858" y="802"/>
                    </a:cubicBezTo>
                    <a:cubicBezTo>
                      <a:pt x="1858" y="320"/>
                      <a:pt x="1469"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19" name="Google Shape;619;p8"/>
              <p:cNvSpPr/>
              <p:nvPr/>
            </p:nvSpPr>
            <p:spPr>
              <a:xfrm>
                <a:off x="10885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6" y="1461"/>
                      <a:pt x="742" y="1401"/>
                      <a:pt x="607" y="1266"/>
                    </a:cubicBezTo>
                    <a:cubicBezTo>
                      <a:pt x="191" y="849"/>
                      <a:pt x="488" y="147"/>
                      <a:pt x="1072" y="147"/>
                    </a:cubicBezTo>
                    <a:close/>
                    <a:moveTo>
                      <a:pt x="1070" y="1"/>
                    </a:moveTo>
                    <a:cubicBezTo>
                      <a:pt x="875" y="1"/>
                      <a:pt x="675" y="75"/>
                      <a:pt x="512" y="242"/>
                    </a:cubicBezTo>
                    <a:cubicBezTo>
                      <a:pt x="0" y="742"/>
                      <a:pt x="357" y="1599"/>
                      <a:pt x="1072" y="1599"/>
                    </a:cubicBezTo>
                    <a:cubicBezTo>
                      <a:pt x="1512" y="1588"/>
                      <a:pt x="1858" y="1242"/>
                      <a:pt x="1869" y="802"/>
                    </a:cubicBezTo>
                    <a:cubicBezTo>
                      <a:pt x="1861"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0" name="Google Shape;620;p8"/>
              <p:cNvSpPr/>
              <p:nvPr/>
            </p:nvSpPr>
            <p:spPr>
              <a:xfrm>
                <a:off x="1215025"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8" y="1461"/>
                    </a:cubicBezTo>
                    <a:cubicBezTo>
                      <a:pt x="896" y="1461"/>
                      <a:pt x="730" y="1401"/>
                      <a:pt x="596" y="1266"/>
                    </a:cubicBezTo>
                    <a:cubicBezTo>
                      <a:pt x="179" y="849"/>
                      <a:pt x="477" y="147"/>
                      <a:pt x="1060" y="147"/>
                    </a:cubicBezTo>
                    <a:close/>
                    <a:moveTo>
                      <a:pt x="1061" y="1"/>
                    </a:moveTo>
                    <a:cubicBezTo>
                      <a:pt x="864" y="1"/>
                      <a:pt x="663" y="75"/>
                      <a:pt x="500" y="242"/>
                    </a:cubicBezTo>
                    <a:cubicBezTo>
                      <a:pt x="0"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1" name="Google Shape;621;p8"/>
              <p:cNvSpPr/>
              <p:nvPr/>
            </p:nvSpPr>
            <p:spPr>
              <a:xfrm>
                <a:off x="13412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8" y="1461"/>
                    </a:cubicBezTo>
                    <a:cubicBezTo>
                      <a:pt x="907" y="1461"/>
                      <a:pt x="742" y="1401"/>
                      <a:pt x="608" y="1266"/>
                    </a:cubicBezTo>
                    <a:cubicBezTo>
                      <a:pt x="191" y="849"/>
                      <a:pt x="489" y="147"/>
                      <a:pt x="1072" y="147"/>
                    </a:cubicBezTo>
                    <a:close/>
                    <a:moveTo>
                      <a:pt x="1070" y="1"/>
                    </a:moveTo>
                    <a:cubicBezTo>
                      <a:pt x="875" y="1"/>
                      <a:pt x="675" y="75"/>
                      <a:pt x="513" y="242"/>
                    </a:cubicBezTo>
                    <a:cubicBezTo>
                      <a:pt x="1" y="742"/>
                      <a:pt x="358" y="1599"/>
                      <a:pt x="1072" y="1599"/>
                    </a:cubicBezTo>
                    <a:cubicBezTo>
                      <a:pt x="1513"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2" name="Google Shape;622;p8"/>
              <p:cNvSpPr/>
              <p:nvPr/>
            </p:nvSpPr>
            <p:spPr>
              <a:xfrm>
                <a:off x="583100" y="3304525"/>
                <a:ext cx="46750" cy="39800"/>
              </a:xfrm>
              <a:custGeom>
                <a:avLst/>
                <a:gdLst/>
                <a:ahLst/>
                <a:cxnLst/>
                <a:rect l="l" t="t" r="r" b="b"/>
                <a:pathLst>
                  <a:path w="1870" h="1592" extrusionOk="0">
                    <a:moveTo>
                      <a:pt x="1058" y="150"/>
                    </a:moveTo>
                    <a:cubicBezTo>
                      <a:pt x="1062" y="150"/>
                      <a:pt x="1067" y="150"/>
                      <a:pt x="1072" y="150"/>
                    </a:cubicBezTo>
                    <a:cubicBezTo>
                      <a:pt x="1429" y="150"/>
                      <a:pt x="1727" y="436"/>
                      <a:pt x="1727" y="805"/>
                    </a:cubicBezTo>
                    <a:cubicBezTo>
                      <a:pt x="1727" y="1200"/>
                      <a:pt x="1399" y="1464"/>
                      <a:pt x="1062" y="1464"/>
                    </a:cubicBezTo>
                    <a:cubicBezTo>
                      <a:pt x="901" y="1464"/>
                      <a:pt x="738" y="1404"/>
                      <a:pt x="608" y="1270"/>
                    </a:cubicBezTo>
                    <a:cubicBezTo>
                      <a:pt x="194" y="856"/>
                      <a:pt x="484" y="150"/>
                      <a:pt x="1058" y="150"/>
                    </a:cubicBezTo>
                    <a:close/>
                    <a:moveTo>
                      <a:pt x="1066" y="1"/>
                    </a:moveTo>
                    <a:cubicBezTo>
                      <a:pt x="871" y="1"/>
                      <a:pt x="673" y="73"/>
                      <a:pt x="512" y="234"/>
                    </a:cubicBezTo>
                    <a:cubicBezTo>
                      <a:pt x="0" y="746"/>
                      <a:pt x="358" y="1591"/>
                      <a:pt x="1072" y="1591"/>
                    </a:cubicBezTo>
                    <a:cubicBezTo>
                      <a:pt x="1512" y="1591"/>
                      <a:pt x="1858" y="1246"/>
                      <a:pt x="1870" y="805"/>
                    </a:cubicBezTo>
                    <a:cubicBezTo>
                      <a:pt x="1870"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3" name="Google Shape;623;p8"/>
              <p:cNvSpPr/>
              <p:nvPr/>
            </p:nvSpPr>
            <p:spPr>
              <a:xfrm>
                <a:off x="709600" y="3304525"/>
                <a:ext cx="46450" cy="39800"/>
              </a:xfrm>
              <a:custGeom>
                <a:avLst/>
                <a:gdLst/>
                <a:ahLst/>
                <a:cxnLst/>
                <a:rect l="l" t="t" r="r" b="b"/>
                <a:pathLst>
                  <a:path w="1858" h="1592" extrusionOk="0">
                    <a:moveTo>
                      <a:pt x="1046" y="150"/>
                    </a:moveTo>
                    <a:cubicBezTo>
                      <a:pt x="1051" y="150"/>
                      <a:pt x="1055" y="150"/>
                      <a:pt x="1060" y="150"/>
                    </a:cubicBezTo>
                    <a:cubicBezTo>
                      <a:pt x="1429" y="150"/>
                      <a:pt x="1727" y="436"/>
                      <a:pt x="1727" y="805"/>
                    </a:cubicBezTo>
                    <a:cubicBezTo>
                      <a:pt x="1719" y="1200"/>
                      <a:pt x="1394" y="1464"/>
                      <a:pt x="1056" y="1464"/>
                    </a:cubicBezTo>
                    <a:cubicBezTo>
                      <a:pt x="895" y="1464"/>
                      <a:pt x="730" y="1404"/>
                      <a:pt x="596" y="1270"/>
                    </a:cubicBezTo>
                    <a:cubicBezTo>
                      <a:pt x="183" y="856"/>
                      <a:pt x="472" y="150"/>
                      <a:pt x="1046" y="150"/>
                    </a:cubicBezTo>
                    <a:close/>
                    <a:moveTo>
                      <a:pt x="1054" y="1"/>
                    </a:moveTo>
                    <a:cubicBezTo>
                      <a:pt x="859" y="1"/>
                      <a:pt x="662" y="73"/>
                      <a:pt x="501" y="234"/>
                    </a:cubicBezTo>
                    <a:cubicBezTo>
                      <a:pt x="1" y="734"/>
                      <a:pt x="358" y="1591"/>
                      <a:pt x="1060"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4" name="Google Shape;624;p8"/>
              <p:cNvSpPr/>
              <p:nvPr/>
            </p:nvSpPr>
            <p:spPr>
              <a:xfrm>
                <a:off x="835800" y="3304525"/>
                <a:ext cx="46775" cy="39800"/>
              </a:xfrm>
              <a:custGeom>
                <a:avLst/>
                <a:gdLst/>
                <a:ahLst/>
                <a:cxnLst/>
                <a:rect l="l" t="t" r="r" b="b"/>
                <a:pathLst>
                  <a:path w="1871" h="1592" extrusionOk="0">
                    <a:moveTo>
                      <a:pt x="1058" y="150"/>
                    </a:moveTo>
                    <a:cubicBezTo>
                      <a:pt x="1063" y="150"/>
                      <a:pt x="1068" y="150"/>
                      <a:pt x="1072" y="150"/>
                    </a:cubicBezTo>
                    <a:cubicBezTo>
                      <a:pt x="1430" y="150"/>
                      <a:pt x="1727" y="436"/>
                      <a:pt x="1727" y="805"/>
                    </a:cubicBezTo>
                    <a:cubicBezTo>
                      <a:pt x="1727" y="1200"/>
                      <a:pt x="1400" y="1464"/>
                      <a:pt x="1063" y="1464"/>
                    </a:cubicBezTo>
                    <a:cubicBezTo>
                      <a:pt x="902" y="1464"/>
                      <a:pt x="739" y="1404"/>
                      <a:pt x="608" y="1270"/>
                    </a:cubicBezTo>
                    <a:cubicBezTo>
                      <a:pt x="195" y="856"/>
                      <a:pt x="484" y="150"/>
                      <a:pt x="1058" y="150"/>
                    </a:cubicBezTo>
                    <a:close/>
                    <a:moveTo>
                      <a:pt x="1066" y="1"/>
                    </a:moveTo>
                    <a:cubicBezTo>
                      <a:pt x="872" y="1"/>
                      <a:pt x="674" y="73"/>
                      <a:pt x="513" y="234"/>
                    </a:cubicBezTo>
                    <a:cubicBezTo>
                      <a:pt x="1" y="746"/>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5" name="Google Shape;625;p8"/>
              <p:cNvSpPr/>
              <p:nvPr/>
            </p:nvSpPr>
            <p:spPr>
              <a:xfrm>
                <a:off x="962300" y="3304525"/>
                <a:ext cx="46475" cy="39800"/>
              </a:xfrm>
              <a:custGeom>
                <a:avLst/>
                <a:gdLst/>
                <a:ahLst/>
                <a:cxnLst/>
                <a:rect l="l" t="t" r="r" b="b"/>
                <a:pathLst>
                  <a:path w="1859" h="1592" extrusionOk="0">
                    <a:moveTo>
                      <a:pt x="1046" y="150"/>
                    </a:moveTo>
                    <a:cubicBezTo>
                      <a:pt x="1051" y="150"/>
                      <a:pt x="1056" y="150"/>
                      <a:pt x="1061" y="150"/>
                    </a:cubicBezTo>
                    <a:cubicBezTo>
                      <a:pt x="1430" y="150"/>
                      <a:pt x="1727" y="436"/>
                      <a:pt x="1727" y="805"/>
                    </a:cubicBezTo>
                    <a:cubicBezTo>
                      <a:pt x="1719" y="1200"/>
                      <a:pt x="1395" y="1464"/>
                      <a:pt x="1056" y="1464"/>
                    </a:cubicBezTo>
                    <a:cubicBezTo>
                      <a:pt x="895" y="1464"/>
                      <a:pt x="731" y="1404"/>
                      <a:pt x="596" y="1270"/>
                    </a:cubicBezTo>
                    <a:cubicBezTo>
                      <a:pt x="183" y="856"/>
                      <a:pt x="472" y="150"/>
                      <a:pt x="1046" y="150"/>
                    </a:cubicBezTo>
                    <a:close/>
                    <a:moveTo>
                      <a:pt x="1054" y="1"/>
                    </a:moveTo>
                    <a:cubicBezTo>
                      <a:pt x="860" y="1"/>
                      <a:pt x="662" y="73"/>
                      <a:pt x="501" y="234"/>
                    </a:cubicBezTo>
                    <a:cubicBezTo>
                      <a:pt x="1" y="746"/>
                      <a:pt x="358" y="1591"/>
                      <a:pt x="1061"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6" name="Google Shape;626;p8"/>
              <p:cNvSpPr/>
              <p:nvPr/>
            </p:nvSpPr>
            <p:spPr>
              <a:xfrm>
                <a:off x="1088525" y="3304525"/>
                <a:ext cx="46750" cy="39800"/>
              </a:xfrm>
              <a:custGeom>
                <a:avLst/>
                <a:gdLst/>
                <a:ahLst/>
                <a:cxnLst/>
                <a:rect l="l" t="t" r="r" b="b"/>
                <a:pathLst>
                  <a:path w="1870" h="1592" extrusionOk="0">
                    <a:moveTo>
                      <a:pt x="1057" y="150"/>
                    </a:moveTo>
                    <a:cubicBezTo>
                      <a:pt x="1062" y="150"/>
                      <a:pt x="1067" y="150"/>
                      <a:pt x="1072" y="150"/>
                    </a:cubicBezTo>
                    <a:cubicBezTo>
                      <a:pt x="1429" y="150"/>
                      <a:pt x="1727" y="436"/>
                      <a:pt x="1727" y="805"/>
                    </a:cubicBezTo>
                    <a:cubicBezTo>
                      <a:pt x="1727" y="1200"/>
                      <a:pt x="1399" y="1464"/>
                      <a:pt x="1062" y="1464"/>
                    </a:cubicBezTo>
                    <a:cubicBezTo>
                      <a:pt x="901" y="1464"/>
                      <a:pt x="738" y="1404"/>
                      <a:pt x="607" y="1270"/>
                    </a:cubicBezTo>
                    <a:cubicBezTo>
                      <a:pt x="194" y="856"/>
                      <a:pt x="483" y="150"/>
                      <a:pt x="1057" y="150"/>
                    </a:cubicBezTo>
                    <a:close/>
                    <a:moveTo>
                      <a:pt x="1066" y="1"/>
                    </a:moveTo>
                    <a:cubicBezTo>
                      <a:pt x="871" y="1"/>
                      <a:pt x="673" y="73"/>
                      <a:pt x="512" y="234"/>
                    </a:cubicBezTo>
                    <a:cubicBezTo>
                      <a:pt x="0" y="746"/>
                      <a:pt x="357" y="1591"/>
                      <a:pt x="1072" y="1591"/>
                    </a:cubicBezTo>
                    <a:cubicBezTo>
                      <a:pt x="1512" y="1591"/>
                      <a:pt x="1858" y="1246"/>
                      <a:pt x="1869" y="805"/>
                    </a:cubicBezTo>
                    <a:cubicBezTo>
                      <a:pt x="1869"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7" name="Google Shape;627;p8"/>
              <p:cNvSpPr/>
              <p:nvPr/>
            </p:nvSpPr>
            <p:spPr>
              <a:xfrm>
                <a:off x="1214800" y="3304625"/>
                <a:ext cx="46675" cy="39700"/>
              </a:xfrm>
              <a:custGeom>
                <a:avLst/>
                <a:gdLst/>
                <a:ahLst/>
                <a:cxnLst/>
                <a:rect l="l" t="t" r="r" b="b"/>
                <a:pathLst>
                  <a:path w="1867" h="1588" extrusionOk="0">
                    <a:moveTo>
                      <a:pt x="1055" y="146"/>
                    </a:moveTo>
                    <a:cubicBezTo>
                      <a:pt x="1059" y="146"/>
                      <a:pt x="1064" y="146"/>
                      <a:pt x="1069" y="146"/>
                    </a:cubicBezTo>
                    <a:cubicBezTo>
                      <a:pt x="1438" y="146"/>
                      <a:pt x="1736" y="432"/>
                      <a:pt x="1736" y="801"/>
                    </a:cubicBezTo>
                    <a:cubicBezTo>
                      <a:pt x="1728" y="1196"/>
                      <a:pt x="1403" y="1460"/>
                      <a:pt x="1065" y="1460"/>
                    </a:cubicBezTo>
                    <a:cubicBezTo>
                      <a:pt x="904" y="1460"/>
                      <a:pt x="739" y="1400"/>
                      <a:pt x="605" y="1266"/>
                    </a:cubicBezTo>
                    <a:cubicBezTo>
                      <a:pt x="191" y="852"/>
                      <a:pt x="481" y="146"/>
                      <a:pt x="1055" y="146"/>
                    </a:cubicBezTo>
                    <a:close/>
                    <a:moveTo>
                      <a:pt x="1066" y="0"/>
                    </a:moveTo>
                    <a:cubicBezTo>
                      <a:pt x="868" y="0"/>
                      <a:pt x="664" y="75"/>
                      <a:pt x="497" y="242"/>
                    </a:cubicBezTo>
                    <a:cubicBezTo>
                      <a:pt x="1" y="738"/>
                      <a:pt x="361" y="1587"/>
                      <a:pt x="1055" y="1587"/>
                    </a:cubicBezTo>
                    <a:cubicBezTo>
                      <a:pt x="1059" y="1587"/>
                      <a:pt x="1064" y="1587"/>
                      <a:pt x="1069" y="1587"/>
                    </a:cubicBezTo>
                    <a:cubicBezTo>
                      <a:pt x="1510" y="1587"/>
                      <a:pt x="1855" y="1230"/>
                      <a:pt x="1867" y="801"/>
                    </a:cubicBezTo>
                    <a:cubicBezTo>
                      <a:pt x="1867" y="320"/>
                      <a:pt x="1477" y="0"/>
                      <a:pt x="1066"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28" name="Google Shape;628;p8"/>
              <p:cNvSpPr/>
              <p:nvPr/>
            </p:nvSpPr>
            <p:spPr>
              <a:xfrm>
                <a:off x="1341225" y="3304525"/>
                <a:ext cx="46750" cy="39800"/>
              </a:xfrm>
              <a:custGeom>
                <a:avLst/>
                <a:gdLst/>
                <a:ahLst/>
                <a:cxnLst/>
                <a:rect l="l" t="t" r="r" b="b"/>
                <a:pathLst>
                  <a:path w="1870" h="1592" extrusionOk="0">
                    <a:moveTo>
                      <a:pt x="1058" y="150"/>
                    </a:moveTo>
                    <a:cubicBezTo>
                      <a:pt x="1063" y="150"/>
                      <a:pt x="1067" y="150"/>
                      <a:pt x="1072" y="150"/>
                    </a:cubicBezTo>
                    <a:cubicBezTo>
                      <a:pt x="1429" y="150"/>
                      <a:pt x="1727" y="436"/>
                      <a:pt x="1727" y="805"/>
                    </a:cubicBezTo>
                    <a:cubicBezTo>
                      <a:pt x="1727" y="1200"/>
                      <a:pt x="1400" y="1464"/>
                      <a:pt x="1062" y="1464"/>
                    </a:cubicBezTo>
                    <a:cubicBezTo>
                      <a:pt x="902" y="1464"/>
                      <a:pt x="739" y="1404"/>
                      <a:pt x="608" y="1270"/>
                    </a:cubicBezTo>
                    <a:cubicBezTo>
                      <a:pt x="195" y="856"/>
                      <a:pt x="484" y="150"/>
                      <a:pt x="1058" y="150"/>
                    </a:cubicBezTo>
                    <a:close/>
                    <a:moveTo>
                      <a:pt x="1066" y="1"/>
                    </a:moveTo>
                    <a:cubicBezTo>
                      <a:pt x="871" y="1"/>
                      <a:pt x="673" y="73"/>
                      <a:pt x="513" y="234"/>
                    </a:cubicBezTo>
                    <a:cubicBezTo>
                      <a:pt x="1" y="734"/>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sp>
        <p:nvSpPr>
          <p:cNvPr id="629" name="Google Shape;629;p8"/>
          <p:cNvSpPr/>
          <p:nvPr/>
        </p:nvSpPr>
        <p:spPr>
          <a:xfrm rot="2152776">
            <a:off x="-588700" y="-466228"/>
            <a:ext cx="980357" cy="1960194"/>
          </a:xfrm>
          <a:custGeom>
            <a:avLst/>
            <a:gdLst/>
            <a:ahLst/>
            <a:cxnLst/>
            <a:rect l="l" t="t" r="r" b="b"/>
            <a:pathLst>
              <a:path w="20111" h="40208" extrusionOk="0">
                <a:moveTo>
                  <a:pt x="20111" y="0"/>
                </a:moveTo>
                <a:lnTo>
                  <a:pt x="1" y="20110"/>
                </a:lnTo>
                <a:lnTo>
                  <a:pt x="20111" y="40208"/>
                </a:lnTo>
                <a:lnTo>
                  <a:pt x="2011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0" name="Google Shape;630;p8"/>
          <p:cNvSpPr/>
          <p:nvPr/>
        </p:nvSpPr>
        <p:spPr>
          <a:xfrm rot="3388570">
            <a:off x="-588899" y="-291527"/>
            <a:ext cx="980454" cy="1960225"/>
          </a:xfrm>
          <a:custGeom>
            <a:avLst/>
            <a:gdLst/>
            <a:ahLst/>
            <a:cxnLst/>
            <a:rect l="l" t="t" r="r" b="b"/>
            <a:pathLst>
              <a:path w="20111" h="40208" extrusionOk="0">
                <a:moveTo>
                  <a:pt x="20111" y="0"/>
                </a:moveTo>
                <a:lnTo>
                  <a:pt x="1" y="20110"/>
                </a:lnTo>
                <a:lnTo>
                  <a:pt x="20111" y="40208"/>
                </a:lnTo>
                <a:lnTo>
                  <a:pt x="20111" y="0"/>
                </a:ln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631" name="Google Shape;631;p8"/>
          <p:cNvGrpSpPr/>
          <p:nvPr/>
        </p:nvGrpSpPr>
        <p:grpSpPr>
          <a:xfrm>
            <a:off x="405617" y="1637768"/>
            <a:ext cx="997535" cy="987886"/>
            <a:chOff x="468200" y="1667900"/>
            <a:chExt cx="1085575" cy="1075075"/>
          </a:xfrm>
        </p:grpSpPr>
        <p:sp>
          <p:nvSpPr>
            <p:cNvPr id="632" name="Google Shape;632;p8"/>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3" name="Google Shape;633;p8"/>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4" name="Google Shape;634;p8"/>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5" name="Google Shape;635;p8"/>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6" name="Google Shape;636;p8"/>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7" name="Google Shape;637;p8"/>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8" name="Google Shape;638;p8"/>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39" name="Google Shape;639;p8"/>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0" name="Google Shape;640;p8"/>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1" name="Google Shape;641;p8"/>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2" name="Google Shape;642;p8"/>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3" name="Google Shape;643;p8"/>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4" name="Google Shape;644;p8"/>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5" name="Google Shape;645;p8"/>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6" name="Google Shape;646;p8"/>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7" name="Google Shape;647;p8"/>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8" name="Google Shape;648;p8"/>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49" name="Google Shape;649;p8"/>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0" name="Google Shape;650;p8"/>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1" name="Google Shape;651;p8"/>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2" name="Google Shape;652;p8"/>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3" name="Google Shape;653;p8"/>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4" name="Google Shape;654;p8"/>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5" name="Google Shape;655;p8"/>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6" name="Google Shape;656;p8"/>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7" name="Google Shape;657;p8"/>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8" name="Google Shape;658;p8"/>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59" name="Google Shape;659;p8"/>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0" name="Google Shape;660;p8"/>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1" name="Google Shape;661;p8"/>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2" name="Google Shape;662;p8"/>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3" name="Google Shape;663;p8"/>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4" name="Google Shape;664;p8"/>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5" name="Google Shape;665;p8"/>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6" name="Google Shape;666;p8"/>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7" name="Google Shape;667;p8"/>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8" name="Google Shape;668;p8"/>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69" name="Google Shape;669;p8"/>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0" name="Google Shape;670;p8"/>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1" name="Google Shape;671;p8"/>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2" name="Google Shape;672;p8"/>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3" name="Google Shape;673;p8"/>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4" name="Google Shape;674;p8"/>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5" name="Google Shape;675;p8"/>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6" name="Google Shape;676;p8"/>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7" name="Google Shape;677;p8"/>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8" name="Google Shape;678;p8"/>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79" name="Google Shape;679;p8"/>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0" name="Google Shape;680;p8"/>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1" name="Google Shape;681;p8"/>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2" name="Google Shape;682;p8"/>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3" name="Google Shape;683;p8"/>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4" name="Google Shape;684;p8"/>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5" name="Google Shape;685;p8"/>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6" name="Google Shape;686;p8"/>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7" name="Google Shape;687;p8"/>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8" name="Google Shape;688;p8"/>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89" name="Google Shape;689;p8"/>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0" name="Google Shape;690;p8"/>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1" name="Google Shape;691;p8"/>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2" name="Google Shape;692;p8"/>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3" name="Google Shape;693;p8"/>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4" name="Google Shape;694;p8"/>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5" name="Google Shape;695;p8"/>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696" name="Google Shape;696;p8"/>
          <p:cNvGrpSpPr/>
          <p:nvPr/>
        </p:nvGrpSpPr>
        <p:grpSpPr>
          <a:xfrm>
            <a:off x="8292213" y="3749452"/>
            <a:ext cx="1628905" cy="1613150"/>
            <a:chOff x="468200" y="1667900"/>
            <a:chExt cx="1085575" cy="1075075"/>
          </a:xfrm>
        </p:grpSpPr>
        <p:sp>
          <p:nvSpPr>
            <p:cNvPr id="697" name="Google Shape;697;p8"/>
            <p:cNvSpPr/>
            <p:nvPr/>
          </p:nvSpPr>
          <p:spPr>
            <a:xfrm>
              <a:off x="989100" y="1667900"/>
              <a:ext cx="52125" cy="49725"/>
            </a:xfrm>
            <a:custGeom>
              <a:avLst/>
              <a:gdLst/>
              <a:ahLst/>
              <a:cxnLst/>
              <a:rect l="l" t="t" r="r" b="b"/>
              <a:pathLst>
                <a:path w="2085" h="1989" extrusionOk="0">
                  <a:moveTo>
                    <a:pt x="997" y="1"/>
                  </a:moveTo>
                  <a:cubicBezTo>
                    <a:pt x="489" y="1"/>
                    <a:pt x="0" y="398"/>
                    <a:pt x="0" y="1000"/>
                  </a:cubicBezTo>
                  <a:cubicBezTo>
                    <a:pt x="0" y="1595"/>
                    <a:pt x="488" y="1988"/>
                    <a:pt x="995" y="1988"/>
                  </a:cubicBezTo>
                  <a:cubicBezTo>
                    <a:pt x="1240" y="1988"/>
                    <a:pt x="1490" y="1896"/>
                    <a:pt x="1691" y="1691"/>
                  </a:cubicBezTo>
                  <a:cubicBezTo>
                    <a:pt x="2084" y="1310"/>
                    <a:pt x="2084" y="679"/>
                    <a:pt x="1691" y="298"/>
                  </a:cubicBezTo>
                  <a:cubicBezTo>
                    <a:pt x="1490" y="93"/>
                    <a:pt x="1241"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8" name="Google Shape;698;p8"/>
            <p:cNvSpPr/>
            <p:nvPr/>
          </p:nvSpPr>
          <p:spPr>
            <a:xfrm>
              <a:off x="1062325" y="1741025"/>
              <a:ext cx="51825" cy="49750"/>
            </a:xfrm>
            <a:custGeom>
              <a:avLst/>
              <a:gdLst/>
              <a:ahLst/>
              <a:cxnLst/>
              <a:rect l="l" t="t" r="r" b="b"/>
              <a:pathLst>
                <a:path w="2073" h="1990" extrusionOk="0">
                  <a:moveTo>
                    <a:pt x="997" y="1"/>
                  </a:moveTo>
                  <a:cubicBezTo>
                    <a:pt x="487" y="1"/>
                    <a:pt x="0" y="396"/>
                    <a:pt x="0" y="992"/>
                  </a:cubicBezTo>
                  <a:cubicBezTo>
                    <a:pt x="0" y="1589"/>
                    <a:pt x="487" y="1989"/>
                    <a:pt x="996" y="1989"/>
                  </a:cubicBezTo>
                  <a:cubicBezTo>
                    <a:pt x="1239" y="1989"/>
                    <a:pt x="1487" y="1899"/>
                    <a:pt x="1691" y="1695"/>
                  </a:cubicBezTo>
                  <a:cubicBezTo>
                    <a:pt x="2072" y="1314"/>
                    <a:pt x="2072" y="683"/>
                    <a:pt x="1691" y="290"/>
                  </a:cubicBezTo>
                  <a:cubicBezTo>
                    <a:pt x="1488" y="90"/>
                    <a:pt x="1239"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699" name="Google Shape;699;p8"/>
            <p:cNvSpPr/>
            <p:nvPr/>
          </p:nvSpPr>
          <p:spPr>
            <a:xfrm>
              <a:off x="907550" y="1741125"/>
              <a:ext cx="66400" cy="49650"/>
            </a:xfrm>
            <a:custGeom>
              <a:avLst/>
              <a:gdLst/>
              <a:ahLst/>
              <a:cxnLst/>
              <a:rect l="l" t="t" r="r" b="b"/>
              <a:pathLst>
                <a:path w="2656" h="1986" extrusionOk="0">
                  <a:moveTo>
                    <a:pt x="1334" y="0"/>
                  </a:moveTo>
                  <a:cubicBezTo>
                    <a:pt x="453" y="0"/>
                    <a:pt x="0" y="1072"/>
                    <a:pt x="631" y="1691"/>
                  </a:cubicBezTo>
                  <a:cubicBezTo>
                    <a:pt x="822" y="1887"/>
                    <a:pt x="1075" y="1986"/>
                    <a:pt x="1328" y="1986"/>
                  </a:cubicBezTo>
                  <a:cubicBezTo>
                    <a:pt x="1581" y="1986"/>
                    <a:pt x="1834" y="1887"/>
                    <a:pt x="2024" y="1691"/>
                  </a:cubicBezTo>
                  <a:cubicBezTo>
                    <a:pt x="2655" y="1072"/>
                    <a:pt x="2215" y="0"/>
                    <a:pt x="13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0" name="Google Shape;700;p8"/>
            <p:cNvSpPr/>
            <p:nvPr/>
          </p:nvSpPr>
          <p:spPr>
            <a:xfrm>
              <a:off x="1135850" y="181455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14"/>
                    <a:pt x="2084" y="683"/>
                    <a:pt x="1691" y="290"/>
                  </a:cubicBezTo>
                  <a:cubicBezTo>
                    <a:pt x="1491"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1" name="Google Shape;701;p8"/>
            <p:cNvSpPr/>
            <p:nvPr/>
          </p:nvSpPr>
          <p:spPr>
            <a:xfrm>
              <a:off x="1209075" y="1887775"/>
              <a:ext cx="51800" cy="49600"/>
            </a:xfrm>
            <a:custGeom>
              <a:avLst/>
              <a:gdLst/>
              <a:ahLst/>
              <a:cxnLst/>
              <a:rect l="l" t="t" r="r" b="b"/>
              <a:pathLst>
                <a:path w="2072" h="1984" extrusionOk="0">
                  <a:moveTo>
                    <a:pt x="996" y="1"/>
                  </a:moveTo>
                  <a:cubicBezTo>
                    <a:pt x="487" y="1"/>
                    <a:pt x="0" y="395"/>
                    <a:pt x="0" y="992"/>
                  </a:cubicBezTo>
                  <a:cubicBezTo>
                    <a:pt x="0" y="1589"/>
                    <a:pt x="487" y="1984"/>
                    <a:pt x="996" y="1984"/>
                  </a:cubicBezTo>
                  <a:cubicBezTo>
                    <a:pt x="1239" y="1984"/>
                    <a:pt x="1487" y="1894"/>
                    <a:pt x="1691" y="1695"/>
                  </a:cubicBezTo>
                  <a:cubicBezTo>
                    <a:pt x="2072" y="1302"/>
                    <a:pt x="2072" y="683"/>
                    <a:pt x="1691" y="290"/>
                  </a:cubicBezTo>
                  <a:cubicBezTo>
                    <a:pt x="1487" y="90"/>
                    <a:pt x="1239" y="1"/>
                    <a:pt x="9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2" name="Google Shape;702;p8"/>
            <p:cNvSpPr/>
            <p:nvPr/>
          </p:nvSpPr>
          <p:spPr>
            <a:xfrm>
              <a:off x="1282300" y="1960875"/>
              <a:ext cx="51800" cy="49725"/>
            </a:xfrm>
            <a:custGeom>
              <a:avLst/>
              <a:gdLst/>
              <a:ahLst/>
              <a:cxnLst/>
              <a:rect l="l" t="t" r="r" b="b"/>
              <a:pathLst>
                <a:path w="2072" h="1989" extrusionOk="0">
                  <a:moveTo>
                    <a:pt x="1001" y="0"/>
                  </a:moveTo>
                  <a:cubicBezTo>
                    <a:pt x="492" y="0"/>
                    <a:pt x="0" y="400"/>
                    <a:pt x="0" y="997"/>
                  </a:cubicBezTo>
                  <a:cubicBezTo>
                    <a:pt x="0" y="1594"/>
                    <a:pt x="492" y="1989"/>
                    <a:pt x="1002" y="1989"/>
                  </a:cubicBezTo>
                  <a:cubicBezTo>
                    <a:pt x="1244" y="1989"/>
                    <a:pt x="1491" y="1899"/>
                    <a:pt x="1691" y="1700"/>
                  </a:cubicBezTo>
                  <a:cubicBezTo>
                    <a:pt x="2072" y="1307"/>
                    <a:pt x="2072" y="676"/>
                    <a:pt x="1691" y="295"/>
                  </a:cubicBezTo>
                  <a:cubicBezTo>
                    <a:pt x="1491" y="91"/>
                    <a:pt x="1244" y="0"/>
                    <a:pt x="10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3" name="Google Shape;703;p8"/>
            <p:cNvSpPr/>
            <p:nvPr/>
          </p:nvSpPr>
          <p:spPr>
            <a:xfrm>
              <a:off x="1355225" y="2034025"/>
              <a:ext cx="52100" cy="49700"/>
            </a:xfrm>
            <a:custGeom>
              <a:avLst/>
              <a:gdLst/>
              <a:ahLst/>
              <a:cxnLst/>
              <a:rect l="l" t="t" r="r" b="b"/>
              <a:pathLst>
                <a:path w="2084" h="1988" extrusionOk="0">
                  <a:moveTo>
                    <a:pt x="996" y="1"/>
                  </a:moveTo>
                  <a:cubicBezTo>
                    <a:pt x="488" y="1"/>
                    <a:pt x="0" y="397"/>
                    <a:pt x="0" y="1000"/>
                  </a:cubicBezTo>
                  <a:cubicBezTo>
                    <a:pt x="0" y="1594"/>
                    <a:pt x="487" y="1988"/>
                    <a:pt x="995" y="1988"/>
                  </a:cubicBezTo>
                  <a:cubicBezTo>
                    <a:pt x="1240" y="1988"/>
                    <a:pt x="1489" y="1896"/>
                    <a:pt x="1691" y="1691"/>
                  </a:cubicBezTo>
                  <a:cubicBezTo>
                    <a:pt x="2084" y="1310"/>
                    <a:pt x="2084" y="679"/>
                    <a:pt x="1691" y="298"/>
                  </a:cubicBezTo>
                  <a:cubicBezTo>
                    <a:pt x="1490" y="93"/>
                    <a:pt x="1241" y="1"/>
                    <a:pt x="9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4" name="Google Shape;704;p8"/>
            <p:cNvSpPr/>
            <p:nvPr/>
          </p:nvSpPr>
          <p:spPr>
            <a:xfrm>
              <a:off x="1428750" y="2107550"/>
              <a:ext cx="52100" cy="49800"/>
            </a:xfrm>
            <a:custGeom>
              <a:avLst/>
              <a:gdLst/>
              <a:ahLst/>
              <a:cxnLst/>
              <a:rect l="l" t="t" r="r" b="b"/>
              <a:pathLst>
                <a:path w="2084" h="1992" extrusionOk="0">
                  <a:moveTo>
                    <a:pt x="996" y="0"/>
                  </a:moveTo>
                  <a:cubicBezTo>
                    <a:pt x="488" y="0"/>
                    <a:pt x="0" y="397"/>
                    <a:pt x="0" y="1000"/>
                  </a:cubicBezTo>
                  <a:cubicBezTo>
                    <a:pt x="0" y="1597"/>
                    <a:pt x="492" y="1991"/>
                    <a:pt x="1002" y="1991"/>
                  </a:cubicBezTo>
                  <a:cubicBezTo>
                    <a:pt x="1244" y="1991"/>
                    <a:pt x="1491" y="1902"/>
                    <a:pt x="1691" y="1702"/>
                  </a:cubicBezTo>
                  <a:cubicBezTo>
                    <a:pt x="2084" y="1309"/>
                    <a:pt x="2084" y="678"/>
                    <a:pt x="1691" y="297"/>
                  </a:cubicBezTo>
                  <a:cubicBezTo>
                    <a:pt x="1490" y="92"/>
                    <a:pt x="1241" y="0"/>
                    <a:pt x="9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5" name="Google Shape;705;p8"/>
            <p:cNvSpPr/>
            <p:nvPr/>
          </p:nvSpPr>
          <p:spPr>
            <a:xfrm>
              <a:off x="1501950" y="2180750"/>
              <a:ext cx="51825" cy="49650"/>
            </a:xfrm>
            <a:custGeom>
              <a:avLst/>
              <a:gdLst/>
              <a:ahLst/>
              <a:cxnLst/>
              <a:rect l="l" t="t" r="r" b="b"/>
              <a:pathLst>
                <a:path w="2073" h="1986" extrusionOk="0">
                  <a:moveTo>
                    <a:pt x="990" y="1"/>
                  </a:moveTo>
                  <a:cubicBezTo>
                    <a:pt x="483" y="1"/>
                    <a:pt x="1" y="395"/>
                    <a:pt x="1" y="989"/>
                  </a:cubicBezTo>
                  <a:cubicBezTo>
                    <a:pt x="1" y="1586"/>
                    <a:pt x="487" y="1986"/>
                    <a:pt x="997" y="1986"/>
                  </a:cubicBezTo>
                  <a:cubicBezTo>
                    <a:pt x="1240" y="1986"/>
                    <a:pt x="1488" y="1895"/>
                    <a:pt x="1692" y="1691"/>
                  </a:cubicBezTo>
                  <a:cubicBezTo>
                    <a:pt x="2073" y="1310"/>
                    <a:pt x="2073" y="679"/>
                    <a:pt x="1692" y="298"/>
                  </a:cubicBezTo>
                  <a:cubicBezTo>
                    <a:pt x="1486" y="93"/>
                    <a:pt x="1235" y="1"/>
                    <a:pt x="99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6" name="Google Shape;706;p8"/>
            <p:cNvSpPr/>
            <p:nvPr/>
          </p:nvSpPr>
          <p:spPr>
            <a:xfrm>
              <a:off x="989100" y="1814250"/>
              <a:ext cx="52125" cy="49600"/>
            </a:xfrm>
            <a:custGeom>
              <a:avLst/>
              <a:gdLst/>
              <a:ahLst/>
              <a:cxnLst/>
              <a:rect l="l" t="t" r="r" b="b"/>
              <a:pathLst>
                <a:path w="2085" h="1984" extrusionOk="0">
                  <a:moveTo>
                    <a:pt x="1002" y="1"/>
                  </a:moveTo>
                  <a:cubicBezTo>
                    <a:pt x="492" y="1"/>
                    <a:pt x="0" y="395"/>
                    <a:pt x="0" y="992"/>
                  </a:cubicBezTo>
                  <a:cubicBezTo>
                    <a:pt x="0" y="1589"/>
                    <a:pt x="492" y="1984"/>
                    <a:pt x="1002" y="1984"/>
                  </a:cubicBezTo>
                  <a:cubicBezTo>
                    <a:pt x="1245" y="1984"/>
                    <a:pt x="1491" y="1895"/>
                    <a:pt x="1691" y="1695"/>
                  </a:cubicBezTo>
                  <a:cubicBezTo>
                    <a:pt x="2084" y="1302"/>
                    <a:pt x="2084" y="683"/>
                    <a:pt x="1691" y="290"/>
                  </a:cubicBezTo>
                  <a:cubicBezTo>
                    <a:pt x="1491"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7" name="Google Shape;707;p8"/>
            <p:cNvSpPr/>
            <p:nvPr/>
          </p:nvSpPr>
          <p:spPr>
            <a:xfrm>
              <a:off x="1062925" y="1887775"/>
              <a:ext cx="51800" cy="49600"/>
            </a:xfrm>
            <a:custGeom>
              <a:avLst/>
              <a:gdLst/>
              <a:ahLst/>
              <a:cxnLst/>
              <a:rect l="l" t="t" r="r" b="b"/>
              <a:pathLst>
                <a:path w="2072" h="1984" extrusionOk="0">
                  <a:moveTo>
                    <a:pt x="997" y="1"/>
                  </a:moveTo>
                  <a:cubicBezTo>
                    <a:pt x="487" y="1"/>
                    <a:pt x="0" y="395"/>
                    <a:pt x="0" y="992"/>
                  </a:cubicBezTo>
                  <a:cubicBezTo>
                    <a:pt x="0" y="1589"/>
                    <a:pt x="487" y="1984"/>
                    <a:pt x="997" y="1984"/>
                  </a:cubicBezTo>
                  <a:cubicBezTo>
                    <a:pt x="1239" y="1984"/>
                    <a:pt x="1487" y="1894"/>
                    <a:pt x="1691" y="1695"/>
                  </a:cubicBezTo>
                  <a:cubicBezTo>
                    <a:pt x="2072" y="1302"/>
                    <a:pt x="2072" y="683"/>
                    <a:pt x="1691" y="290"/>
                  </a:cubicBezTo>
                  <a:cubicBezTo>
                    <a:pt x="1487" y="90"/>
                    <a:pt x="1239"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8" name="Google Shape;708;p8"/>
            <p:cNvSpPr/>
            <p:nvPr/>
          </p:nvSpPr>
          <p:spPr>
            <a:xfrm>
              <a:off x="1135850" y="1961000"/>
              <a:ext cx="52100" cy="49600"/>
            </a:xfrm>
            <a:custGeom>
              <a:avLst/>
              <a:gdLst/>
              <a:ahLst/>
              <a:cxnLst/>
              <a:rect l="l" t="t" r="r" b="b"/>
              <a:pathLst>
                <a:path w="2084" h="1984" extrusionOk="0">
                  <a:moveTo>
                    <a:pt x="1002" y="1"/>
                  </a:moveTo>
                  <a:cubicBezTo>
                    <a:pt x="492" y="1"/>
                    <a:pt x="0" y="395"/>
                    <a:pt x="0" y="992"/>
                  </a:cubicBezTo>
                  <a:cubicBezTo>
                    <a:pt x="0" y="1589"/>
                    <a:pt x="492" y="1984"/>
                    <a:pt x="1002" y="1984"/>
                  </a:cubicBezTo>
                  <a:cubicBezTo>
                    <a:pt x="1245" y="1984"/>
                    <a:pt x="1491" y="1894"/>
                    <a:pt x="1691" y="1695"/>
                  </a:cubicBezTo>
                  <a:cubicBezTo>
                    <a:pt x="2084" y="1302"/>
                    <a:pt x="2084" y="671"/>
                    <a:pt x="1691" y="290"/>
                  </a:cubicBezTo>
                  <a:cubicBezTo>
                    <a:pt x="1491"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09" name="Google Shape;709;p8"/>
            <p:cNvSpPr/>
            <p:nvPr/>
          </p:nvSpPr>
          <p:spPr>
            <a:xfrm>
              <a:off x="1209075" y="2034025"/>
              <a:ext cx="51800" cy="49700"/>
            </a:xfrm>
            <a:custGeom>
              <a:avLst/>
              <a:gdLst/>
              <a:ahLst/>
              <a:cxnLst/>
              <a:rect l="l" t="t" r="r" b="b"/>
              <a:pathLst>
                <a:path w="2072" h="1988" extrusionOk="0">
                  <a:moveTo>
                    <a:pt x="991" y="1"/>
                  </a:moveTo>
                  <a:cubicBezTo>
                    <a:pt x="483" y="1"/>
                    <a:pt x="0" y="397"/>
                    <a:pt x="0" y="1000"/>
                  </a:cubicBezTo>
                  <a:cubicBezTo>
                    <a:pt x="0" y="1594"/>
                    <a:pt x="482" y="1988"/>
                    <a:pt x="989" y="1988"/>
                  </a:cubicBezTo>
                  <a:cubicBezTo>
                    <a:pt x="1234" y="1988"/>
                    <a:pt x="1485" y="1896"/>
                    <a:pt x="1691" y="1691"/>
                  </a:cubicBezTo>
                  <a:cubicBezTo>
                    <a:pt x="2072" y="1310"/>
                    <a:pt x="2072" y="679"/>
                    <a:pt x="1691" y="298"/>
                  </a:cubicBezTo>
                  <a:cubicBezTo>
                    <a:pt x="1486" y="93"/>
                    <a:pt x="1236" y="1"/>
                    <a:pt x="99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0" name="Google Shape;710;p8"/>
            <p:cNvSpPr/>
            <p:nvPr/>
          </p:nvSpPr>
          <p:spPr>
            <a:xfrm>
              <a:off x="1282300" y="2107250"/>
              <a:ext cx="51800" cy="49700"/>
            </a:xfrm>
            <a:custGeom>
              <a:avLst/>
              <a:gdLst/>
              <a:ahLst/>
              <a:cxnLst/>
              <a:rect l="l" t="t" r="r" b="b"/>
              <a:pathLst>
                <a:path w="2072" h="1988" extrusionOk="0">
                  <a:moveTo>
                    <a:pt x="995" y="0"/>
                  </a:moveTo>
                  <a:cubicBezTo>
                    <a:pt x="487" y="0"/>
                    <a:pt x="0" y="394"/>
                    <a:pt x="0" y="988"/>
                  </a:cubicBezTo>
                  <a:cubicBezTo>
                    <a:pt x="0" y="1591"/>
                    <a:pt x="488" y="1988"/>
                    <a:pt x="996" y="1988"/>
                  </a:cubicBezTo>
                  <a:cubicBezTo>
                    <a:pt x="1241" y="1988"/>
                    <a:pt x="1490" y="1896"/>
                    <a:pt x="1691" y="1691"/>
                  </a:cubicBezTo>
                  <a:cubicBezTo>
                    <a:pt x="2072" y="1310"/>
                    <a:pt x="2072" y="679"/>
                    <a:pt x="1691" y="298"/>
                  </a:cubicBezTo>
                  <a:cubicBezTo>
                    <a:pt x="1489" y="92"/>
                    <a:pt x="1240" y="0"/>
                    <a:pt x="995"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1" name="Google Shape;711;p8"/>
            <p:cNvSpPr/>
            <p:nvPr/>
          </p:nvSpPr>
          <p:spPr>
            <a:xfrm>
              <a:off x="1355525" y="2180750"/>
              <a:ext cx="52100" cy="49725"/>
            </a:xfrm>
            <a:custGeom>
              <a:avLst/>
              <a:gdLst/>
              <a:ahLst/>
              <a:cxnLst/>
              <a:rect l="l" t="t" r="r" b="b"/>
              <a:pathLst>
                <a:path w="2084" h="1989" extrusionOk="0">
                  <a:moveTo>
                    <a:pt x="998" y="1"/>
                  </a:moveTo>
                  <a:cubicBezTo>
                    <a:pt x="487" y="1"/>
                    <a:pt x="0" y="395"/>
                    <a:pt x="0" y="989"/>
                  </a:cubicBezTo>
                  <a:cubicBezTo>
                    <a:pt x="0" y="1592"/>
                    <a:pt x="488" y="1988"/>
                    <a:pt x="1000" y="1988"/>
                  </a:cubicBezTo>
                  <a:cubicBezTo>
                    <a:pt x="1246" y="1988"/>
                    <a:pt x="1498" y="1896"/>
                    <a:pt x="1703" y="1691"/>
                  </a:cubicBezTo>
                  <a:cubicBezTo>
                    <a:pt x="2084" y="1310"/>
                    <a:pt x="2084" y="679"/>
                    <a:pt x="1703" y="298"/>
                  </a:cubicBezTo>
                  <a:cubicBezTo>
                    <a:pt x="1497" y="93"/>
                    <a:pt x="1245" y="1"/>
                    <a:pt x="998"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2" name="Google Shape;712;p8"/>
            <p:cNvSpPr/>
            <p:nvPr/>
          </p:nvSpPr>
          <p:spPr>
            <a:xfrm>
              <a:off x="1428750" y="22539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3" name="Google Shape;713;p8"/>
            <p:cNvSpPr/>
            <p:nvPr/>
          </p:nvSpPr>
          <p:spPr>
            <a:xfrm>
              <a:off x="842650" y="181455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02"/>
                    <a:pt x="2072" y="671"/>
                    <a:pt x="1691" y="290"/>
                  </a:cubicBezTo>
                  <a:cubicBezTo>
                    <a:pt x="1488" y="90"/>
                    <a:pt x="1240"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4" name="Google Shape;714;p8"/>
            <p:cNvSpPr/>
            <p:nvPr/>
          </p:nvSpPr>
          <p:spPr>
            <a:xfrm>
              <a:off x="915575" y="1887575"/>
              <a:ext cx="49725" cy="49725"/>
            </a:xfrm>
            <a:custGeom>
              <a:avLst/>
              <a:gdLst/>
              <a:ahLst/>
              <a:cxnLst/>
              <a:rect l="l" t="t" r="r" b="b"/>
              <a:pathLst>
                <a:path w="1989" h="1989" extrusionOk="0">
                  <a:moveTo>
                    <a:pt x="1001" y="0"/>
                  </a:moveTo>
                  <a:cubicBezTo>
                    <a:pt x="453" y="0"/>
                    <a:pt x="1" y="453"/>
                    <a:pt x="1" y="1000"/>
                  </a:cubicBezTo>
                  <a:cubicBezTo>
                    <a:pt x="1" y="1536"/>
                    <a:pt x="453" y="1988"/>
                    <a:pt x="1001" y="1988"/>
                  </a:cubicBezTo>
                  <a:cubicBezTo>
                    <a:pt x="1548" y="1988"/>
                    <a:pt x="1989" y="1536"/>
                    <a:pt x="1989" y="1000"/>
                  </a:cubicBezTo>
                  <a:cubicBezTo>
                    <a:pt x="1989" y="453"/>
                    <a:pt x="1548" y="0"/>
                    <a:pt x="100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5" name="Google Shape;715;p8"/>
            <p:cNvSpPr/>
            <p:nvPr/>
          </p:nvSpPr>
          <p:spPr>
            <a:xfrm>
              <a:off x="761100" y="1887575"/>
              <a:ext cx="66400" cy="49650"/>
            </a:xfrm>
            <a:custGeom>
              <a:avLst/>
              <a:gdLst/>
              <a:ahLst/>
              <a:cxnLst/>
              <a:rect l="l" t="t" r="r" b="b"/>
              <a:pathLst>
                <a:path w="2656" h="1986" extrusionOk="0">
                  <a:moveTo>
                    <a:pt x="1322" y="0"/>
                  </a:moveTo>
                  <a:cubicBezTo>
                    <a:pt x="441" y="0"/>
                    <a:pt x="0" y="1072"/>
                    <a:pt x="619" y="1691"/>
                  </a:cubicBezTo>
                  <a:cubicBezTo>
                    <a:pt x="816" y="1887"/>
                    <a:pt x="1072" y="1985"/>
                    <a:pt x="1326" y="1985"/>
                  </a:cubicBezTo>
                  <a:cubicBezTo>
                    <a:pt x="1581" y="1985"/>
                    <a:pt x="1834" y="1887"/>
                    <a:pt x="2024" y="1691"/>
                  </a:cubicBezTo>
                  <a:cubicBezTo>
                    <a:pt x="2655" y="1072"/>
                    <a:pt x="2203" y="0"/>
                    <a:pt x="132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6" name="Google Shape;716;p8"/>
            <p:cNvSpPr/>
            <p:nvPr/>
          </p:nvSpPr>
          <p:spPr>
            <a:xfrm>
              <a:off x="989400" y="196130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2"/>
                    <a:pt x="2072" y="671"/>
                    <a:pt x="1691" y="290"/>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7" name="Google Shape;717;p8"/>
            <p:cNvSpPr/>
            <p:nvPr/>
          </p:nvSpPr>
          <p:spPr>
            <a:xfrm>
              <a:off x="1062625" y="2034325"/>
              <a:ext cx="51800" cy="49625"/>
            </a:xfrm>
            <a:custGeom>
              <a:avLst/>
              <a:gdLst/>
              <a:ahLst/>
              <a:cxnLst/>
              <a:rect l="l" t="t" r="r" b="b"/>
              <a:pathLst>
                <a:path w="2072" h="1985" extrusionOk="0">
                  <a:moveTo>
                    <a:pt x="986" y="0"/>
                  </a:moveTo>
                  <a:cubicBezTo>
                    <a:pt x="482" y="0"/>
                    <a:pt x="0" y="394"/>
                    <a:pt x="0" y="988"/>
                  </a:cubicBezTo>
                  <a:cubicBezTo>
                    <a:pt x="0" y="1585"/>
                    <a:pt x="486" y="1985"/>
                    <a:pt x="993" y="1985"/>
                  </a:cubicBezTo>
                  <a:cubicBezTo>
                    <a:pt x="1234" y="1985"/>
                    <a:pt x="1479" y="1894"/>
                    <a:pt x="1679" y="1691"/>
                  </a:cubicBezTo>
                  <a:cubicBezTo>
                    <a:pt x="2072" y="1310"/>
                    <a:pt x="2072" y="678"/>
                    <a:pt x="1679" y="297"/>
                  </a:cubicBezTo>
                  <a:cubicBezTo>
                    <a:pt x="1477" y="92"/>
                    <a:pt x="1229" y="0"/>
                    <a:pt x="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8" name="Google Shape;718;p8"/>
            <p:cNvSpPr/>
            <p:nvPr/>
          </p:nvSpPr>
          <p:spPr>
            <a:xfrm>
              <a:off x="1135550" y="2107450"/>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13"/>
                    <a:pt x="2084" y="682"/>
                    <a:pt x="1691" y="290"/>
                  </a:cubicBezTo>
                  <a:cubicBezTo>
                    <a:pt x="1491"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19" name="Google Shape;719;p8"/>
            <p:cNvSpPr/>
            <p:nvPr/>
          </p:nvSpPr>
          <p:spPr>
            <a:xfrm>
              <a:off x="1208775" y="2180675"/>
              <a:ext cx="51800" cy="49600"/>
            </a:xfrm>
            <a:custGeom>
              <a:avLst/>
              <a:gdLst/>
              <a:ahLst/>
              <a:cxnLst/>
              <a:rect l="l" t="t" r="r" b="b"/>
              <a:pathLst>
                <a:path w="2072" h="1984" extrusionOk="0">
                  <a:moveTo>
                    <a:pt x="997" y="0"/>
                  </a:moveTo>
                  <a:cubicBezTo>
                    <a:pt x="487" y="0"/>
                    <a:pt x="0" y="395"/>
                    <a:pt x="0" y="992"/>
                  </a:cubicBezTo>
                  <a:cubicBezTo>
                    <a:pt x="0" y="1589"/>
                    <a:pt x="487" y="1984"/>
                    <a:pt x="997" y="1984"/>
                  </a:cubicBezTo>
                  <a:cubicBezTo>
                    <a:pt x="1239" y="1984"/>
                    <a:pt x="1487" y="1894"/>
                    <a:pt x="1691" y="1694"/>
                  </a:cubicBezTo>
                  <a:cubicBezTo>
                    <a:pt x="2072" y="1301"/>
                    <a:pt x="2072" y="682"/>
                    <a:pt x="1691" y="289"/>
                  </a:cubicBezTo>
                  <a:cubicBezTo>
                    <a:pt x="1487"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0" name="Google Shape;720;p8"/>
            <p:cNvSpPr/>
            <p:nvPr/>
          </p:nvSpPr>
          <p:spPr>
            <a:xfrm>
              <a:off x="1282300" y="2254200"/>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01"/>
                    <a:pt x="2084" y="682"/>
                    <a:pt x="1691" y="289"/>
                  </a:cubicBezTo>
                  <a:cubicBezTo>
                    <a:pt x="1491" y="90"/>
                    <a:pt x="1244"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1" name="Google Shape;721;p8"/>
            <p:cNvSpPr/>
            <p:nvPr/>
          </p:nvSpPr>
          <p:spPr>
            <a:xfrm>
              <a:off x="1355525" y="2327275"/>
              <a:ext cx="51800" cy="49750"/>
            </a:xfrm>
            <a:custGeom>
              <a:avLst/>
              <a:gdLst/>
              <a:ahLst/>
              <a:cxnLst/>
              <a:rect l="l" t="t" r="r" b="b"/>
              <a:pathLst>
                <a:path w="2072" h="1990" extrusionOk="0">
                  <a:moveTo>
                    <a:pt x="996" y="1"/>
                  </a:moveTo>
                  <a:cubicBezTo>
                    <a:pt x="486" y="1"/>
                    <a:pt x="0" y="401"/>
                    <a:pt x="0" y="998"/>
                  </a:cubicBezTo>
                  <a:cubicBezTo>
                    <a:pt x="0" y="1595"/>
                    <a:pt x="486" y="1989"/>
                    <a:pt x="996" y="1989"/>
                  </a:cubicBezTo>
                  <a:cubicBezTo>
                    <a:pt x="1239" y="1989"/>
                    <a:pt x="1487" y="1900"/>
                    <a:pt x="1691" y="1700"/>
                  </a:cubicBezTo>
                  <a:cubicBezTo>
                    <a:pt x="2072" y="1307"/>
                    <a:pt x="2072" y="676"/>
                    <a:pt x="1691" y="295"/>
                  </a:cubicBezTo>
                  <a:cubicBezTo>
                    <a:pt x="1487" y="92"/>
                    <a:pt x="1239" y="1"/>
                    <a:pt x="9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2" name="Google Shape;722;p8"/>
            <p:cNvSpPr/>
            <p:nvPr/>
          </p:nvSpPr>
          <p:spPr>
            <a:xfrm>
              <a:off x="842650" y="1960700"/>
              <a:ext cx="51825" cy="49600"/>
            </a:xfrm>
            <a:custGeom>
              <a:avLst/>
              <a:gdLst/>
              <a:ahLst/>
              <a:cxnLst/>
              <a:rect l="l" t="t" r="r" b="b"/>
              <a:pathLst>
                <a:path w="2073" h="1984" extrusionOk="0">
                  <a:moveTo>
                    <a:pt x="997" y="1"/>
                  </a:moveTo>
                  <a:cubicBezTo>
                    <a:pt x="487" y="1"/>
                    <a:pt x="1" y="395"/>
                    <a:pt x="1" y="992"/>
                  </a:cubicBezTo>
                  <a:cubicBezTo>
                    <a:pt x="1" y="1589"/>
                    <a:pt x="487" y="1984"/>
                    <a:pt x="997" y="1984"/>
                  </a:cubicBezTo>
                  <a:cubicBezTo>
                    <a:pt x="1240" y="1984"/>
                    <a:pt x="1488" y="1894"/>
                    <a:pt x="1691" y="1695"/>
                  </a:cubicBezTo>
                  <a:cubicBezTo>
                    <a:pt x="2072" y="1314"/>
                    <a:pt x="2072" y="683"/>
                    <a:pt x="1691" y="290"/>
                  </a:cubicBezTo>
                  <a:cubicBezTo>
                    <a:pt x="1488" y="90"/>
                    <a:pt x="1240"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3" name="Google Shape;723;p8"/>
            <p:cNvSpPr/>
            <p:nvPr/>
          </p:nvSpPr>
          <p:spPr>
            <a:xfrm>
              <a:off x="916175" y="2034325"/>
              <a:ext cx="51825" cy="49625"/>
            </a:xfrm>
            <a:custGeom>
              <a:avLst/>
              <a:gdLst/>
              <a:ahLst/>
              <a:cxnLst/>
              <a:rect l="l" t="t" r="r" b="b"/>
              <a:pathLst>
                <a:path w="2073" h="1985" extrusionOk="0">
                  <a:moveTo>
                    <a:pt x="990" y="0"/>
                  </a:moveTo>
                  <a:cubicBezTo>
                    <a:pt x="482" y="0"/>
                    <a:pt x="0" y="394"/>
                    <a:pt x="0" y="988"/>
                  </a:cubicBezTo>
                  <a:cubicBezTo>
                    <a:pt x="0" y="1585"/>
                    <a:pt x="487" y="1985"/>
                    <a:pt x="996" y="1985"/>
                  </a:cubicBezTo>
                  <a:cubicBezTo>
                    <a:pt x="1239" y="1985"/>
                    <a:pt x="1488" y="1894"/>
                    <a:pt x="1691" y="1691"/>
                  </a:cubicBezTo>
                  <a:cubicBezTo>
                    <a:pt x="2072" y="1310"/>
                    <a:pt x="2072" y="678"/>
                    <a:pt x="1691" y="297"/>
                  </a:cubicBezTo>
                  <a:cubicBezTo>
                    <a:pt x="1486" y="92"/>
                    <a:pt x="1235" y="0"/>
                    <a:pt x="9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4" name="Google Shape;724;p8"/>
            <p:cNvSpPr/>
            <p:nvPr/>
          </p:nvSpPr>
          <p:spPr>
            <a:xfrm>
              <a:off x="989400" y="2107450"/>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13"/>
                    <a:pt x="2072" y="682"/>
                    <a:pt x="1691" y="290"/>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5" name="Google Shape;725;p8"/>
            <p:cNvSpPr/>
            <p:nvPr/>
          </p:nvSpPr>
          <p:spPr>
            <a:xfrm>
              <a:off x="1062325" y="2180675"/>
              <a:ext cx="52100" cy="49600"/>
            </a:xfrm>
            <a:custGeom>
              <a:avLst/>
              <a:gdLst/>
              <a:ahLst/>
              <a:cxnLst/>
              <a:rect l="l" t="t" r="r" b="b"/>
              <a:pathLst>
                <a:path w="2084" h="1984" extrusionOk="0">
                  <a:moveTo>
                    <a:pt x="1002" y="0"/>
                  </a:moveTo>
                  <a:cubicBezTo>
                    <a:pt x="492" y="0"/>
                    <a:pt x="0" y="395"/>
                    <a:pt x="0" y="992"/>
                  </a:cubicBezTo>
                  <a:cubicBezTo>
                    <a:pt x="0" y="1589"/>
                    <a:pt x="492" y="1984"/>
                    <a:pt x="1002" y="1984"/>
                  </a:cubicBezTo>
                  <a:cubicBezTo>
                    <a:pt x="1245" y="1984"/>
                    <a:pt x="1491" y="1894"/>
                    <a:pt x="1691" y="1694"/>
                  </a:cubicBezTo>
                  <a:cubicBezTo>
                    <a:pt x="2084" y="1301"/>
                    <a:pt x="2084" y="670"/>
                    <a:pt x="1691" y="289"/>
                  </a:cubicBezTo>
                  <a:cubicBezTo>
                    <a:pt x="1491"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6" name="Google Shape;726;p8"/>
            <p:cNvSpPr/>
            <p:nvPr/>
          </p:nvSpPr>
          <p:spPr>
            <a:xfrm>
              <a:off x="1135550" y="2253700"/>
              <a:ext cx="52100" cy="49800"/>
            </a:xfrm>
            <a:custGeom>
              <a:avLst/>
              <a:gdLst/>
              <a:ahLst/>
              <a:cxnLst/>
              <a:rect l="l" t="t" r="r" b="b"/>
              <a:pathLst>
                <a:path w="2084" h="1992" extrusionOk="0">
                  <a:moveTo>
                    <a:pt x="996" y="0"/>
                  </a:moveTo>
                  <a:cubicBezTo>
                    <a:pt x="489" y="0"/>
                    <a:pt x="0" y="397"/>
                    <a:pt x="0" y="1000"/>
                  </a:cubicBezTo>
                  <a:cubicBezTo>
                    <a:pt x="0" y="1597"/>
                    <a:pt x="492" y="1991"/>
                    <a:pt x="1002" y="1991"/>
                  </a:cubicBezTo>
                  <a:cubicBezTo>
                    <a:pt x="1245" y="1991"/>
                    <a:pt x="1491" y="1902"/>
                    <a:pt x="1691" y="1702"/>
                  </a:cubicBezTo>
                  <a:cubicBezTo>
                    <a:pt x="2084" y="1309"/>
                    <a:pt x="2084" y="678"/>
                    <a:pt x="1691" y="297"/>
                  </a:cubicBezTo>
                  <a:cubicBezTo>
                    <a:pt x="1490" y="92"/>
                    <a:pt x="1241" y="0"/>
                    <a:pt x="9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7" name="Google Shape;727;p8"/>
            <p:cNvSpPr/>
            <p:nvPr/>
          </p:nvSpPr>
          <p:spPr>
            <a:xfrm>
              <a:off x="1209075" y="2327275"/>
              <a:ext cx="52100" cy="49750"/>
            </a:xfrm>
            <a:custGeom>
              <a:avLst/>
              <a:gdLst/>
              <a:ahLst/>
              <a:cxnLst/>
              <a:rect l="l" t="t" r="r" b="b"/>
              <a:pathLst>
                <a:path w="2084" h="1990" extrusionOk="0">
                  <a:moveTo>
                    <a:pt x="1001" y="1"/>
                  </a:moveTo>
                  <a:cubicBezTo>
                    <a:pt x="492" y="1"/>
                    <a:pt x="0" y="401"/>
                    <a:pt x="0" y="998"/>
                  </a:cubicBezTo>
                  <a:cubicBezTo>
                    <a:pt x="0" y="1595"/>
                    <a:pt x="492" y="1989"/>
                    <a:pt x="1002" y="1989"/>
                  </a:cubicBezTo>
                  <a:cubicBezTo>
                    <a:pt x="1244" y="1989"/>
                    <a:pt x="1491" y="1900"/>
                    <a:pt x="1691" y="1700"/>
                  </a:cubicBezTo>
                  <a:cubicBezTo>
                    <a:pt x="2084" y="1307"/>
                    <a:pt x="2084" y="676"/>
                    <a:pt x="1691" y="295"/>
                  </a:cubicBezTo>
                  <a:cubicBezTo>
                    <a:pt x="1491" y="92"/>
                    <a:pt x="1244" y="1"/>
                    <a:pt x="100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8" name="Google Shape;728;p8"/>
            <p:cNvSpPr/>
            <p:nvPr/>
          </p:nvSpPr>
          <p:spPr>
            <a:xfrm>
              <a:off x="1282300" y="2400450"/>
              <a:ext cx="51800" cy="49800"/>
            </a:xfrm>
            <a:custGeom>
              <a:avLst/>
              <a:gdLst/>
              <a:ahLst/>
              <a:cxnLst/>
              <a:rect l="l" t="t" r="r" b="b"/>
              <a:pathLst>
                <a:path w="2072" h="1992" extrusionOk="0">
                  <a:moveTo>
                    <a:pt x="996" y="0"/>
                  </a:moveTo>
                  <a:cubicBezTo>
                    <a:pt x="488" y="0"/>
                    <a:pt x="0" y="397"/>
                    <a:pt x="0" y="1000"/>
                  </a:cubicBezTo>
                  <a:cubicBezTo>
                    <a:pt x="0" y="1597"/>
                    <a:pt x="492" y="1991"/>
                    <a:pt x="1002" y="1991"/>
                  </a:cubicBezTo>
                  <a:cubicBezTo>
                    <a:pt x="1244" y="1991"/>
                    <a:pt x="1491" y="1902"/>
                    <a:pt x="1691" y="1702"/>
                  </a:cubicBezTo>
                  <a:cubicBezTo>
                    <a:pt x="2072" y="1309"/>
                    <a:pt x="2072" y="678"/>
                    <a:pt x="1691" y="297"/>
                  </a:cubicBezTo>
                  <a:cubicBezTo>
                    <a:pt x="1490" y="92"/>
                    <a:pt x="1241" y="0"/>
                    <a:pt x="99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29" name="Google Shape;729;p8"/>
            <p:cNvSpPr/>
            <p:nvPr/>
          </p:nvSpPr>
          <p:spPr>
            <a:xfrm>
              <a:off x="696200" y="1960700"/>
              <a:ext cx="52125" cy="49800"/>
            </a:xfrm>
            <a:custGeom>
              <a:avLst/>
              <a:gdLst/>
              <a:ahLst/>
              <a:cxnLst/>
              <a:rect l="l" t="t" r="r" b="b"/>
              <a:pathLst>
                <a:path w="2085" h="1992" extrusionOk="0">
                  <a:moveTo>
                    <a:pt x="1002" y="1"/>
                  </a:moveTo>
                  <a:cubicBezTo>
                    <a:pt x="493" y="1"/>
                    <a:pt x="1" y="395"/>
                    <a:pt x="1" y="992"/>
                  </a:cubicBezTo>
                  <a:cubicBezTo>
                    <a:pt x="1" y="1595"/>
                    <a:pt x="489" y="1992"/>
                    <a:pt x="997" y="1992"/>
                  </a:cubicBezTo>
                  <a:cubicBezTo>
                    <a:pt x="1241" y="1992"/>
                    <a:pt x="1490" y="1900"/>
                    <a:pt x="1691" y="1695"/>
                  </a:cubicBezTo>
                  <a:cubicBezTo>
                    <a:pt x="2084" y="1314"/>
                    <a:pt x="2084" y="683"/>
                    <a:pt x="1691" y="290"/>
                  </a:cubicBezTo>
                  <a:cubicBezTo>
                    <a:pt x="1492"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0" name="Google Shape;730;p8"/>
            <p:cNvSpPr/>
            <p:nvPr/>
          </p:nvSpPr>
          <p:spPr>
            <a:xfrm>
              <a:off x="769425" y="2033925"/>
              <a:ext cx="52125" cy="49600"/>
            </a:xfrm>
            <a:custGeom>
              <a:avLst/>
              <a:gdLst/>
              <a:ahLst/>
              <a:cxnLst/>
              <a:rect l="l" t="t" r="r" b="b"/>
              <a:pathLst>
                <a:path w="2085" h="1984" extrusionOk="0">
                  <a:moveTo>
                    <a:pt x="1002" y="1"/>
                  </a:moveTo>
                  <a:cubicBezTo>
                    <a:pt x="492" y="1"/>
                    <a:pt x="1" y="395"/>
                    <a:pt x="1" y="992"/>
                  </a:cubicBezTo>
                  <a:cubicBezTo>
                    <a:pt x="1" y="1589"/>
                    <a:pt x="492" y="1984"/>
                    <a:pt x="1002" y="1984"/>
                  </a:cubicBezTo>
                  <a:cubicBezTo>
                    <a:pt x="1245" y="1984"/>
                    <a:pt x="1492" y="1894"/>
                    <a:pt x="1691" y="1695"/>
                  </a:cubicBezTo>
                  <a:cubicBezTo>
                    <a:pt x="2084" y="1302"/>
                    <a:pt x="2084" y="683"/>
                    <a:pt x="1691" y="290"/>
                  </a:cubicBezTo>
                  <a:cubicBezTo>
                    <a:pt x="1492"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1" name="Google Shape;731;p8"/>
            <p:cNvSpPr/>
            <p:nvPr/>
          </p:nvSpPr>
          <p:spPr>
            <a:xfrm>
              <a:off x="614650" y="2034000"/>
              <a:ext cx="66400" cy="49450"/>
            </a:xfrm>
            <a:custGeom>
              <a:avLst/>
              <a:gdLst/>
              <a:ahLst/>
              <a:cxnLst/>
              <a:rect l="l" t="t" r="r" b="b"/>
              <a:pathLst>
                <a:path w="2656" h="1978" extrusionOk="0">
                  <a:moveTo>
                    <a:pt x="1334" y="1"/>
                  </a:moveTo>
                  <a:cubicBezTo>
                    <a:pt x="453" y="1"/>
                    <a:pt x="0" y="1061"/>
                    <a:pt x="631" y="1692"/>
                  </a:cubicBezTo>
                  <a:cubicBezTo>
                    <a:pt x="822" y="1882"/>
                    <a:pt x="1075" y="1977"/>
                    <a:pt x="1329" y="1977"/>
                  </a:cubicBezTo>
                  <a:cubicBezTo>
                    <a:pt x="1584" y="1977"/>
                    <a:pt x="1840" y="1882"/>
                    <a:pt x="2036" y="1692"/>
                  </a:cubicBezTo>
                  <a:cubicBezTo>
                    <a:pt x="2656" y="1061"/>
                    <a:pt x="2215" y="1"/>
                    <a:pt x="13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2" name="Google Shape;732;p8"/>
            <p:cNvSpPr/>
            <p:nvPr/>
          </p:nvSpPr>
          <p:spPr>
            <a:xfrm>
              <a:off x="842950" y="2107450"/>
              <a:ext cx="52125" cy="49600"/>
            </a:xfrm>
            <a:custGeom>
              <a:avLst/>
              <a:gdLst/>
              <a:ahLst/>
              <a:cxnLst/>
              <a:rect l="l" t="t" r="r" b="b"/>
              <a:pathLst>
                <a:path w="2085" h="1984" extrusionOk="0">
                  <a:moveTo>
                    <a:pt x="1002" y="0"/>
                  </a:moveTo>
                  <a:cubicBezTo>
                    <a:pt x="492" y="0"/>
                    <a:pt x="1" y="395"/>
                    <a:pt x="1" y="992"/>
                  </a:cubicBezTo>
                  <a:cubicBezTo>
                    <a:pt x="1" y="1589"/>
                    <a:pt x="492" y="1984"/>
                    <a:pt x="1002" y="1984"/>
                  </a:cubicBezTo>
                  <a:cubicBezTo>
                    <a:pt x="1245" y="1984"/>
                    <a:pt x="1492" y="1894"/>
                    <a:pt x="1691" y="1694"/>
                  </a:cubicBezTo>
                  <a:cubicBezTo>
                    <a:pt x="2084" y="1302"/>
                    <a:pt x="2084" y="682"/>
                    <a:pt x="1691" y="290"/>
                  </a:cubicBezTo>
                  <a:cubicBezTo>
                    <a:pt x="1492"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3" name="Google Shape;733;p8"/>
            <p:cNvSpPr/>
            <p:nvPr/>
          </p:nvSpPr>
          <p:spPr>
            <a:xfrm>
              <a:off x="916175" y="2180675"/>
              <a:ext cx="51825" cy="49600"/>
            </a:xfrm>
            <a:custGeom>
              <a:avLst/>
              <a:gdLst/>
              <a:ahLst/>
              <a:cxnLst/>
              <a:rect l="l" t="t" r="r" b="b"/>
              <a:pathLst>
                <a:path w="2073" h="1984" extrusionOk="0">
                  <a:moveTo>
                    <a:pt x="997" y="0"/>
                  </a:moveTo>
                  <a:cubicBezTo>
                    <a:pt x="487" y="0"/>
                    <a:pt x="0" y="395"/>
                    <a:pt x="0" y="992"/>
                  </a:cubicBezTo>
                  <a:cubicBezTo>
                    <a:pt x="0" y="1589"/>
                    <a:pt x="487" y="1984"/>
                    <a:pt x="997" y="1984"/>
                  </a:cubicBezTo>
                  <a:cubicBezTo>
                    <a:pt x="1239" y="1984"/>
                    <a:pt x="1488" y="1894"/>
                    <a:pt x="1691" y="1694"/>
                  </a:cubicBezTo>
                  <a:cubicBezTo>
                    <a:pt x="2072" y="1301"/>
                    <a:pt x="2072" y="670"/>
                    <a:pt x="1691" y="289"/>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4" name="Google Shape;734;p8"/>
            <p:cNvSpPr/>
            <p:nvPr/>
          </p:nvSpPr>
          <p:spPr>
            <a:xfrm>
              <a:off x="989400" y="2253700"/>
              <a:ext cx="51825" cy="49800"/>
            </a:xfrm>
            <a:custGeom>
              <a:avLst/>
              <a:gdLst/>
              <a:ahLst/>
              <a:cxnLst/>
              <a:rect l="l" t="t" r="r" b="b"/>
              <a:pathLst>
                <a:path w="2073" h="1992" extrusionOk="0">
                  <a:moveTo>
                    <a:pt x="991" y="0"/>
                  </a:moveTo>
                  <a:cubicBezTo>
                    <a:pt x="483" y="0"/>
                    <a:pt x="0" y="397"/>
                    <a:pt x="0" y="1000"/>
                  </a:cubicBezTo>
                  <a:cubicBezTo>
                    <a:pt x="0" y="1597"/>
                    <a:pt x="487" y="1991"/>
                    <a:pt x="997" y="1991"/>
                  </a:cubicBezTo>
                  <a:cubicBezTo>
                    <a:pt x="1239" y="1991"/>
                    <a:pt x="1488" y="1902"/>
                    <a:pt x="1691" y="1702"/>
                  </a:cubicBezTo>
                  <a:cubicBezTo>
                    <a:pt x="2072" y="1309"/>
                    <a:pt x="2072" y="678"/>
                    <a:pt x="1691" y="297"/>
                  </a:cubicBezTo>
                  <a:cubicBezTo>
                    <a:pt x="1486" y="92"/>
                    <a:pt x="1236" y="0"/>
                    <a:pt x="99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5" name="Google Shape;735;p8"/>
            <p:cNvSpPr/>
            <p:nvPr/>
          </p:nvSpPr>
          <p:spPr>
            <a:xfrm>
              <a:off x="1062625" y="2326825"/>
              <a:ext cx="51800" cy="49600"/>
            </a:xfrm>
            <a:custGeom>
              <a:avLst/>
              <a:gdLst/>
              <a:ahLst/>
              <a:cxnLst/>
              <a:rect l="l" t="t" r="r" b="b"/>
              <a:pathLst>
                <a:path w="2072" h="1984" extrusionOk="0">
                  <a:moveTo>
                    <a:pt x="993" y="0"/>
                  </a:moveTo>
                  <a:cubicBezTo>
                    <a:pt x="487" y="0"/>
                    <a:pt x="0" y="395"/>
                    <a:pt x="0" y="992"/>
                  </a:cubicBezTo>
                  <a:cubicBezTo>
                    <a:pt x="0" y="1589"/>
                    <a:pt x="487" y="1983"/>
                    <a:pt x="993" y="1983"/>
                  </a:cubicBezTo>
                  <a:cubicBezTo>
                    <a:pt x="1234" y="1983"/>
                    <a:pt x="1479" y="1894"/>
                    <a:pt x="1679" y="1694"/>
                  </a:cubicBezTo>
                  <a:cubicBezTo>
                    <a:pt x="2072" y="1313"/>
                    <a:pt x="2072" y="682"/>
                    <a:pt x="1679" y="289"/>
                  </a:cubicBezTo>
                  <a:cubicBezTo>
                    <a:pt x="1479" y="90"/>
                    <a:pt x="1234" y="0"/>
                    <a:pt x="99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6" name="Google Shape;736;p8"/>
            <p:cNvSpPr/>
            <p:nvPr/>
          </p:nvSpPr>
          <p:spPr>
            <a:xfrm>
              <a:off x="1135850" y="2400450"/>
              <a:ext cx="52100" cy="49800"/>
            </a:xfrm>
            <a:custGeom>
              <a:avLst/>
              <a:gdLst/>
              <a:ahLst/>
              <a:cxnLst/>
              <a:rect l="l" t="t" r="r" b="b"/>
              <a:pathLst>
                <a:path w="2084" h="1992" extrusionOk="0">
                  <a:moveTo>
                    <a:pt x="1000" y="0"/>
                  </a:moveTo>
                  <a:cubicBezTo>
                    <a:pt x="489" y="0"/>
                    <a:pt x="0" y="397"/>
                    <a:pt x="0" y="1000"/>
                  </a:cubicBezTo>
                  <a:cubicBezTo>
                    <a:pt x="0" y="1597"/>
                    <a:pt x="492" y="1991"/>
                    <a:pt x="1006" y="1991"/>
                  </a:cubicBezTo>
                  <a:cubicBezTo>
                    <a:pt x="1250" y="1991"/>
                    <a:pt x="1499" y="1902"/>
                    <a:pt x="1703" y="1702"/>
                  </a:cubicBezTo>
                  <a:cubicBezTo>
                    <a:pt x="2084" y="1309"/>
                    <a:pt x="2084" y="678"/>
                    <a:pt x="1703" y="297"/>
                  </a:cubicBezTo>
                  <a:cubicBezTo>
                    <a:pt x="1498" y="92"/>
                    <a:pt x="1246" y="0"/>
                    <a:pt x="10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7" name="Google Shape;737;p8"/>
            <p:cNvSpPr/>
            <p:nvPr/>
          </p:nvSpPr>
          <p:spPr>
            <a:xfrm>
              <a:off x="1209075" y="2473575"/>
              <a:ext cx="52100" cy="49600"/>
            </a:xfrm>
            <a:custGeom>
              <a:avLst/>
              <a:gdLst/>
              <a:ahLst/>
              <a:cxnLst/>
              <a:rect l="l" t="t" r="r" b="b"/>
              <a:pathLst>
                <a:path w="2084" h="1984" extrusionOk="0">
                  <a:moveTo>
                    <a:pt x="1002" y="0"/>
                  </a:moveTo>
                  <a:cubicBezTo>
                    <a:pt x="492" y="0"/>
                    <a:pt x="0" y="395"/>
                    <a:pt x="0" y="992"/>
                  </a:cubicBezTo>
                  <a:cubicBezTo>
                    <a:pt x="0" y="1589"/>
                    <a:pt x="492" y="1983"/>
                    <a:pt x="1002" y="1983"/>
                  </a:cubicBezTo>
                  <a:cubicBezTo>
                    <a:pt x="1244" y="1983"/>
                    <a:pt x="1491" y="1894"/>
                    <a:pt x="1691" y="1694"/>
                  </a:cubicBezTo>
                  <a:cubicBezTo>
                    <a:pt x="2084" y="1313"/>
                    <a:pt x="2084" y="682"/>
                    <a:pt x="1691" y="289"/>
                  </a:cubicBezTo>
                  <a:cubicBezTo>
                    <a:pt x="1491" y="89"/>
                    <a:pt x="1244"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8" name="Google Shape;738;p8"/>
            <p:cNvSpPr/>
            <p:nvPr/>
          </p:nvSpPr>
          <p:spPr>
            <a:xfrm>
              <a:off x="696200" y="2107025"/>
              <a:ext cx="52125" cy="49725"/>
            </a:xfrm>
            <a:custGeom>
              <a:avLst/>
              <a:gdLst/>
              <a:ahLst/>
              <a:cxnLst/>
              <a:rect l="l" t="t" r="r" b="b"/>
              <a:pathLst>
                <a:path w="2085" h="1989" extrusionOk="0">
                  <a:moveTo>
                    <a:pt x="1002" y="0"/>
                  </a:moveTo>
                  <a:cubicBezTo>
                    <a:pt x="492" y="0"/>
                    <a:pt x="1" y="400"/>
                    <a:pt x="1" y="997"/>
                  </a:cubicBezTo>
                  <a:cubicBezTo>
                    <a:pt x="1" y="1594"/>
                    <a:pt x="493" y="1989"/>
                    <a:pt x="1002" y="1989"/>
                  </a:cubicBezTo>
                  <a:cubicBezTo>
                    <a:pt x="1245" y="1989"/>
                    <a:pt x="1492" y="1899"/>
                    <a:pt x="1691" y="1700"/>
                  </a:cubicBezTo>
                  <a:cubicBezTo>
                    <a:pt x="2084" y="1307"/>
                    <a:pt x="2084" y="676"/>
                    <a:pt x="1691" y="295"/>
                  </a:cubicBezTo>
                  <a:cubicBezTo>
                    <a:pt x="1492" y="91"/>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39" name="Google Shape;739;p8"/>
            <p:cNvSpPr/>
            <p:nvPr/>
          </p:nvSpPr>
          <p:spPr>
            <a:xfrm>
              <a:off x="769725" y="2180675"/>
              <a:ext cx="52125" cy="49600"/>
            </a:xfrm>
            <a:custGeom>
              <a:avLst/>
              <a:gdLst/>
              <a:ahLst/>
              <a:cxnLst/>
              <a:rect l="l" t="t" r="r" b="b"/>
              <a:pathLst>
                <a:path w="2085" h="1984" extrusionOk="0">
                  <a:moveTo>
                    <a:pt x="1006" y="0"/>
                  </a:moveTo>
                  <a:cubicBezTo>
                    <a:pt x="492" y="0"/>
                    <a:pt x="1" y="395"/>
                    <a:pt x="1" y="992"/>
                  </a:cubicBezTo>
                  <a:cubicBezTo>
                    <a:pt x="1" y="1589"/>
                    <a:pt x="492" y="1984"/>
                    <a:pt x="1006" y="1984"/>
                  </a:cubicBezTo>
                  <a:cubicBezTo>
                    <a:pt x="1250" y="1984"/>
                    <a:pt x="1500" y="1894"/>
                    <a:pt x="1703" y="1694"/>
                  </a:cubicBezTo>
                  <a:cubicBezTo>
                    <a:pt x="2084" y="1301"/>
                    <a:pt x="2084" y="682"/>
                    <a:pt x="1703" y="289"/>
                  </a:cubicBezTo>
                  <a:cubicBezTo>
                    <a:pt x="1500" y="90"/>
                    <a:pt x="1250" y="0"/>
                    <a:pt x="10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0" name="Google Shape;740;p8"/>
            <p:cNvSpPr/>
            <p:nvPr/>
          </p:nvSpPr>
          <p:spPr>
            <a:xfrm>
              <a:off x="842950" y="2253700"/>
              <a:ext cx="52125" cy="49800"/>
            </a:xfrm>
            <a:custGeom>
              <a:avLst/>
              <a:gdLst/>
              <a:ahLst/>
              <a:cxnLst/>
              <a:rect l="l" t="t" r="r" b="b"/>
              <a:pathLst>
                <a:path w="2085" h="1992" extrusionOk="0">
                  <a:moveTo>
                    <a:pt x="997" y="0"/>
                  </a:moveTo>
                  <a:cubicBezTo>
                    <a:pt x="489" y="0"/>
                    <a:pt x="1" y="397"/>
                    <a:pt x="1" y="1000"/>
                  </a:cubicBezTo>
                  <a:cubicBezTo>
                    <a:pt x="1" y="1597"/>
                    <a:pt x="492" y="1991"/>
                    <a:pt x="1002" y="1991"/>
                  </a:cubicBezTo>
                  <a:cubicBezTo>
                    <a:pt x="1245" y="1991"/>
                    <a:pt x="1492" y="1902"/>
                    <a:pt x="1691" y="1702"/>
                  </a:cubicBezTo>
                  <a:cubicBezTo>
                    <a:pt x="2084" y="1309"/>
                    <a:pt x="2084" y="678"/>
                    <a:pt x="1691" y="297"/>
                  </a:cubicBezTo>
                  <a:cubicBezTo>
                    <a:pt x="1490" y="92"/>
                    <a:pt x="1241"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1" name="Google Shape;741;p8"/>
            <p:cNvSpPr/>
            <p:nvPr/>
          </p:nvSpPr>
          <p:spPr>
            <a:xfrm>
              <a:off x="916175" y="2326825"/>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13"/>
                    <a:pt x="2072" y="682"/>
                    <a:pt x="1691" y="289"/>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2" name="Google Shape;742;p8"/>
            <p:cNvSpPr/>
            <p:nvPr/>
          </p:nvSpPr>
          <p:spPr>
            <a:xfrm>
              <a:off x="989400" y="2400050"/>
              <a:ext cx="51825" cy="49600"/>
            </a:xfrm>
            <a:custGeom>
              <a:avLst/>
              <a:gdLst/>
              <a:ahLst/>
              <a:cxnLst/>
              <a:rect l="l" t="t" r="r" b="b"/>
              <a:pathLst>
                <a:path w="2073" h="1984" extrusionOk="0">
                  <a:moveTo>
                    <a:pt x="997" y="0"/>
                  </a:moveTo>
                  <a:cubicBezTo>
                    <a:pt x="487" y="0"/>
                    <a:pt x="0" y="395"/>
                    <a:pt x="0" y="992"/>
                  </a:cubicBezTo>
                  <a:cubicBezTo>
                    <a:pt x="0" y="1589"/>
                    <a:pt x="487" y="1983"/>
                    <a:pt x="997" y="1983"/>
                  </a:cubicBezTo>
                  <a:cubicBezTo>
                    <a:pt x="1239" y="1983"/>
                    <a:pt x="1488" y="1894"/>
                    <a:pt x="1691" y="1694"/>
                  </a:cubicBezTo>
                  <a:cubicBezTo>
                    <a:pt x="2072" y="1301"/>
                    <a:pt x="2072" y="682"/>
                    <a:pt x="1691" y="289"/>
                  </a:cubicBezTo>
                  <a:cubicBezTo>
                    <a:pt x="1488" y="90"/>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3" name="Google Shape;743;p8"/>
            <p:cNvSpPr/>
            <p:nvPr/>
          </p:nvSpPr>
          <p:spPr>
            <a:xfrm>
              <a:off x="1062925" y="2473575"/>
              <a:ext cx="51800" cy="49600"/>
            </a:xfrm>
            <a:custGeom>
              <a:avLst/>
              <a:gdLst/>
              <a:ahLst/>
              <a:cxnLst/>
              <a:rect l="l" t="t" r="r" b="b"/>
              <a:pathLst>
                <a:path w="2072" h="1984" extrusionOk="0">
                  <a:moveTo>
                    <a:pt x="997" y="0"/>
                  </a:moveTo>
                  <a:cubicBezTo>
                    <a:pt x="487" y="0"/>
                    <a:pt x="0" y="395"/>
                    <a:pt x="0" y="992"/>
                  </a:cubicBezTo>
                  <a:cubicBezTo>
                    <a:pt x="0" y="1589"/>
                    <a:pt x="487" y="1983"/>
                    <a:pt x="997" y="1983"/>
                  </a:cubicBezTo>
                  <a:cubicBezTo>
                    <a:pt x="1239" y="1983"/>
                    <a:pt x="1487" y="1894"/>
                    <a:pt x="1691" y="1694"/>
                  </a:cubicBezTo>
                  <a:cubicBezTo>
                    <a:pt x="2072" y="1313"/>
                    <a:pt x="2072" y="682"/>
                    <a:pt x="1691" y="289"/>
                  </a:cubicBezTo>
                  <a:cubicBezTo>
                    <a:pt x="1487" y="89"/>
                    <a:pt x="1239"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4" name="Google Shape;744;p8"/>
            <p:cNvSpPr/>
            <p:nvPr/>
          </p:nvSpPr>
          <p:spPr>
            <a:xfrm>
              <a:off x="1136150" y="2546775"/>
              <a:ext cx="51800" cy="49625"/>
            </a:xfrm>
            <a:custGeom>
              <a:avLst/>
              <a:gdLst/>
              <a:ahLst/>
              <a:cxnLst/>
              <a:rect l="l" t="t" r="r" b="b"/>
              <a:pathLst>
                <a:path w="2072" h="1985" extrusionOk="0">
                  <a:moveTo>
                    <a:pt x="996" y="1"/>
                  </a:moveTo>
                  <a:cubicBezTo>
                    <a:pt x="487" y="1"/>
                    <a:pt x="0" y="396"/>
                    <a:pt x="0" y="993"/>
                  </a:cubicBezTo>
                  <a:cubicBezTo>
                    <a:pt x="0" y="1589"/>
                    <a:pt x="487" y="1984"/>
                    <a:pt x="996" y="1984"/>
                  </a:cubicBezTo>
                  <a:cubicBezTo>
                    <a:pt x="1239" y="1984"/>
                    <a:pt x="1487" y="1895"/>
                    <a:pt x="1691" y="1695"/>
                  </a:cubicBezTo>
                  <a:cubicBezTo>
                    <a:pt x="2072" y="1302"/>
                    <a:pt x="2072" y="683"/>
                    <a:pt x="1691" y="290"/>
                  </a:cubicBezTo>
                  <a:cubicBezTo>
                    <a:pt x="1487" y="90"/>
                    <a:pt x="1239" y="1"/>
                    <a:pt x="99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5" name="Google Shape;745;p8"/>
            <p:cNvSpPr/>
            <p:nvPr/>
          </p:nvSpPr>
          <p:spPr>
            <a:xfrm>
              <a:off x="549750" y="2107250"/>
              <a:ext cx="52125" cy="49800"/>
            </a:xfrm>
            <a:custGeom>
              <a:avLst/>
              <a:gdLst/>
              <a:ahLst/>
              <a:cxnLst/>
              <a:rect l="l" t="t" r="r" b="b"/>
              <a:pathLst>
                <a:path w="2085" h="1992" extrusionOk="0">
                  <a:moveTo>
                    <a:pt x="997" y="1"/>
                  </a:moveTo>
                  <a:cubicBezTo>
                    <a:pt x="489" y="1"/>
                    <a:pt x="1" y="397"/>
                    <a:pt x="1" y="1000"/>
                  </a:cubicBezTo>
                  <a:cubicBezTo>
                    <a:pt x="1" y="1597"/>
                    <a:pt x="493" y="1992"/>
                    <a:pt x="1002" y="1992"/>
                  </a:cubicBezTo>
                  <a:cubicBezTo>
                    <a:pt x="1245" y="1992"/>
                    <a:pt x="1492" y="1902"/>
                    <a:pt x="1692" y="1702"/>
                  </a:cubicBezTo>
                  <a:cubicBezTo>
                    <a:pt x="2084" y="1310"/>
                    <a:pt x="2084" y="679"/>
                    <a:pt x="1692" y="298"/>
                  </a:cubicBezTo>
                  <a:cubicBezTo>
                    <a:pt x="1490" y="92"/>
                    <a:pt x="1241"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6" name="Google Shape;746;p8"/>
            <p:cNvSpPr/>
            <p:nvPr/>
          </p:nvSpPr>
          <p:spPr>
            <a:xfrm>
              <a:off x="622975" y="2180475"/>
              <a:ext cx="51825" cy="49700"/>
            </a:xfrm>
            <a:custGeom>
              <a:avLst/>
              <a:gdLst/>
              <a:ahLst/>
              <a:cxnLst/>
              <a:rect l="l" t="t" r="r" b="b"/>
              <a:pathLst>
                <a:path w="2073" h="1988" extrusionOk="0">
                  <a:moveTo>
                    <a:pt x="990" y="0"/>
                  </a:moveTo>
                  <a:cubicBezTo>
                    <a:pt x="483" y="0"/>
                    <a:pt x="1" y="394"/>
                    <a:pt x="1" y="988"/>
                  </a:cubicBezTo>
                  <a:cubicBezTo>
                    <a:pt x="1" y="1591"/>
                    <a:pt x="484" y="1987"/>
                    <a:pt x="992" y="1987"/>
                  </a:cubicBezTo>
                  <a:cubicBezTo>
                    <a:pt x="1236" y="1987"/>
                    <a:pt x="1486" y="1896"/>
                    <a:pt x="1691" y="1690"/>
                  </a:cubicBezTo>
                  <a:cubicBezTo>
                    <a:pt x="2072" y="1309"/>
                    <a:pt x="2072" y="678"/>
                    <a:pt x="1691" y="297"/>
                  </a:cubicBezTo>
                  <a:cubicBezTo>
                    <a:pt x="1486" y="92"/>
                    <a:pt x="1235" y="0"/>
                    <a:pt x="99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7" name="Google Shape;747;p8"/>
            <p:cNvSpPr/>
            <p:nvPr/>
          </p:nvSpPr>
          <p:spPr>
            <a:xfrm>
              <a:off x="468200" y="2180450"/>
              <a:ext cx="66400" cy="49675"/>
            </a:xfrm>
            <a:custGeom>
              <a:avLst/>
              <a:gdLst/>
              <a:ahLst/>
              <a:cxnLst/>
              <a:rect l="l" t="t" r="r" b="b"/>
              <a:pathLst>
                <a:path w="2656" h="1987" extrusionOk="0">
                  <a:moveTo>
                    <a:pt x="1322" y="1"/>
                  </a:moveTo>
                  <a:cubicBezTo>
                    <a:pt x="441" y="1"/>
                    <a:pt x="1" y="1072"/>
                    <a:pt x="632" y="1691"/>
                  </a:cubicBezTo>
                  <a:cubicBezTo>
                    <a:pt x="822" y="1888"/>
                    <a:pt x="1075" y="1986"/>
                    <a:pt x="1328" y="1986"/>
                  </a:cubicBezTo>
                  <a:cubicBezTo>
                    <a:pt x="1581" y="1986"/>
                    <a:pt x="1834" y="1888"/>
                    <a:pt x="2025" y="1691"/>
                  </a:cubicBezTo>
                  <a:cubicBezTo>
                    <a:pt x="2656" y="1072"/>
                    <a:pt x="2203" y="1"/>
                    <a:pt x="132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8" name="Google Shape;748;p8"/>
            <p:cNvSpPr/>
            <p:nvPr/>
          </p:nvSpPr>
          <p:spPr>
            <a:xfrm>
              <a:off x="696500" y="2253975"/>
              <a:ext cx="51825" cy="49725"/>
            </a:xfrm>
            <a:custGeom>
              <a:avLst/>
              <a:gdLst/>
              <a:ahLst/>
              <a:cxnLst/>
              <a:rect l="l" t="t" r="r" b="b"/>
              <a:pathLst>
                <a:path w="2073" h="1989" extrusionOk="0">
                  <a:moveTo>
                    <a:pt x="990" y="1"/>
                  </a:moveTo>
                  <a:cubicBezTo>
                    <a:pt x="482" y="1"/>
                    <a:pt x="1" y="395"/>
                    <a:pt x="1" y="989"/>
                  </a:cubicBezTo>
                  <a:cubicBezTo>
                    <a:pt x="1" y="1592"/>
                    <a:pt x="484" y="1988"/>
                    <a:pt x="991" y="1988"/>
                  </a:cubicBezTo>
                  <a:cubicBezTo>
                    <a:pt x="1236" y="1988"/>
                    <a:pt x="1486" y="1896"/>
                    <a:pt x="1691" y="1691"/>
                  </a:cubicBezTo>
                  <a:cubicBezTo>
                    <a:pt x="2072" y="1310"/>
                    <a:pt x="2072" y="679"/>
                    <a:pt x="1691" y="298"/>
                  </a:cubicBezTo>
                  <a:cubicBezTo>
                    <a:pt x="1486" y="93"/>
                    <a:pt x="1235" y="1"/>
                    <a:pt x="99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49" name="Google Shape;749;p8"/>
            <p:cNvSpPr/>
            <p:nvPr/>
          </p:nvSpPr>
          <p:spPr>
            <a:xfrm>
              <a:off x="769425" y="2327125"/>
              <a:ext cx="52125" cy="49725"/>
            </a:xfrm>
            <a:custGeom>
              <a:avLst/>
              <a:gdLst/>
              <a:ahLst/>
              <a:cxnLst/>
              <a:rect l="l" t="t" r="r" b="b"/>
              <a:pathLst>
                <a:path w="2085" h="1989" extrusionOk="0">
                  <a:moveTo>
                    <a:pt x="1006" y="0"/>
                  </a:moveTo>
                  <a:cubicBezTo>
                    <a:pt x="492" y="0"/>
                    <a:pt x="1" y="395"/>
                    <a:pt x="1" y="992"/>
                  </a:cubicBezTo>
                  <a:cubicBezTo>
                    <a:pt x="1" y="1589"/>
                    <a:pt x="492" y="1989"/>
                    <a:pt x="1006" y="1989"/>
                  </a:cubicBezTo>
                  <a:cubicBezTo>
                    <a:pt x="1250" y="1989"/>
                    <a:pt x="1500" y="1898"/>
                    <a:pt x="1703" y="1694"/>
                  </a:cubicBezTo>
                  <a:cubicBezTo>
                    <a:pt x="2084" y="1313"/>
                    <a:pt x="2084" y="682"/>
                    <a:pt x="1703" y="289"/>
                  </a:cubicBezTo>
                  <a:cubicBezTo>
                    <a:pt x="1500" y="90"/>
                    <a:pt x="1250" y="0"/>
                    <a:pt x="100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0" name="Google Shape;750;p8"/>
            <p:cNvSpPr/>
            <p:nvPr/>
          </p:nvSpPr>
          <p:spPr>
            <a:xfrm>
              <a:off x="842650" y="2400350"/>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82"/>
                    <a:pt x="1691" y="289"/>
                  </a:cubicBezTo>
                  <a:cubicBezTo>
                    <a:pt x="1492"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1" name="Google Shape;751;p8"/>
            <p:cNvSpPr/>
            <p:nvPr/>
          </p:nvSpPr>
          <p:spPr>
            <a:xfrm>
              <a:off x="915875" y="2473575"/>
              <a:ext cx="52125" cy="49600"/>
            </a:xfrm>
            <a:custGeom>
              <a:avLst/>
              <a:gdLst/>
              <a:ahLst/>
              <a:cxnLst/>
              <a:rect l="l" t="t" r="r" b="b"/>
              <a:pathLst>
                <a:path w="2085" h="1984" extrusionOk="0">
                  <a:moveTo>
                    <a:pt x="1002" y="0"/>
                  </a:moveTo>
                  <a:cubicBezTo>
                    <a:pt x="492" y="0"/>
                    <a:pt x="1" y="395"/>
                    <a:pt x="1" y="992"/>
                  </a:cubicBezTo>
                  <a:cubicBezTo>
                    <a:pt x="1" y="1589"/>
                    <a:pt x="492" y="1983"/>
                    <a:pt x="1002" y="1983"/>
                  </a:cubicBezTo>
                  <a:cubicBezTo>
                    <a:pt x="1245" y="1983"/>
                    <a:pt x="1492" y="1894"/>
                    <a:pt x="1691" y="1694"/>
                  </a:cubicBezTo>
                  <a:cubicBezTo>
                    <a:pt x="2084" y="1301"/>
                    <a:pt x="2084" y="670"/>
                    <a:pt x="1691" y="289"/>
                  </a:cubicBezTo>
                  <a:cubicBezTo>
                    <a:pt x="1492" y="89"/>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2" name="Google Shape;752;p8"/>
            <p:cNvSpPr/>
            <p:nvPr/>
          </p:nvSpPr>
          <p:spPr>
            <a:xfrm>
              <a:off x="989400" y="2546950"/>
              <a:ext cx="52100" cy="49750"/>
            </a:xfrm>
            <a:custGeom>
              <a:avLst/>
              <a:gdLst/>
              <a:ahLst/>
              <a:cxnLst/>
              <a:rect l="l" t="t" r="r" b="b"/>
              <a:pathLst>
                <a:path w="2084" h="1990" extrusionOk="0">
                  <a:moveTo>
                    <a:pt x="1002" y="1"/>
                  </a:moveTo>
                  <a:cubicBezTo>
                    <a:pt x="492" y="1"/>
                    <a:pt x="0" y="401"/>
                    <a:pt x="0" y="997"/>
                  </a:cubicBezTo>
                  <a:cubicBezTo>
                    <a:pt x="0" y="1594"/>
                    <a:pt x="492" y="1989"/>
                    <a:pt x="1002" y="1989"/>
                  </a:cubicBezTo>
                  <a:cubicBezTo>
                    <a:pt x="1245" y="1989"/>
                    <a:pt x="1491" y="1900"/>
                    <a:pt x="1691" y="1700"/>
                  </a:cubicBezTo>
                  <a:cubicBezTo>
                    <a:pt x="2084" y="1307"/>
                    <a:pt x="2084" y="676"/>
                    <a:pt x="1691" y="295"/>
                  </a:cubicBezTo>
                  <a:cubicBezTo>
                    <a:pt x="1491" y="91"/>
                    <a:pt x="1244"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3" name="Google Shape;753;p8"/>
            <p:cNvSpPr/>
            <p:nvPr/>
          </p:nvSpPr>
          <p:spPr>
            <a:xfrm>
              <a:off x="1062925" y="2620000"/>
              <a:ext cx="51800" cy="49625"/>
            </a:xfrm>
            <a:custGeom>
              <a:avLst/>
              <a:gdLst/>
              <a:ahLst/>
              <a:cxnLst/>
              <a:rect l="l" t="t" r="r" b="b"/>
              <a:pathLst>
                <a:path w="2072" h="1985" extrusionOk="0">
                  <a:moveTo>
                    <a:pt x="997" y="1"/>
                  </a:moveTo>
                  <a:cubicBezTo>
                    <a:pt x="487" y="1"/>
                    <a:pt x="0" y="396"/>
                    <a:pt x="0" y="993"/>
                  </a:cubicBezTo>
                  <a:cubicBezTo>
                    <a:pt x="0" y="1589"/>
                    <a:pt x="487" y="1984"/>
                    <a:pt x="997" y="1984"/>
                  </a:cubicBezTo>
                  <a:cubicBezTo>
                    <a:pt x="1239" y="1984"/>
                    <a:pt x="1487" y="1895"/>
                    <a:pt x="1691" y="1695"/>
                  </a:cubicBezTo>
                  <a:cubicBezTo>
                    <a:pt x="2072" y="1314"/>
                    <a:pt x="2072" y="683"/>
                    <a:pt x="1691" y="290"/>
                  </a:cubicBezTo>
                  <a:cubicBezTo>
                    <a:pt x="1487" y="90"/>
                    <a:pt x="1239" y="1"/>
                    <a:pt x="9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4" name="Google Shape;754;p8"/>
            <p:cNvSpPr/>
            <p:nvPr/>
          </p:nvSpPr>
          <p:spPr>
            <a:xfrm>
              <a:off x="549750" y="2253600"/>
              <a:ext cx="52125" cy="49600"/>
            </a:xfrm>
            <a:custGeom>
              <a:avLst/>
              <a:gdLst/>
              <a:ahLst/>
              <a:cxnLst/>
              <a:rect l="l" t="t" r="r" b="b"/>
              <a:pathLst>
                <a:path w="2085" h="1984" extrusionOk="0">
                  <a:moveTo>
                    <a:pt x="1002" y="0"/>
                  </a:moveTo>
                  <a:cubicBezTo>
                    <a:pt x="493" y="0"/>
                    <a:pt x="1" y="395"/>
                    <a:pt x="1" y="992"/>
                  </a:cubicBezTo>
                  <a:cubicBezTo>
                    <a:pt x="1" y="1589"/>
                    <a:pt x="493" y="1984"/>
                    <a:pt x="1002" y="1984"/>
                  </a:cubicBezTo>
                  <a:cubicBezTo>
                    <a:pt x="1245" y="1984"/>
                    <a:pt x="1492" y="1894"/>
                    <a:pt x="1692" y="1694"/>
                  </a:cubicBezTo>
                  <a:cubicBezTo>
                    <a:pt x="2084" y="1302"/>
                    <a:pt x="2084" y="682"/>
                    <a:pt x="1692" y="289"/>
                  </a:cubicBezTo>
                  <a:cubicBezTo>
                    <a:pt x="1492"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5" name="Google Shape;755;p8"/>
            <p:cNvSpPr/>
            <p:nvPr/>
          </p:nvSpPr>
          <p:spPr>
            <a:xfrm>
              <a:off x="623275" y="2327125"/>
              <a:ext cx="52125" cy="49600"/>
            </a:xfrm>
            <a:custGeom>
              <a:avLst/>
              <a:gdLst/>
              <a:ahLst/>
              <a:cxnLst/>
              <a:rect l="l" t="t" r="r" b="b"/>
              <a:pathLst>
                <a:path w="2085" h="1984" extrusionOk="0">
                  <a:moveTo>
                    <a:pt x="1002" y="0"/>
                  </a:moveTo>
                  <a:cubicBezTo>
                    <a:pt x="493" y="0"/>
                    <a:pt x="1" y="395"/>
                    <a:pt x="1" y="992"/>
                  </a:cubicBezTo>
                  <a:cubicBezTo>
                    <a:pt x="1" y="1589"/>
                    <a:pt x="493" y="1983"/>
                    <a:pt x="1002" y="1983"/>
                  </a:cubicBezTo>
                  <a:cubicBezTo>
                    <a:pt x="1245" y="1983"/>
                    <a:pt x="1492" y="1894"/>
                    <a:pt x="1691" y="1694"/>
                  </a:cubicBezTo>
                  <a:cubicBezTo>
                    <a:pt x="2084" y="1313"/>
                    <a:pt x="2084" y="682"/>
                    <a:pt x="1691" y="289"/>
                  </a:cubicBezTo>
                  <a:cubicBezTo>
                    <a:pt x="1492" y="90"/>
                    <a:pt x="1245" y="0"/>
                    <a:pt x="1002"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6" name="Google Shape;756;p8"/>
            <p:cNvSpPr/>
            <p:nvPr/>
          </p:nvSpPr>
          <p:spPr>
            <a:xfrm>
              <a:off x="696500" y="2400350"/>
              <a:ext cx="51825" cy="49600"/>
            </a:xfrm>
            <a:custGeom>
              <a:avLst/>
              <a:gdLst/>
              <a:ahLst/>
              <a:cxnLst/>
              <a:rect l="l" t="t" r="r" b="b"/>
              <a:pathLst>
                <a:path w="2073" h="1984" extrusionOk="0">
                  <a:moveTo>
                    <a:pt x="997" y="0"/>
                  </a:moveTo>
                  <a:cubicBezTo>
                    <a:pt x="487" y="0"/>
                    <a:pt x="1" y="395"/>
                    <a:pt x="1" y="992"/>
                  </a:cubicBezTo>
                  <a:cubicBezTo>
                    <a:pt x="1" y="1589"/>
                    <a:pt x="487" y="1983"/>
                    <a:pt x="997" y="1983"/>
                  </a:cubicBezTo>
                  <a:cubicBezTo>
                    <a:pt x="1240" y="1983"/>
                    <a:pt x="1488" y="1894"/>
                    <a:pt x="1691" y="1694"/>
                  </a:cubicBezTo>
                  <a:cubicBezTo>
                    <a:pt x="2072" y="1301"/>
                    <a:pt x="2072" y="682"/>
                    <a:pt x="1691" y="289"/>
                  </a:cubicBezTo>
                  <a:cubicBezTo>
                    <a:pt x="1488" y="90"/>
                    <a:pt x="1240" y="0"/>
                    <a:pt x="99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7" name="Google Shape;757;p8"/>
            <p:cNvSpPr/>
            <p:nvPr/>
          </p:nvSpPr>
          <p:spPr>
            <a:xfrm>
              <a:off x="769425" y="2473375"/>
              <a:ext cx="52125" cy="49800"/>
            </a:xfrm>
            <a:custGeom>
              <a:avLst/>
              <a:gdLst/>
              <a:ahLst/>
              <a:cxnLst/>
              <a:rect l="l" t="t" r="r" b="b"/>
              <a:pathLst>
                <a:path w="2085" h="1992" extrusionOk="0">
                  <a:moveTo>
                    <a:pt x="1000" y="0"/>
                  </a:moveTo>
                  <a:cubicBezTo>
                    <a:pt x="489" y="0"/>
                    <a:pt x="1" y="397"/>
                    <a:pt x="1" y="1000"/>
                  </a:cubicBezTo>
                  <a:cubicBezTo>
                    <a:pt x="1" y="1597"/>
                    <a:pt x="492" y="1991"/>
                    <a:pt x="1006" y="1991"/>
                  </a:cubicBezTo>
                  <a:cubicBezTo>
                    <a:pt x="1250" y="1991"/>
                    <a:pt x="1500" y="1902"/>
                    <a:pt x="1703" y="1702"/>
                  </a:cubicBezTo>
                  <a:cubicBezTo>
                    <a:pt x="2084" y="1309"/>
                    <a:pt x="2084" y="678"/>
                    <a:pt x="1703" y="297"/>
                  </a:cubicBezTo>
                  <a:cubicBezTo>
                    <a:pt x="1498" y="92"/>
                    <a:pt x="1247" y="0"/>
                    <a:pt x="100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8" name="Google Shape;758;p8"/>
            <p:cNvSpPr/>
            <p:nvPr/>
          </p:nvSpPr>
          <p:spPr>
            <a:xfrm>
              <a:off x="842650" y="2546575"/>
              <a:ext cx="52125" cy="49725"/>
            </a:xfrm>
            <a:custGeom>
              <a:avLst/>
              <a:gdLst/>
              <a:ahLst/>
              <a:cxnLst/>
              <a:rect l="l" t="t" r="r" b="b"/>
              <a:pathLst>
                <a:path w="2085" h="1989" extrusionOk="0">
                  <a:moveTo>
                    <a:pt x="995" y="1"/>
                  </a:moveTo>
                  <a:cubicBezTo>
                    <a:pt x="488" y="1"/>
                    <a:pt x="1" y="395"/>
                    <a:pt x="1" y="989"/>
                  </a:cubicBezTo>
                  <a:cubicBezTo>
                    <a:pt x="1" y="1591"/>
                    <a:pt x="489" y="1988"/>
                    <a:pt x="997" y="1988"/>
                  </a:cubicBezTo>
                  <a:cubicBezTo>
                    <a:pt x="1241" y="1988"/>
                    <a:pt x="1490" y="1896"/>
                    <a:pt x="1691" y="1691"/>
                  </a:cubicBezTo>
                  <a:cubicBezTo>
                    <a:pt x="2084" y="1310"/>
                    <a:pt x="2084" y="679"/>
                    <a:pt x="1691" y="298"/>
                  </a:cubicBezTo>
                  <a:cubicBezTo>
                    <a:pt x="1490" y="93"/>
                    <a:pt x="1240" y="1"/>
                    <a:pt x="99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59" name="Google Shape;759;p8"/>
            <p:cNvSpPr/>
            <p:nvPr/>
          </p:nvSpPr>
          <p:spPr>
            <a:xfrm>
              <a:off x="916175" y="2620000"/>
              <a:ext cx="52125" cy="49750"/>
            </a:xfrm>
            <a:custGeom>
              <a:avLst/>
              <a:gdLst/>
              <a:ahLst/>
              <a:cxnLst/>
              <a:rect l="l" t="t" r="r" b="b"/>
              <a:pathLst>
                <a:path w="2085" h="1990" extrusionOk="0">
                  <a:moveTo>
                    <a:pt x="1006" y="1"/>
                  </a:moveTo>
                  <a:cubicBezTo>
                    <a:pt x="492" y="1"/>
                    <a:pt x="0" y="396"/>
                    <a:pt x="0" y="993"/>
                  </a:cubicBezTo>
                  <a:cubicBezTo>
                    <a:pt x="0" y="1589"/>
                    <a:pt x="492" y="1989"/>
                    <a:pt x="1005" y="1989"/>
                  </a:cubicBezTo>
                  <a:cubicBezTo>
                    <a:pt x="1250" y="1989"/>
                    <a:pt x="1499" y="1899"/>
                    <a:pt x="1703" y="1695"/>
                  </a:cubicBezTo>
                  <a:cubicBezTo>
                    <a:pt x="2084" y="1314"/>
                    <a:pt x="2084" y="683"/>
                    <a:pt x="1703" y="290"/>
                  </a:cubicBezTo>
                  <a:cubicBezTo>
                    <a:pt x="1500" y="90"/>
                    <a:pt x="1250" y="1"/>
                    <a:pt x="100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0" name="Google Shape;760;p8"/>
            <p:cNvSpPr/>
            <p:nvPr/>
          </p:nvSpPr>
          <p:spPr>
            <a:xfrm>
              <a:off x="989400" y="2693225"/>
              <a:ext cx="52100" cy="49750"/>
            </a:xfrm>
            <a:custGeom>
              <a:avLst/>
              <a:gdLst/>
              <a:ahLst/>
              <a:cxnLst/>
              <a:rect l="l" t="t" r="r" b="b"/>
              <a:pathLst>
                <a:path w="2084" h="1990" extrusionOk="0">
                  <a:moveTo>
                    <a:pt x="1002" y="1"/>
                  </a:moveTo>
                  <a:cubicBezTo>
                    <a:pt x="492" y="1"/>
                    <a:pt x="0" y="396"/>
                    <a:pt x="0" y="992"/>
                  </a:cubicBezTo>
                  <a:cubicBezTo>
                    <a:pt x="0" y="1589"/>
                    <a:pt x="492" y="1989"/>
                    <a:pt x="1002" y="1989"/>
                  </a:cubicBezTo>
                  <a:cubicBezTo>
                    <a:pt x="1244" y="1989"/>
                    <a:pt x="1491" y="1899"/>
                    <a:pt x="1691" y="1695"/>
                  </a:cubicBezTo>
                  <a:cubicBezTo>
                    <a:pt x="2084" y="1314"/>
                    <a:pt x="2084" y="683"/>
                    <a:pt x="1691" y="290"/>
                  </a:cubicBezTo>
                  <a:cubicBezTo>
                    <a:pt x="1491" y="90"/>
                    <a:pt x="1245" y="1"/>
                    <a:pt x="100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761" name="Google Shape;761;p8"/>
          <p:cNvGrpSpPr/>
          <p:nvPr/>
        </p:nvGrpSpPr>
        <p:grpSpPr>
          <a:xfrm>
            <a:off x="8422280" y="672985"/>
            <a:ext cx="1368801" cy="1368801"/>
            <a:chOff x="1653302" y="685777"/>
            <a:chExt cx="824828" cy="824828"/>
          </a:xfrm>
        </p:grpSpPr>
        <p:sp>
          <p:nvSpPr>
            <p:cNvPr id="762" name="Google Shape;762;p8"/>
            <p:cNvSpPr/>
            <p:nvPr/>
          </p:nvSpPr>
          <p:spPr>
            <a:xfrm>
              <a:off x="1685230" y="717705"/>
              <a:ext cx="792900" cy="792900"/>
            </a:xfrm>
            <a:prstGeom prst="donut">
              <a:avLst>
                <a:gd name="adj" fmla="val 22098"/>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3" name="Google Shape;763;p8"/>
            <p:cNvSpPr/>
            <p:nvPr/>
          </p:nvSpPr>
          <p:spPr>
            <a:xfrm>
              <a:off x="1653302" y="685777"/>
              <a:ext cx="792900" cy="792900"/>
            </a:xfrm>
            <a:prstGeom prst="donut">
              <a:avLst>
                <a:gd name="adj" fmla="val 22098"/>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764" name="Google Shape;764;p8"/>
          <p:cNvGrpSpPr/>
          <p:nvPr/>
        </p:nvGrpSpPr>
        <p:grpSpPr>
          <a:xfrm>
            <a:off x="3550125" y="4443390"/>
            <a:ext cx="1087539" cy="1098789"/>
            <a:chOff x="1574800" y="4485490"/>
            <a:chExt cx="1087539" cy="1098789"/>
          </a:xfrm>
        </p:grpSpPr>
        <p:sp>
          <p:nvSpPr>
            <p:cNvPr id="765" name="Google Shape;765;p8"/>
            <p:cNvSpPr/>
            <p:nvPr/>
          </p:nvSpPr>
          <p:spPr>
            <a:xfrm rot="-2502279">
              <a:off x="1734061" y="4686855"/>
              <a:ext cx="785498" cy="728429"/>
            </a:xfrm>
            <a:custGeom>
              <a:avLst/>
              <a:gdLst/>
              <a:ahLst/>
              <a:cxnLst/>
              <a:rect l="l" t="t" r="r" b="b"/>
              <a:pathLst>
                <a:path w="29909" h="27736" extrusionOk="0">
                  <a:moveTo>
                    <a:pt x="16169" y="0"/>
                  </a:moveTo>
                  <a:cubicBezTo>
                    <a:pt x="15407" y="0"/>
                    <a:pt x="14645" y="289"/>
                    <a:pt x="14061" y="866"/>
                  </a:cubicBezTo>
                  <a:cubicBezTo>
                    <a:pt x="12895" y="2033"/>
                    <a:pt x="12895" y="3914"/>
                    <a:pt x="14061" y="5081"/>
                  </a:cubicBezTo>
                  <a:lnTo>
                    <a:pt x="19562" y="10582"/>
                  </a:lnTo>
                  <a:lnTo>
                    <a:pt x="2977" y="10582"/>
                  </a:lnTo>
                  <a:cubicBezTo>
                    <a:pt x="1334" y="10582"/>
                    <a:pt x="0" y="11903"/>
                    <a:pt x="0" y="13558"/>
                  </a:cubicBezTo>
                  <a:cubicBezTo>
                    <a:pt x="0" y="15201"/>
                    <a:pt x="1334" y="16535"/>
                    <a:pt x="2977" y="16535"/>
                  </a:cubicBezTo>
                  <a:lnTo>
                    <a:pt x="19657" y="16535"/>
                  </a:lnTo>
                  <a:lnTo>
                    <a:pt x="13538" y="22655"/>
                  </a:lnTo>
                  <a:cubicBezTo>
                    <a:pt x="12371" y="23822"/>
                    <a:pt x="12371" y="25703"/>
                    <a:pt x="13538" y="26870"/>
                  </a:cubicBezTo>
                  <a:cubicBezTo>
                    <a:pt x="14115" y="27447"/>
                    <a:pt x="14877" y="27736"/>
                    <a:pt x="15639" y="27736"/>
                  </a:cubicBezTo>
                  <a:cubicBezTo>
                    <a:pt x="16401" y="27736"/>
                    <a:pt x="17163" y="27447"/>
                    <a:pt x="17741" y="26870"/>
                  </a:cubicBezTo>
                  <a:lnTo>
                    <a:pt x="28373" y="16237"/>
                  </a:lnTo>
                  <a:cubicBezTo>
                    <a:pt x="28456" y="16142"/>
                    <a:pt x="28539" y="16047"/>
                    <a:pt x="28623" y="15952"/>
                  </a:cubicBezTo>
                  <a:cubicBezTo>
                    <a:pt x="28718" y="15880"/>
                    <a:pt x="28813" y="15797"/>
                    <a:pt x="28897" y="15701"/>
                  </a:cubicBezTo>
                  <a:cubicBezTo>
                    <a:pt x="29599" y="14999"/>
                    <a:pt x="29909" y="13987"/>
                    <a:pt x="29718" y="13011"/>
                  </a:cubicBezTo>
                  <a:cubicBezTo>
                    <a:pt x="29575" y="12284"/>
                    <a:pt x="29171" y="11630"/>
                    <a:pt x="28587" y="11177"/>
                  </a:cubicBezTo>
                  <a:lnTo>
                    <a:pt x="18276" y="866"/>
                  </a:lnTo>
                  <a:cubicBezTo>
                    <a:pt x="17693" y="289"/>
                    <a:pt x="16931" y="0"/>
                    <a:pt x="16169"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66" name="Google Shape;766;p8"/>
            <p:cNvSpPr/>
            <p:nvPr/>
          </p:nvSpPr>
          <p:spPr>
            <a:xfrm rot="-2502279">
              <a:off x="1717580" y="4654485"/>
              <a:ext cx="785498" cy="728429"/>
            </a:xfrm>
            <a:custGeom>
              <a:avLst/>
              <a:gdLst/>
              <a:ahLst/>
              <a:cxnLst/>
              <a:rect l="l" t="t" r="r" b="b"/>
              <a:pathLst>
                <a:path w="29909" h="27736" extrusionOk="0">
                  <a:moveTo>
                    <a:pt x="16169" y="0"/>
                  </a:moveTo>
                  <a:cubicBezTo>
                    <a:pt x="15407" y="0"/>
                    <a:pt x="14645" y="289"/>
                    <a:pt x="14061" y="866"/>
                  </a:cubicBezTo>
                  <a:cubicBezTo>
                    <a:pt x="12895" y="2033"/>
                    <a:pt x="12895" y="3914"/>
                    <a:pt x="14061" y="5081"/>
                  </a:cubicBezTo>
                  <a:lnTo>
                    <a:pt x="19562" y="10582"/>
                  </a:lnTo>
                  <a:lnTo>
                    <a:pt x="2977" y="10582"/>
                  </a:lnTo>
                  <a:cubicBezTo>
                    <a:pt x="1334" y="10582"/>
                    <a:pt x="0" y="11903"/>
                    <a:pt x="0" y="13558"/>
                  </a:cubicBezTo>
                  <a:cubicBezTo>
                    <a:pt x="0" y="15201"/>
                    <a:pt x="1334" y="16535"/>
                    <a:pt x="2977" y="16535"/>
                  </a:cubicBezTo>
                  <a:lnTo>
                    <a:pt x="19657" y="16535"/>
                  </a:lnTo>
                  <a:lnTo>
                    <a:pt x="13538" y="22655"/>
                  </a:lnTo>
                  <a:cubicBezTo>
                    <a:pt x="12371" y="23822"/>
                    <a:pt x="12371" y="25703"/>
                    <a:pt x="13538" y="26870"/>
                  </a:cubicBezTo>
                  <a:cubicBezTo>
                    <a:pt x="14115" y="27447"/>
                    <a:pt x="14877" y="27736"/>
                    <a:pt x="15639" y="27736"/>
                  </a:cubicBezTo>
                  <a:cubicBezTo>
                    <a:pt x="16401" y="27736"/>
                    <a:pt x="17163" y="27447"/>
                    <a:pt x="17741" y="26870"/>
                  </a:cubicBezTo>
                  <a:lnTo>
                    <a:pt x="28373" y="16237"/>
                  </a:lnTo>
                  <a:cubicBezTo>
                    <a:pt x="28456" y="16142"/>
                    <a:pt x="28539" y="16047"/>
                    <a:pt x="28623" y="15952"/>
                  </a:cubicBezTo>
                  <a:cubicBezTo>
                    <a:pt x="28718" y="15880"/>
                    <a:pt x="28813" y="15797"/>
                    <a:pt x="28897" y="15701"/>
                  </a:cubicBezTo>
                  <a:cubicBezTo>
                    <a:pt x="29599" y="14999"/>
                    <a:pt x="29909" y="13987"/>
                    <a:pt x="29718" y="13011"/>
                  </a:cubicBezTo>
                  <a:cubicBezTo>
                    <a:pt x="29575" y="12284"/>
                    <a:pt x="29171" y="11630"/>
                    <a:pt x="28587" y="11177"/>
                  </a:cubicBezTo>
                  <a:lnTo>
                    <a:pt x="18276" y="866"/>
                  </a:lnTo>
                  <a:cubicBezTo>
                    <a:pt x="17693" y="289"/>
                    <a:pt x="16931" y="0"/>
                    <a:pt x="16169" y="0"/>
                  </a:cubicBez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767" name="Shape 767"/>
        <p:cNvGrpSpPr/>
        <p:nvPr/>
      </p:nvGrpSpPr>
      <p:grpSpPr>
        <a:xfrm>
          <a:off x="0" y="0"/>
          <a:ext cx="0" cy="0"/>
          <a:chOff x="0" y="0"/>
          <a:chExt cx="0" cy="0"/>
        </a:xfrm>
      </p:grpSpPr>
      <p:grpSp>
        <p:nvGrpSpPr>
          <p:cNvPr id="768" name="Google Shape;768;p9"/>
          <p:cNvGrpSpPr/>
          <p:nvPr/>
        </p:nvGrpSpPr>
        <p:grpSpPr>
          <a:xfrm>
            <a:off x="7350232" y="4254640"/>
            <a:ext cx="3072186" cy="600091"/>
            <a:chOff x="8177200" y="4623825"/>
            <a:chExt cx="1541875" cy="301175"/>
          </a:xfrm>
        </p:grpSpPr>
        <p:sp>
          <p:nvSpPr>
            <p:cNvPr id="769" name="Google Shape;769;p9"/>
            <p:cNvSpPr/>
            <p:nvPr/>
          </p:nvSpPr>
          <p:spPr>
            <a:xfrm>
              <a:off x="8177200" y="4813050"/>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accent4"/>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0" name="Google Shape;770;p9"/>
            <p:cNvSpPr/>
            <p:nvPr/>
          </p:nvSpPr>
          <p:spPr>
            <a:xfrm>
              <a:off x="8177200" y="4718438"/>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accent4"/>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1" name="Google Shape;771;p9"/>
            <p:cNvSpPr/>
            <p:nvPr/>
          </p:nvSpPr>
          <p:spPr>
            <a:xfrm>
              <a:off x="8177200" y="4623825"/>
              <a:ext cx="1541875" cy="111950"/>
            </a:xfrm>
            <a:custGeom>
              <a:avLst/>
              <a:gdLst/>
              <a:ahLst/>
              <a:cxnLst/>
              <a:rect l="l" t="t" r="r" b="b"/>
              <a:pathLst>
                <a:path w="61675" h="4478" fill="none" extrusionOk="0">
                  <a:moveTo>
                    <a:pt x="0" y="1858"/>
                  </a:moveTo>
                  <a:cubicBezTo>
                    <a:pt x="2929" y="12"/>
                    <a:pt x="6727" y="310"/>
                    <a:pt x="9335" y="2608"/>
                  </a:cubicBezTo>
                  <a:cubicBezTo>
                    <a:pt x="11466" y="4477"/>
                    <a:pt x="14657" y="4477"/>
                    <a:pt x="16788" y="2608"/>
                  </a:cubicBezTo>
                  <a:cubicBezTo>
                    <a:pt x="19741" y="0"/>
                    <a:pt x="24158" y="0"/>
                    <a:pt x="27111" y="2608"/>
                  </a:cubicBezTo>
                  <a:cubicBezTo>
                    <a:pt x="29242" y="4477"/>
                    <a:pt x="32433" y="4477"/>
                    <a:pt x="34564" y="2608"/>
                  </a:cubicBezTo>
                  <a:cubicBezTo>
                    <a:pt x="37517" y="0"/>
                    <a:pt x="41934" y="0"/>
                    <a:pt x="44887" y="2608"/>
                  </a:cubicBezTo>
                  <a:cubicBezTo>
                    <a:pt x="47018" y="4477"/>
                    <a:pt x="50209" y="4477"/>
                    <a:pt x="52352" y="2608"/>
                  </a:cubicBezTo>
                  <a:cubicBezTo>
                    <a:pt x="54948" y="310"/>
                    <a:pt x="58746" y="12"/>
                    <a:pt x="61675" y="1858"/>
                  </a:cubicBezTo>
                </a:path>
              </a:pathLst>
            </a:custGeom>
            <a:noFill/>
            <a:ln w="19050" cap="flat" cmpd="sng">
              <a:solidFill>
                <a:schemeClr val="accent4"/>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grpSp>
        <p:nvGrpSpPr>
          <p:cNvPr id="772" name="Google Shape;772;p9"/>
          <p:cNvGrpSpPr/>
          <p:nvPr/>
        </p:nvGrpSpPr>
        <p:grpSpPr>
          <a:xfrm>
            <a:off x="8439650" y="101138"/>
            <a:ext cx="1081431" cy="1081431"/>
            <a:chOff x="1653302" y="685777"/>
            <a:chExt cx="824828" cy="824828"/>
          </a:xfrm>
        </p:grpSpPr>
        <p:sp>
          <p:nvSpPr>
            <p:cNvPr id="773" name="Google Shape;773;p9"/>
            <p:cNvSpPr/>
            <p:nvPr/>
          </p:nvSpPr>
          <p:spPr>
            <a:xfrm>
              <a:off x="1685230" y="717705"/>
              <a:ext cx="792900" cy="792900"/>
            </a:xfrm>
            <a:prstGeom prst="donut">
              <a:avLst>
                <a:gd name="adj" fmla="val 22098"/>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4" name="Google Shape;774;p9"/>
            <p:cNvSpPr/>
            <p:nvPr/>
          </p:nvSpPr>
          <p:spPr>
            <a:xfrm>
              <a:off x="1653302" y="685777"/>
              <a:ext cx="792900" cy="792900"/>
            </a:xfrm>
            <a:prstGeom prst="donut">
              <a:avLst>
                <a:gd name="adj" fmla="val 22098"/>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775" name="Google Shape;775;p9"/>
          <p:cNvSpPr/>
          <p:nvPr/>
        </p:nvSpPr>
        <p:spPr>
          <a:xfrm>
            <a:off x="198050" y="-226278"/>
            <a:ext cx="784812" cy="754249"/>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6" name="Google Shape;776;p9"/>
          <p:cNvSpPr/>
          <p:nvPr/>
        </p:nvSpPr>
        <p:spPr>
          <a:xfrm rot="10800000">
            <a:off x="0" y="3614199"/>
            <a:ext cx="706701" cy="1412909"/>
          </a:xfrm>
          <a:custGeom>
            <a:avLst/>
            <a:gdLst/>
            <a:ahLst/>
            <a:cxnLst/>
            <a:rect l="l" t="t" r="r" b="b"/>
            <a:pathLst>
              <a:path w="20111" h="40208" extrusionOk="0">
                <a:moveTo>
                  <a:pt x="20111" y="0"/>
                </a:moveTo>
                <a:lnTo>
                  <a:pt x="1" y="20110"/>
                </a:lnTo>
                <a:lnTo>
                  <a:pt x="20111" y="40208"/>
                </a:lnTo>
                <a:lnTo>
                  <a:pt x="20111"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7" name="Google Shape;777;p9"/>
          <p:cNvSpPr/>
          <p:nvPr/>
        </p:nvSpPr>
        <p:spPr>
          <a:xfrm rot="10800000">
            <a:off x="105009" y="4119637"/>
            <a:ext cx="122217" cy="104612"/>
          </a:xfrm>
          <a:custGeom>
            <a:avLst/>
            <a:gdLst/>
            <a:ahLst/>
            <a:cxnLst/>
            <a:rect l="l" t="t" r="r" b="b"/>
            <a:pathLst>
              <a:path w="3478" h="2977" extrusionOk="0">
                <a:moveTo>
                  <a:pt x="1989" y="584"/>
                </a:moveTo>
                <a:cubicBezTo>
                  <a:pt x="2489" y="584"/>
                  <a:pt x="2882" y="989"/>
                  <a:pt x="2882" y="1477"/>
                </a:cubicBezTo>
                <a:cubicBezTo>
                  <a:pt x="2882" y="2016"/>
                  <a:pt x="2441" y="2376"/>
                  <a:pt x="1983" y="2376"/>
                </a:cubicBezTo>
                <a:cubicBezTo>
                  <a:pt x="1763" y="2376"/>
                  <a:pt x="1539" y="2293"/>
                  <a:pt x="1358" y="2108"/>
                </a:cubicBezTo>
                <a:cubicBezTo>
                  <a:pt x="798" y="1548"/>
                  <a:pt x="1191" y="584"/>
                  <a:pt x="1989" y="584"/>
                </a:cubicBezTo>
                <a:close/>
                <a:moveTo>
                  <a:pt x="1984" y="0"/>
                </a:moveTo>
                <a:cubicBezTo>
                  <a:pt x="1618" y="0"/>
                  <a:pt x="1245" y="136"/>
                  <a:pt x="941" y="441"/>
                </a:cubicBezTo>
                <a:cubicBezTo>
                  <a:pt x="1" y="1370"/>
                  <a:pt x="667" y="2977"/>
                  <a:pt x="1989" y="2977"/>
                </a:cubicBezTo>
                <a:cubicBezTo>
                  <a:pt x="2810" y="2977"/>
                  <a:pt x="3477" y="2310"/>
                  <a:pt x="3477" y="1489"/>
                </a:cubicBezTo>
                <a:cubicBezTo>
                  <a:pt x="3477" y="595"/>
                  <a:pt x="2747" y="0"/>
                  <a:pt x="198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78" name="Google Shape;778;p9"/>
          <p:cNvSpPr txBox="1"/>
          <p:nvPr>
            <p:ph type="title"/>
          </p:nvPr>
        </p:nvSpPr>
        <p:spPr>
          <a:xfrm>
            <a:off x="901450" y="2082353"/>
            <a:ext cx="3153000" cy="484200"/>
          </a:xfrm>
          <a:prstGeom prst="rect">
            <a:avLst/>
          </a:prstGeom>
          <a:solidFill>
            <a:schemeClr val="accent5"/>
          </a:solidFill>
        </p:spPr>
        <p:txBody>
          <a:bodyPr spcFirstLastPara="1" wrap="square" lIns="91425" tIns="91425" rIns="91425" bIns="91425" anchor="ctr" anchorCtr="0">
            <a:noAutofit/>
          </a:bodyPr>
          <a:lstStyle>
            <a:lvl1pPr lvl="0">
              <a:spcBef>
                <a:spcPts val="0"/>
              </a:spcBef>
              <a:spcAft>
                <a:spcPts val="0"/>
              </a:spcAft>
              <a:buSzPts val="2600"/>
              <a:buNone/>
              <a:defRPr>
                <a:highlight>
                  <a:schemeClr val="accent5"/>
                </a:highlight>
              </a:defRPr>
            </a:lvl1pPr>
            <a:lvl2pPr lvl="1" algn="ctr">
              <a:spcBef>
                <a:spcPts val="0"/>
              </a:spcBef>
              <a:spcAft>
                <a:spcPts val="0"/>
              </a:spcAft>
              <a:buSzPts val="2600"/>
              <a:buNone/>
              <a:defRPr/>
            </a:lvl2pPr>
            <a:lvl3pPr lvl="2" algn="ctr">
              <a:spcBef>
                <a:spcPts val="0"/>
              </a:spcBef>
              <a:spcAft>
                <a:spcPts val="0"/>
              </a:spcAft>
              <a:buSzPts val="2600"/>
              <a:buNone/>
              <a:defRPr/>
            </a:lvl3pPr>
            <a:lvl4pPr lvl="3" algn="ctr">
              <a:spcBef>
                <a:spcPts val="0"/>
              </a:spcBef>
              <a:spcAft>
                <a:spcPts val="0"/>
              </a:spcAft>
              <a:buSzPts val="2600"/>
              <a:buNone/>
              <a:defRPr/>
            </a:lvl4pPr>
            <a:lvl5pPr lvl="4" algn="ctr">
              <a:spcBef>
                <a:spcPts val="0"/>
              </a:spcBef>
              <a:spcAft>
                <a:spcPts val="0"/>
              </a:spcAft>
              <a:buSzPts val="2600"/>
              <a:buNone/>
              <a:defRPr/>
            </a:lvl5pPr>
            <a:lvl6pPr lvl="5" algn="ctr">
              <a:spcBef>
                <a:spcPts val="0"/>
              </a:spcBef>
              <a:spcAft>
                <a:spcPts val="0"/>
              </a:spcAft>
              <a:buSzPts val="2600"/>
              <a:buNone/>
              <a:defRPr/>
            </a:lvl6pPr>
            <a:lvl7pPr lvl="6" algn="ctr">
              <a:spcBef>
                <a:spcPts val="0"/>
              </a:spcBef>
              <a:spcAft>
                <a:spcPts val="0"/>
              </a:spcAft>
              <a:buSzPts val="2600"/>
              <a:buNone/>
              <a:defRPr/>
            </a:lvl7pPr>
            <a:lvl8pPr lvl="7" algn="ctr">
              <a:spcBef>
                <a:spcPts val="0"/>
              </a:spcBef>
              <a:spcAft>
                <a:spcPts val="0"/>
              </a:spcAft>
              <a:buSzPts val="2600"/>
              <a:buNone/>
              <a:defRPr/>
            </a:lvl8pPr>
            <a:lvl9pPr lvl="8" algn="ctr">
              <a:spcBef>
                <a:spcPts val="0"/>
              </a:spcBef>
              <a:spcAft>
                <a:spcPts val="0"/>
              </a:spcAft>
              <a:buSzPts val="2600"/>
              <a:buNone/>
              <a:defRPr/>
            </a:lvl9pPr>
          </a:lstStyle>
          <a:p/>
        </p:txBody>
      </p:sp>
      <p:sp>
        <p:nvSpPr>
          <p:cNvPr id="779" name="Google Shape;779;p9"/>
          <p:cNvSpPr txBox="1"/>
          <p:nvPr>
            <p:ph type="subTitle" idx="1"/>
          </p:nvPr>
        </p:nvSpPr>
        <p:spPr>
          <a:xfrm>
            <a:off x="901450" y="2831003"/>
            <a:ext cx="31530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780" name="Google Shape;780;p9"/>
          <p:cNvSpPr txBox="1"/>
          <p:nvPr>
            <p:ph type="title" idx="2" hasCustomPrompt="1"/>
          </p:nvPr>
        </p:nvSpPr>
        <p:spPr>
          <a:xfrm>
            <a:off x="1871800" y="1077397"/>
            <a:ext cx="1212300" cy="9582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12000"/>
              <a:buNone/>
              <a:defRPr sz="6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781" name="Shape 781"/>
        <p:cNvGrpSpPr/>
        <p:nvPr/>
      </p:nvGrpSpPr>
      <p:grpSpPr>
        <a:xfrm>
          <a:off x="0" y="0"/>
          <a:ext cx="0" cy="0"/>
          <a:chOff x="0" y="0"/>
          <a:chExt cx="0" cy="0"/>
        </a:xfrm>
      </p:grpSpPr>
      <p:sp>
        <p:nvSpPr>
          <p:cNvPr id="782" name="Google Shape;782;p10"/>
          <p:cNvSpPr/>
          <p:nvPr/>
        </p:nvSpPr>
        <p:spPr>
          <a:xfrm rot="-5400000">
            <a:off x="-40325" y="3660658"/>
            <a:ext cx="402900" cy="20526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3" name="Google Shape;783;p10"/>
          <p:cNvSpPr/>
          <p:nvPr/>
        </p:nvSpPr>
        <p:spPr>
          <a:xfrm>
            <a:off x="-400752" y="338888"/>
            <a:ext cx="696059" cy="668953"/>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4" name="Google Shape;784;p10"/>
          <p:cNvSpPr/>
          <p:nvPr/>
        </p:nvSpPr>
        <p:spPr>
          <a:xfrm>
            <a:off x="-400752" y="387013"/>
            <a:ext cx="696059" cy="668953"/>
          </a:xfrm>
          <a:custGeom>
            <a:avLst/>
            <a:gdLst/>
            <a:ahLst/>
            <a:cxnLst/>
            <a:rect l="l" t="t" r="r" b="b"/>
            <a:pathLst>
              <a:path w="21647" h="20804" extrusionOk="0">
                <a:moveTo>
                  <a:pt x="4732" y="1"/>
                </a:moveTo>
                <a:cubicBezTo>
                  <a:pt x="3629" y="1"/>
                  <a:pt x="2525" y="420"/>
                  <a:pt x="1680" y="1260"/>
                </a:cubicBezTo>
                <a:cubicBezTo>
                  <a:pt x="1" y="2951"/>
                  <a:pt x="1" y="5677"/>
                  <a:pt x="1680" y="7356"/>
                </a:cubicBezTo>
                <a:lnTo>
                  <a:pt x="4728" y="10404"/>
                </a:lnTo>
                <a:lnTo>
                  <a:pt x="1680" y="13452"/>
                </a:lnTo>
                <a:cubicBezTo>
                  <a:pt x="1" y="15131"/>
                  <a:pt x="1" y="17857"/>
                  <a:pt x="1680" y="19536"/>
                </a:cubicBezTo>
                <a:cubicBezTo>
                  <a:pt x="2525" y="20375"/>
                  <a:pt x="3629" y="20795"/>
                  <a:pt x="4732" y="20795"/>
                </a:cubicBezTo>
                <a:cubicBezTo>
                  <a:pt x="5835" y="20795"/>
                  <a:pt x="6936" y="20375"/>
                  <a:pt x="7776" y="19536"/>
                </a:cubicBezTo>
                <a:lnTo>
                  <a:pt x="10824" y="16500"/>
                </a:lnTo>
                <a:lnTo>
                  <a:pt x="13872" y="19536"/>
                </a:lnTo>
                <a:cubicBezTo>
                  <a:pt x="14711" y="20381"/>
                  <a:pt x="15812" y="20804"/>
                  <a:pt x="16914" y="20804"/>
                </a:cubicBezTo>
                <a:cubicBezTo>
                  <a:pt x="18015" y="20804"/>
                  <a:pt x="19116" y="20381"/>
                  <a:pt x="19956" y="19536"/>
                </a:cubicBezTo>
                <a:cubicBezTo>
                  <a:pt x="21647" y="17857"/>
                  <a:pt x="21647" y="15131"/>
                  <a:pt x="19956" y="13452"/>
                </a:cubicBezTo>
                <a:lnTo>
                  <a:pt x="16920" y="10404"/>
                </a:lnTo>
                <a:lnTo>
                  <a:pt x="19956" y="7356"/>
                </a:lnTo>
                <a:cubicBezTo>
                  <a:pt x="21635" y="5677"/>
                  <a:pt x="21635" y="2951"/>
                  <a:pt x="19956" y="1260"/>
                </a:cubicBezTo>
                <a:cubicBezTo>
                  <a:pt x="19116" y="420"/>
                  <a:pt x="18015" y="1"/>
                  <a:pt x="16914" y="1"/>
                </a:cubicBezTo>
                <a:cubicBezTo>
                  <a:pt x="15812" y="1"/>
                  <a:pt x="14711" y="420"/>
                  <a:pt x="13872" y="1260"/>
                </a:cubicBezTo>
                <a:lnTo>
                  <a:pt x="10824" y="4308"/>
                </a:lnTo>
                <a:lnTo>
                  <a:pt x="7776" y="1260"/>
                </a:lnTo>
                <a:cubicBezTo>
                  <a:pt x="6936" y="420"/>
                  <a:pt x="5835" y="1"/>
                  <a:pt x="4732" y="1"/>
                </a:cubicBezTo>
                <a:close/>
              </a:path>
            </a:pathLst>
          </a:cu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p>
        </p:txBody>
      </p:sp>
      <p:grpSp>
        <p:nvGrpSpPr>
          <p:cNvPr id="785" name="Google Shape;785;p10"/>
          <p:cNvGrpSpPr/>
          <p:nvPr/>
        </p:nvGrpSpPr>
        <p:grpSpPr>
          <a:xfrm>
            <a:off x="-199875" y="4291675"/>
            <a:ext cx="804875" cy="395875"/>
            <a:chOff x="583100" y="2948450"/>
            <a:chExt cx="804875" cy="395875"/>
          </a:xfrm>
        </p:grpSpPr>
        <p:sp>
          <p:nvSpPr>
            <p:cNvPr id="786" name="Google Shape;786;p10"/>
            <p:cNvSpPr/>
            <p:nvPr/>
          </p:nvSpPr>
          <p:spPr>
            <a:xfrm>
              <a:off x="583100"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7" y="1456"/>
                    <a:pt x="742" y="1395"/>
                    <a:pt x="608" y="1261"/>
                  </a:cubicBezTo>
                  <a:cubicBezTo>
                    <a:pt x="191" y="844"/>
                    <a:pt x="489" y="142"/>
                    <a:pt x="1072" y="142"/>
                  </a:cubicBezTo>
                  <a:close/>
                  <a:moveTo>
                    <a:pt x="1070" y="1"/>
                  </a:moveTo>
                  <a:cubicBezTo>
                    <a:pt x="875" y="1"/>
                    <a:pt x="675" y="74"/>
                    <a:pt x="512" y="237"/>
                  </a:cubicBezTo>
                  <a:cubicBezTo>
                    <a:pt x="0" y="737"/>
                    <a:pt x="358" y="1594"/>
                    <a:pt x="1072" y="1594"/>
                  </a:cubicBezTo>
                  <a:cubicBezTo>
                    <a:pt x="1512"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7" name="Google Shape;787;p10"/>
            <p:cNvSpPr/>
            <p:nvPr/>
          </p:nvSpPr>
          <p:spPr>
            <a:xfrm>
              <a:off x="709600"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9" y="1456"/>
                  </a:cubicBezTo>
                  <a:cubicBezTo>
                    <a:pt x="896" y="1456"/>
                    <a:pt x="730" y="1395"/>
                    <a:pt x="596" y="1261"/>
                  </a:cubicBezTo>
                  <a:cubicBezTo>
                    <a:pt x="179" y="844"/>
                    <a:pt x="477" y="142"/>
                    <a:pt x="1060" y="142"/>
                  </a:cubicBezTo>
                  <a:close/>
                  <a:moveTo>
                    <a:pt x="1061" y="1"/>
                  </a:moveTo>
                  <a:cubicBezTo>
                    <a:pt x="864" y="1"/>
                    <a:pt x="663" y="74"/>
                    <a:pt x="501" y="237"/>
                  </a:cubicBezTo>
                  <a:cubicBezTo>
                    <a:pt x="1"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8" name="Google Shape;788;p10"/>
            <p:cNvSpPr/>
            <p:nvPr/>
          </p:nvSpPr>
          <p:spPr>
            <a:xfrm>
              <a:off x="835800" y="2948450"/>
              <a:ext cx="46775" cy="39875"/>
            </a:xfrm>
            <a:custGeom>
              <a:avLst/>
              <a:gdLst/>
              <a:ahLst/>
              <a:cxnLst/>
              <a:rect l="l" t="t" r="r" b="b"/>
              <a:pathLst>
                <a:path w="1871" h="1595" extrusionOk="0">
                  <a:moveTo>
                    <a:pt x="1072" y="142"/>
                  </a:moveTo>
                  <a:cubicBezTo>
                    <a:pt x="1430" y="142"/>
                    <a:pt x="1727" y="427"/>
                    <a:pt x="1727" y="797"/>
                  </a:cubicBezTo>
                  <a:cubicBezTo>
                    <a:pt x="1727" y="1192"/>
                    <a:pt x="1405" y="1456"/>
                    <a:pt x="1068" y="1456"/>
                  </a:cubicBezTo>
                  <a:cubicBezTo>
                    <a:pt x="907" y="1456"/>
                    <a:pt x="743" y="1395"/>
                    <a:pt x="608" y="1261"/>
                  </a:cubicBezTo>
                  <a:cubicBezTo>
                    <a:pt x="191" y="844"/>
                    <a:pt x="489" y="142"/>
                    <a:pt x="1072" y="142"/>
                  </a:cubicBezTo>
                  <a:close/>
                  <a:moveTo>
                    <a:pt x="1070" y="1"/>
                  </a:moveTo>
                  <a:cubicBezTo>
                    <a:pt x="875" y="1"/>
                    <a:pt x="676"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89" name="Google Shape;789;p10"/>
            <p:cNvSpPr/>
            <p:nvPr/>
          </p:nvSpPr>
          <p:spPr>
            <a:xfrm>
              <a:off x="962300" y="2948450"/>
              <a:ext cx="46475" cy="39875"/>
            </a:xfrm>
            <a:custGeom>
              <a:avLst/>
              <a:gdLst/>
              <a:ahLst/>
              <a:cxnLst/>
              <a:rect l="l" t="t" r="r" b="b"/>
              <a:pathLst>
                <a:path w="1859" h="1595" extrusionOk="0">
                  <a:moveTo>
                    <a:pt x="1061" y="142"/>
                  </a:moveTo>
                  <a:cubicBezTo>
                    <a:pt x="1430" y="142"/>
                    <a:pt x="1715" y="427"/>
                    <a:pt x="1727" y="797"/>
                  </a:cubicBezTo>
                  <a:cubicBezTo>
                    <a:pt x="1727" y="1192"/>
                    <a:pt x="1400" y="1456"/>
                    <a:pt x="1059" y="1456"/>
                  </a:cubicBezTo>
                  <a:cubicBezTo>
                    <a:pt x="896" y="1456"/>
                    <a:pt x="731" y="1395"/>
                    <a:pt x="596" y="1261"/>
                  </a:cubicBezTo>
                  <a:cubicBezTo>
                    <a:pt x="180" y="844"/>
                    <a:pt x="477" y="142"/>
                    <a:pt x="1061" y="142"/>
                  </a:cubicBezTo>
                  <a:close/>
                  <a:moveTo>
                    <a:pt x="1061" y="1"/>
                  </a:moveTo>
                  <a:cubicBezTo>
                    <a:pt x="865" y="1"/>
                    <a:pt x="664" y="74"/>
                    <a:pt x="501" y="237"/>
                  </a:cubicBezTo>
                  <a:cubicBezTo>
                    <a:pt x="1" y="737"/>
                    <a:pt x="358" y="1594"/>
                    <a:pt x="1061"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0" name="Google Shape;790;p10"/>
            <p:cNvSpPr/>
            <p:nvPr/>
          </p:nvSpPr>
          <p:spPr>
            <a:xfrm>
              <a:off x="10885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7" y="1456"/>
                  </a:cubicBezTo>
                  <a:cubicBezTo>
                    <a:pt x="906" y="1456"/>
                    <a:pt x="742" y="1395"/>
                    <a:pt x="607" y="1261"/>
                  </a:cubicBezTo>
                  <a:cubicBezTo>
                    <a:pt x="191" y="844"/>
                    <a:pt x="488" y="142"/>
                    <a:pt x="1072" y="142"/>
                  </a:cubicBezTo>
                  <a:close/>
                  <a:moveTo>
                    <a:pt x="1070" y="1"/>
                  </a:moveTo>
                  <a:cubicBezTo>
                    <a:pt x="874" y="1"/>
                    <a:pt x="675" y="74"/>
                    <a:pt x="512" y="237"/>
                  </a:cubicBezTo>
                  <a:cubicBezTo>
                    <a:pt x="0" y="737"/>
                    <a:pt x="357" y="1594"/>
                    <a:pt x="1072" y="1594"/>
                  </a:cubicBezTo>
                  <a:cubicBezTo>
                    <a:pt x="1512" y="1582"/>
                    <a:pt x="1858" y="1237"/>
                    <a:pt x="1869" y="797"/>
                  </a:cubicBezTo>
                  <a:cubicBezTo>
                    <a:pt x="1861" y="315"/>
                    <a:pt x="1474"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1" name="Google Shape;791;p10"/>
            <p:cNvSpPr/>
            <p:nvPr/>
          </p:nvSpPr>
          <p:spPr>
            <a:xfrm>
              <a:off x="1215025" y="2948450"/>
              <a:ext cx="46450" cy="39875"/>
            </a:xfrm>
            <a:custGeom>
              <a:avLst/>
              <a:gdLst/>
              <a:ahLst/>
              <a:cxnLst/>
              <a:rect l="l" t="t" r="r" b="b"/>
              <a:pathLst>
                <a:path w="1858" h="1595" extrusionOk="0">
                  <a:moveTo>
                    <a:pt x="1060" y="142"/>
                  </a:moveTo>
                  <a:cubicBezTo>
                    <a:pt x="1429" y="142"/>
                    <a:pt x="1715" y="427"/>
                    <a:pt x="1727" y="797"/>
                  </a:cubicBezTo>
                  <a:cubicBezTo>
                    <a:pt x="1727" y="1192"/>
                    <a:pt x="1399" y="1456"/>
                    <a:pt x="1058" y="1456"/>
                  </a:cubicBezTo>
                  <a:cubicBezTo>
                    <a:pt x="896" y="1456"/>
                    <a:pt x="730" y="1395"/>
                    <a:pt x="596" y="1261"/>
                  </a:cubicBezTo>
                  <a:cubicBezTo>
                    <a:pt x="179" y="844"/>
                    <a:pt x="477" y="142"/>
                    <a:pt x="1060" y="142"/>
                  </a:cubicBezTo>
                  <a:close/>
                  <a:moveTo>
                    <a:pt x="1061" y="1"/>
                  </a:moveTo>
                  <a:cubicBezTo>
                    <a:pt x="864" y="1"/>
                    <a:pt x="663" y="74"/>
                    <a:pt x="500" y="237"/>
                  </a:cubicBezTo>
                  <a:cubicBezTo>
                    <a:pt x="0" y="737"/>
                    <a:pt x="358" y="1594"/>
                    <a:pt x="1060" y="1594"/>
                  </a:cubicBezTo>
                  <a:cubicBezTo>
                    <a:pt x="1501" y="1582"/>
                    <a:pt x="1858" y="1237"/>
                    <a:pt x="1858" y="797"/>
                  </a:cubicBezTo>
                  <a:cubicBezTo>
                    <a:pt x="1858" y="315"/>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2" name="Google Shape;792;p10"/>
            <p:cNvSpPr/>
            <p:nvPr/>
          </p:nvSpPr>
          <p:spPr>
            <a:xfrm>
              <a:off x="1341225" y="2948450"/>
              <a:ext cx="46750" cy="39875"/>
            </a:xfrm>
            <a:custGeom>
              <a:avLst/>
              <a:gdLst/>
              <a:ahLst/>
              <a:cxnLst/>
              <a:rect l="l" t="t" r="r" b="b"/>
              <a:pathLst>
                <a:path w="1870" h="1595" extrusionOk="0">
                  <a:moveTo>
                    <a:pt x="1072" y="142"/>
                  </a:moveTo>
                  <a:cubicBezTo>
                    <a:pt x="1429" y="142"/>
                    <a:pt x="1727" y="427"/>
                    <a:pt x="1727" y="797"/>
                  </a:cubicBezTo>
                  <a:cubicBezTo>
                    <a:pt x="1727" y="1192"/>
                    <a:pt x="1405" y="1456"/>
                    <a:pt x="1068" y="1456"/>
                  </a:cubicBezTo>
                  <a:cubicBezTo>
                    <a:pt x="907" y="1456"/>
                    <a:pt x="742" y="1395"/>
                    <a:pt x="608" y="1261"/>
                  </a:cubicBezTo>
                  <a:cubicBezTo>
                    <a:pt x="191" y="844"/>
                    <a:pt x="489" y="142"/>
                    <a:pt x="1072" y="142"/>
                  </a:cubicBezTo>
                  <a:close/>
                  <a:moveTo>
                    <a:pt x="1070" y="1"/>
                  </a:moveTo>
                  <a:cubicBezTo>
                    <a:pt x="875" y="1"/>
                    <a:pt x="675" y="74"/>
                    <a:pt x="513" y="237"/>
                  </a:cubicBezTo>
                  <a:cubicBezTo>
                    <a:pt x="1" y="737"/>
                    <a:pt x="358" y="1594"/>
                    <a:pt x="1072" y="1594"/>
                  </a:cubicBezTo>
                  <a:cubicBezTo>
                    <a:pt x="1513" y="1582"/>
                    <a:pt x="1858" y="1237"/>
                    <a:pt x="1870" y="797"/>
                  </a:cubicBezTo>
                  <a:cubicBezTo>
                    <a:pt x="1862" y="315"/>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3" name="Google Shape;793;p10"/>
            <p:cNvSpPr/>
            <p:nvPr/>
          </p:nvSpPr>
          <p:spPr>
            <a:xfrm>
              <a:off x="583100"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8" y="1265"/>
                  </a:cubicBezTo>
                  <a:cubicBezTo>
                    <a:pt x="191" y="849"/>
                    <a:pt x="489" y="146"/>
                    <a:pt x="1072" y="146"/>
                  </a:cubicBezTo>
                  <a:close/>
                  <a:moveTo>
                    <a:pt x="1073" y="0"/>
                  </a:moveTo>
                  <a:cubicBezTo>
                    <a:pt x="876" y="0"/>
                    <a:pt x="675" y="75"/>
                    <a:pt x="512" y="242"/>
                  </a:cubicBezTo>
                  <a:cubicBezTo>
                    <a:pt x="0" y="742"/>
                    <a:pt x="358" y="1599"/>
                    <a:pt x="1072" y="1599"/>
                  </a:cubicBezTo>
                  <a:cubicBezTo>
                    <a:pt x="1512"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4" name="Google Shape;794;p10"/>
            <p:cNvSpPr/>
            <p:nvPr/>
          </p:nvSpPr>
          <p:spPr>
            <a:xfrm>
              <a:off x="709600"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1" y="242"/>
                  </a:cubicBezTo>
                  <a:cubicBezTo>
                    <a:pt x="1"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5" name="Google Shape;795;p10"/>
            <p:cNvSpPr/>
            <p:nvPr/>
          </p:nvSpPr>
          <p:spPr>
            <a:xfrm>
              <a:off x="835800" y="3067100"/>
              <a:ext cx="46775" cy="39975"/>
            </a:xfrm>
            <a:custGeom>
              <a:avLst/>
              <a:gdLst/>
              <a:ahLst/>
              <a:cxnLst/>
              <a:rect l="l" t="t" r="r" b="b"/>
              <a:pathLst>
                <a:path w="1871" h="1599" extrusionOk="0">
                  <a:moveTo>
                    <a:pt x="1072" y="146"/>
                  </a:moveTo>
                  <a:cubicBezTo>
                    <a:pt x="1430" y="146"/>
                    <a:pt x="1727" y="432"/>
                    <a:pt x="1727" y="801"/>
                  </a:cubicBezTo>
                  <a:cubicBezTo>
                    <a:pt x="1727" y="1196"/>
                    <a:pt x="1400" y="1460"/>
                    <a:pt x="1063" y="1460"/>
                  </a:cubicBezTo>
                  <a:cubicBezTo>
                    <a:pt x="902" y="1460"/>
                    <a:pt x="739" y="1400"/>
                    <a:pt x="608" y="1265"/>
                  </a:cubicBezTo>
                  <a:cubicBezTo>
                    <a:pt x="191" y="849"/>
                    <a:pt x="489" y="146"/>
                    <a:pt x="1072" y="146"/>
                  </a:cubicBezTo>
                  <a:close/>
                  <a:moveTo>
                    <a:pt x="1073" y="0"/>
                  </a:moveTo>
                  <a:cubicBezTo>
                    <a:pt x="876" y="0"/>
                    <a:pt x="676"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6" name="Google Shape;796;p10"/>
            <p:cNvSpPr/>
            <p:nvPr/>
          </p:nvSpPr>
          <p:spPr>
            <a:xfrm>
              <a:off x="962300" y="3067100"/>
              <a:ext cx="46475" cy="39975"/>
            </a:xfrm>
            <a:custGeom>
              <a:avLst/>
              <a:gdLst/>
              <a:ahLst/>
              <a:cxnLst/>
              <a:rect l="l" t="t" r="r" b="b"/>
              <a:pathLst>
                <a:path w="1859" h="1599" extrusionOk="0">
                  <a:moveTo>
                    <a:pt x="1061" y="146"/>
                  </a:moveTo>
                  <a:cubicBezTo>
                    <a:pt x="1430" y="146"/>
                    <a:pt x="1727" y="432"/>
                    <a:pt x="1727" y="801"/>
                  </a:cubicBezTo>
                  <a:cubicBezTo>
                    <a:pt x="1719" y="1196"/>
                    <a:pt x="1395" y="1460"/>
                    <a:pt x="1056" y="1460"/>
                  </a:cubicBezTo>
                  <a:cubicBezTo>
                    <a:pt x="895" y="1460"/>
                    <a:pt x="731" y="1400"/>
                    <a:pt x="596" y="1265"/>
                  </a:cubicBezTo>
                  <a:cubicBezTo>
                    <a:pt x="180" y="849"/>
                    <a:pt x="477" y="146"/>
                    <a:pt x="1061" y="146"/>
                  </a:cubicBezTo>
                  <a:close/>
                  <a:moveTo>
                    <a:pt x="1061" y="0"/>
                  </a:moveTo>
                  <a:cubicBezTo>
                    <a:pt x="865" y="0"/>
                    <a:pt x="664" y="75"/>
                    <a:pt x="501" y="242"/>
                  </a:cubicBezTo>
                  <a:cubicBezTo>
                    <a:pt x="1" y="742"/>
                    <a:pt x="358" y="1599"/>
                    <a:pt x="1061" y="1599"/>
                  </a:cubicBezTo>
                  <a:cubicBezTo>
                    <a:pt x="1501" y="1587"/>
                    <a:pt x="1858" y="1242"/>
                    <a:pt x="1858" y="801"/>
                  </a:cubicBezTo>
                  <a:cubicBezTo>
                    <a:pt x="1858" y="320"/>
                    <a:pt x="1469"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7" name="Google Shape;797;p10"/>
            <p:cNvSpPr/>
            <p:nvPr/>
          </p:nvSpPr>
          <p:spPr>
            <a:xfrm>
              <a:off x="1088525" y="3067100"/>
              <a:ext cx="46750" cy="39975"/>
            </a:xfrm>
            <a:custGeom>
              <a:avLst/>
              <a:gdLst/>
              <a:ahLst/>
              <a:cxnLst/>
              <a:rect l="l" t="t" r="r" b="b"/>
              <a:pathLst>
                <a:path w="1870" h="1599" extrusionOk="0">
                  <a:moveTo>
                    <a:pt x="1072" y="146"/>
                  </a:moveTo>
                  <a:cubicBezTo>
                    <a:pt x="1429" y="146"/>
                    <a:pt x="1727" y="432"/>
                    <a:pt x="1727" y="801"/>
                  </a:cubicBezTo>
                  <a:cubicBezTo>
                    <a:pt x="1727" y="1196"/>
                    <a:pt x="1399" y="1460"/>
                    <a:pt x="1062" y="1460"/>
                  </a:cubicBezTo>
                  <a:cubicBezTo>
                    <a:pt x="901" y="1460"/>
                    <a:pt x="738" y="1400"/>
                    <a:pt x="607" y="1265"/>
                  </a:cubicBezTo>
                  <a:cubicBezTo>
                    <a:pt x="191" y="849"/>
                    <a:pt x="488" y="146"/>
                    <a:pt x="1072" y="146"/>
                  </a:cubicBezTo>
                  <a:close/>
                  <a:moveTo>
                    <a:pt x="1073" y="0"/>
                  </a:moveTo>
                  <a:cubicBezTo>
                    <a:pt x="876" y="0"/>
                    <a:pt x="675" y="75"/>
                    <a:pt x="512" y="242"/>
                  </a:cubicBezTo>
                  <a:cubicBezTo>
                    <a:pt x="0" y="742"/>
                    <a:pt x="357" y="1599"/>
                    <a:pt x="1072" y="1599"/>
                  </a:cubicBezTo>
                  <a:cubicBezTo>
                    <a:pt x="1512" y="1587"/>
                    <a:pt x="1858" y="1242"/>
                    <a:pt x="1869" y="801"/>
                  </a:cubicBezTo>
                  <a:cubicBezTo>
                    <a:pt x="1869"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8" name="Google Shape;798;p10"/>
            <p:cNvSpPr/>
            <p:nvPr/>
          </p:nvSpPr>
          <p:spPr>
            <a:xfrm>
              <a:off x="1215025" y="3067100"/>
              <a:ext cx="46450" cy="39975"/>
            </a:xfrm>
            <a:custGeom>
              <a:avLst/>
              <a:gdLst/>
              <a:ahLst/>
              <a:cxnLst/>
              <a:rect l="l" t="t" r="r" b="b"/>
              <a:pathLst>
                <a:path w="1858" h="1599" extrusionOk="0">
                  <a:moveTo>
                    <a:pt x="1060" y="146"/>
                  </a:moveTo>
                  <a:cubicBezTo>
                    <a:pt x="1429" y="146"/>
                    <a:pt x="1727" y="432"/>
                    <a:pt x="1727" y="801"/>
                  </a:cubicBezTo>
                  <a:cubicBezTo>
                    <a:pt x="1719" y="1196"/>
                    <a:pt x="1394" y="1460"/>
                    <a:pt x="1056" y="1460"/>
                  </a:cubicBezTo>
                  <a:cubicBezTo>
                    <a:pt x="895" y="1460"/>
                    <a:pt x="730" y="1400"/>
                    <a:pt x="596" y="1265"/>
                  </a:cubicBezTo>
                  <a:cubicBezTo>
                    <a:pt x="179" y="849"/>
                    <a:pt x="477" y="146"/>
                    <a:pt x="1060" y="146"/>
                  </a:cubicBezTo>
                  <a:close/>
                  <a:moveTo>
                    <a:pt x="1061" y="0"/>
                  </a:moveTo>
                  <a:cubicBezTo>
                    <a:pt x="864" y="0"/>
                    <a:pt x="663" y="75"/>
                    <a:pt x="500" y="242"/>
                  </a:cubicBezTo>
                  <a:cubicBezTo>
                    <a:pt x="0" y="742"/>
                    <a:pt x="358" y="1599"/>
                    <a:pt x="1060" y="1599"/>
                  </a:cubicBezTo>
                  <a:cubicBezTo>
                    <a:pt x="1501" y="1587"/>
                    <a:pt x="1858" y="1242"/>
                    <a:pt x="1858" y="801"/>
                  </a:cubicBezTo>
                  <a:cubicBezTo>
                    <a:pt x="1858" y="320"/>
                    <a:pt x="1468" y="0"/>
                    <a:pt x="1061"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799" name="Google Shape;799;p10"/>
            <p:cNvSpPr/>
            <p:nvPr/>
          </p:nvSpPr>
          <p:spPr>
            <a:xfrm>
              <a:off x="1341225" y="3067100"/>
              <a:ext cx="46750" cy="39975"/>
            </a:xfrm>
            <a:custGeom>
              <a:avLst/>
              <a:gdLst/>
              <a:ahLst/>
              <a:cxnLst/>
              <a:rect l="l" t="t" r="r" b="b"/>
              <a:pathLst>
                <a:path w="1870" h="1599" extrusionOk="0">
                  <a:moveTo>
                    <a:pt x="1072" y="146"/>
                  </a:moveTo>
                  <a:cubicBezTo>
                    <a:pt x="1429" y="146"/>
                    <a:pt x="1727" y="432"/>
                    <a:pt x="1727" y="801"/>
                  </a:cubicBezTo>
                  <a:cubicBezTo>
                    <a:pt x="1727" y="1196"/>
                    <a:pt x="1400" y="1460"/>
                    <a:pt x="1062" y="1460"/>
                  </a:cubicBezTo>
                  <a:cubicBezTo>
                    <a:pt x="902" y="1460"/>
                    <a:pt x="739" y="1400"/>
                    <a:pt x="608" y="1265"/>
                  </a:cubicBezTo>
                  <a:cubicBezTo>
                    <a:pt x="191" y="849"/>
                    <a:pt x="489" y="146"/>
                    <a:pt x="1072" y="146"/>
                  </a:cubicBezTo>
                  <a:close/>
                  <a:moveTo>
                    <a:pt x="1073" y="0"/>
                  </a:moveTo>
                  <a:cubicBezTo>
                    <a:pt x="876" y="0"/>
                    <a:pt x="675" y="75"/>
                    <a:pt x="513" y="242"/>
                  </a:cubicBezTo>
                  <a:cubicBezTo>
                    <a:pt x="1" y="742"/>
                    <a:pt x="358" y="1599"/>
                    <a:pt x="1072" y="1599"/>
                  </a:cubicBezTo>
                  <a:cubicBezTo>
                    <a:pt x="1513" y="1587"/>
                    <a:pt x="1858" y="1242"/>
                    <a:pt x="1870" y="801"/>
                  </a:cubicBezTo>
                  <a:cubicBezTo>
                    <a:pt x="1870" y="320"/>
                    <a:pt x="1480" y="0"/>
                    <a:pt x="1073"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0" name="Google Shape;800;p10"/>
            <p:cNvSpPr/>
            <p:nvPr/>
          </p:nvSpPr>
          <p:spPr>
            <a:xfrm>
              <a:off x="583100"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7" y="1461"/>
                    <a:pt x="742" y="1401"/>
                    <a:pt x="608" y="1266"/>
                  </a:cubicBezTo>
                  <a:cubicBezTo>
                    <a:pt x="191" y="849"/>
                    <a:pt x="489" y="147"/>
                    <a:pt x="1072" y="147"/>
                  </a:cubicBezTo>
                  <a:close/>
                  <a:moveTo>
                    <a:pt x="1070" y="1"/>
                  </a:moveTo>
                  <a:cubicBezTo>
                    <a:pt x="875" y="1"/>
                    <a:pt x="675" y="75"/>
                    <a:pt x="512" y="242"/>
                  </a:cubicBezTo>
                  <a:cubicBezTo>
                    <a:pt x="0" y="742"/>
                    <a:pt x="358" y="1599"/>
                    <a:pt x="1072" y="1599"/>
                  </a:cubicBezTo>
                  <a:cubicBezTo>
                    <a:pt x="1512"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1" name="Google Shape;801;p10"/>
            <p:cNvSpPr/>
            <p:nvPr/>
          </p:nvSpPr>
          <p:spPr>
            <a:xfrm>
              <a:off x="709600"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9" y="1461"/>
                  </a:cubicBezTo>
                  <a:cubicBezTo>
                    <a:pt x="896" y="1461"/>
                    <a:pt x="730" y="1401"/>
                    <a:pt x="596" y="1266"/>
                  </a:cubicBezTo>
                  <a:cubicBezTo>
                    <a:pt x="179" y="849"/>
                    <a:pt x="477" y="147"/>
                    <a:pt x="1060" y="147"/>
                  </a:cubicBezTo>
                  <a:close/>
                  <a:moveTo>
                    <a:pt x="1061" y="1"/>
                  </a:moveTo>
                  <a:cubicBezTo>
                    <a:pt x="864" y="1"/>
                    <a:pt x="663" y="75"/>
                    <a:pt x="501" y="242"/>
                  </a:cubicBezTo>
                  <a:cubicBezTo>
                    <a:pt x="1"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2" name="Google Shape;802;p10"/>
            <p:cNvSpPr/>
            <p:nvPr/>
          </p:nvSpPr>
          <p:spPr>
            <a:xfrm>
              <a:off x="835800" y="3185850"/>
              <a:ext cx="46775" cy="40000"/>
            </a:xfrm>
            <a:custGeom>
              <a:avLst/>
              <a:gdLst/>
              <a:ahLst/>
              <a:cxnLst/>
              <a:rect l="l" t="t" r="r" b="b"/>
              <a:pathLst>
                <a:path w="1871" h="1600" extrusionOk="0">
                  <a:moveTo>
                    <a:pt x="1072" y="147"/>
                  </a:moveTo>
                  <a:cubicBezTo>
                    <a:pt x="1430" y="147"/>
                    <a:pt x="1727" y="433"/>
                    <a:pt x="1727" y="802"/>
                  </a:cubicBezTo>
                  <a:cubicBezTo>
                    <a:pt x="1727" y="1197"/>
                    <a:pt x="1405" y="1461"/>
                    <a:pt x="1068" y="1461"/>
                  </a:cubicBezTo>
                  <a:cubicBezTo>
                    <a:pt x="907" y="1461"/>
                    <a:pt x="743" y="1401"/>
                    <a:pt x="608" y="1266"/>
                  </a:cubicBezTo>
                  <a:cubicBezTo>
                    <a:pt x="191" y="849"/>
                    <a:pt x="489" y="147"/>
                    <a:pt x="1072" y="147"/>
                  </a:cubicBezTo>
                  <a:close/>
                  <a:moveTo>
                    <a:pt x="1071" y="1"/>
                  </a:moveTo>
                  <a:cubicBezTo>
                    <a:pt x="875" y="1"/>
                    <a:pt x="676" y="75"/>
                    <a:pt x="513" y="242"/>
                  </a:cubicBezTo>
                  <a:cubicBezTo>
                    <a:pt x="1" y="742"/>
                    <a:pt x="358" y="1599"/>
                    <a:pt x="1072" y="1599"/>
                  </a:cubicBezTo>
                  <a:cubicBezTo>
                    <a:pt x="1513" y="1588"/>
                    <a:pt x="1858" y="1242"/>
                    <a:pt x="1870" y="802"/>
                  </a:cubicBezTo>
                  <a:cubicBezTo>
                    <a:pt x="1862" y="320"/>
                    <a:pt x="1475" y="1"/>
                    <a:pt x="107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3" name="Google Shape;803;p10"/>
            <p:cNvSpPr/>
            <p:nvPr/>
          </p:nvSpPr>
          <p:spPr>
            <a:xfrm>
              <a:off x="962300" y="3185850"/>
              <a:ext cx="46475" cy="40000"/>
            </a:xfrm>
            <a:custGeom>
              <a:avLst/>
              <a:gdLst/>
              <a:ahLst/>
              <a:cxnLst/>
              <a:rect l="l" t="t" r="r" b="b"/>
              <a:pathLst>
                <a:path w="1859" h="1600" extrusionOk="0">
                  <a:moveTo>
                    <a:pt x="1061" y="147"/>
                  </a:moveTo>
                  <a:cubicBezTo>
                    <a:pt x="1430" y="147"/>
                    <a:pt x="1715" y="433"/>
                    <a:pt x="1727" y="802"/>
                  </a:cubicBezTo>
                  <a:cubicBezTo>
                    <a:pt x="1727" y="1197"/>
                    <a:pt x="1400" y="1461"/>
                    <a:pt x="1059" y="1461"/>
                  </a:cubicBezTo>
                  <a:cubicBezTo>
                    <a:pt x="896" y="1461"/>
                    <a:pt x="731" y="1401"/>
                    <a:pt x="596" y="1266"/>
                  </a:cubicBezTo>
                  <a:cubicBezTo>
                    <a:pt x="180" y="849"/>
                    <a:pt x="477" y="147"/>
                    <a:pt x="1061" y="147"/>
                  </a:cubicBezTo>
                  <a:close/>
                  <a:moveTo>
                    <a:pt x="1061" y="1"/>
                  </a:moveTo>
                  <a:cubicBezTo>
                    <a:pt x="865" y="1"/>
                    <a:pt x="664" y="75"/>
                    <a:pt x="501" y="242"/>
                  </a:cubicBezTo>
                  <a:cubicBezTo>
                    <a:pt x="1" y="742"/>
                    <a:pt x="358" y="1599"/>
                    <a:pt x="1061" y="1599"/>
                  </a:cubicBezTo>
                  <a:cubicBezTo>
                    <a:pt x="1501" y="1588"/>
                    <a:pt x="1858" y="1242"/>
                    <a:pt x="1858" y="802"/>
                  </a:cubicBezTo>
                  <a:cubicBezTo>
                    <a:pt x="1858" y="320"/>
                    <a:pt x="1469"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4" name="Google Shape;804;p10"/>
            <p:cNvSpPr/>
            <p:nvPr/>
          </p:nvSpPr>
          <p:spPr>
            <a:xfrm>
              <a:off x="10885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7" y="1461"/>
                  </a:cubicBezTo>
                  <a:cubicBezTo>
                    <a:pt x="906" y="1461"/>
                    <a:pt x="742" y="1401"/>
                    <a:pt x="607" y="1266"/>
                  </a:cubicBezTo>
                  <a:cubicBezTo>
                    <a:pt x="191" y="849"/>
                    <a:pt x="488" y="147"/>
                    <a:pt x="1072" y="147"/>
                  </a:cubicBezTo>
                  <a:close/>
                  <a:moveTo>
                    <a:pt x="1070" y="1"/>
                  </a:moveTo>
                  <a:cubicBezTo>
                    <a:pt x="875" y="1"/>
                    <a:pt x="675" y="75"/>
                    <a:pt x="512" y="242"/>
                  </a:cubicBezTo>
                  <a:cubicBezTo>
                    <a:pt x="0" y="742"/>
                    <a:pt x="357" y="1599"/>
                    <a:pt x="1072" y="1599"/>
                  </a:cubicBezTo>
                  <a:cubicBezTo>
                    <a:pt x="1512" y="1588"/>
                    <a:pt x="1858" y="1242"/>
                    <a:pt x="1869" y="802"/>
                  </a:cubicBezTo>
                  <a:cubicBezTo>
                    <a:pt x="1861"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5" name="Google Shape;805;p10"/>
            <p:cNvSpPr/>
            <p:nvPr/>
          </p:nvSpPr>
          <p:spPr>
            <a:xfrm>
              <a:off x="1215025" y="3185850"/>
              <a:ext cx="46450" cy="40000"/>
            </a:xfrm>
            <a:custGeom>
              <a:avLst/>
              <a:gdLst/>
              <a:ahLst/>
              <a:cxnLst/>
              <a:rect l="l" t="t" r="r" b="b"/>
              <a:pathLst>
                <a:path w="1858" h="1600" extrusionOk="0">
                  <a:moveTo>
                    <a:pt x="1060" y="147"/>
                  </a:moveTo>
                  <a:cubicBezTo>
                    <a:pt x="1429" y="147"/>
                    <a:pt x="1715" y="433"/>
                    <a:pt x="1727" y="802"/>
                  </a:cubicBezTo>
                  <a:cubicBezTo>
                    <a:pt x="1727" y="1197"/>
                    <a:pt x="1399" y="1461"/>
                    <a:pt x="1058" y="1461"/>
                  </a:cubicBezTo>
                  <a:cubicBezTo>
                    <a:pt x="896" y="1461"/>
                    <a:pt x="730" y="1401"/>
                    <a:pt x="596" y="1266"/>
                  </a:cubicBezTo>
                  <a:cubicBezTo>
                    <a:pt x="179" y="849"/>
                    <a:pt x="477" y="147"/>
                    <a:pt x="1060" y="147"/>
                  </a:cubicBezTo>
                  <a:close/>
                  <a:moveTo>
                    <a:pt x="1061" y="1"/>
                  </a:moveTo>
                  <a:cubicBezTo>
                    <a:pt x="864" y="1"/>
                    <a:pt x="663" y="75"/>
                    <a:pt x="500" y="242"/>
                  </a:cubicBezTo>
                  <a:cubicBezTo>
                    <a:pt x="0" y="742"/>
                    <a:pt x="358" y="1599"/>
                    <a:pt x="1060" y="1599"/>
                  </a:cubicBezTo>
                  <a:cubicBezTo>
                    <a:pt x="1501" y="1588"/>
                    <a:pt x="1858" y="1242"/>
                    <a:pt x="1858" y="802"/>
                  </a:cubicBezTo>
                  <a:cubicBezTo>
                    <a:pt x="1858" y="320"/>
                    <a:pt x="1468" y="1"/>
                    <a:pt x="1061"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6" name="Google Shape;806;p10"/>
            <p:cNvSpPr/>
            <p:nvPr/>
          </p:nvSpPr>
          <p:spPr>
            <a:xfrm>
              <a:off x="1341225" y="3185850"/>
              <a:ext cx="46750" cy="40000"/>
            </a:xfrm>
            <a:custGeom>
              <a:avLst/>
              <a:gdLst/>
              <a:ahLst/>
              <a:cxnLst/>
              <a:rect l="l" t="t" r="r" b="b"/>
              <a:pathLst>
                <a:path w="1870" h="1600" extrusionOk="0">
                  <a:moveTo>
                    <a:pt x="1072" y="147"/>
                  </a:moveTo>
                  <a:cubicBezTo>
                    <a:pt x="1429" y="147"/>
                    <a:pt x="1727" y="433"/>
                    <a:pt x="1727" y="802"/>
                  </a:cubicBezTo>
                  <a:cubicBezTo>
                    <a:pt x="1727" y="1197"/>
                    <a:pt x="1405" y="1461"/>
                    <a:pt x="1068" y="1461"/>
                  </a:cubicBezTo>
                  <a:cubicBezTo>
                    <a:pt x="907" y="1461"/>
                    <a:pt x="742" y="1401"/>
                    <a:pt x="608" y="1266"/>
                  </a:cubicBezTo>
                  <a:cubicBezTo>
                    <a:pt x="191" y="849"/>
                    <a:pt x="489" y="147"/>
                    <a:pt x="1072" y="147"/>
                  </a:cubicBezTo>
                  <a:close/>
                  <a:moveTo>
                    <a:pt x="1070" y="1"/>
                  </a:moveTo>
                  <a:cubicBezTo>
                    <a:pt x="875" y="1"/>
                    <a:pt x="675" y="75"/>
                    <a:pt x="513" y="242"/>
                  </a:cubicBezTo>
                  <a:cubicBezTo>
                    <a:pt x="1" y="742"/>
                    <a:pt x="358" y="1599"/>
                    <a:pt x="1072" y="1599"/>
                  </a:cubicBezTo>
                  <a:cubicBezTo>
                    <a:pt x="1513" y="1588"/>
                    <a:pt x="1858" y="1242"/>
                    <a:pt x="1870" y="802"/>
                  </a:cubicBezTo>
                  <a:cubicBezTo>
                    <a:pt x="1862" y="320"/>
                    <a:pt x="1475" y="1"/>
                    <a:pt x="1070"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7" name="Google Shape;807;p10"/>
            <p:cNvSpPr/>
            <p:nvPr/>
          </p:nvSpPr>
          <p:spPr>
            <a:xfrm>
              <a:off x="583100" y="3304525"/>
              <a:ext cx="46750" cy="39800"/>
            </a:xfrm>
            <a:custGeom>
              <a:avLst/>
              <a:gdLst/>
              <a:ahLst/>
              <a:cxnLst/>
              <a:rect l="l" t="t" r="r" b="b"/>
              <a:pathLst>
                <a:path w="1870" h="1592" extrusionOk="0">
                  <a:moveTo>
                    <a:pt x="1058" y="150"/>
                  </a:moveTo>
                  <a:cubicBezTo>
                    <a:pt x="1062" y="150"/>
                    <a:pt x="1067" y="150"/>
                    <a:pt x="1072" y="150"/>
                  </a:cubicBezTo>
                  <a:cubicBezTo>
                    <a:pt x="1429" y="150"/>
                    <a:pt x="1727" y="436"/>
                    <a:pt x="1727" y="805"/>
                  </a:cubicBezTo>
                  <a:cubicBezTo>
                    <a:pt x="1727" y="1200"/>
                    <a:pt x="1399" y="1464"/>
                    <a:pt x="1062" y="1464"/>
                  </a:cubicBezTo>
                  <a:cubicBezTo>
                    <a:pt x="901" y="1464"/>
                    <a:pt x="738" y="1404"/>
                    <a:pt x="608" y="1270"/>
                  </a:cubicBezTo>
                  <a:cubicBezTo>
                    <a:pt x="194" y="856"/>
                    <a:pt x="484" y="150"/>
                    <a:pt x="1058" y="150"/>
                  </a:cubicBezTo>
                  <a:close/>
                  <a:moveTo>
                    <a:pt x="1066" y="1"/>
                  </a:moveTo>
                  <a:cubicBezTo>
                    <a:pt x="871" y="1"/>
                    <a:pt x="673" y="73"/>
                    <a:pt x="512" y="234"/>
                  </a:cubicBezTo>
                  <a:cubicBezTo>
                    <a:pt x="0" y="746"/>
                    <a:pt x="358" y="1591"/>
                    <a:pt x="1072" y="1591"/>
                  </a:cubicBezTo>
                  <a:cubicBezTo>
                    <a:pt x="1512" y="1591"/>
                    <a:pt x="1858" y="1246"/>
                    <a:pt x="1870" y="805"/>
                  </a:cubicBezTo>
                  <a:cubicBezTo>
                    <a:pt x="1870"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8" name="Google Shape;808;p10"/>
            <p:cNvSpPr/>
            <p:nvPr/>
          </p:nvSpPr>
          <p:spPr>
            <a:xfrm>
              <a:off x="709600" y="3304525"/>
              <a:ext cx="46450" cy="39800"/>
            </a:xfrm>
            <a:custGeom>
              <a:avLst/>
              <a:gdLst/>
              <a:ahLst/>
              <a:cxnLst/>
              <a:rect l="l" t="t" r="r" b="b"/>
              <a:pathLst>
                <a:path w="1858" h="1592" extrusionOk="0">
                  <a:moveTo>
                    <a:pt x="1046" y="150"/>
                  </a:moveTo>
                  <a:cubicBezTo>
                    <a:pt x="1051" y="150"/>
                    <a:pt x="1055" y="150"/>
                    <a:pt x="1060" y="150"/>
                  </a:cubicBezTo>
                  <a:cubicBezTo>
                    <a:pt x="1429" y="150"/>
                    <a:pt x="1727" y="436"/>
                    <a:pt x="1727" y="805"/>
                  </a:cubicBezTo>
                  <a:cubicBezTo>
                    <a:pt x="1719" y="1200"/>
                    <a:pt x="1394" y="1464"/>
                    <a:pt x="1056" y="1464"/>
                  </a:cubicBezTo>
                  <a:cubicBezTo>
                    <a:pt x="895" y="1464"/>
                    <a:pt x="730" y="1404"/>
                    <a:pt x="596" y="1270"/>
                  </a:cubicBezTo>
                  <a:cubicBezTo>
                    <a:pt x="183" y="856"/>
                    <a:pt x="472" y="150"/>
                    <a:pt x="1046" y="150"/>
                  </a:cubicBezTo>
                  <a:close/>
                  <a:moveTo>
                    <a:pt x="1054" y="1"/>
                  </a:moveTo>
                  <a:cubicBezTo>
                    <a:pt x="859" y="1"/>
                    <a:pt x="662" y="73"/>
                    <a:pt x="501" y="234"/>
                  </a:cubicBezTo>
                  <a:cubicBezTo>
                    <a:pt x="1" y="734"/>
                    <a:pt x="358" y="1591"/>
                    <a:pt x="1060"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09" name="Google Shape;809;p10"/>
            <p:cNvSpPr/>
            <p:nvPr/>
          </p:nvSpPr>
          <p:spPr>
            <a:xfrm>
              <a:off x="835800" y="3304525"/>
              <a:ext cx="46775" cy="39800"/>
            </a:xfrm>
            <a:custGeom>
              <a:avLst/>
              <a:gdLst/>
              <a:ahLst/>
              <a:cxnLst/>
              <a:rect l="l" t="t" r="r" b="b"/>
              <a:pathLst>
                <a:path w="1871" h="1592" extrusionOk="0">
                  <a:moveTo>
                    <a:pt x="1058" y="150"/>
                  </a:moveTo>
                  <a:cubicBezTo>
                    <a:pt x="1063" y="150"/>
                    <a:pt x="1068" y="150"/>
                    <a:pt x="1072" y="150"/>
                  </a:cubicBezTo>
                  <a:cubicBezTo>
                    <a:pt x="1430" y="150"/>
                    <a:pt x="1727" y="436"/>
                    <a:pt x="1727" y="805"/>
                  </a:cubicBezTo>
                  <a:cubicBezTo>
                    <a:pt x="1727" y="1200"/>
                    <a:pt x="1400" y="1464"/>
                    <a:pt x="1063" y="1464"/>
                  </a:cubicBezTo>
                  <a:cubicBezTo>
                    <a:pt x="902" y="1464"/>
                    <a:pt x="739" y="1404"/>
                    <a:pt x="608" y="1270"/>
                  </a:cubicBezTo>
                  <a:cubicBezTo>
                    <a:pt x="195" y="856"/>
                    <a:pt x="484" y="150"/>
                    <a:pt x="1058" y="150"/>
                  </a:cubicBezTo>
                  <a:close/>
                  <a:moveTo>
                    <a:pt x="1066" y="1"/>
                  </a:moveTo>
                  <a:cubicBezTo>
                    <a:pt x="872" y="1"/>
                    <a:pt x="674" y="73"/>
                    <a:pt x="513" y="234"/>
                  </a:cubicBezTo>
                  <a:cubicBezTo>
                    <a:pt x="1" y="746"/>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0" name="Google Shape;810;p10"/>
            <p:cNvSpPr/>
            <p:nvPr/>
          </p:nvSpPr>
          <p:spPr>
            <a:xfrm>
              <a:off x="962300" y="3304525"/>
              <a:ext cx="46475" cy="39800"/>
            </a:xfrm>
            <a:custGeom>
              <a:avLst/>
              <a:gdLst/>
              <a:ahLst/>
              <a:cxnLst/>
              <a:rect l="l" t="t" r="r" b="b"/>
              <a:pathLst>
                <a:path w="1859" h="1592" extrusionOk="0">
                  <a:moveTo>
                    <a:pt x="1046" y="150"/>
                  </a:moveTo>
                  <a:cubicBezTo>
                    <a:pt x="1051" y="150"/>
                    <a:pt x="1056" y="150"/>
                    <a:pt x="1061" y="150"/>
                  </a:cubicBezTo>
                  <a:cubicBezTo>
                    <a:pt x="1430" y="150"/>
                    <a:pt x="1727" y="436"/>
                    <a:pt x="1727" y="805"/>
                  </a:cubicBezTo>
                  <a:cubicBezTo>
                    <a:pt x="1719" y="1200"/>
                    <a:pt x="1395" y="1464"/>
                    <a:pt x="1056" y="1464"/>
                  </a:cubicBezTo>
                  <a:cubicBezTo>
                    <a:pt x="895" y="1464"/>
                    <a:pt x="731" y="1404"/>
                    <a:pt x="596" y="1270"/>
                  </a:cubicBezTo>
                  <a:cubicBezTo>
                    <a:pt x="183" y="856"/>
                    <a:pt x="472" y="150"/>
                    <a:pt x="1046" y="150"/>
                  </a:cubicBezTo>
                  <a:close/>
                  <a:moveTo>
                    <a:pt x="1054" y="1"/>
                  </a:moveTo>
                  <a:cubicBezTo>
                    <a:pt x="860" y="1"/>
                    <a:pt x="662" y="73"/>
                    <a:pt x="501" y="234"/>
                  </a:cubicBezTo>
                  <a:cubicBezTo>
                    <a:pt x="1" y="746"/>
                    <a:pt x="358" y="1591"/>
                    <a:pt x="1061" y="1591"/>
                  </a:cubicBezTo>
                  <a:cubicBezTo>
                    <a:pt x="1501" y="1591"/>
                    <a:pt x="1858" y="1246"/>
                    <a:pt x="1858" y="805"/>
                  </a:cubicBezTo>
                  <a:cubicBezTo>
                    <a:pt x="1858" y="321"/>
                    <a:pt x="1464" y="1"/>
                    <a:pt x="1054"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1" name="Google Shape;811;p10"/>
            <p:cNvSpPr/>
            <p:nvPr/>
          </p:nvSpPr>
          <p:spPr>
            <a:xfrm>
              <a:off x="1088525" y="3304525"/>
              <a:ext cx="46750" cy="39800"/>
            </a:xfrm>
            <a:custGeom>
              <a:avLst/>
              <a:gdLst/>
              <a:ahLst/>
              <a:cxnLst/>
              <a:rect l="l" t="t" r="r" b="b"/>
              <a:pathLst>
                <a:path w="1870" h="1592" extrusionOk="0">
                  <a:moveTo>
                    <a:pt x="1057" y="150"/>
                  </a:moveTo>
                  <a:cubicBezTo>
                    <a:pt x="1062" y="150"/>
                    <a:pt x="1067" y="150"/>
                    <a:pt x="1072" y="150"/>
                  </a:cubicBezTo>
                  <a:cubicBezTo>
                    <a:pt x="1429" y="150"/>
                    <a:pt x="1727" y="436"/>
                    <a:pt x="1727" y="805"/>
                  </a:cubicBezTo>
                  <a:cubicBezTo>
                    <a:pt x="1727" y="1200"/>
                    <a:pt x="1399" y="1464"/>
                    <a:pt x="1062" y="1464"/>
                  </a:cubicBezTo>
                  <a:cubicBezTo>
                    <a:pt x="901" y="1464"/>
                    <a:pt x="738" y="1404"/>
                    <a:pt x="607" y="1270"/>
                  </a:cubicBezTo>
                  <a:cubicBezTo>
                    <a:pt x="194" y="856"/>
                    <a:pt x="483" y="150"/>
                    <a:pt x="1057" y="150"/>
                  </a:cubicBezTo>
                  <a:close/>
                  <a:moveTo>
                    <a:pt x="1066" y="1"/>
                  </a:moveTo>
                  <a:cubicBezTo>
                    <a:pt x="871" y="1"/>
                    <a:pt x="673" y="73"/>
                    <a:pt x="512" y="234"/>
                  </a:cubicBezTo>
                  <a:cubicBezTo>
                    <a:pt x="0" y="746"/>
                    <a:pt x="357" y="1591"/>
                    <a:pt x="1072" y="1591"/>
                  </a:cubicBezTo>
                  <a:cubicBezTo>
                    <a:pt x="1512" y="1591"/>
                    <a:pt x="1858" y="1246"/>
                    <a:pt x="1869" y="805"/>
                  </a:cubicBezTo>
                  <a:cubicBezTo>
                    <a:pt x="1869" y="321"/>
                    <a:pt x="1475"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2" name="Google Shape;812;p10"/>
            <p:cNvSpPr/>
            <p:nvPr/>
          </p:nvSpPr>
          <p:spPr>
            <a:xfrm>
              <a:off x="1214800" y="3304625"/>
              <a:ext cx="46675" cy="39700"/>
            </a:xfrm>
            <a:custGeom>
              <a:avLst/>
              <a:gdLst/>
              <a:ahLst/>
              <a:cxnLst/>
              <a:rect l="l" t="t" r="r" b="b"/>
              <a:pathLst>
                <a:path w="1867" h="1588" extrusionOk="0">
                  <a:moveTo>
                    <a:pt x="1055" y="146"/>
                  </a:moveTo>
                  <a:cubicBezTo>
                    <a:pt x="1059" y="146"/>
                    <a:pt x="1064" y="146"/>
                    <a:pt x="1069" y="146"/>
                  </a:cubicBezTo>
                  <a:cubicBezTo>
                    <a:pt x="1438" y="146"/>
                    <a:pt x="1736" y="432"/>
                    <a:pt x="1736" y="801"/>
                  </a:cubicBezTo>
                  <a:cubicBezTo>
                    <a:pt x="1728" y="1196"/>
                    <a:pt x="1403" y="1460"/>
                    <a:pt x="1065" y="1460"/>
                  </a:cubicBezTo>
                  <a:cubicBezTo>
                    <a:pt x="904" y="1460"/>
                    <a:pt x="739" y="1400"/>
                    <a:pt x="605" y="1266"/>
                  </a:cubicBezTo>
                  <a:cubicBezTo>
                    <a:pt x="191" y="852"/>
                    <a:pt x="481" y="146"/>
                    <a:pt x="1055" y="146"/>
                  </a:cubicBezTo>
                  <a:close/>
                  <a:moveTo>
                    <a:pt x="1066" y="0"/>
                  </a:moveTo>
                  <a:cubicBezTo>
                    <a:pt x="868" y="0"/>
                    <a:pt x="664" y="75"/>
                    <a:pt x="497" y="242"/>
                  </a:cubicBezTo>
                  <a:cubicBezTo>
                    <a:pt x="1" y="738"/>
                    <a:pt x="361" y="1587"/>
                    <a:pt x="1055" y="1587"/>
                  </a:cubicBezTo>
                  <a:cubicBezTo>
                    <a:pt x="1059" y="1587"/>
                    <a:pt x="1064" y="1587"/>
                    <a:pt x="1069" y="1587"/>
                  </a:cubicBezTo>
                  <a:cubicBezTo>
                    <a:pt x="1510" y="1587"/>
                    <a:pt x="1855" y="1230"/>
                    <a:pt x="1867" y="801"/>
                  </a:cubicBezTo>
                  <a:cubicBezTo>
                    <a:pt x="1867" y="320"/>
                    <a:pt x="1477" y="0"/>
                    <a:pt x="1066" y="0"/>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sp>
          <p:nvSpPr>
            <p:cNvPr id="813" name="Google Shape;813;p10"/>
            <p:cNvSpPr/>
            <p:nvPr/>
          </p:nvSpPr>
          <p:spPr>
            <a:xfrm>
              <a:off x="1341225" y="3304525"/>
              <a:ext cx="46750" cy="39800"/>
            </a:xfrm>
            <a:custGeom>
              <a:avLst/>
              <a:gdLst/>
              <a:ahLst/>
              <a:cxnLst/>
              <a:rect l="l" t="t" r="r" b="b"/>
              <a:pathLst>
                <a:path w="1870" h="1592" extrusionOk="0">
                  <a:moveTo>
                    <a:pt x="1058" y="150"/>
                  </a:moveTo>
                  <a:cubicBezTo>
                    <a:pt x="1063" y="150"/>
                    <a:pt x="1067" y="150"/>
                    <a:pt x="1072" y="150"/>
                  </a:cubicBezTo>
                  <a:cubicBezTo>
                    <a:pt x="1429" y="150"/>
                    <a:pt x="1727" y="436"/>
                    <a:pt x="1727" y="805"/>
                  </a:cubicBezTo>
                  <a:cubicBezTo>
                    <a:pt x="1727" y="1200"/>
                    <a:pt x="1400" y="1464"/>
                    <a:pt x="1062" y="1464"/>
                  </a:cubicBezTo>
                  <a:cubicBezTo>
                    <a:pt x="902" y="1464"/>
                    <a:pt x="739" y="1404"/>
                    <a:pt x="608" y="1270"/>
                  </a:cubicBezTo>
                  <a:cubicBezTo>
                    <a:pt x="195" y="856"/>
                    <a:pt x="484" y="150"/>
                    <a:pt x="1058" y="150"/>
                  </a:cubicBezTo>
                  <a:close/>
                  <a:moveTo>
                    <a:pt x="1066" y="1"/>
                  </a:moveTo>
                  <a:cubicBezTo>
                    <a:pt x="871" y="1"/>
                    <a:pt x="673" y="73"/>
                    <a:pt x="513" y="234"/>
                  </a:cubicBezTo>
                  <a:cubicBezTo>
                    <a:pt x="1" y="734"/>
                    <a:pt x="358" y="1591"/>
                    <a:pt x="1072" y="1591"/>
                  </a:cubicBezTo>
                  <a:cubicBezTo>
                    <a:pt x="1513" y="1591"/>
                    <a:pt x="1858" y="1246"/>
                    <a:pt x="1870" y="805"/>
                  </a:cubicBezTo>
                  <a:cubicBezTo>
                    <a:pt x="1870" y="321"/>
                    <a:pt x="1476" y="1"/>
                    <a:pt x="1066" y="1"/>
                  </a:cubicBezTo>
                  <a:close/>
                </a:path>
              </a:pathLst>
            </a:custGeom>
            <a:solidFill>
              <a:srgbClr val="09090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p>
          </p:txBody>
        </p:sp>
      </p:grpSp>
      <p:sp>
        <p:nvSpPr>
          <p:cNvPr id="814" name="Google Shape;814;p10"/>
          <p:cNvSpPr txBox="1"/>
          <p:nvPr>
            <p:ph type="title"/>
          </p:nvPr>
        </p:nvSpPr>
        <p:spPr>
          <a:xfrm>
            <a:off x="827225" y="1769244"/>
            <a:ext cx="3740400" cy="873900"/>
          </a:xfrm>
          <a:prstGeom prst="rect">
            <a:avLst/>
          </a:prstGeom>
        </p:spPr>
        <p:txBody>
          <a:bodyPr spcFirstLastPara="1" wrap="square" lIns="91425" tIns="91425" rIns="91425" bIns="91425" anchor="ctr" anchorCtr="0">
            <a:noAutofit/>
          </a:bodyPr>
          <a:lstStyle>
            <a:lvl1pPr lvl="0">
              <a:spcBef>
                <a:spcPts val="0"/>
              </a:spcBef>
              <a:spcAft>
                <a:spcPts val="0"/>
              </a:spcAft>
              <a:buClr>
                <a:schemeClr val="dk2"/>
              </a:buClr>
              <a:buSzPts val="2600"/>
              <a:buNone/>
              <a:defRPr sz="3200">
                <a:solidFill>
                  <a:schemeClr val="dk2"/>
                </a:solidFill>
                <a:highlight>
                  <a:schemeClr val="accent5"/>
                </a:highlight>
              </a:defRPr>
            </a:lvl1pPr>
            <a:lvl2pPr lvl="1">
              <a:spcBef>
                <a:spcPts val="0"/>
              </a:spcBef>
              <a:spcAft>
                <a:spcPts val="0"/>
              </a:spcAft>
              <a:buClr>
                <a:schemeClr val="dk2"/>
              </a:buClr>
              <a:buSzPts val="2600"/>
              <a:buNone/>
              <a:defRPr>
                <a:solidFill>
                  <a:schemeClr val="dk2"/>
                </a:solidFill>
              </a:defRPr>
            </a:lvl2pPr>
            <a:lvl3pPr lvl="2">
              <a:spcBef>
                <a:spcPts val="0"/>
              </a:spcBef>
              <a:spcAft>
                <a:spcPts val="0"/>
              </a:spcAft>
              <a:buClr>
                <a:schemeClr val="dk2"/>
              </a:buClr>
              <a:buSzPts val="2600"/>
              <a:buNone/>
              <a:defRPr>
                <a:solidFill>
                  <a:schemeClr val="dk2"/>
                </a:solidFill>
              </a:defRPr>
            </a:lvl3pPr>
            <a:lvl4pPr lvl="3">
              <a:spcBef>
                <a:spcPts val="0"/>
              </a:spcBef>
              <a:spcAft>
                <a:spcPts val="0"/>
              </a:spcAft>
              <a:buClr>
                <a:schemeClr val="dk2"/>
              </a:buClr>
              <a:buSzPts val="2600"/>
              <a:buNone/>
              <a:defRPr>
                <a:solidFill>
                  <a:schemeClr val="dk2"/>
                </a:solidFill>
              </a:defRPr>
            </a:lvl4pPr>
            <a:lvl5pPr lvl="4">
              <a:spcBef>
                <a:spcPts val="0"/>
              </a:spcBef>
              <a:spcAft>
                <a:spcPts val="0"/>
              </a:spcAft>
              <a:buClr>
                <a:schemeClr val="dk2"/>
              </a:buClr>
              <a:buSzPts val="2600"/>
              <a:buNone/>
              <a:defRPr>
                <a:solidFill>
                  <a:schemeClr val="dk2"/>
                </a:solidFill>
              </a:defRPr>
            </a:lvl5pPr>
            <a:lvl6pPr lvl="5">
              <a:spcBef>
                <a:spcPts val="0"/>
              </a:spcBef>
              <a:spcAft>
                <a:spcPts val="0"/>
              </a:spcAft>
              <a:buClr>
                <a:schemeClr val="dk2"/>
              </a:buClr>
              <a:buSzPts val="2600"/>
              <a:buNone/>
              <a:defRPr>
                <a:solidFill>
                  <a:schemeClr val="dk2"/>
                </a:solidFill>
              </a:defRPr>
            </a:lvl6pPr>
            <a:lvl7pPr lvl="6">
              <a:spcBef>
                <a:spcPts val="0"/>
              </a:spcBef>
              <a:spcAft>
                <a:spcPts val="0"/>
              </a:spcAft>
              <a:buClr>
                <a:schemeClr val="dk2"/>
              </a:buClr>
              <a:buSzPts val="2600"/>
              <a:buNone/>
              <a:defRPr>
                <a:solidFill>
                  <a:schemeClr val="dk2"/>
                </a:solidFill>
              </a:defRPr>
            </a:lvl7pPr>
            <a:lvl8pPr lvl="7">
              <a:spcBef>
                <a:spcPts val="0"/>
              </a:spcBef>
              <a:spcAft>
                <a:spcPts val="0"/>
              </a:spcAft>
              <a:buClr>
                <a:schemeClr val="dk2"/>
              </a:buClr>
              <a:buSzPts val="2600"/>
              <a:buNone/>
              <a:defRPr>
                <a:solidFill>
                  <a:schemeClr val="dk2"/>
                </a:solidFill>
              </a:defRPr>
            </a:lvl8pPr>
            <a:lvl9pPr lvl="8">
              <a:spcBef>
                <a:spcPts val="0"/>
              </a:spcBef>
              <a:spcAft>
                <a:spcPts val="0"/>
              </a:spcAft>
              <a:buClr>
                <a:schemeClr val="dk2"/>
              </a:buClr>
              <a:buSzPts val="2600"/>
              <a:buNone/>
              <a:defRPr>
                <a:solidFill>
                  <a:schemeClr val="dk2"/>
                </a:solidFil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8" Type="http://schemas.openxmlformats.org/officeDocument/2006/relationships/theme" Target="../theme/theme1.xml"/><Relationship Id="rId27" Type="http://schemas.openxmlformats.org/officeDocument/2006/relationships/slideLayout" Target="../slideLayouts/slideLayout27.xml"/><Relationship Id="rId26" Type="http://schemas.openxmlformats.org/officeDocument/2006/relationships/slideLayout" Target="../slideLayouts/slideLayout26.xml"/><Relationship Id="rId25" Type="http://schemas.openxmlformats.org/officeDocument/2006/relationships/slideLayout" Target="../slideLayouts/slideLayout25.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0" Type="http://schemas.openxmlformats.org/officeDocument/2006/relationships/slideLayout" Target="../slideLayouts/slideLayout20.xml"/><Relationship Id="rId2" Type="http://schemas.openxmlformats.org/officeDocument/2006/relationships/slideLayout" Target="../slideLayouts/slideLayout2.xml"/><Relationship Id="rId19" Type="http://schemas.openxmlformats.org/officeDocument/2006/relationships/slideLayout" Target="../slideLayouts/slideLayout1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5" name="Shape 5"/>
        <p:cNvGrpSpPr/>
        <p:nvPr/>
      </p:nvGrpSpPr>
      <p:grpSpPr>
        <a:xfrm>
          <a:off x="0" y="0"/>
          <a:ext cx="0" cy="0"/>
          <a:chOff x="0" y="0"/>
          <a:chExt cx="0" cy="0"/>
        </a:xfrm>
      </p:grpSpPr>
      <p:sp>
        <p:nvSpPr>
          <p:cNvPr id="6" name="Google Shape;6;p1"/>
          <p:cNvSpPr txBox="1"/>
          <p:nvPr>
            <p:ph type="title"/>
          </p:nvPr>
        </p:nvSpPr>
        <p:spPr>
          <a:xfrm>
            <a:off x="1012700" y="445025"/>
            <a:ext cx="7118700" cy="572700"/>
          </a:xfrm>
          <a:prstGeom prst="rect">
            <a:avLst/>
          </a:prstGeom>
          <a:noFill/>
          <a:ln>
            <a:noFill/>
          </a:ln>
        </p:spPr>
        <p:txBody>
          <a:bodyPr spcFirstLastPara="1" wrap="square" lIns="91425" tIns="91425" rIns="91425" bIns="91425" anchor="ctr" anchorCtr="0">
            <a:noAutofit/>
          </a:bodyPr>
          <a:lstStyle>
            <a:lvl1pPr lvl="0" algn="ctr" rtl="0">
              <a:spcBef>
                <a:spcPts val="0"/>
              </a:spcBef>
              <a:spcAft>
                <a:spcPts val="0"/>
              </a:spcAft>
              <a:buClr>
                <a:schemeClr val="dk1"/>
              </a:buClr>
              <a:buSzPts val="2600"/>
              <a:buFont typeface="Nunito"/>
              <a:buNone/>
              <a:defRPr sz="2600" b="1">
                <a:solidFill>
                  <a:schemeClr val="dk1"/>
                </a:solidFill>
                <a:latin typeface="Nunito"/>
                <a:ea typeface="Nunito"/>
                <a:cs typeface="Nunito"/>
                <a:sym typeface="Nunito"/>
              </a:defRPr>
            </a:lvl1pPr>
            <a:lvl2pPr lvl="1" algn="ctr" rtl="0">
              <a:spcBef>
                <a:spcPts val="0"/>
              </a:spcBef>
              <a:spcAft>
                <a:spcPts val="0"/>
              </a:spcAft>
              <a:buClr>
                <a:schemeClr val="dk1"/>
              </a:buClr>
              <a:buSzPts val="2600"/>
              <a:buFont typeface="Nunito"/>
              <a:buNone/>
              <a:defRPr sz="2600" b="1">
                <a:solidFill>
                  <a:schemeClr val="dk1"/>
                </a:solidFill>
                <a:latin typeface="Nunito"/>
                <a:ea typeface="Nunito"/>
                <a:cs typeface="Nunito"/>
                <a:sym typeface="Nunito"/>
              </a:defRPr>
            </a:lvl2pPr>
            <a:lvl3pPr lvl="2" algn="ctr" rtl="0">
              <a:spcBef>
                <a:spcPts val="0"/>
              </a:spcBef>
              <a:spcAft>
                <a:spcPts val="0"/>
              </a:spcAft>
              <a:buClr>
                <a:schemeClr val="dk1"/>
              </a:buClr>
              <a:buSzPts val="2600"/>
              <a:buFont typeface="Nunito"/>
              <a:buNone/>
              <a:defRPr sz="2600" b="1">
                <a:solidFill>
                  <a:schemeClr val="dk1"/>
                </a:solidFill>
                <a:latin typeface="Nunito"/>
                <a:ea typeface="Nunito"/>
                <a:cs typeface="Nunito"/>
                <a:sym typeface="Nunito"/>
              </a:defRPr>
            </a:lvl3pPr>
            <a:lvl4pPr lvl="3" algn="ctr" rtl="0">
              <a:spcBef>
                <a:spcPts val="0"/>
              </a:spcBef>
              <a:spcAft>
                <a:spcPts val="0"/>
              </a:spcAft>
              <a:buClr>
                <a:schemeClr val="dk1"/>
              </a:buClr>
              <a:buSzPts val="2600"/>
              <a:buFont typeface="Nunito"/>
              <a:buNone/>
              <a:defRPr sz="2600" b="1">
                <a:solidFill>
                  <a:schemeClr val="dk1"/>
                </a:solidFill>
                <a:latin typeface="Nunito"/>
                <a:ea typeface="Nunito"/>
                <a:cs typeface="Nunito"/>
                <a:sym typeface="Nunito"/>
              </a:defRPr>
            </a:lvl4pPr>
            <a:lvl5pPr lvl="4" algn="ctr" rtl="0">
              <a:spcBef>
                <a:spcPts val="0"/>
              </a:spcBef>
              <a:spcAft>
                <a:spcPts val="0"/>
              </a:spcAft>
              <a:buClr>
                <a:schemeClr val="dk1"/>
              </a:buClr>
              <a:buSzPts val="2600"/>
              <a:buFont typeface="Nunito"/>
              <a:buNone/>
              <a:defRPr sz="2600" b="1">
                <a:solidFill>
                  <a:schemeClr val="dk1"/>
                </a:solidFill>
                <a:latin typeface="Nunito"/>
                <a:ea typeface="Nunito"/>
                <a:cs typeface="Nunito"/>
                <a:sym typeface="Nunito"/>
              </a:defRPr>
            </a:lvl5pPr>
            <a:lvl6pPr lvl="5" algn="ctr" rtl="0">
              <a:spcBef>
                <a:spcPts val="0"/>
              </a:spcBef>
              <a:spcAft>
                <a:spcPts val="0"/>
              </a:spcAft>
              <a:buClr>
                <a:schemeClr val="dk1"/>
              </a:buClr>
              <a:buSzPts val="2600"/>
              <a:buFont typeface="Nunito"/>
              <a:buNone/>
              <a:defRPr sz="2600" b="1">
                <a:solidFill>
                  <a:schemeClr val="dk1"/>
                </a:solidFill>
                <a:latin typeface="Nunito"/>
                <a:ea typeface="Nunito"/>
                <a:cs typeface="Nunito"/>
                <a:sym typeface="Nunito"/>
              </a:defRPr>
            </a:lvl6pPr>
            <a:lvl7pPr lvl="6" algn="ctr" rtl="0">
              <a:spcBef>
                <a:spcPts val="0"/>
              </a:spcBef>
              <a:spcAft>
                <a:spcPts val="0"/>
              </a:spcAft>
              <a:buClr>
                <a:schemeClr val="dk1"/>
              </a:buClr>
              <a:buSzPts val="2600"/>
              <a:buFont typeface="Nunito"/>
              <a:buNone/>
              <a:defRPr sz="2600" b="1">
                <a:solidFill>
                  <a:schemeClr val="dk1"/>
                </a:solidFill>
                <a:latin typeface="Nunito"/>
                <a:ea typeface="Nunito"/>
                <a:cs typeface="Nunito"/>
                <a:sym typeface="Nunito"/>
              </a:defRPr>
            </a:lvl7pPr>
            <a:lvl8pPr lvl="7" algn="ctr" rtl="0">
              <a:spcBef>
                <a:spcPts val="0"/>
              </a:spcBef>
              <a:spcAft>
                <a:spcPts val="0"/>
              </a:spcAft>
              <a:buClr>
                <a:schemeClr val="dk1"/>
              </a:buClr>
              <a:buSzPts val="2600"/>
              <a:buFont typeface="Nunito"/>
              <a:buNone/>
              <a:defRPr sz="2600" b="1">
                <a:solidFill>
                  <a:schemeClr val="dk1"/>
                </a:solidFill>
                <a:latin typeface="Nunito"/>
                <a:ea typeface="Nunito"/>
                <a:cs typeface="Nunito"/>
                <a:sym typeface="Nunito"/>
              </a:defRPr>
            </a:lvl8pPr>
            <a:lvl9pPr lvl="8" algn="ctr" rtl="0">
              <a:spcBef>
                <a:spcPts val="0"/>
              </a:spcBef>
              <a:spcAft>
                <a:spcPts val="0"/>
              </a:spcAft>
              <a:buClr>
                <a:schemeClr val="dk1"/>
              </a:buClr>
              <a:buSzPts val="2600"/>
              <a:buFont typeface="Nunito"/>
              <a:buNone/>
              <a:defRPr sz="2600" b="1">
                <a:solidFill>
                  <a:schemeClr val="dk1"/>
                </a:solidFill>
                <a:latin typeface="Nunito"/>
                <a:ea typeface="Nunito"/>
                <a:cs typeface="Nunito"/>
                <a:sym typeface="Nunito"/>
              </a:defRPr>
            </a:lvl9pPr>
          </a:lstStyle>
          <a:p/>
        </p:txBody>
      </p:sp>
      <p:sp>
        <p:nvSpPr>
          <p:cNvPr id="7" name="Google Shape;7;p1"/>
          <p:cNvSpPr txBox="1"/>
          <p:nvPr>
            <p:ph type="body" idx="1"/>
          </p:nvPr>
        </p:nvSpPr>
        <p:spPr>
          <a:xfrm>
            <a:off x="1012700" y="1762075"/>
            <a:ext cx="7118700" cy="23745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1pPr>
            <a:lvl2pPr marL="914400" lvl="1" indent="-317500">
              <a:lnSpc>
                <a:spcPct val="100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2pPr>
            <a:lvl3pPr marL="1371600" lvl="2" indent="-317500">
              <a:lnSpc>
                <a:spcPct val="100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3pPr>
            <a:lvl4pPr marL="1828800" lvl="3" indent="-317500">
              <a:lnSpc>
                <a:spcPct val="100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4pPr>
            <a:lvl5pPr marL="2286000" lvl="4" indent="-317500">
              <a:lnSpc>
                <a:spcPct val="100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5pPr>
            <a:lvl6pPr marL="2743200" lvl="5" indent="-317500">
              <a:lnSpc>
                <a:spcPct val="100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6pPr>
            <a:lvl7pPr marL="3200400" lvl="6" indent="-317500">
              <a:lnSpc>
                <a:spcPct val="100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7pPr>
            <a:lvl8pPr marL="3657600" lvl="7" indent="-317500">
              <a:lnSpc>
                <a:spcPct val="100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8pPr>
            <a:lvl9pPr marL="4114800" lvl="8" indent="-317500">
              <a:lnSpc>
                <a:spcPct val="100000"/>
              </a:lnSpc>
              <a:spcBef>
                <a:spcPts val="0"/>
              </a:spcBef>
              <a:spcAft>
                <a:spcPts val="0"/>
              </a:spcAft>
              <a:buClr>
                <a:schemeClr val="dk2"/>
              </a:buClr>
              <a:buSzPts val="1400"/>
              <a:buFont typeface="Nunito"/>
              <a:buChar char="■"/>
              <a:defRPr>
                <a:solidFill>
                  <a:schemeClr val="dk2"/>
                </a:solidFill>
                <a:latin typeface="Nunito"/>
                <a:ea typeface="Nunito"/>
                <a:cs typeface="Nunito"/>
                <a:sym typeface="Nunito"/>
              </a:defRPr>
            </a:lvl9pPr>
          </a:lstStyle>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hyperlink" Target="file:///E:\Kho%20hoc%20llieu\M&#244;n%20TV\LTVC\&#212;n%20b&#224;i%20c&#361;%20LTVC%20tuan%2014%20T1.pptx"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453" name="Shape 2453"/>
        <p:cNvGrpSpPr/>
        <p:nvPr/>
      </p:nvGrpSpPr>
      <p:grpSpPr>
        <a:xfrm>
          <a:off x="0" y="0"/>
          <a:ext cx="0" cy="0"/>
          <a:chOff x="0" y="0"/>
          <a:chExt cx="0" cy="0"/>
        </a:xfrm>
      </p:grpSpPr>
      <p:sp>
        <p:nvSpPr>
          <p:cNvPr id="2454" name="Google Shape;2454;p31"/>
          <p:cNvSpPr txBox="1"/>
          <p:nvPr>
            <p:ph type="ctrTitle"/>
          </p:nvPr>
        </p:nvSpPr>
        <p:spPr>
          <a:xfrm>
            <a:off x="998025" y="1608650"/>
            <a:ext cx="7147800" cy="1926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a:t>ÔN TẬP VỀ TỪ LOẠI</a:t>
            </a:r>
            <a:endParaRPr lang="en-US"/>
          </a:p>
        </p:txBody>
      </p:sp>
      <p:sp>
        <p:nvSpPr>
          <p:cNvPr id="2" name="Rectangles 1"/>
          <p:cNvSpPr/>
          <p:nvPr/>
        </p:nvSpPr>
        <p:spPr>
          <a:xfrm>
            <a:off x="2142490" y="851535"/>
            <a:ext cx="4859020" cy="829945"/>
          </a:xfrm>
          <a:prstGeom prst="rect">
            <a:avLst/>
          </a:prstGeom>
          <a:noFill/>
          <a:ln>
            <a:noFill/>
          </a:ln>
        </p:spPr>
        <p:txBody>
          <a:bodyPr wrap="none" rtlCol="0" anchor="t">
            <a:spAutoFit/>
            <a:scene3d>
              <a:camera prst="orthographicFront"/>
              <a:lightRig rig="soft" dir="t">
                <a:rot lat="0" lon="0" rev="15600000"/>
              </a:lightRig>
            </a:scene3d>
            <a:sp3d extrusionH="57150" prstMaterial="softEdge">
              <a:bevelT w="25400" h="38100"/>
            </a:sp3d>
          </a:bodyPr>
          <a:p>
            <a:pPr algn="ctr"/>
            <a:r>
              <a:rPr lang="en-US" altLang="zh-CN" sz="4800" b="1">
                <a:solidFill>
                  <a:schemeClr val="accent4"/>
                </a:solidFill>
                <a:effectLst/>
              </a:rPr>
              <a:t>Luyện từ và câu</a:t>
            </a:r>
            <a:endParaRPr lang="en-US" altLang="zh-CN" sz="4800" b="1">
              <a:solidFill>
                <a:schemeClr val="accent4"/>
              </a:solidFill>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460" name="Shape 2460"/>
        <p:cNvGrpSpPr/>
        <p:nvPr/>
      </p:nvGrpSpPr>
      <p:grpSpPr>
        <a:xfrm>
          <a:off x="0" y="0"/>
          <a:ext cx="0" cy="0"/>
          <a:chOff x="0" y="0"/>
          <a:chExt cx="0" cy="0"/>
        </a:xfrm>
      </p:grpSpPr>
      <p:sp>
        <p:nvSpPr>
          <p:cNvPr id="3" name="Rectangles 2">
            <a:hlinkClick r:id="rId1" action="ppaction://hlinkfile"/>
          </p:cNvPr>
          <p:cNvSpPr/>
          <p:nvPr/>
        </p:nvSpPr>
        <p:spPr>
          <a:xfrm>
            <a:off x="2092960" y="1972310"/>
            <a:ext cx="4958080" cy="1198880"/>
          </a:xfrm>
          <a:prstGeom prst="rect">
            <a:avLst/>
          </a:prstGeom>
          <a:noFill/>
          <a:ln>
            <a:noFill/>
          </a:ln>
        </p:spPr>
        <p:txBody>
          <a:bodyPr wrap="none" rtlCol="0" anchor="t">
            <a:spAutoFit/>
          </a:bodyPr>
          <a:p>
            <a:pPr algn="ctr"/>
            <a:r>
              <a:rPr lang="en-US" altLang="zh-CN" sz="7200" b="1">
                <a:ln w="13462">
                  <a:solidFill>
                    <a:schemeClr val="bg1"/>
                  </a:solidFill>
                  <a:prstDash val="solid"/>
                </a:ln>
                <a:solidFill>
                  <a:schemeClr val="tx1">
                    <a:lumMod val="85000"/>
                    <a:lumOff val="15000"/>
                  </a:schemeClr>
                </a:solidFill>
                <a:effectLst>
                  <a:outerShdw dist="38100" dir="2700000" algn="bl" rotWithShape="0">
                    <a:schemeClr val="accent5"/>
                  </a:outerShdw>
                </a:effectLst>
              </a:rPr>
              <a:t>ÔN BÀI CŨ</a:t>
            </a:r>
            <a:endParaRPr lang="en-US" altLang="zh-CN" sz="7200" b="1">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504" name="Shape 2504"/>
        <p:cNvGrpSpPr/>
        <p:nvPr/>
      </p:nvGrpSpPr>
      <p:grpSpPr>
        <a:xfrm>
          <a:off x="0" y="0"/>
          <a:ext cx="0" cy="0"/>
          <a:chOff x="0" y="0"/>
          <a:chExt cx="0" cy="0"/>
        </a:xfrm>
      </p:grpSpPr>
      <p:sp>
        <p:nvSpPr>
          <p:cNvPr id="88068" name="Text Box 4"/>
          <p:cNvSpPr txBox="1"/>
          <p:nvPr/>
        </p:nvSpPr>
        <p:spPr>
          <a:xfrm>
            <a:off x="814705" y="189865"/>
            <a:ext cx="7513955" cy="553484"/>
          </a:xfrm>
          <a:prstGeom prst="roundRect">
            <a:avLst>
              <a:gd name="adj" fmla="val 49999"/>
            </a:avLst>
          </a:prstGeom>
        </p:spPr>
        <p:style>
          <a:lnRef idx="2">
            <a:schemeClr val="accent4"/>
          </a:lnRef>
          <a:fillRef idx="1">
            <a:schemeClr val="lt1"/>
          </a:fillRef>
          <a:effectRef idx="0">
            <a:schemeClr val="accent4"/>
          </a:effectRef>
          <a:fontRef idx="minor">
            <a:schemeClr val="dk1"/>
          </a:fontRef>
        </p:style>
        <p:txBody>
          <a:bodyPr wrap="square">
            <a:spAutoFit/>
          </a:bodyPr>
          <a:p>
            <a:pPr algn="ctr" eaLnBrk="0" hangingPunct="0">
              <a:spcBef>
                <a:spcPct val="50000"/>
              </a:spcBef>
            </a:pPr>
            <a:r>
              <a:rPr sz="2000" b="1" u="sng" dirty="0">
                <a:solidFill>
                  <a:srgbClr val="3333CC"/>
                </a:solidFill>
                <a:latin typeface="Times New Roman" panose="02020603050405020304" pitchFamily="18" charset="0"/>
                <a:cs typeface="Times New Roman" panose="02020603050405020304" pitchFamily="18" charset="0"/>
              </a:rPr>
              <a:t>B</a:t>
            </a:r>
            <a:r>
              <a:rPr sz="2000" b="1" u="sng" dirty="0">
                <a:solidFill>
                  <a:srgbClr val="3333CC"/>
                </a:solidFill>
                <a:latin typeface="Times New Roman" panose="02020603050405020304" pitchFamily="18" charset="0"/>
                <a:ea typeface="Times New Roman" panose="02020603050405020304" pitchFamily="18" charset="0"/>
              </a:rPr>
              <a:t>à</a:t>
            </a:r>
            <a:r>
              <a:rPr sz="2000" b="1" u="sng" dirty="0">
                <a:solidFill>
                  <a:srgbClr val="3333CC"/>
                </a:solidFill>
                <a:latin typeface="Times New Roman" panose="02020603050405020304" pitchFamily="18" charset="0"/>
                <a:cs typeface="Times New Roman" panose="02020603050405020304" pitchFamily="18" charset="0"/>
              </a:rPr>
              <a:t>i 1</a:t>
            </a:r>
            <a:r>
              <a:rPr sz="2000" b="1" dirty="0">
                <a:solidFill>
                  <a:srgbClr val="3333CC"/>
                </a:solidFill>
                <a:latin typeface="Times New Roman" panose="02020603050405020304" pitchFamily="18" charset="0"/>
                <a:cs typeface="Times New Roman" panose="02020603050405020304" pitchFamily="18" charset="0"/>
              </a:rPr>
              <a:t>:</a:t>
            </a:r>
            <a:r>
              <a:rPr sz="2000" b="1" dirty="0">
                <a:solidFill>
                  <a:srgbClr val="990000"/>
                </a:solidFill>
                <a:latin typeface="Times New Roman" panose="02020603050405020304" pitchFamily="18" charset="0"/>
                <a:cs typeface="Times New Roman" panose="02020603050405020304" pitchFamily="18" charset="0"/>
              </a:rPr>
              <a:t>  </a:t>
            </a:r>
            <a:r>
              <a:rPr sz="2000" b="1" dirty="0">
                <a:solidFill>
                  <a:srgbClr val="0000FF"/>
                </a:solidFill>
                <a:latin typeface="Times New Roman" panose="02020603050405020304" pitchFamily="18" charset="0"/>
                <a:cs typeface="Times New Roman" panose="02020603050405020304" pitchFamily="18" charset="0"/>
              </a:rPr>
              <a:t>Xếp các từ in đậm trong đoạn văn sau v</a:t>
            </a:r>
            <a:r>
              <a:rPr sz="2000" b="1" dirty="0">
                <a:solidFill>
                  <a:srgbClr val="0000FF"/>
                </a:solidFill>
                <a:latin typeface="Times New Roman" panose="02020603050405020304" pitchFamily="18" charset="0"/>
                <a:ea typeface="Times New Roman" panose="02020603050405020304" pitchFamily="18" charset="0"/>
              </a:rPr>
              <a:t>à</a:t>
            </a:r>
            <a:r>
              <a:rPr sz="2000" b="1" dirty="0">
                <a:solidFill>
                  <a:srgbClr val="0000FF"/>
                </a:solidFill>
                <a:latin typeface="Times New Roman" panose="02020603050405020304" pitchFamily="18" charset="0"/>
                <a:cs typeface="Times New Roman" panose="02020603050405020304" pitchFamily="18" charset="0"/>
              </a:rPr>
              <a:t>o bảng phân loại:</a:t>
            </a:r>
            <a:endParaRPr sz="2000" b="1" dirty="0">
              <a:solidFill>
                <a:srgbClr val="0000FF"/>
              </a:solidFill>
              <a:latin typeface="Times New Roman" panose="02020603050405020304" pitchFamily="18" charset="0"/>
              <a:ea typeface="Times New Roman" panose="02020603050405020304" pitchFamily="18" charset="0"/>
            </a:endParaRPr>
          </a:p>
        </p:txBody>
      </p:sp>
      <p:sp>
        <p:nvSpPr>
          <p:cNvPr id="88069" name="Text Box 5"/>
          <p:cNvSpPr txBox="1"/>
          <p:nvPr/>
        </p:nvSpPr>
        <p:spPr>
          <a:xfrm>
            <a:off x="381000" y="844550"/>
            <a:ext cx="8382000" cy="2091690"/>
          </a:xfrm>
          <a:prstGeom prst="rect">
            <a:avLst/>
          </a:prstGeom>
          <a:noFill/>
          <a:ln w="9525">
            <a:noFill/>
          </a:ln>
        </p:spPr>
        <p:txBody>
          <a:bodyPr>
            <a:spAutoFit/>
          </a:bodyPr>
          <a:p>
            <a:pPr eaLnBrk="0" hangingPunct="0">
              <a:spcBef>
                <a:spcPct val="50000"/>
              </a:spcBef>
            </a:pPr>
            <a:r>
              <a:rPr sz="2000" b="0" dirty="0">
                <a:latin typeface="Times New Roman" panose="02020603050405020304" pitchFamily="18" charset="0"/>
                <a:cs typeface="Times New Roman" panose="02020603050405020304" pitchFamily="18" charset="0"/>
              </a:rPr>
              <a:t>    </a:t>
            </a:r>
            <a:r>
              <a:rPr sz="2000" b="0" dirty="0">
                <a:solidFill>
                  <a:srgbClr val="0000FF"/>
                </a:solidFill>
                <a:latin typeface="Times New Roman" panose="02020603050405020304" pitchFamily="18" charset="0"/>
                <a:cs typeface="Times New Roman" panose="02020603050405020304" pitchFamily="18" charset="0"/>
              </a:rPr>
              <a:t>Không thấy Nguyên</a:t>
            </a:r>
            <a:r>
              <a:rPr sz="2000" b="0" i="1" dirty="0">
                <a:solidFill>
                  <a:srgbClr val="0000FF"/>
                </a:solidFill>
                <a:latin typeface="Times New Roman" panose="02020603050405020304" pitchFamily="18" charset="0"/>
                <a:cs typeface="Times New Roman" panose="02020603050405020304" pitchFamily="18" charset="0"/>
              </a:rPr>
              <a:t> </a:t>
            </a:r>
            <a:r>
              <a:rPr sz="2000" b="1" i="1" dirty="0">
                <a:solidFill>
                  <a:srgbClr val="FF0000"/>
                </a:solidFill>
                <a:latin typeface="Times New Roman" panose="02020603050405020304" pitchFamily="18" charset="0"/>
                <a:cs typeface="Times New Roman" panose="02020603050405020304" pitchFamily="18" charset="0"/>
              </a:rPr>
              <a:t>trả lời</a:t>
            </a:r>
            <a:r>
              <a:rPr sz="2000" b="0" i="1" dirty="0">
                <a:solidFill>
                  <a:srgbClr val="0000FF"/>
                </a:solidFill>
                <a:latin typeface="Times New Roman" panose="02020603050405020304" pitchFamily="18" charset="0"/>
                <a:cs typeface="Times New Roman" panose="02020603050405020304" pitchFamily="18" charset="0"/>
              </a:rPr>
              <a:t>, </a:t>
            </a:r>
            <a:r>
              <a:rPr sz="2000" b="0" dirty="0">
                <a:solidFill>
                  <a:srgbClr val="0000FF"/>
                </a:solidFill>
                <a:latin typeface="Times New Roman" panose="02020603050405020304" pitchFamily="18" charset="0"/>
                <a:cs typeface="Times New Roman" panose="02020603050405020304" pitchFamily="18" charset="0"/>
              </a:rPr>
              <a:t>tôi</a:t>
            </a:r>
            <a:r>
              <a:rPr sz="2000" b="0" i="1" dirty="0">
                <a:solidFill>
                  <a:srgbClr val="0000FF"/>
                </a:solidFill>
                <a:latin typeface="Times New Roman" panose="02020603050405020304" pitchFamily="18" charset="0"/>
                <a:cs typeface="Times New Roman" panose="02020603050405020304" pitchFamily="18" charset="0"/>
              </a:rPr>
              <a:t> </a:t>
            </a:r>
            <a:r>
              <a:rPr sz="2000" b="1" i="1" dirty="0">
                <a:solidFill>
                  <a:srgbClr val="FF0000"/>
                </a:solidFill>
                <a:latin typeface="Times New Roman" panose="02020603050405020304" pitchFamily="18" charset="0"/>
                <a:cs typeface="Times New Roman" panose="02020603050405020304" pitchFamily="18" charset="0"/>
              </a:rPr>
              <a:t>nhìn</a:t>
            </a:r>
            <a:r>
              <a:rPr sz="2000" b="0" i="1" dirty="0">
                <a:solidFill>
                  <a:srgbClr val="0000FF"/>
                </a:solidFill>
                <a:latin typeface="Times New Roman" panose="02020603050405020304" pitchFamily="18" charset="0"/>
                <a:cs typeface="Times New Roman" panose="02020603050405020304" pitchFamily="18" charset="0"/>
              </a:rPr>
              <a:t> </a:t>
            </a:r>
            <a:r>
              <a:rPr sz="2000" b="0" dirty="0">
                <a:solidFill>
                  <a:srgbClr val="0000FF"/>
                </a:solidFill>
                <a:latin typeface="Times New Roman" panose="02020603050405020304" pitchFamily="18" charset="0"/>
                <a:cs typeface="Times New Roman" panose="02020603050405020304" pitchFamily="18" charset="0"/>
              </a:rPr>
              <a:t>sang</a:t>
            </a:r>
            <a:r>
              <a:rPr sz="2000" b="0" i="1" dirty="0">
                <a:solidFill>
                  <a:srgbClr val="0000FF"/>
                </a:solidFill>
                <a:latin typeface="Times New Roman" panose="02020603050405020304" pitchFamily="18" charset="0"/>
                <a:cs typeface="Times New Roman" panose="02020603050405020304" pitchFamily="18" charset="0"/>
              </a:rPr>
              <a:t>. </a:t>
            </a:r>
            <a:r>
              <a:rPr sz="2000" b="0" dirty="0">
                <a:solidFill>
                  <a:srgbClr val="0000FF"/>
                </a:solidFill>
                <a:latin typeface="Times New Roman" panose="02020603050405020304" pitchFamily="18" charset="0"/>
                <a:cs typeface="Times New Roman" panose="02020603050405020304" pitchFamily="18" charset="0"/>
              </a:rPr>
              <a:t>Hai tay Nguyên</a:t>
            </a:r>
            <a:r>
              <a:rPr sz="2000" b="0" i="1" dirty="0">
                <a:solidFill>
                  <a:srgbClr val="0000FF"/>
                </a:solidFill>
                <a:latin typeface="Times New Roman" panose="02020603050405020304" pitchFamily="18" charset="0"/>
                <a:cs typeface="Times New Roman" panose="02020603050405020304" pitchFamily="18" charset="0"/>
              </a:rPr>
              <a:t> </a:t>
            </a:r>
            <a:r>
              <a:rPr sz="2000" b="1" i="1" dirty="0">
                <a:solidFill>
                  <a:srgbClr val="FF0000"/>
                </a:solidFill>
                <a:latin typeface="Times New Roman" panose="02020603050405020304" pitchFamily="18" charset="0"/>
                <a:cs typeface="Times New Roman" panose="02020603050405020304" pitchFamily="18" charset="0"/>
              </a:rPr>
              <a:t>vịn</a:t>
            </a:r>
            <a:r>
              <a:rPr sz="2000" b="0" i="1" dirty="0">
                <a:solidFill>
                  <a:srgbClr val="FF0000"/>
                </a:solidFill>
                <a:latin typeface="Times New Roman" panose="02020603050405020304" pitchFamily="18" charset="0"/>
                <a:cs typeface="Times New Roman" panose="02020603050405020304" pitchFamily="18" charset="0"/>
              </a:rPr>
              <a:t> </a:t>
            </a:r>
            <a:r>
              <a:rPr sz="2000" b="0" dirty="0">
                <a:solidFill>
                  <a:srgbClr val="0000FF"/>
                </a:solidFill>
                <a:latin typeface="Times New Roman" panose="02020603050405020304" pitchFamily="18" charset="0"/>
                <a:cs typeface="Times New Roman" panose="02020603050405020304" pitchFamily="18" charset="0"/>
              </a:rPr>
              <a:t>v</a:t>
            </a:r>
            <a:r>
              <a:rPr sz="2000" b="0" dirty="0">
                <a:solidFill>
                  <a:srgbClr val="0000FF"/>
                </a:solidFill>
                <a:latin typeface="Times New Roman" panose="02020603050405020304" pitchFamily="18" charset="0"/>
                <a:ea typeface="Times New Roman" panose="02020603050405020304" pitchFamily="18" charset="0"/>
              </a:rPr>
              <a:t>à</a:t>
            </a:r>
            <a:r>
              <a:rPr sz="2000" b="0" dirty="0">
                <a:solidFill>
                  <a:srgbClr val="0000FF"/>
                </a:solidFill>
                <a:latin typeface="Times New Roman" panose="02020603050405020304" pitchFamily="18" charset="0"/>
                <a:cs typeface="Times New Roman" panose="02020603050405020304" pitchFamily="18" charset="0"/>
              </a:rPr>
              <a:t>o song cửa sổ, mắt nhìn</a:t>
            </a:r>
            <a:r>
              <a:rPr sz="2000" b="0" i="1" dirty="0">
                <a:solidFill>
                  <a:srgbClr val="0000FF"/>
                </a:solidFill>
                <a:latin typeface="Times New Roman" panose="02020603050405020304" pitchFamily="18" charset="0"/>
                <a:cs typeface="Times New Roman" panose="02020603050405020304" pitchFamily="18" charset="0"/>
              </a:rPr>
              <a:t> </a:t>
            </a:r>
            <a:r>
              <a:rPr sz="2000" b="1" i="1" dirty="0">
                <a:solidFill>
                  <a:srgbClr val="FF0000"/>
                </a:solidFill>
                <a:latin typeface="Times New Roman" panose="02020603050405020304" pitchFamily="18" charset="0"/>
                <a:cs typeface="Times New Roman" panose="02020603050405020304" pitchFamily="18" charset="0"/>
              </a:rPr>
              <a:t>xa vời vợi</a:t>
            </a:r>
            <a:r>
              <a:rPr sz="2000" b="0" i="1" dirty="0">
                <a:solidFill>
                  <a:srgbClr val="0000FF"/>
                </a:solidFill>
                <a:latin typeface="Times New Roman" panose="02020603050405020304" pitchFamily="18" charset="0"/>
                <a:cs typeface="Times New Roman" panose="02020603050405020304" pitchFamily="18" charset="0"/>
              </a:rPr>
              <a:t>. </a:t>
            </a:r>
            <a:r>
              <a:rPr sz="2000" b="1" i="1" dirty="0">
                <a:solidFill>
                  <a:srgbClr val="FF0000"/>
                </a:solidFill>
                <a:latin typeface="Times New Roman" panose="02020603050405020304" pitchFamily="18" charset="0"/>
                <a:cs typeface="Times New Roman" panose="02020603050405020304" pitchFamily="18" charset="0"/>
              </a:rPr>
              <a:t>Qua</a:t>
            </a:r>
            <a:r>
              <a:rPr sz="2000" b="0" i="1" dirty="0">
                <a:solidFill>
                  <a:srgbClr val="FF0000"/>
                </a:solidFill>
                <a:latin typeface="Times New Roman" panose="02020603050405020304" pitchFamily="18" charset="0"/>
                <a:cs typeface="Times New Roman" panose="02020603050405020304" pitchFamily="18" charset="0"/>
              </a:rPr>
              <a:t> </a:t>
            </a:r>
            <a:r>
              <a:rPr sz="2000" b="0" dirty="0">
                <a:solidFill>
                  <a:srgbClr val="0000FF"/>
                </a:solidFill>
                <a:latin typeface="Times New Roman" panose="02020603050405020304" pitchFamily="18" charset="0"/>
                <a:cs typeface="Times New Roman" panose="02020603050405020304" pitchFamily="18" charset="0"/>
              </a:rPr>
              <a:t>ánh đèn ngo</a:t>
            </a:r>
            <a:r>
              <a:rPr sz="2000" b="0" dirty="0">
                <a:solidFill>
                  <a:srgbClr val="0000FF"/>
                </a:solidFill>
                <a:latin typeface="Times New Roman" panose="02020603050405020304" pitchFamily="18" charset="0"/>
                <a:ea typeface="Times New Roman" panose="02020603050405020304" pitchFamily="18" charset="0"/>
              </a:rPr>
              <a:t>à</a:t>
            </a:r>
            <a:r>
              <a:rPr sz="2000" b="0" dirty="0">
                <a:solidFill>
                  <a:srgbClr val="0000FF"/>
                </a:solidFill>
                <a:latin typeface="Times New Roman" panose="02020603050405020304" pitchFamily="18" charset="0"/>
                <a:cs typeface="Times New Roman" panose="02020603050405020304" pitchFamily="18" charset="0"/>
              </a:rPr>
              <a:t>i đường</a:t>
            </a:r>
            <a:r>
              <a:rPr sz="2000" b="0" i="1" dirty="0">
                <a:solidFill>
                  <a:srgbClr val="0000FF"/>
                </a:solidFill>
                <a:latin typeface="Times New Roman" panose="02020603050405020304" pitchFamily="18" charset="0"/>
                <a:cs typeface="Times New Roman" panose="02020603050405020304" pitchFamily="18" charset="0"/>
              </a:rPr>
              <a:t> </a:t>
            </a:r>
            <a:r>
              <a:rPr sz="2000" b="1" i="1" dirty="0">
                <a:solidFill>
                  <a:srgbClr val="FF0000"/>
                </a:solidFill>
                <a:latin typeface="Times New Roman" panose="02020603050405020304" pitchFamily="18" charset="0"/>
                <a:cs typeface="Times New Roman" panose="02020603050405020304" pitchFamily="18" charset="0"/>
              </a:rPr>
              <a:t>hắt</a:t>
            </a:r>
            <a:r>
              <a:rPr sz="2000" i="1" dirty="0">
                <a:solidFill>
                  <a:srgbClr val="0000FF"/>
                </a:solidFill>
                <a:latin typeface="Times New Roman" panose="02020603050405020304" pitchFamily="18" charset="0"/>
                <a:cs typeface="Times New Roman" panose="02020603050405020304" pitchFamily="18" charset="0"/>
              </a:rPr>
              <a:t> </a:t>
            </a:r>
            <a:r>
              <a:rPr sz="2000" b="0" dirty="0">
                <a:solidFill>
                  <a:srgbClr val="0000FF"/>
                </a:solidFill>
                <a:latin typeface="Times New Roman" panose="02020603050405020304" pitchFamily="18" charset="0"/>
                <a:cs typeface="Times New Roman" panose="02020603050405020304" pitchFamily="18" charset="0"/>
              </a:rPr>
              <a:t>v</a:t>
            </a:r>
            <a:r>
              <a:rPr sz="2000" b="0" dirty="0">
                <a:solidFill>
                  <a:srgbClr val="0000FF"/>
                </a:solidFill>
                <a:latin typeface="Times New Roman" panose="02020603050405020304" pitchFamily="18" charset="0"/>
                <a:ea typeface="Times New Roman" panose="02020603050405020304" pitchFamily="18" charset="0"/>
              </a:rPr>
              <a:t>à</a:t>
            </a:r>
            <a:r>
              <a:rPr sz="2000" b="0" dirty="0">
                <a:solidFill>
                  <a:srgbClr val="0000FF"/>
                </a:solidFill>
                <a:latin typeface="Times New Roman" panose="02020603050405020304" pitchFamily="18" charset="0"/>
                <a:cs typeface="Times New Roman" panose="02020603050405020304" pitchFamily="18" charset="0"/>
              </a:rPr>
              <a:t>o,</a:t>
            </a:r>
            <a:r>
              <a:rPr sz="2000" b="0" i="1" dirty="0">
                <a:solidFill>
                  <a:srgbClr val="0000FF"/>
                </a:solidFill>
                <a:latin typeface="Times New Roman" panose="02020603050405020304" pitchFamily="18" charset="0"/>
                <a:cs typeface="Times New Roman" panose="02020603050405020304" pitchFamily="18" charset="0"/>
              </a:rPr>
              <a:t> </a:t>
            </a:r>
            <a:r>
              <a:rPr sz="2000" b="0" dirty="0">
                <a:solidFill>
                  <a:srgbClr val="0000FF"/>
                </a:solidFill>
                <a:latin typeface="Times New Roman" panose="02020603050405020304" pitchFamily="18" charset="0"/>
                <a:cs typeface="Times New Roman" panose="02020603050405020304" pitchFamily="18" charset="0"/>
              </a:rPr>
              <a:t>tôi</a:t>
            </a:r>
            <a:r>
              <a:rPr sz="2000" b="0" i="1" dirty="0">
                <a:solidFill>
                  <a:srgbClr val="0000FF"/>
                </a:solidFill>
                <a:latin typeface="Times New Roman" panose="02020603050405020304" pitchFamily="18" charset="0"/>
                <a:cs typeface="Times New Roman" panose="02020603050405020304" pitchFamily="18" charset="0"/>
              </a:rPr>
              <a:t> </a:t>
            </a:r>
            <a:r>
              <a:rPr sz="2000" b="1" i="1" dirty="0">
                <a:solidFill>
                  <a:srgbClr val="FF0000"/>
                </a:solidFill>
                <a:latin typeface="Times New Roman" panose="02020603050405020304" pitchFamily="18" charset="0"/>
                <a:cs typeface="Times New Roman" panose="02020603050405020304" pitchFamily="18" charset="0"/>
              </a:rPr>
              <a:t>thấy ở</a:t>
            </a:r>
            <a:r>
              <a:rPr sz="2000" b="0" i="1" dirty="0">
                <a:solidFill>
                  <a:srgbClr val="0000FF"/>
                </a:solidFill>
                <a:latin typeface="Times New Roman" panose="02020603050405020304" pitchFamily="18" charset="0"/>
                <a:cs typeface="Times New Roman" panose="02020603050405020304" pitchFamily="18" charset="0"/>
              </a:rPr>
              <a:t>  </a:t>
            </a:r>
            <a:r>
              <a:rPr sz="2000" b="0" dirty="0">
                <a:solidFill>
                  <a:srgbClr val="0000FF"/>
                </a:solidFill>
                <a:latin typeface="Times New Roman" panose="02020603050405020304" pitchFamily="18" charset="0"/>
                <a:cs typeface="Times New Roman" panose="02020603050405020304" pitchFamily="18" charset="0"/>
              </a:rPr>
              <a:t>khoé mắt nó hai giọt lệ</a:t>
            </a:r>
            <a:r>
              <a:rPr sz="2000" b="0" i="1" dirty="0">
                <a:solidFill>
                  <a:srgbClr val="0000FF"/>
                </a:solidFill>
                <a:latin typeface="Times New Roman" panose="02020603050405020304" pitchFamily="18" charset="0"/>
                <a:cs typeface="Times New Roman" panose="02020603050405020304" pitchFamily="18" charset="0"/>
              </a:rPr>
              <a:t> </a:t>
            </a:r>
            <a:r>
              <a:rPr sz="2000" b="1" i="1" dirty="0">
                <a:solidFill>
                  <a:srgbClr val="FF0000"/>
                </a:solidFill>
                <a:latin typeface="Times New Roman" panose="02020603050405020304" pitchFamily="18" charset="0"/>
                <a:cs typeface="Times New Roman" panose="02020603050405020304" pitchFamily="18" charset="0"/>
              </a:rPr>
              <a:t>lớn</a:t>
            </a:r>
            <a:r>
              <a:rPr sz="2000" b="0" i="1" dirty="0">
                <a:solidFill>
                  <a:srgbClr val="0000FF"/>
                </a:solidFill>
                <a:latin typeface="Times New Roman" panose="02020603050405020304" pitchFamily="18" charset="0"/>
                <a:cs typeface="Times New Roman" panose="02020603050405020304" pitchFamily="18" charset="0"/>
              </a:rPr>
              <a:t> </a:t>
            </a:r>
            <a:r>
              <a:rPr sz="2000" b="0" dirty="0">
                <a:solidFill>
                  <a:srgbClr val="0000FF"/>
                </a:solidFill>
                <a:latin typeface="Times New Roman" panose="02020603050405020304" pitchFamily="18" charset="0"/>
                <a:cs typeface="Times New Roman" panose="02020603050405020304" pitchFamily="18" charset="0"/>
              </a:rPr>
              <a:t>sắp sửa</a:t>
            </a:r>
            <a:r>
              <a:rPr sz="2000" b="0" i="1" dirty="0">
                <a:solidFill>
                  <a:srgbClr val="0000FF"/>
                </a:solidFill>
                <a:latin typeface="Times New Roman" panose="02020603050405020304" pitchFamily="18" charset="0"/>
                <a:cs typeface="Times New Roman" panose="02020603050405020304" pitchFamily="18" charset="0"/>
              </a:rPr>
              <a:t> </a:t>
            </a:r>
            <a:r>
              <a:rPr sz="2000" b="1" i="1" dirty="0">
                <a:solidFill>
                  <a:srgbClr val="FF0000"/>
                </a:solidFill>
                <a:latin typeface="Times New Roman" panose="02020603050405020304" pitchFamily="18" charset="0"/>
                <a:cs typeface="Times New Roman" panose="02020603050405020304" pitchFamily="18" charset="0"/>
              </a:rPr>
              <a:t>lăn</a:t>
            </a:r>
            <a:r>
              <a:rPr sz="2000" b="0" i="1" dirty="0">
                <a:solidFill>
                  <a:srgbClr val="0000FF"/>
                </a:solidFill>
                <a:latin typeface="Times New Roman" panose="02020603050405020304" pitchFamily="18" charset="0"/>
                <a:cs typeface="Times New Roman" panose="02020603050405020304" pitchFamily="18" charset="0"/>
              </a:rPr>
              <a:t> </a:t>
            </a:r>
            <a:r>
              <a:rPr sz="2000" b="0" dirty="0">
                <a:solidFill>
                  <a:srgbClr val="0000FF"/>
                </a:solidFill>
                <a:latin typeface="Times New Roman" panose="02020603050405020304" pitchFamily="18" charset="0"/>
                <a:cs typeface="Times New Roman" panose="02020603050405020304" pitchFamily="18" charset="0"/>
              </a:rPr>
              <a:t>xuống má</a:t>
            </a:r>
            <a:r>
              <a:rPr sz="2000" b="0" i="1" dirty="0">
                <a:solidFill>
                  <a:srgbClr val="0000FF"/>
                </a:solidFill>
                <a:latin typeface="Times New Roman" panose="02020603050405020304" pitchFamily="18" charset="0"/>
                <a:cs typeface="Times New Roman" panose="02020603050405020304" pitchFamily="18" charset="0"/>
              </a:rPr>
              <a:t>. </a:t>
            </a:r>
            <a:r>
              <a:rPr sz="2000" b="0" dirty="0">
                <a:solidFill>
                  <a:srgbClr val="0000FF"/>
                </a:solidFill>
                <a:latin typeface="Times New Roman" panose="02020603050405020304" pitchFamily="18" charset="0"/>
                <a:cs typeface="Times New Roman" panose="02020603050405020304" pitchFamily="18" charset="0"/>
              </a:rPr>
              <a:t>Tự nhiên nước mắt tôi</a:t>
            </a:r>
            <a:r>
              <a:rPr sz="2000" b="0" i="1" dirty="0">
                <a:solidFill>
                  <a:srgbClr val="0000FF"/>
                </a:solidFill>
                <a:latin typeface="Times New Roman" panose="02020603050405020304" pitchFamily="18" charset="0"/>
                <a:cs typeface="Times New Roman" panose="02020603050405020304" pitchFamily="18" charset="0"/>
              </a:rPr>
              <a:t> </a:t>
            </a:r>
            <a:r>
              <a:rPr sz="2000" b="1" i="1" dirty="0">
                <a:solidFill>
                  <a:srgbClr val="FF0000"/>
                </a:solidFill>
                <a:latin typeface="Times New Roman" panose="02020603050405020304" pitchFamily="18" charset="0"/>
                <a:cs typeface="Times New Roman" panose="02020603050405020304" pitchFamily="18" charset="0"/>
              </a:rPr>
              <a:t>tr</a:t>
            </a:r>
            <a:r>
              <a:rPr sz="2000" b="1" i="1" dirty="0">
                <a:solidFill>
                  <a:srgbClr val="FF0000"/>
                </a:solidFill>
                <a:latin typeface="Times New Roman" panose="02020603050405020304" pitchFamily="18" charset="0"/>
                <a:ea typeface="Times New Roman" panose="02020603050405020304" pitchFamily="18" charset="0"/>
              </a:rPr>
              <a:t>à</a:t>
            </a:r>
            <a:r>
              <a:rPr sz="2000" b="1" i="1" dirty="0">
                <a:solidFill>
                  <a:srgbClr val="FF0000"/>
                </a:solidFill>
                <a:latin typeface="Times New Roman" panose="02020603050405020304" pitchFamily="18" charset="0"/>
                <a:cs typeface="Times New Roman" panose="02020603050405020304" pitchFamily="18" charset="0"/>
              </a:rPr>
              <a:t>o</a:t>
            </a:r>
            <a:r>
              <a:rPr sz="2000" b="0" i="1" dirty="0">
                <a:solidFill>
                  <a:srgbClr val="FF0000"/>
                </a:solidFill>
                <a:latin typeface="Times New Roman" panose="02020603050405020304" pitchFamily="18" charset="0"/>
                <a:cs typeface="Times New Roman" panose="02020603050405020304" pitchFamily="18" charset="0"/>
              </a:rPr>
              <a:t> </a:t>
            </a:r>
            <a:r>
              <a:rPr sz="2000" b="0" dirty="0">
                <a:solidFill>
                  <a:srgbClr val="0000FF"/>
                </a:solidFill>
                <a:latin typeface="Times New Roman" panose="02020603050405020304" pitchFamily="18" charset="0"/>
                <a:cs typeface="Times New Roman" panose="02020603050405020304" pitchFamily="18" charset="0"/>
              </a:rPr>
              <a:t>ra</a:t>
            </a:r>
            <a:r>
              <a:rPr sz="2000" b="0" i="1" dirty="0">
                <a:solidFill>
                  <a:srgbClr val="0000FF"/>
                </a:solidFill>
                <a:latin typeface="Times New Roman" panose="02020603050405020304" pitchFamily="18" charset="0"/>
                <a:cs typeface="Times New Roman" panose="02020603050405020304" pitchFamily="18" charset="0"/>
              </a:rPr>
              <a:t>. </a:t>
            </a:r>
            <a:r>
              <a:rPr sz="2000" b="0" dirty="0">
                <a:solidFill>
                  <a:srgbClr val="0000FF"/>
                </a:solidFill>
                <a:latin typeface="Times New Roman" panose="02020603050405020304" pitchFamily="18" charset="0"/>
                <a:cs typeface="Times New Roman" panose="02020603050405020304" pitchFamily="18" charset="0"/>
              </a:rPr>
              <a:t>Cũng giờ n</a:t>
            </a:r>
            <a:r>
              <a:rPr sz="2000" b="0" dirty="0">
                <a:solidFill>
                  <a:srgbClr val="0000FF"/>
                </a:solidFill>
                <a:latin typeface="Times New Roman" panose="02020603050405020304" pitchFamily="18" charset="0"/>
                <a:ea typeface="Times New Roman" panose="02020603050405020304" pitchFamily="18" charset="0"/>
              </a:rPr>
              <a:t>à</a:t>
            </a:r>
            <a:r>
              <a:rPr sz="2000" b="0" dirty="0">
                <a:solidFill>
                  <a:srgbClr val="0000FF"/>
                </a:solidFill>
                <a:latin typeface="Times New Roman" panose="02020603050405020304" pitchFamily="18" charset="0"/>
                <a:cs typeface="Times New Roman" panose="02020603050405020304" pitchFamily="18" charset="0"/>
              </a:rPr>
              <a:t>y năm ngoái, tôi</a:t>
            </a:r>
            <a:r>
              <a:rPr sz="2000" b="0" i="1" dirty="0">
                <a:solidFill>
                  <a:srgbClr val="0000FF"/>
                </a:solidFill>
                <a:latin typeface="Times New Roman" panose="02020603050405020304" pitchFamily="18" charset="0"/>
                <a:cs typeface="Times New Roman" panose="02020603050405020304" pitchFamily="18" charset="0"/>
              </a:rPr>
              <a:t> </a:t>
            </a:r>
            <a:r>
              <a:rPr sz="2000" b="1" i="1" dirty="0">
                <a:solidFill>
                  <a:srgbClr val="FF0000"/>
                </a:solidFill>
                <a:latin typeface="Times New Roman" panose="02020603050405020304" pitchFamily="18" charset="0"/>
                <a:cs typeface="Times New Roman" panose="02020603050405020304" pitchFamily="18" charset="0"/>
              </a:rPr>
              <a:t>đón</a:t>
            </a:r>
            <a:r>
              <a:rPr sz="2000" b="0" i="1" dirty="0">
                <a:solidFill>
                  <a:srgbClr val="0000FF"/>
                </a:solidFill>
                <a:latin typeface="Times New Roman" panose="02020603050405020304" pitchFamily="18" charset="0"/>
                <a:cs typeface="Times New Roman" panose="02020603050405020304" pitchFamily="18" charset="0"/>
              </a:rPr>
              <a:t> </a:t>
            </a:r>
            <a:r>
              <a:rPr sz="2000" b="0" dirty="0">
                <a:solidFill>
                  <a:srgbClr val="0000FF"/>
                </a:solidFill>
                <a:latin typeface="Times New Roman" panose="02020603050405020304" pitchFamily="18" charset="0"/>
                <a:cs typeface="Times New Roman" panose="02020603050405020304" pitchFamily="18" charset="0"/>
              </a:rPr>
              <a:t>giao thừa</a:t>
            </a:r>
            <a:r>
              <a:rPr sz="2000" b="0" i="1" dirty="0">
                <a:solidFill>
                  <a:srgbClr val="0000FF"/>
                </a:solidFill>
                <a:latin typeface="Times New Roman" panose="02020603050405020304" pitchFamily="18" charset="0"/>
                <a:cs typeface="Times New Roman" panose="02020603050405020304" pitchFamily="18" charset="0"/>
              </a:rPr>
              <a:t> </a:t>
            </a:r>
            <a:r>
              <a:rPr sz="2000" b="1" i="1" dirty="0">
                <a:solidFill>
                  <a:srgbClr val="FF0000"/>
                </a:solidFill>
                <a:latin typeface="Times New Roman" panose="02020603050405020304" pitchFamily="18" charset="0"/>
                <a:cs typeface="Times New Roman" panose="02020603050405020304" pitchFamily="18" charset="0"/>
              </a:rPr>
              <a:t>với</a:t>
            </a:r>
            <a:r>
              <a:rPr sz="2000" b="0" i="1" dirty="0">
                <a:solidFill>
                  <a:srgbClr val="0000FF"/>
                </a:solidFill>
                <a:latin typeface="Times New Roman" panose="02020603050405020304" pitchFamily="18" charset="0"/>
                <a:cs typeface="Times New Roman" panose="02020603050405020304" pitchFamily="18" charset="0"/>
              </a:rPr>
              <a:t> </a:t>
            </a:r>
            <a:r>
              <a:rPr sz="2000" b="0" dirty="0">
                <a:solidFill>
                  <a:srgbClr val="0000FF"/>
                </a:solidFill>
                <a:latin typeface="Times New Roman" panose="02020603050405020304" pitchFamily="18" charset="0"/>
                <a:cs typeface="Times New Roman" panose="02020603050405020304" pitchFamily="18" charset="0"/>
              </a:rPr>
              <a:t>ba ở bệnh viện. Năm nay ba</a:t>
            </a:r>
            <a:r>
              <a:rPr sz="2000" b="0" i="1" dirty="0">
                <a:solidFill>
                  <a:srgbClr val="0000FF"/>
                </a:solidFill>
                <a:latin typeface="Times New Roman" panose="02020603050405020304" pitchFamily="18" charset="0"/>
                <a:cs typeface="Times New Roman" panose="02020603050405020304" pitchFamily="18" charset="0"/>
              </a:rPr>
              <a:t> </a:t>
            </a:r>
            <a:r>
              <a:rPr sz="2000" b="1" i="1" dirty="0">
                <a:solidFill>
                  <a:srgbClr val="FF0000"/>
                </a:solidFill>
                <a:latin typeface="Times New Roman" panose="02020603050405020304" pitchFamily="18" charset="0"/>
                <a:cs typeface="Times New Roman" panose="02020603050405020304" pitchFamily="18" charset="0"/>
              </a:rPr>
              <a:t>bỏ</a:t>
            </a:r>
            <a:r>
              <a:rPr sz="2000" i="1" dirty="0">
                <a:solidFill>
                  <a:srgbClr val="FF0000"/>
                </a:solidFill>
                <a:latin typeface="Times New Roman" panose="02020603050405020304" pitchFamily="18" charset="0"/>
                <a:cs typeface="Times New Roman" panose="02020603050405020304" pitchFamily="18" charset="0"/>
              </a:rPr>
              <a:t> </a:t>
            </a:r>
            <a:r>
              <a:rPr sz="2000" b="0" dirty="0">
                <a:solidFill>
                  <a:srgbClr val="0000FF"/>
                </a:solidFill>
                <a:latin typeface="Times New Roman" panose="02020603050405020304" pitchFamily="18" charset="0"/>
                <a:cs typeface="Times New Roman" panose="02020603050405020304" pitchFamily="18" charset="0"/>
              </a:rPr>
              <a:t>con một mình, ba ơi!</a:t>
            </a:r>
            <a:r>
              <a:rPr sz="2000" b="0" dirty="0">
                <a:latin typeface="Times New Roman" panose="02020603050405020304" pitchFamily="18" charset="0"/>
                <a:cs typeface="Times New Roman" panose="02020603050405020304" pitchFamily="18" charset="0"/>
              </a:rPr>
              <a:t>                                                                                                                            </a:t>
            </a:r>
            <a:endParaRPr sz="2000" b="0" dirty="0">
              <a:latin typeface="Times New Roman" panose="02020603050405020304" pitchFamily="18" charset="0"/>
              <a:cs typeface="Times New Roman" panose="02020603050405020304" pitchFamily="18" charset="0"/>
            </a:endParaRPr>
          </a:p>
          <a:p>
            <a:pPr eaLnBrk="0" hangingPunct="0">
              <a:spcBef>
                <a:spcPct val="50000"/>
              </a:spcBef>
            </a:pPr>
            <a:r>
              <a:rPr sz="2000" b="0" dirty="0">
                <a:latin typeface="Times New Roman" panose="02020603050405020304" pitchFamily="18" charset="0"/>
                <a:cs typeface="Times New Roman" panose="02020603050405020304" pitchFamily="18" charset="0"/>
              </a:rPr>
              <a:t>                                                                                </a:t>
            </a:r>
            <a:r>
              <a:rPr sz="2000" b="0" i="1" dirty="0">
                <a:solidFill>
                  <a:srgbClr val="FF0000"/>
                </a:solidFill>
                <a:latin typeface="Times New Roman" panose="02020603050405020304" pitchFamily="18" charset="0"/>
                <a:cs typeface="Times New Roman" panose="02020603050405020304" pitchFamily="18" charset="0"/>
              </a:rPr>
              <a:t>Theo Thuỳ Linh</a:t>
            </a:r>
            <a:endParaRPr sz="2000" b="0" i="1" dirty="0">
              <a:solidFill>
                <a:srgbClr val="FF0000"/>
              </a:solidFill>
              <a:latin typeface="Times New Roman" panose="02020603050405020304" pitchFamily="18" charset="0"/>
              <a:ea typeface="Times New Roman" panose="02020603050405020304" pitchFamily="18" charset="0"/>
            </a:endParaRPr>
          </a:p>
        </p:txBody>
      </p:sp>
      <p:sp>
        <p:nvSpPr>
          <p:cNvPr id="4102" name="Text Box 22"/>
          <p:cNvSpPr txBox="1"/>
          <p:nvPr/>
        </p:nvSpPr>
        <p:spPr>
          <a:xfrm>
            <a:off x="2045970" y="4075430"/>
            <a:ext cx="184150" cy="519113"/>
          </a:xfrm>
          <a:prstGeom prst="rect">
            <a:avLst/>
          </a:prstGeom>
          <a:noFill/>
          <a:ln w="9525">
            <a:noFill/>
          </a:ln>
        </p:spPr>
        <p:txBody>
          <a:bodyPr wrap="none">
            <a:spAutoFit/>
          </a:bodyPr>
          <a:p>
            <a:endParaRPr lang="vi-VN" altLang="x-none" dirty="0">
              <a:latin typeface="Times New Roman" panose="02020603050405020304" pitchFamily="18" charset="0"/>
              <a:ea typeface="Times New Roman" panose="02020603050405020304" pitchFamily="18" charset="0"/>
            </a:endParaRPr>
          </a:p>
        </p:txBody>
      </p:sp>
      <p:sp>
        <p:nvSpPr>
          <p:cNvPr id="4103" name="Text Box 24"/>
          <p:cNvSpPr txBox="1"/>
          <p:nvPr/>
        </p:nvSpPr>
        <p:spPr>
          <a:xfrm>
            <a:off x="1131570" y="3846830"/>
            <a:ext cx="6248400" cy="519113"/>
          </a:xfrm>
          <a:prstGeom prst="rect">
            <a:avLst/>
          </a:prstGeom>
          <a:noFill/>
          <a:ln w="9525">
            <a:noFill/>
          </a:ln>
        </p:spPr>
        <p:txBody>
          <a:bodyPr>
            <a:spAutoFit/>
          </a:bodyPr>
          <a:p>
            <a:pPr>
              <a:spcBef>
                <a:spcPct val="50000"/>
              </a:spcBef>
            </a:pPr>
            <a:endParaRPr lang="vi-VN" altLang="x-none" dirty="0">
              <a:latin typeface="Times New Roman" panose="02020603050405020304" pitchFamily="18" charset="0"/>
              <a:ea typeface="Times New Roman" panose="02020603050405020304" pitchFamily="18" charset="0"/>
            </a:endParaRPr>
          </a:p>
        </p:txBody>
      </p:sp>
      <p:graphicFrame>
        <p:nvGraphicFramePr>
          <p:cNvPr id="3" name="Google Shape;2516;p35"/>
          <p:cNvGraphicFramePr/>
          <p:nvPr/>
        </p:nvGraphicFramePr>
        <p:xfrm>
          <a:off x="1198880" y="2936240"/>
          <a:ext cx="6616065" cy="2159000"/>
        </p:xfrm>
        <a:graphic>
          <a:graphicData uri="http://schemas.openxmlformats.org/drawingml/2006/table">
            <a:tbl>
              <a:tblPr>
                <a:noFill/>
                <a:tableStyleId>{139901B9-8059-44BA-9CAA-7EEA261C0617}</a:tableStyleId>
              </a:tblPr>
              <a:tblGrid>
                <a:gridCol w="1884045"/>
                <a:gridCol w="2313305"/>
                <a:gridCol w="2418715"/>
              </a:tblGrid>
              <a:tr h="457200">
                <a:tc>
                  <a:txBody>
                    <a:bodyPr/>
                    <a:p>
                      <a:pPr marL="0" marR="0" lvl="0" indent="0" algn="ctr" defTabSz="914400" rtl="0" eaLnBrk="1" fontAlgn="base" latinLnBrk="0" hangingPunct="1">
                        <a:lnSpc>
                          <a:spcPct val="100000"/>
                        </a:lnSpc>
                        <a:spcBef>
                          <a:spcPct val="20000"/>
                        </a:spcBef>
                        <a:spcAft>
                          <a:spcPct val="0"/>
                        </a:spcAft>
                        <a:buClrTx/>
                        <a:buSzTx/>
                        <a:buFontTx/>
                        <a:buNone/>
                      </a:pPr>
                      <a:r>
                        <a:rPr kumimoji="0" lang="en-US" sz="2400" b="1" u="none" strike="noStrike" cap="none" normalizeH="0" baseline="0" smtClean="0">
                          <a:ln>
                            <a:noFill/>
                          </a:ln>
                          <a:effectLst/>
                        </a:rPr>
                        <a:t>Động từ</a:t>
                      </a:r>
                      <a:endParaRPr kumimoji="0" lang="en-US" sz="2400" b="1" u="none" strike="noStrike" cap="none" normalizeH="0" baseline="0" smtClean="0">
                        <a:ln>
                          <a:noFill/>
                        </a:ln>
                        <a:effectLst/>
                      </a:endParaRPr>
                    </a:p>
                  </a:txBody>
                  <a:tcPr marT="45694" marB="45694" horzOverflow="overflow">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chemeClr val="dk2"/>
                      </a:solidFill>
                      <a:prstDash val="solid"/>
                      <a:round/>
                      <a:headEnd type="none" w="sm" len="sm"/>
                      <a:tailEnd type="none" w="sm" len="sm"/>
                    </a:lnB>
                    <a:solidFill>
                      <a:schemeClr val="accent1"/>
                    </a:solidFill>
                  </a:tcPr>
                </a:tc>
                <a:tc>
                  <a:txBody>
                    <a:bodyPr/>
                    <a:p>
                      <a:pPr marL="0" marR="0" lvl="0" indent="0" algn="ctr" defTabSz="914400" rtl="0" eaLnBrk="1" fontAlgn="base" latinLnBrk="0" hangingPunct="1">
                        <a:lnSpc>
                          <a:spcPct val="100000"/>
                        </a:lnSpc>
                        <a:spcBef>
                          <a:spcPct val="20000"/>
                        </a:spcBef>
                        <a:spcAft>
                          <a:spcPct val="0"/>
                        </a:spcAft>
                        <a:buClrTx/>
                        <a:buSzTx/>
                        <a:buFontTx/>
                        <a:buNone/>
                      </a:pPr>
                      <a:r>
                        <a:rPr kumimoji="0" lang="en-US" sz="2400" b="1" u="none" strike="noStrike" cap="none" normalizeH="0" baseline="0" smtClean="0">
                          <a:ln>
                            <a:noFill/>
                          </a:ln>
                          <a:effectLst/>
                        </a:rPr>
                        <a:t>Tính từ</a:t>
                      </a:r>
                      <a:endParaRPr kumimoji="0" lang="en-US" sz="2400" b="1" u="none" strike="noStrike" cap="none" normalizeH="0" baseline="0" smtClean="0">
                        <a:ln>
                          <a:noFill/>
                        </a:ln>
                        <a:effectLst/>
                      </a:endParaRPr>
                    </a:p>
                  </a:txBody>
                  <a:tcPr marT="45694" marB="45694" horzOverflow="overflow">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chemeClr val="dk2"/>
                      </a:solidFill>
                      <a:prstDash val="solid"/>
                      <a:round/>
                      <a:headEnd type="none" w="sm" len="sm"/>
                      <a:tailEnd type="none" w="sm" len="sm"/>
                    </a:lnB>
                    <a:solidFill>
                      <a:schemeClr val="accent5"/>
                    </a:solidFill>
                  </a:tcPr>
                </a:tc>
                <a:tc>
                  <a:txBody>
                    <a:bodyPr/>
                    <a:p>
                      <a:pPr marL="0" marR="0" lvl="0" indent="0" algn="ctr" defTabSz="914400" rtl="0" eaLnBrk="1" fontAlgn="base" latinLnBrk="0" hangingPunct="1">
                        <a:lnSpc>
                          <a:spcPct val="100000"/>
                        </a:lnSpc>
                        <a:spcBef>
                          <a:spcPct val="20000"/>
                        </a:spcBef>
                        <a:spcAft>
                          <a:spcPct val="0"/>
                        </a:spcAft>
                        <a:buClrTx/>
                        <a:buSzTx/>
                        <a:buFontTx/>
                        <a:buNone/>
                      </a:pPr>
                      <a:r>
                        <a:rPr kumimoji="0" lang="en-US" sz="2400" b="1" u="none" strike="noStrike" cap="none" normalizeH="0" baseline="0" smtClean="0">
                          <a:ln>
                            <a:noFill/>
                          </a:ln>
                          <a:effectLst/>
                        </a:rPr>
                        <a:t>Quan hệ từ</a:t>
                      </a:r>
                      <a:endParaRPr kumimoji="0" lang="en-US" sz="2400" b="1" u="none" strike="noStrike" cap="none" normalizeH="0" baseline="0" smtClean="0">
                        <a:ln>
                          <a:noFill/>
                        </a:ln>
                        <a:effectLst/>
                      </a:endParaRPr>
                    </a:p>
                  </a:txBody>
                  <a:tcPr marT="45694" marB="45694" horzOverflow="overflow">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chemeClr val="dk2"/>
                      </a:solidFill>
                      <a:prstDash val="solid"/>
                      <a:round/>
                      <a:headEnd type="none" w="sm" len="sm"/>
                      <a:tailEnd type="none" w="sm" len="sm"/>
                    </a:lnB>
                    <a:solidFill>
                      <a:schemeClr val="accent1"/>
                    </a:solidFill>
                  </a:tcPr>
                </a:tc>
              </a:tr>
              <a:tr h="457200">
                <a:tc>
                  <a:txBody>
                    <a:bodyPr/>
                    <a:p>
                      <a:pPr marL="0" marR="0" lvl="0" indent="0" algn="ctr" defTabSz="914400" rtl="0" eaLnBrk="1" fontAlgn="base" latinLnBrk="0" hangingPunct="1">
                        <a:lnSpc>
                          <a:spcPct val="100000"/>
                        </a:lnSpc>
                        <a:spcBef>
                          <a:spcPct val="20000"/>
                        </a:spcBef>
                        <a:spcAft>
                          <a:spcPct val="0"/>
                        </a:spcAft>
                        <a:buClrTx/>
                        <a:buSzTx/>
                        <a:buFontTx/>
                        <a:buNone/>
                      </a:pPr>
                      <a:r>
                        <a:rPr kumimoji="0" lang="en-US" sz="2400" u="none" strike="noStrike" cap="none" normalizeH="0" baseline="0" smtClean="0">
                          <a:ln>
                            <a:noFill/>
                          </a:ln>
                          <a:effectLst/>
                        </a:rPr>
                        <a:t>M: trả lời</a:t>
                      </a:r>
                      <a:endParaRPr kumimoji="0" lang="en-US" sz="2400" u="none" strike="noStrike" cap="none" normalizeH="0" baseline="0" smtClean="0">
                        <a:ln>
                          <a:noFill/>
                        </a:ln>
                        <a:effectLst/>
                      </a:endParaRPr>
                    </a:p>
                  </a:txBody>
                  <a:tcPr marT="45694" marB="45694" horzOverflow="overflow">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rgbClr val="9E9E9E"/>
                      </a:solidFill>
                      <a:prstDash val="dot"/>
                      <a:round/>
                      <a:headEnd type="none" w="sm" len="sm"/>
                      <a:tailEnd type="none" w="sm" len="sm"/>
                    </a:lnB>
                  </a:tcPr>
                </a:tc>
                <a:tc>
                  <a:txBody>
                    <a:bodyPr/>
                    <a:p>
                      <a:pPr marL="0" marR="0" lvl="0" indent="0" algn="ctr" defTabSz="914400" rtl="0" eaLnBrk="1" fontAlgn="base" latinLnBrk="0" hangingPunct="1">
                        <a:lnSpc>
                          <a:spcPct val="100000"/>
                        </a:lnSpc>
                        <a:spcBef>
                          <a:spcPct val="20000"/>
                        </a:spcBef>
                        <a:spcAft>
                          <a:spcPct val="0"/>
                        </a:spcAft>
                        <a:buClrTx/>
                        <a:buSzTx/>
                        <a:buFontTx/>
                        <a:buNone/>
                      </a:pPr>
                      <a:r>
                        <a:rPr kumimoji="0" lang="en-US" sz="2400" u="none" strike="noStrike" cap="none" normalizeH="0" baseline="0" smtClean="0">
                          <a:ln>
                            <a:noFill/>
                          </a:ln>
                          <a:effectLst/>
                        </a:rPr>
                        <a:t>vời vợi</a:t>
                      </a:r>
                      <a:endParaRPr kumimoji="0" lang="en-US" sz="2400" u="none" strike="noStrike" cap="none" normalizeH="0" baseline="0" smtClean="0">
                        <a:ln>
                          <a:noFill/>
                        </a:ln>
                        <a:effectLst/>
                      </a:endParaRPr>
                    </a:p>
                  </a:txBody>
                  <a:tcPr marT="45694" marB="45694" horzOverflow="overflow">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rgbClr val="9E9E9E"/>
                      </a:solidFill>
                      <a:prstDash val="dot"/>
                      <a:round/>
                      <a:headEnd type="none" w="sm" len="sm"/>
                      <a:tailEnd type="none" w="sm" len="sm"/>
                    </a:lnB>
                  </a:tcPr>
                </a:tc>
                <a:tc>
                  <a:txBody>
                    <a:bodyPr/>
                    <a:p>
                      <a:pPr marL="0" marR="0" lvl="0" indent="0" algn="ctr" defTabSz="914400" rtl="0" eaLnBrk="1" fontAlgn="base" latinLnBrk="0" hangingPunct="1">
                        <a:lnSpc>
                          <a:spcPct val="100000"/>
                        </a:lnSpc>
                        <a:spcBef>
                          <a:spcPct val="20000"/>
                        </a:spcBef>
                        <a:spcAft>
                          <a:spcPct val="0"/>
                        </a:spcAft>
                        <a:buClrTx/>
                        <a:buSzTx/>
                        <a:buFontTx/>
                        <a:buNone/>
                      </a:pPr>
                      <a:r>
                        <a:rPr kumimoji="0" lang="en-US" sz="2400" u="none" strike="noStrike" cap="none" normalizeH="0" baseline="0" smtClean="0">
                          <a:ln>
                            <a:noFill/>
                          </a:ln>
                          <a:effectLst/>
                        </a:rPr>
                        <a:t>qua</a:t>
                      </a:r>
                      <a:endParaRPr kumimoji="0" lang="en-US" sz="2400" u="none" strike="noStrike" cap="none" normalizeH="0" baseline="0" smtClean="0">
                        <a:ln>
                          <a:noFill/>
                        </a:ln>
                        <a:effectLst/>
                      </a:endParaRPr>
                    </a:p>
                  </a:txBody>
                  <a:tcPr marT="45694" marB="45694" horzOverflow="overflow">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rgbClr val="9E9E9E"/>
                      </a:solidFill>
                      <a:prstDash val="dot"/>
                      <a:round/>
                      <a:headEnd type="none" w="sm" len="sm"/>
                      <a:tailEnd type="none" w="sm" len="sm"/>
                    </a:lnB>
                  </a:tcPr>
                </a:tc>
              </a:tr>
              <a:tr h="248920">
                <a:tc>
                  <a:txBody>
                    <a:bodyPr/>
                    <a:p>
                      <a:pPr marL="0" lvl="0" indent="0" algn="ctr" rtl="0">
                        <a:spcBef>
                          <a:spcPts val="0"/>
                        </a:spcBef>
                        <a:spcAft>
                          <a:spcPts val="0"/>
                        </a:spcAft>
                        <a:buNone/>
                      </a:pPr>
                      <a:endParaRPr>
                        <a:solidFill>
                          <a:schemeClr val="dk2"/>
                        </a:solidFill>
                        <a:latin typeface="Nunito"/>
                        <a:ea typeface="Nunito"/>
                        <a:cs typeface="Nunito"/>
                        <a:sym typeface="Nunito"/>
                      </a:endParaRPr>
                    </a:p>
                  </a:txBody>
                  <a:tcPr marL="91425" marR="91425" marT="18000" marB="18000"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rgbClr val="9E9E9E"/>
                      </a:solidFill>
                      <a:prstDash val="dot"/>
                      <a:round/>
                      <a:headEnd type="none" w="sm" len="sm"/>
                      <a:tailEnd type="none" w="sm" len="sm"/>
                    </a:lnT>
                    <a:lnB w="9525" cap="flat" cmpd="sng">
                      <a:solidFill>
                        <a:srgbClr val="9E9E9E"/>
                      </a:solidFill>
                      <a:prstDash val="dot"/>
                      <a:round/>
                      <a:headEnd type="none" w="sm" len="sm"/>
                      <a:tailEnd type="none" w="sm" len="sm"/>
                    </a:lnB>
                  </a:tcPr>
                </a:tc>
                <a:tc>
                  <a:txBody>
                    <a:bodyPr/>
                    <a:p>
                      <a:pPr marL="0" lvl="0" indent="0" algn="ctr" rtl="0">
                        <a:spcBef>
                          <a:spcPts val="0"/>
                        </a:spcBef>
                        <a:spcAft>
                          <a:spcPts val="0"/>
                        </a:spcAft>
                        <a:buNone/>
                      </a:pPr>
                      <a:endParaRPr>
                        <a:solidFill>
                          <a:schemeClr val="dk2"/>
                        </a:solidFill>
                        <a:latin typeface="Nunito"/>
                        <a:ea typeface="Nunito"/>
                        <a:cs typeface="Nunito"/>
                        <a:sym typeface="Nunito"/>
                      </a:endParaRPr>
                    </a:p>
                  </a:txBody>
                  <a:tcPr marL="91425" marR="91425" marT="18000" marB="18000"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rgbClr val="9E9E9E"/>
                      </a:solidFill>
                      <a:prstDash val="dot"/>
                      <a:round/>
                      <a:headEnd type="none" w="sm" len="sm"/>
                      <a:tailEnd type="none" w="sm" len="sm"/>
                    </a:lnT>
                    <a:lnB w="9525" cap="flat" cmpd="sng">
                      <a:solidFill>
                        <a:srgbClr val="9E9E9E"/>
                      </a:solidFill>
                      <a:prstDash val="dot"/>
                      <a:round/>
                      <a:headEnd type="none" w="sm" len="sm"/>
                      <a:tailEnd type="none" w="sm" len="sm"/>
                    </a:lnB>
                  </a:tcPr>
                </a:tc>
                <a:tc>
                  <a:txBody>
                    <a:bodyPr/>
                    <a:p>
                      <a:pPr marL="0" lvl="0" indent="0" algn="ctr" rtl="0">
                        <a:spcBef>
                          <a:spcPts val="0"/>
                        </a:spcBef>
                        <a:spcAft>
                          <a:spcPts val="0"/>
                        </a:spcAft>
                        <a:buNone/>
                      </a:pPr>
                      <a:endParaRPr>
                        <a:solidFill>
                          <a:schemeClr val="dk2"/>
                        </a:solidFill>
                        <a:latin typeface="Nunito"/>
                        <a:ea typeface="Nunito"/>
                        <a:cs typeface="Nunito"/>
                        <a:sym typeface="Nunito"/>
                      </a:endParaRPr>
                    </a:p>
                  </a:txBody>
                  <a:tcPr marL="91425" marR="91425" marT="18000" marB="18000"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rgbClr val="9E9E9E"/>
                      </a:solidFill>
                      <a:prstDash val="dot"/>
                      <a:round/>
                      <a:headEnd type="none" w="sm" len="sm"/>
                      <a:tailEnd type="none" w="sm" len="sm"/>
                    </a:lnT>
                    <a:lnB w="9525" cap="flat" cmpd="sng">
                      <a:solidFill>
                        <a:srgbClr val="9E9E9E"/>
                      </a:solidFill>
                      <a:prstDash val="dot"/>
                      <a:round/>
                      <a:headEnd type="none" w="sm" len="sm"/>
                      <a:tailEnd type="none" w="sm" len="sm"/>
                    </a:lnB>
                  </a:tcPr>
                </a:tc>
              </a:tr>
              <a:tr h="248920">
                <a:tc>
                  <a:txBody>
                    <a:bodyPr/>
                    <a:p>
                      <a:pPr marL="0" lvl="0" indent="0" algn="ctr" rtl="0">
                        <a:spcBef>
                          <a:spcPts val="0"/>
                        </a:spcBef>
                        <a:spcAft>
                          <a:spcPts val="0"/>
                        </a:spcAft>
                        <a:buNone/>
                      </a:pPr>
                      <a:endParaRPr>
                        <a:solidFill>
                          <a:schemeClr val="dk2"/>
                        </a:solidFill>
                        <a:latin typeface="Nunito"/>
                        <a:ea typeface="Nunito"/>
                        <a:cs typeface="Nunito"/>
                        <a:sym typeface="Nunito"/>
                      </a:endParaRPr>
                    </a:p>
                  </a:txBody>
                  <a:tcPr marL="91425" marR="91425" marT="18000" marB="18000"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rgbClr val="9E9E9E"/>
                      </a:solidFill>
                      <a:prstDash val="dot"/>
                      <a:round/>
                      <a:headEnd type="none" w="sm" len="sm"/>
                      <a:tailEnd type="none" w="sm" len="sm"/>
                    </a:lnT>
                    <a:lnB w="9525" cap="flat" cmpd="sng">
                      <a:solidFill>
                        <a:srgbClr val="9E9E9E"/>
                      </a:solidFill>
                      <a:prstDash val="dot"/>
                      <a:round/>
                      <a:headEnd type="none" w="sm" len="sm"/>
                      <a:tailEnd type="none" w="sm" len="sm"/>
                    </a:lnB>
                  </a:tcPr>
                </a:tc>
                <a:tc>
                  <a:txBody>
                    <a:bodyPr/>
                    <a:p>
                      <a:pPr marL="0" lvl="0" indent="0" algn="ctr" rtl="0">
                        <a:spcBef>
                          <a:spcPts val="0"/>
                        </a:spcBef>
                        <a:spcAft>
                          <a:spcPts val="0"/>
                        </a:spcAft>
                        <a:buNone/>
                      </a:pPr>
                      <a:endParaRPr>
                        <a:solidFill>
                          <a:schemeClr val="dk2"/>
                        </a:solidFill>
                        <a:latin typeface="Nunito"/>
                        <a:ea typeface="Nunito"/>
                        <a:cs typeface="Nunito"/>
                        <a:sym typeface="Nunito"/>
                      </a:endParaRPr>
                    </a:p>
                  </a:txBody>
                  <a:tcPr marL="91425" marR="91425" marT="18000" marB="18000"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rgbClr val="9E9E9E"/>
                      </a:solidFill>
                      <a:prstDash val="dot"/>
                      <a:round/>
                      <a:headEnd type="none" w="sm" len="sm"/>
                      <a:tailEnd type="none" w="sm" len="sm"/>
                    </a:lnT>
                    <a:lnB w="9525" cap="flat" cmpd="sng">
                      <a:solidFill>
                        <a:srgbClr val="9E9E9E"/>
                      </a:solidFill>
                      <a:prstDash val="dot"/>
                      <a:round/>
                      <a:headEnd type="none" w="sm" len="sm"/>
                      <a:tailEnd type="none" w="sm" len="sm"/>
                    </a:lnB>
                  </a:tcPr>
                </a:tc>
                <a:tc>
                  <a:txBody>
                    <a:bodyPr/>
                    <a:p>
                      <a:pPr marL="0" lvl="0" indent="0" algn="ctr" rtl="0">
                        <a:spcBef>
                          <a:spcPts val="0"/>
                        </a:spcBef>
                        <a:spcAft>
                          <a:spcPts val="0"/>
                        </a:spcAft>
                        <a:buNone/>
                      </a:pPr>
                      <a:endParaRPr>
                        <a:solidFill>
                          <a:schemeClr val="dk2"/>
                        </a:solidFill>
                        <a:latin typeface="Nunito"/>
                        <a:ea typeface="Nunito"/>
                        <a:cs typeface="Nunito"/>
                        <a:sym typeface="Nunito"/>
                      </a:endParaRPr>
                    </a:p>
                  </a:txBody>
                  <a:tcPr marL="91425" marR="91425" marT="18000" marB="18000"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rgbClr val="9E9E9E"/>
                      </a:solidFill>
                      <a:prstDash val="dot"/>
                      <a:round/>
                      <a:headEnd type="none" w="sm" len="sm"/>
                      <a:tailEnd type="none" w="sm" len="sm"/>
                    </a:lnT>
                    <a:lnB w="9525" cap="flat" cmpd="sng">
                      <a:solidFill>
                        <a:srgbClr val="9E9E9E"/>
                      </a:solidFill>
                      <a:prstDash val="dot"/>
                      <a:round/>
                      <a:headEnd type="none" w="sm" len="sm"/>
                      <a:tailEnd type="none" w="sm" len="sm"/>
                    </a:lnB>
                  </a:tcPr>
                </a:tc>
              </a:tr>
              <a:tr h="248920">
                <a:tc>
                  <a:txBody>
                    <a:bodyPr/>
                    <a:p>
                      <a:pPr marL="0" lvl="0" indent="0" algn="ctr" rtl="0">
                        <a:spcBef>
                          <a:spcPts val="0"/>
                        </a:spcBef>
                        <a:spcAft>
                          <a:spcPts val="0"/>
                        </a:spcAft>
                        <a:buNone/>
                      </a:pPr>
                      <a:endParaRPr>
                        <a:solidFill>
                          <a:schemeClr val="dk2"/>
                        </a:solidFill>
                        <a:latin typeface="Nunito"/>
                        <a:ea typeface="Nunito"/>
                        <a:cs typeface="Nunito"/>
                        <a:sym typeface="Nunito"/>
                      </a:endParaRPr>
                    </a:p>
                  </a:txBody>
                  <a:tcPr marL="91425" marR="91425" marT="18000" marB="18000"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rgbClr val="9E9E9E"/>
                      </a:solidFill>
                      <a:prstDash val="dot"/>
                      <a:round/>
                      <a:headEnd type="none" w="sm" len="sm"/>
                      <a:tailEnd type="none" w="sm" len="sm"/>
                    </a:lnT>
                    <a:lnB w="9525" cap="flat" cmpd="sng">
                      <a:solidFill>
                        <a:srgbClr val="9E9E9E"/>
                      </a:solidFill>
                      <a:prstDash val="dot"/>
                      <a:round/>
                      <a:headEnd type="none" w="sm" len="sm"/>
                      <a:tailEnd type="none" w="sm" len="sm"/>
                    </a:lnB>
                  </a:tcPr>
                </a:tc>
                <a:tc>
                  <a:txBody>
                    <a:bodyPr/>
                    <a:p>
                      <a:pPr marL="0" lvl="0" indent="0" algn="ctr" rtl="0">
                        <a:spcBef>
                          <a:spcPts val="0"/>
                        </a:spcBef>
                        <a:spcAft>
                          <a:spcPts val="0"/>
                        </a:spcAft>
                        <a:buNone/>
                      </a:pPr>
                      <a:endParaRPr>
                        <a:solidFill>
                          <a:schemeClr val="dk2"/>
                        </a:solidFill>
                        <a:latin typeface="Nunito"/>
                        <a:ea typeface="Nunito"/>
                        <a:cs typeface="Nunito"/>
                        <a:sym typeface="Nunito"/>
                      </a:endParaRPr>
                    </a:p>
                  </a:txBody>
                  <a:tcPr marL="91425" marR="91425" marT="18000" marB="18000"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rgbClr val="9E9E9E"/>
                      </a:solidFill>
                      <a:prstDash val="dot"/>
                      <a:round/>
                      <a:headEnd type="none" w="sm" len="sm"/>
                      <a:tailEnd type="none" w="sm" len="sm"/>
                    </a:lnT>
                    <a:lnB w="9525" cap="flat" cmpd="sng">
                      <a:solidFill>
                        <a:srgbClr val="9E9E9E"/>
                      </a:solidFill>
                      <a:prstDash val="dot"/>
                      <a:round/>
                      <a:headEnd type="none" w="sm" len="sm"/>
                      <a:tailEnd type="none" w="sm" len="sm"/>
                    </a:lnB>
                  </a:tcPr>
                </a:tc>
                <a:tc>
                  <a:txBody>
                    <a:bodyPr/>
                    <a:p>
                      <a:pPr marL="0" lvl="0" indent="0" algn="ctr" rtl="0">
                        <a:spcBef>
                          <a:spcPts val="0"/>
                        </a:spcBef>
                        <a:spcAft>
                          <a:spcPts val="0"/>
                        </a:spcAft>
                        <a:buNone/>
                      </a:pPr>
                      <a:endParaRPr>
                        <a:solidFill>
                          <a:schemeClr val="dk2"/>
                        </a:solidFill>
                        <a:latin typeface="Nunito"/>
                        <a:ea typeface="Nunito"/>
                        <a:cs typeface="Nunito"/>
                        <a:sym typeface="Nunito"/>
                      </a:endParaRPr>
                    </a:p>
                  </a:txBody>
                  <a:tcPr marL="91425" marR="91425" marT="18000" marB="18000"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rgbClr val="9E9E9E"/>
                      </a:solidFill>
                      <a:prstDash val="dot"/>
                      <a:round/>
                      <a:headEnd type="none" w="sm" len="sm"/>
                      <a:tailEnd type="none" w="sm" len="sm"/>
                    </a:lnT>
                    <a:lnB w="9525" cap="flat" cmpd="sng">
                      <a:solidFill>
                        <a:srgbClr val="9E9E9E"/>
                      </a:solidFill>
                      <a:prstDash val="dot"/>
                      <a:round/>
                      <a:headEnd type="none" w="sm" len="sm"/>
                      <a:tailEnd type="none" w="sm" len="sm"/>
                    </a:lnB>
                  </a:tcPr>
                </a:tc>
              </a:tr>
              <a:tr h="248920">
                <a:tc>
                  <a:txBody>
                    <a:bodyPr/>
                    <a:p>
                      <a:pPr marL="0" lvl="0" indent="0" algn="ctr" rtl="0">
                        <a:spcBef>
                          <a:spcPts val="0"/>
                        </a:spcBef>
                        <a:spcAft>
                          <a:spcPts val="0"/>
                        </a:spcAft>
                        <a:buNone/>
                      </a:pPr>
                      <a:endParaRPr>
                        <a:solidFill>
                          <a:schemeClr val="dk2"/>
                        </a:solidFill>
                        <a:latin typeface="Nunito"/>
                        <a:ea typeface="Nunito"/>
                        <a:cs typeface="Nunito"/>
                        <a:sym typeface="Nunito"/>
                      </a:endParaRPr>
                    </a:p>
                  </a:txBody>
                  <a:tcPr marL="91425" marR="91425" marT="18000" marB="18000"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rgbClr val="9E9E9E"/>
                      </a:solidFill>
                      <a:prstDash val="dot"/>
                      <a:round/>
                      <a:headEnd type="none" w="sm" len="sm"/>
                      <a:tailEnd type="none" w="sm" len="sm"/>
                    </a:lnT>
                    <a:lnB w="9525" cap="flat" cmpd="sng">
                      <a:solidFill>
                        <a:srgbClr val="9E9E9E"/>
                      </a:solidFill>
                      <a:prstDash val="dot"/>
                      <a:round/>
                      <a:headEnd type="none" w="sm" len="sm"/>
                      <a:tailEnd type="none" w="sm" len="sm"/>
                    </a:lnB>
                  </a:tcPr>
                </a:tc>
                <a:tc>
                  <a:txBody>
                    <a:bodyPr/>
                    <a:p>
                      <a:pPr marL="0" lvl="0" indent="0" algn="ctr" rtl="0">
                        <a:spcBef>
                          <a:spcPts val="0"/>
                        </a:spcBef>
                        <a:spcAft>
                          <a:spcPts val="0"/>
                        </a:spcAft>
                        <a:buNone/>
                      </a:pPr>
                      <a:endParaRPr>
                        <a:solidFill>
                          <a:schemeClr val="dk2"/>
                        </a:solidFill>
                        <a:latin typeface="Nunito"/>
                        <a:ea typeface="Nunito"/>
                        <a:cs typeface="Nunito"/>
                        <a:sym typeface="Nunito"/>
                      </a:endParaRPr>
                    </a:p>
                  </a:txBody>
                  <a:tcPr marL="91425" marR="91425" marT="18000" marB="18000"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rgbClr val="9E9E9E"/>
                      </a:solidFill>
                      <a:prstDash val="dot"/>
                      <a:round/>
                      <a:headEnd type="none" w="sm" len="sm"/>
                      <a:tailEnd type="none" w="sm" len="sm"/>
                    </a:lnT>
                    <a:lnB w="9525" cap="flat" cmpd="sng">
                      <a:solidFill>
                        <a:srgbClr val="9E9E9E"/>
                      </a:solidFill>
                      <a:prstDash val="dot"/>
                      <a:round/>
                      <a:headEnd type="none" w="sm" len="sm"/>
                      <a:tailEnd type="none" w="sm" len="sm"/>
                    </a:lnB>
                  </a:tcPr>
                </a:tc>
                <a:tc>
                  <a:txBody>
                    <a:bodyPr/>
                    <a:p>
                      <a:pPr marL="0" lvl="0" indent="0" algn="ctr" rtl="0">
                        <a:spcBef>
                          <a:spcPts val="0"/>
                        </a:spcBef>
                        <a:spcAft>
                          <a:spcPts val="0"/>
                        </a:spcAft>
                        <a:buNone/>
                      </a:pPr>
                      <a:endParaRPr>
                        <a:solidFill>
                          <a:schemeClr val="dk2"/>
                        </a:solidFill>
                        <a:latin typeface="Nunito"/>
                        <a:ea typeface="Nunito"/>
                        <a:cs typeface="Nunito"/>
                        <a:sym typeface="Nunito"/>
                      </a:endParaRPr>
                    </a:p>
                  </a:txBody>
                  <a:tcPr marL="91425" marR="91425" marT="18000" marB="18000"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rgbClr val="9E9E9E"/>
                      </a:solidFill>
                      <a:prstDash val="dot"/>
                      <a:round/>
                      <a:headEnd type="none" w="sm" len="sm"/>
                      <a:tailEnd type="none" w="sm" len="sm"/>
                    </a:lnT>
                    <a:lnB w="9525" cap="flat" cmpd="sng">
                      <a:solidFill>
                        <a:srgbClr val="9E9E9E"/>
                      </a:solidFill>
                      <a:prstDash val="dot"/>
                      <a:round/>
                      <a:headEnd type="none" w="sm" len="sm"/>
                      <a:tailEnd type="none" w="sm" len="sm"/>
                    </a:lnB>
                  </a:tcPr>
                </a:tc>
              </a:tr>
              <a:tr h="248920">
                <a:tc>
                  <a:txBody>
                    <a:bodyPr/>
                    <a:p>
                      <a:pPr marL="0" lvl="0" indent="0" algn="ctr" rtl="0">
                        <a:spcBef>
                          <a:spcPts val="0"/>
                        </a:spcBef>
                        <a:spcAft>
                          <a:spcPts val="0"/>
                        </a:spcAft>
                        <a:buNone/>
                      </a:pPr>
                      <a:endParaRPr>
                        <a:solidFill>
                          <a:schemeClr val="dk2"/>
                        </a:solidFill>
                        <a:latin typeface="Nunito"/>
                        <a:ea typeface="Nunito"/>
                        <a:cs typeface="Nunito"/>
                        <a:sym typeface="Nunito"/>
                      </a:endParaRPr>
                    </a:p>
                  </a:txBody>
                  <a:tcPr marL="91425" marR="91425" marT="18000" marB="18000"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rgbClr val="9E9E9E"/>
                      </a:solidFill>
                      <a:prstDash val="dot"/>
                      <a:round/>
                      <a:headEnd type="none" w="sm" len="sm"/>
                      <a:tailEnd type="none" w="sm" len="sm"/>
                    </a:lnT>
                    <a:lnB w="9525" cap="flat" cmpd="sng">
                      <a:solidFill>
                        <a:schemeClr val="dk2"/>
                      </a:solidFill>
                      <a:prstDash val="solid"/>
                      <a:round/>
                      <a:headEnd type="none" w="sm" len="sm"/>
                      <a:tailEnd type="none" w="sm" len="sm"/>
                    </a:lnB>
                  </a:tcPr>
                </a:tc>
                <a:tc>
                  <a:txBody>
                    <a:bodyPr/>
                    <a:p>
                      <a:pPr marL="0" lvl="0" indent="0" algn="ctr" rtl="0">
                        <a:spcBef>
                          <a:spcPts val="0"/>
                        </a:spcBef>
                        <a:spcAft>
                          <a:spcPts val="0"/>
                        </a:spcAft>
                        <a:buNone/>
                      </a:pPr>
                      <a:endParaRPr>
                        <a:solidFill>
                          <a:schemeClr val="dk2"/>
                        </a:solidFill>
                        <a:latin typeface="Nunito"/>
                        <a:ea typeface="Nunito"/>
                        <a:cs typeface="Nunito"/>
                        <a:sym typeface="Nunito"/>
                      </a:endParaRPr>
                    </a:p>
                  </a:txBody>
                  <a:tcPr marL="91425" marR="91425" marT="18000" marB="18000"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rgbClr val="9E9E9E"/>
                      </a:solidFill>
                      <a:prstDash val="dot"/>
                      <a:round/>
                      <a:headEnd type="none" w="sm" len="sm"/>
                      <a:tailEnd type="none" w="sm" len="sm"/>
                    </a:lnT>
                    <a:lnB w="9525" cap="flat" cmpd="sng">
                      <a:solidFill>
                        <a:schemeClr val="dk2"/>
                      </a:solidFill>
                      <a:prstDash val="solid"/>
                      <a:round/>
                      <a:headEnd type="none" w="sm" len="sm"/>
                      <a:tailEnd type="none" w="sm" len="sm"/>
                    </a:lnB>
                  </a:tcPr>
                </a:tc>
                <a:tc>
                  <a:txBody>
                    <a:bodyPr/>
                    <a:p>
                      <a:pPr marL="0" lvl="0" indent="0" algn="ctr" rtl="0">
                        <a:spcBef>
                          <a:spcPts val="0"/>
                        </a:spcBef>
                        <a:spcAft>
                          <a:spcPts val="0"/>
                        </a:spcAft>
                        <a:buNone/>
                      </a:pPr>
                      <a:endParaRPr>
                        <a:solidFill>
                          <a:schemeClr val="dk2"/>
                        </a:solidFill>
                        <a:latin typeface="Nunito"/>
                        <a:ea typeface="Nunito"/>
                        <a:cs typeface="Nunito"/>
                        <a:sym typeface="Nunito"/>
                      </a:endParaRPr>
                    </a:p>
                  </a:txBody>
                  <a:tcPr marL="91425" marR="91425" marT="18000" marB="18000"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rgbClr val="9E9E9E"/>
                      </a:solidFill>
                      <a:prstDash val="dot"/>
                      <a:round/>
                      <a:headEnd type="none" w="sm" len="sm"/>
                      <a:tailEnd type="none" w="sm" len="sm"/>
                    </a:lnT>
                    <a:lnB w="9525" cap="flat" cmpd="sng">
                      <a:solidFill>
                        <a:schemeClr val="dk2"/>
                      </a:solidFill>
                      <a:prstDash val="solid"/>
                      <a:round/>
                      <a:headEnd type="none" w="sm" len="sm"/>
                      <a:tailEnd type="none" w="sm" len="sm"/>
                    </a:lnB>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afterEffect">
                                  <p:stCondLst>
                                    <p:cond delay="0"/>
                                  </p:stCondLst>
                                  <p:iterate type="lt">
                                    <p:tmPct val="50000"/>
                                  </p:iterate>
                                  <p:childTnLst>
                                    <p:set>
                                      <p:cBhvr>
                                        <p:cTn id="6" dur="1" fill="hold">
                                          <p:stCondLst>
                                            <p:cond delay="0"/>
                                          </p:stCondLst>
                                        </p:cTn>
                                        <p:tgtEl>
                                          <p:spTgt spid="88068"/>
                                        </p:tgtEl>
                                        <p:attrNameLst>
                                          <p:attrName>style.visibility</p:attrName>
                                        </p:attrNameLst>
                                      </p:cBhvr>
                                      <p:to>
                                        <p:strVal val="visible"/>
                                      </p:to>
                                    </p:set>
                                    <p:anim calcmode="discrete" valueType="clr">
                                      <p:cBhvr override="childStyle">
                                        <p:cTn id="7" dur="80"/>
                                        <p:tgtEl>
                                          <p:spTgt spid="8806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88068"/>
                                        </p:tgtEl>
                                        <p:attrNameLst>
                                          <p:attrName>fillcolor</p:attrName>
                                        </p:attrNameLst>
                                      </p:cBhvr>
                                      <p:tavLst>
                                        <p:tav tm="0">
                                          <p:val>
                                            <p:clrVal>
                                              <a:schemeClr val="accent2"/>
                                            </p:clrVal>
                                          </p:val>
                                        </p:tav>
                                        <p:tav tm="50000">
                                          <p:val>
                                            <p:clrVal>
                                              <a:schemeClr val="hlink"/>
                                            </p:clrVal>
                                          </p:val>
                                        </p:tav>
                                      </p:tavLst>
                                    </p:anim>
                                    <p:set>
                                      <p:cBhvr>
                                        <p:cTn id="9" dur="80"/>
                                        <p:tgtEl>
                                          <p:spTgt spid="88068"/>
                                        </p:tgtEl>
                                        <p:attrNameLst>
                                          <p:attrName>fill.type</p:attrName>
                                        </p:attrNameLst>
                                      </p:cBhvr>
                                      <p:to>
                                        <p:strVal val="solid"/>
                                      </p:to>
                                    </p:set>
                                  </p:childTnLst>
                                </p:cTn>
                              </p:par>
                            </p:childTnLst>
                          </p:cTn>
                        </p:par>
                        <p:par>
                          <p:cTn id="10" fill="hold">
                            <p:stCondLst>
                              <p:cond delay="2599"/>
                            </p:stCondLst>
                            <p:childTnLst>
                              <p:par>
                                <p:cTn id="11" presetID="4" presetClass="entr" presetSubtype="16" fill="hold" grpId="0" nodeType="afterEffect">
                                  <p:stCondLst>
                                    <p:cond delay="0"/>
                                  </p:stCondLst>
                                  <p:childTnLst>
                                    <p:set>
                                      <p:cBhvr>
                                        <p:cTn id="12" dur="1" fill="hold">
                                          <p:stCondLst>
                                            <p:cond delay="0"/>
                                          </p:stCondLst>
                                        </p:cTn>
                                        <p:tgtEl>
                                          <p:spTgt spid="88069"/>
                                        </p:tgtEl>
                                        <p:attrNameLst>
                                          <p:attrName>style.visibility</p:attrName>
                                        </p:attrNameLst>
                                      </p:cBhvr>
                                      <p:to>
                                        <p:strVal val="visible"/>
                                      </p:to>
                                    </p:set>
                                    <p:animEffect transition="in" filter="box(in)">
                                      <p:cBhvr>
                                        <p:cTn id="13" dur="500"/>
                                        <p:tgtEl>
                                          <p:spTgt spid="880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8" grpId="0" bldLvl="0" animBg="1"/>
      <p:bldP spid="8806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2514" name="Shape 2514"/>
        <p:cNvGrpSpPr/>
        <p:nvPr/>
      </p:nvGrpSpPr>
      <p:grpSpPr>
        <a:xfrm>
          <a:off x="0" y="0"/>
          <a:ext cx="0" cy="0"/>
          <a:chOff x="0" y="0"/>
          <a:chExt cx="0" cy="0"/>
        </a:xfrm>
      </p:grpSpPr>
      <p:graphicFrame>
        <p:nvGraphicFramePr>
          <p:cNvPr id="89097" name="Group 9"/>
          <p:cNvGraphicFramePr>
            <a:graphicFrameLocks noGrp="1"/>
          </p:cNvGraphicFramePr>
          <p:nvPr/>
        </p:nvGraphicFramePr>
        <p:xfrm>
          <a:off x="533400" y="883920"/>
          <a:ext cx="8077200" cy="2267267"/>
        </p:xfrm>
        <a:graphic>
          <a:graphicData uri="http://schemas.openxmlformats.org/drawingml/2006/table">
            <a:tbl>
              <a:tblPr firstRow="1">
                <a:tableStyleId>{46F890A9-2807-4EBB-B81D-B2AA78EC7F39}</a:tableStyleId>
              </a:tblPr>
              <a:tblGrid>
                <a:gridCol w="2692400"/>
                <a:gridCol w="2692400"/>
                <a:gridCol w="2692400"/>
              </a:tblGrid>
              <a:tr h="767080">
                <a:tc>
                  <a:txBody>
                    <a:bodyPr/>
                    <a:p>
                      <a:pPr marL="0" marR="0" lvl="0" indent="0" algn="ctr" defTabSz="914400" rtl="0" eaLnBrk="1" fontAlgn="base" latinLnBrk="0" hangingPunct="1">
                        <a:lnSpc>
                          <a:spcPct val="100000"/>
                        </a:lnSpc>
                        <a:spcBef>
                          <a:spcPct val="20000"/>
                        </a:spcBef>
                        <a:spcAft>
                          <a:spcPct val="0"/>
                        </a:spcAft>
                        <a:buClrTx/>
                        <a:buSzTx/>
                        <a:buFontTx/>
                        <a:buNone/>
                      </a:pPr>
                      <a:r>
                        <a:rPr kumimoji="0" lang="en-US" sz="2400" u="none" strike="noStrike" cap="none" normalizeH="0" baseline="0" smtClean="0">
                          <a:ln>
                            <a:noFill/>
                          </a:ln>
                          <a:effectLst/>
                        </a:rPr>
                        <a:t>Động từ</a:t>
                      </a:r>
                      <a:endParaRPr kumimoji="0" lang="en-US" sz="2400" u="none" strike="noStrike" cap="none" normalizeH="0" baseline="0" smtClean="0">
                        <a:ln>
                          <a:noFill/>
                        </a:ln>
                        <a:effectLst/>
                      </a:endParaRPr>
                    </a:p>
                  </a:txBody>
                  <a:tcPr anchor="ctr" anchorCtr="0" horzOverflow="overflow">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c>
                  <a:txBody>
                    <a:bodyPr/>
                    <a:p>
                      <a:pPr marL="0" marR="0" lvl="0" indent="0" algn="ctr" defTabSz="914400" rtl="0" eaLnBrk="1" fontAlgn="base" latinLnBrk="0" hangingPunct="1">
                        <a:lnSpc>
                          <a:spcPct val="100000"/>
                        </a:lnSpc>
                        <a:spcBef>
                          <a:spcPct val="20000"/>
                        </a:spcBef>
                        <a:spcAft>
                          <a:spcPct val="0"/>
                        </a:spcAft>
                        <a:buClrTx/>
                        <a:buSzTx/>
                        <a:buFontTx/>
                        <a:buNone/>
                      </a:pPr>
                      <a:r>
                        <a:rPr kumimoji="0" lang="en-US" sz="2400" u="none" strike="noStrike" cap="none" normalizeH="0" baseline="0" smtClean="0">
                          <a:ln>
                            <a:noFill/>
                          </a:ln>
                          <a:effectLst/>
                        </a:rPr>
                        <a:t>Tính từ</a:t>
                      </a:r>
                      <a:endParaRPr kumimoji="0" lang="en-US" sz="2400" u="none" strike="noStrike" cap="none" normalizeH="0" baseline="0" smtClean="0">
                        <a:ln>
                          <a:noFill/>
                        </a:ln>
                        <a:effectLst/>
                      </a:endParaRPr>
                    </a:p>
                  </a:txBody>
                  <a:tcPr anchor="ctr" anchorCtr="0" horzOverflow="overflow">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c>
                  <a:txBody>
                    <a:bodyPr/>
                    <a:p>
                      <a:pPr marL="0" marR="0" lvl="0" indent="0" algn="ctr" defTabSz="914400" rtl="0" eaLnBrk="1" fontAlgn="base" latinLnBrk="0" hangingPunct="1">
                        <a:lnSpc>
                          <a:spcPct val="100000"/>
                        </a:lnSpc>
                        <a:spcBef>
                          <a:spcPct val="20000"/>
                        </a:spcBef>
                        <a:spcAft>
                          <a:spcPct val="0"/>
                        </a:spcAft>
                        <a:buClrTx/>
                        <a:buSzTx/>
                        <a:buFontTx/>
                        <a:buNone/>
                      </a:pPr>
                      <a:r>
                        <a:rPr kumimoji="0" lang="en-US" sz="2400" u="none" strike="noStrike" cap="none" normalizeH="0" baseline="0" smtClean="0">
                          <a:ln>
                            <a:noFill/>
                          </a:ln>
                          <a:effectLst/>
                        </a:rPr>
                        <a:t>Quan hệ từ</a:t>
                      </a:r>
                      <a:endParaRPr kumimoji="0" lang="en-US" sz="2400" u="none" strike="noStrike" cap="none" normalizeH="0" baseline="0" smtClean="0">
                        <a:ln>
                          <a:noFill/>
                        </a:ln>
                        <a:effectLst/>
                      </a:endParaRPr>
                    </a:p>
                  </a:txBody>
                  <a:tcPr anchor="ctr" anchorCtr="0" horzOverflow="overflow">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r>
              <a:tr h="1500187">
                <a:tc>
                  <a:txBody>
                    <a:bodyPr/>
                    <a:p>
                      <a:pPr marL="0" marR="0" lvl="0" indent="0" algn="l" defTabSz="914400" rtl="0" eaLnBrk="1" fontAlgn="base" latinLnBrk="0" hangingPunct="1">
                        <a:lnSpc>
                          <a:spcPct val="100000"/>
                        </a:lnSpc>
                        <a:spcBef>
                          <a:spcPct val="20000"/>
                        </a:spcBef>
                        <a:spcAft>
                          <a:spcPct val="0"/>
                        </a:spcAft>
                        <a:buClrTx/>
                        <a:buSzTx/>
                        <a:buFontTx/>
                        <a:buNone/>
                      </a:pPr>
                      <a:r>
                        <a:rPr kumimoji="0" lang="en-US" sz="2400" u="none" strike="noStrike" cap="none" normalizeH="0" baseline="0" smtClean="0">
                          <a:ln>
                            <a:noFill/>
                          </a:ln>
                          <a:effectLst/>
                        </a:rPr>
                        <a:t>M: trả lời</a:t>
                      </a:r>
                      <a:endParaRPr kumimoji="0" lang="en-US" sz="2400" u="none" strike="noStrike" cap="none" normalizeH="0" baseline="0" smtClean="0">
                        <a:ln>
                          <a:noFill/>
                        </a:ln>
                        <a:effectLst/>
                      </a:endParaRPr>
                    </a:p>
                  </a:txBody>
                  <a:tcPr horzOverflow="overflow">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c>
                  <a:txBody>
                    <a:bodyPr/>
                    <a:p>
                      <a:pPr marL="0" marR="0" lvl="0" indent="0" algn="l" defTabSz="914400" rtl="0" eaLnBrk="1" fontAlgn="base" latinLnBrk="0" hangingPunct="1">
                        <a:lnSpc>
                          <a:spcPct val="100000"/>
                        </a:lnSpc>
                        <a:spcBef>
                          <a:spcPct val="20000"/>
                        </a:spcBef>
                        <a:spcAft>
                          <a:spcPct val="0"/>
                        </a:spcAft>
                        <a:buClrTx/>
                        <a:buSzTx/>
                        <a:buFontTx/>
                        <a:buNone/>
                      </a:pPr>
                      <a:r>
                        <a:rPr kumimoji="0" lang="en-US" sz="2400" u="none" strike="noStrike" cap="none" normalizeH="0" baseline="0" smtClean="0">
                          <a:ln>
                            <a:noFill/>
                          </a:ln>
                          <a:effectLst/>
                        </a:rPr>
                        <a:t>vời vợi,</a:t>
                      </a:r>
                      <a:endParaRPr kumimoji="0" lang="en-US" sz="2400" u="none" strike="noStrike" cap="none" normalizeH="0" baseline="0" smtClean="0">
                        <a:ln>
                          <a:noFill/>
                        </a:ln>
                        <a:effectLst/>
                      </a:endParaRPr>
                    </a:p>
                    <a:p>
                      <a:pPr marL="0" marR="0" lvl="0" indent="0" algn="ctr" defTabSz="914400" rtl="0" eaLnBrk="1" fontAlgn="base" latinLnBrk="0" hangingPunct="1">
                        <a:lnSpc>
                          <a:spcPct val="100000"/>
                        </a:lnSpc>
                        <a:spcBef>
                          <a:spcPct val="20000"/>
                        </a:spcBef>
                        <a:spcAft>
                          <a:spcPct val="0"/>
                        </a:spcAft>
                        <a:buClrTx/>
                        <a:buSzTx/>
                        <a:buFontTx/>
                        <a:buNone/>
                      </a:pPr>
                      <a:endParaRPr kumimoji="0" lang="en-US" sz="2400" u="none" strike="noStrike" cap="none" normalizeH="0" baseline="0" smtClean="0">
                        <a:ln>
                          <a:noFill/>
                        </a:ln>
                        <a:effectLst/>
                      </a:endParaRPr>
                    </a:p>
                  </a:txBody>
                  <a:tcPr horzOverflow="overflow">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c>
                  <a:txBody>
                    <a:bodyPr/>
                    <a:p>
                      <a:pPr marL="0" marR="0" lvl="0" indent="0" algn="l" defTabSz="914400" rtl="0" eaLnBrk="1" fontAlgn="base" latinLnBrk="0" hangingPunct="1">
                        <a:lnSpc>
                          <a:spcPct val="100000"/>
                        </a:lnSpc>
                        <a:spcBef>
                          <a:spcPct val="20000"/>
                        </a:spcBef>
                        <a:spcAft>
                          <a:spcPct val="0"/>
                        </a:spcAft>
                        <a:buClrTx/>
                        <a:buSzTx/>
                        <a:buFontTx/>
                        <a:buNone/>
                      </a:pPr>
                      <a:r>
                        <a:rPr kumimoji="0" lang="en-US" sz="2400" u="none" strike="noStrike" cap="none" normalizeH="0" baseline="0" smtClean="0">
                          <a:ln>
                            <a:noFill/>
                          </a:ln>
                          <a:effectLst/>
                        </a:rPr>
                        <a:t>qua </a:t>
                      </a:r>
                      <a:endParaRPr kumimoji="0" lang="en-US" sz="2400" u="none" strike="noStrike" cap="none" normalizeH="0" baseline="0" smtClean="0">
                        <a:ln>
                          <a:noFill/>
                        </a:ln>
                        <a:effectLst/>
                      </a:endParaRPr>
                    </a:p>
                  </a:txBody>
                  <a:tcPr horzOverflow="overflow">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tcPr>
                </a:tc>
              </a:tr>
            </a:tbl>
          </a:graphicData>
        </a:graphic>
      </p:graphicFrame>
      <p:sp>
        <p:nvSpPr>
          <p:cNvPr id="6164" name="Text Box 29"/>
          <p:cNvSpPr txBox="1"/>
          <p:nvPr/>
        </p:nvSpPr>
        <p:spPr>
          <a:xfrm>
            <a:off x="2879725" y="2352358"/>
            <a:ext cx="184150" cy="519112"/>
          </a:xfrm>
          <a:prstGeom prst="rect">
            <a:avLst/>
          </a:prstGeom>
          <a:noFill/>
          <a:ln w="9525">
            <a:noFill/>
          </a:ln>
        </p:spPr>
        <p:txBody>
          <a:bodyPr wrap="none">
            <a:spAutoFit/>
          </a:bodyPr>
          <a:p>
            <a:endParaRPr lang="vi-VN" altLang="x-none" dirty="0">
              <a:latin typeface="Times New Roman" panose="02020603050405020304" pitchFamily="18" charset="0"/>
              <a:ea typeface="Times New Roman" panose="02020603050405020304" pitchFamily="18" charset="0"/>
            </a:endParaRPr>
          </a:p>
        </p:txBody>
      </p:sp>
      <p:sp>
        <p:nvSpPr>
          <p:cNvPr id="6165" name="Text Box 32"/>
          <p:cNvSpPr txBox="1"/>
          <p:nvPr/>
        </p:nvSpPr>
        <p:spPr>
          <a:xfrm>
            <a:off x="1219200" y="2647633"/>
            <a:ext cx="838200" cy="519112"/>
          </a:xfrm>
          <a:prstGeom prst="rect">
            <a:avLst/>
          </a:prstGeom>
          <a:noFill/>
          <a:ln w="9525">
            <a:noFill/>
          </a:ln>
        </p:spPr>
        <p:txBody>
          <a:bodyPr>
            <a:spAutoFit/>
          </a:bodyPr>
          <a:p>
            <a:pPr>
              <a:spcBef>
                <a:spcPct val="50000"/>
              </a:spcBef>
            </a:pPr>
            <a:endParaRPr lang="vi-VN" altLang="x-none" dirty="0">
              <a:latin typeface="Times New Roman" panose="02020603050405020304" pitchFamily="18" charset="0"/>
              <a:ea typeface="Times New Roman" panose="02020603050405020304" pitchFamily="18" charset="0"/>
            </a:endParaRPr>
          </a:p>
        </p:txBody>
      </p:sp>
      <p:sp>
        <p:nvSpPr>
          <p:cNvPr id="89121" name="Text Box 33"/>
          <p:cNvSpPr txBox="1"/>
          <p:nvPr/>
        </p:nvSpPr>
        <p:spPr>
          <a:xfrm>
            <a:off x="757238" y="1965008"/>
            <a:ext cx="2362200" cy="1200150"/>
          </a:xfrm>
          <a:prstGeom prst="rect">
            <a:avLst/>
          </a:prstGeom>
          <a:noFill/>
          <a:ln w="9525">
            <a:noFill/>
          </a:ln>
        </p:spPr>
        <p:txBody>
          <a:bodyPr>
            <a:spAutoFit/>
          </a:bodyPr>
          <a:p>
            <a:pPr>
              <a:spcBef>
                <a:spcPct val="50000"/>
              </a:spcBef>
            </a:pPr>
            <a:r>
              <a:rPr sz="2400" b="0" dirty="0">
                <a:solidFill>
                  <a:srgbClr val="FF0000"/>
                </a:solidFill>
                <a:latin typeface="Times New Roman" panose="02020603050405020304" pitchFamily="18" charset="0"/>
                <a:cs typeface="Times New Roman" panose="02020603050405020304" pitchFamily="18" charset="0"/>
              </a:rPr>
              <a:t>nhìn,vịn, hắt, thấy, lăn, tr</a:t>
            </a:r>
            <a:r>
              <a:rPr sz="2400" b="0" dirty="0">
                <a:solidFill>
                  <a:srgbClr val="FF0000"/>
                </a:solidFill>
                <a:latin typeface="Times New Roman" panose="02020603050405020304" pitchFamily="18" charset="0"/>
                <a:ea typeface="Times New Roman" panose="02020603050405020304" pitchFamily="18" charset="0"/>
              </a:rPr>
              <a:t>à</a:t>
            </a:r>
            <a:r>
              <a:rPr sz="2400" b="0" dirty="0">
                <a:solidFill>
                  <a:srgbClr val="FF0000"/>
                </a:solidFill>
                <a:latin typeface="Times New Roman" panose="02020603050405020304" pitchFamily="18" charset="0"/>
                <a:cs typeface="Times New Roman" panose="02020603050405020304" pitchFamily="18" charset="0"/>
              </a:rPr>
              <a:t>o, đón, bỏ</a:t>
            </a:r>
            <a:endParaRPr sz="2400" b="0" dirty="0">
              <a:solidFill>
                <a:srgbClr val="FF0000"/>
              </a:solidFill>
              <a:latin typeface="Times New Roman" panose="02020603050405020304" pitchFamily="18" charset="0"/>
              <a:ea typeface="Times New Roman" panose="02020603050405020304" pitchFamily="18" charset="0"/>
            </a:endParaRPr>
          </a:p>
        </p:txBody>
      </p:sp>
      <p:sp>
        <p:nvSpPr>
          <p:cNvPr id="89123" name="Text Box 35"/>
          <p:cNvSpPr txBox="1"/>
          <p:nvPr/>
        </p:nvSpPr>
        <p:spPr>
          <a:xfrm>
            <a:off x="4343400" y="1664970"/>
            <a:ext cx="1371600" cy="457200"/>
          </a:xfrm>
          <a:prstGeom prst="rect">
            <a:avLst/>
          </a:prstGeom>
          <a:noFill/>
          <a:ln w="9525">
            <a:noFill/>
          </a:ln>
        </p:spPr>
        <p:txBody>
          <a:bodyPr>
            <a:spAutoFit/>
          </a:bodyPr>
          <a:p>
            <a:pPr>
              <a:spcBef>
                <a:spcPct val="50000"/>
              </a:spcBef>
            </a:pPr>
            <a:r>
              <a:rPr sz="2400" b="0" dirty="0">
                <a:solidFill>
                  <a:srgbClr val="FF0000"/>
                </a:solidFill>
                <a:latin typeface="Times New Roman" panose="02020603050405020304" pitchFamily="18" charset="0"/>
                <a:cs typeface="Times New Roman" panose="02020603050405020304" pitchFamily="18" charset="0"/>
              </a:rPr>
              <a:t>xa, lớn</a:t>
            </a:r>
            <a:endParaRPr sz="2400" b="0" dirty="0">
              <a:solidFill>
                <a:srgbClr val="FF0000"/>
              </a:solidFill>
              <a:latin typeface="Times New Roman" panose="02020603050405020304" pitchFamily="18" charset="0"/>
              <a:ea typeface="Times New Roman" panose="02020603050405020304" pitchFamily="18" charset="0"/>
            </a:endParaRPr>
          </a:p>
        </p:txBody>
      </p:sp>
      <p:sp>
        <p:nvSpPr>
          <p:cNvPr id="89126" name="Text Box 38"/>
          <p:cNvSpPr txBox="1"/>
          <p:nvPr/>
        </p:nvSpPr>
        <p:spPr>
          <a:xfrm>
            <a:off x="6405563" y="1655445"/>
            <a:ext cx="1676400" cy="457200"/>
          </a:xfrm>
          <a:prstGeom prst="rect">
            <a:avLst/>
          </a:prstGeom>
          <a:noFill/>
          <a:ln w="9525">
            <a:noFill/>
          </a:ln>
        </p:spPr>
        <p:txBody>
          <a:bodyPr>
            <a:spAutoFit/>
          </a:bodyPr>
          <a:p>
            <a:pPr>
              <a:spcBef>
                <a:spcPct val="50000"/>
              </a:spcBef>
            </a:pPr>
            <a:r>
              <a:rPr sz="2400" b="0" dirty="0">
                <a:solidFill>
                  <a:srgbClr val="FF0000"/>
                </a:solidFill>
                <a:latin typeface="Times New Roman" panose="02020603050405020304" pitchFamily="18" charset="0"/>
                <a:cs typeface="Times New Roman" panose="02020603050405020304" pitchFamily="18" charset="0"/>
              </a:rPr>
              <a:t>, ở, với</a:t>
            </a:r>
            <a:endParaRPr sz="2400" b="0" dirty="0">
              <a:solidFill>
                <a:srgbClr val="FF0000"/>
              </a:solidFill>
              <a:latin typeface="Times New Roman" panose="02020603050405020304" pitchFamily="18" charset="0"/>
              <a:ea typeface="Times New Roman" panose="02020603050405020304" pitchFamily="18" charset="0"/>
            </a:endParaRPr>
          </a:p>
        </p:txBody>
      </p:sp>
      <p:sp>
        <p:nvSpPr>
          <p:cNvPr id="90137" name="AutoShape 25"/>
          <p:cNvSpPr/>
          <p:nvPr/>
        </p:nvSpPr>
        <p:spPr>
          <a:xfrm>
            <a:off x="327660" y="3999548"/>
            <a:ext cx="4953000" cy="838200"/>
          </a:xfrm>
          <a:prstGeom prst="wedgeRoundRectCallout">
            <a:avLst>
              <a:gd name="adj1" fmla="val -24583"/>
              <a:gd name="adj2" fmla="val -145454"/>
              <a:gd name="adj3" fmla="val 16667"/>
            </a:avLst>
          </a:prstGeom>
          <a:solidFill>
            <a:schemeClr val="accent5">
              <a:lumMod val="75000"/>
            </a:schemeClr>
          </a:solidFill>
          <a:ln w="9525" cap="flat" cmpd="sng">
            <a:solidFill>
              <a:srgbClr val="0000FF"/>
            </a:solidFill>
            <a:prstDash val="solid"/>
            <a:miter/>
            <a:headEnd type="none" w="med" len="med"/>
            <a:tailEnd type="none" w="med" len="med"/>
          </a:ln>
        </p:spPr>
        <p:txBody>
          <a:bodyPr/>
          <a:p>
            <a:pPr algn="ctr"/>
            <a:r>
              <a:rPr sz="2400" b="1" i="1" dirty="0">
                <a:solidFill>
                  <a:schemeClr val="bg2">
                    <a:lumMod val="75000"/>
                  </a:schemeClr>
                </a:solidFill>
                <a:latin typeface="Times New Roman" panose="02020603050405020304" pitchFamily="18" charset="0"/>
                <a:cs typeface="Times New Roman" panose="02020603050405020304" pitchFamily="18" charset="0"/>
              </a:rPr>
              <a:t> Tìm động từ chỉ hoạt động.</a:t>
            </a:r>
            <a:endParaRPr sz="2400" b="1" i="1" dirty="0">
              <a:solidFill>
                <a:schemeClr val="bg2">
                  <a:lumMod val="75000"/>
                </a:schemeClr>
              </a:solidFill>
              <a:latin typeface="Times New Roman" panose="02020603050405020304" pitchFamily="18" charset="0"/>
              <a:cs typeface="Times New Roman" panose="02020603050405020304" pitchFamily="18" charset="0"/>
            </a:endParaRPr>
          </a:p>
          <a:p>
            <a:pPr algn="ctr"/>
            <a:r>
              <a:rPr sz="2400" b="1" i="1" dirty="0">
                <a:solidFill>
                  <a:schemeClr val="bg2">
                    <a:lumMod val="75000"/>
                  </a:schemeClr>
                </a:solidFill>
                <a:latin typeface="Times New Roman" panose="02020603050405020304" pitchFamily="18" charset="0"/>
                <a:cs typeface="Times New Roman" panose="02020603050405020304" pitchFamily="18" charset="0"/>
              </a:rPr>
              <a:t>Tìm động từ chỉ trạng thái.</a:t>
            </a:r>
            <a:endParaRPr sz="2400" b="1" i="1" dirty="0">
              <a:solidFill>
                <a:schemeClr val="bg2">
                  <a:lumMod val="75000"/>
                </a:schemeClr>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90136" name="AutoShape 24"/>
          <p:cNvSpPr/>
          <p:nvPr/>
        </p:nvSpPr>
        <p:spPr>
          <a:xfrm>
            <a:off x="3449320" y="3166745"/>
            <a:ext cx="4530725" cy="1828800"/>
          </a:xfrm>
          <a:prstGeom prst="wedgeEllipseCallout">
            <a:avLst>
              <a:gd name="adj1" fmla="val -64745"/>
              <a:gd name="adj2" fmla="val -78037"/>
            </a:avLst>
          </a:prstGeom>
          <a:ln>
            <a:headEnd type="none" w="med" len="med"/>
            <a:tailEnd type="none" w="med" len="med"/>
          </a:ln>
        </p:spPr>
        <p:style>
          <a:lnRef idx="1">
            <a:schemeClr val="accent3"/>
          </a:lnRef>
          <a:fillRef idx="2">
            <a:schemeClr val="accent3"/>
          </a:fillRef>
          <a:effectRef idx="1">
            <a:schemeClr val="accent3"/>
          </a:effectRef>
          <a:fontRef idx="minor">
            <a:schemeClr val="dk1"/>
          </a:fontRef>
        </p:style>
        <p:txBody>
          <a:bodyPr/>
          <a:p>
            <a:pPr algn="ctr"/>
            <a:r>
              <a:rPr sz="2400" b="0" dirty="0">
                <a:solidFill>
                  <a:srgbClr val="0000FF"/>
                </a:solidFill>
                <a:latin typeface="Times New Roman" panose="02020603050405020304" pitchFamily="18" charset="0"/>
                <a:cs typeface="Times New Roman" panose="02020603050405020304" pitchFamily="18" charset="0"/>
              </a:rPr>
              <a:t>  Động từ chỉ hoạt động</a:t>
            </a:r>
            <a:r>
              <a:rPr sz="2400" b="0" dirty="0">
                <a:latin typeface="Times New Roman" panose="02020603050405020304" pitchFamily="18" charset="0"/>
                <a:cs typeface="Times New Roman" panose="02020603050405020304" pitchFamily="18" charset="0"/>
              </a:rPr>
              <a:t>: </a:t>
            </a:r>
            <a:endParaRPr sz="2400" b="0" dirty="0">
              <a:latin typeface="Times New Roman" panose="02020603050405020304" pitchFamily="18" charset="0"/>
              <a:cs typeface="Times New Roman" panose="02020603050405020304" pitchFamily="18" charset="0"/>
            </a:endParaRPr>
          </a:p>
          <a:p>
            <a:pPr algn="ctr"/>
            <a:r>
              <a:rPr sz="2400" b="0" dirty="0">
                <a:solidFill>
                  <a:srgbClr val="FF0000"/>
                </a:solidFill>
                <a:latin typeface="Times New Roman" panose="02020603050405020304" pitchFamily="18" charset="0"/>
                <a:cs typeface="Times New Roman" panose="02020603050405020304" pitchFamily="18" charset="0"/>
              </a:rPr>
              <a:t>trả lời,</a:t>
            </a:r>
            <a:r>
              <a:rPr sz="2400" b="0" dirty="0">
                <a:latin typeface="Times New Roman" panose="02020603050405020304" pitchFamily="18" charset="0"/>
                <a:cs typeface="Times New Roman" panose="02020603050405020304" pitchFamily="18" charset="0"/>
              </a:rPr>
              <a:t> </a:t>
            </a:r>
            <a:r>
              <a:rPr sz="2400" b="0" dirty="0">
                <a:solidFill>
                  <a:srgbClr val="FF3300"/>
                </a:solidFill>
                <a:latin typeface="Times New Roman" panose="02020603050405020304" pitchFamily="18" charset="0"/>
                <a:cs typeface="Times New Roman" panose="02020603050405020304" pitchFamily="18" charset="0"/>
              </a:rPr>
              <a:t>nhìn, vịn, đón</a:t>
            </a:r>
            <a:endParaRPr sz="2400" b="0" dirty="0">
              <a:solidFill>
                <a:srgbClr val="FF3300"/>
              </a:solidFill>
              <a:latin typeface="Times New Roman" panose="02020603050405020304" pitchFamily="18" charset="0"/>
              <a:cs typeface="Times New Roman" panose="02020603050405020304" pitchFamily="18" charset="0"/>
            </a:endParaRPr>
          </a:p>
          <a:p>
            <a:pPr algn="ctr"/>
            <a:r>
              <a:rPr sz="2400" b="0" dirty="0">
                <a:solidFill>
                  <a:srgbClr val="0000FF"/>
                </a:solidFill>
                <a:latin typeface="Times New Roman" panose="02020603050405020304" pitchFamily="18" charset="0"/>
                <a:cs typeface="Times New Roman" panose="02020603050405020304" pitchFamily="18" charset="0"/>
              </a:rPr>
              <a:t>Động từ chỉ trạng thái</a:t>
            </a:r>
            <a:r>
              <a:rPr sz="2400" b="0" dirty="0">
                <a:latin typeface="Times New Roman" panose="02020603050405020304" pitchFamily="18" charset="0"/>
                <a:cs typeface="Times New Roman" panose="02020603050405020304" pitchFamily="18" charset="0"/>
              </a:rPr>
              <a:t>: </a:t>
            </a:r>
            <a:endParaRPr sz="2400" b="0" dirty="0">
              <a:latin typeface="Times New Roman" panose="02020603050405020304" pitchFamily="18" charset="0"/>
              <a:cs typeface="Times New Roman" panose="02020603050405020304" pitchFamily="18" charset="0"/>
            </a:endParaRPr>
          </a:p>
          <a:p>
            <a:pPr algn="ctr"/>
            <a:r>
              <a:rPr sz="2400" b="0" dirty="0">
                <a:solidFill>
                  <a:srgbClr val="FF3300"/>
                </a:solidFill>
                <a:latin typeface="Times New Roman" panose="02020603050405020304" pitchFamily="18" charset="0"/>
                <a:cs typeface="Times New Roman" panose="02020603050405020304" pitchFamily="18" charset="0"/>
              </a:rPr>
              <a:t>hắt, thấy, tr</a:t>
            </a:r>
            <a:r>
              <a:rPr sz="2400" b="0" dirty="0">
                <a:solidFill>
                  <a:srgbClr val="FF3300"/>
                </a:solidFill>
                <a:latin typeface="Times New Roman" panose="02020603050405020304" pitchFamily="18" charset="0"/>
                <a:ea typeface="Times New Roman" panose="02020603050405020304" pitchFamily="18" charset="0"/>
              </a:rPr>
              <a:t>à</a:t>
            </a:r>
            <a:r>
              <a:rPr sz="2400" b="0" dirty="0">
                <a:solidFill>
                  <a:srgbClr val="FF3300"/>
                </a:solidFill>
                <a:latin typeface="Times New Roman" panose="02020603050405020304" pitchFamily="18" charset="0"/>
                <a:cs typeface="Times New Roman" panose="02020603050405020304" pitchFamily="18" charset="0"/>
              </a:rPr>
              <a:t>o, bỏ, lăn</a:t>
            </a:r>
            <a:endParaRPr sz="2400" b="0" i="1" dirty="0">
              <a:solidFill>
                <a:srgbClr val="FF3300"/>
              </a:solidFill>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89097"/>
                                        </p:tgtEl>
                                        <p:attrNameLst>
                                          <p:attrName>style.visibility</p:attrName>
                                        </p:attrNameLst>
                                      </p:cBhvr>
                                      <p:to>
                                        <p:strVal val="visible"/>
                                      </p:to>
                                    </p:set>
                                    <p:animEffect transition="in" filter="box(in)">
                                      <p:cBhvr>
                                        <p:cTn id="7" dur="500"/>
                                        <p:tgtEl>
                                          <p:spTgt spid="89097"/>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89121"/>
                                        </p:tgtEl>
                                        <p:attrNameLst>
                                          <p:attrName>style.visibility</p:attrName>
                                        </p:attrNameLst>
                                      </p:cBhvr>
                                      <p:to>
                                        <p:strVal val="visible"/>
                                      </p:to>
                                    </p:set>
                                    <p:anim calcmode="discrete" valueType="clr">
                                      <p:cBhvr override="childStyle">
                                        <p:cTn id="12" dur="80"/>
                                        <p:tgtEl>
                                          <p:spTgt spid="89121"/>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89121"/>
                                        </p:tgtEl>
                                        <p:attrNameLst>
                                          <p:attrName>fillcolor</p:attrName>
                                        </p:attrNameLst>
                                      </p:cBhvr>
                                      <p:tavLst>
                                        <p:tav tm="0">
                                          <p:val>
                                            <p:clrVal>
                                              <a:schemeClr val="accent2"/>
                                            </p:clrVal>
                                          </p:val>
                                        </p:tav>
                                        <p:tav tm="50000">
                                          <p:val>
                                            <p:clrVal>
                                              <a:schemeClr val="hlink"/>
                                            </p:clrVal>
                                          </p:val>
                                        </p:tav>
                                      </p:tavLst>
                                    </p:anim>
                                    <p:set>
                                      <p:cBhvr>
                                        <p:cTn id="14" dur="80"/>
                                        <p:tgtEl>
                                          <p:spTgt spid="89121"/>
                                        </p:tgtEl>
                                        <p:attrNameLst>
                                          <p:attrName>fill.type</p:attrName>
                                        </p:attrNameLst>
                                      </p:cBhvr>
                                      <p:to>
                                        <p:strVal val="solid"/>
                                      </p:to>
                                    </p:set>
                                  </p:childTnLst>
                                </p:cTn>
                              </p:par>
                            </p:childTnLst>
                          </p:cTn>
                        </p:par>
                        <p:par>
                          <p:cTn id="15" fill="hold">
                            <p:stCondLst>
                              <p:cond delay="1599"/>
                            </p:stCondLst>
                            <p:childTnLst>
                              <p:par>
                                <p:cTn id="16" presetID="27" presetClass="entr" presetSubtype="0" fill="hold" grpId="0" nodeType="afterEffect">
                                  <p:stCondLst>
                                    <p:cond delay="0"/>
                                  </p:stCondLst>
                                  <p:iterate type="lt">
                                    <p:tmPct val="50000"/>
                                  </p:iterate>
                                  <p:childTnLst>
                                    <p:set>
                                      <p:cBhvr>
                                        <p:cTn id="17" dur="1" fill="hold">
                                          <p:stCondLst>
                                            <p:cond delay="0"/>
                                          </p:stCondLst>
                                        </p:cTn>
                                        <p:tgtEl>
                                          <p:spTgt spid="89123"/>
                                        </p:tgtEl>
                                        <p:attrNameLst>
                                          <p:attrName>style.visibility</p:attrName>
                                        </p:attrNameLst>
                                      </p:cBhvr>
                                      <p:to>
                                        <p:strVal val="visible"/>
                                      </p:to>
                                    </p:set>
                                    <p:anim calcmode="discrete" valueType="clr">
                                      <p:cBhvr override="childStyle">
                                        <p:cTn id="18" dur="80"/>
                                        <p:tgtEl>
                                          <p:spTgt spid="89123"/>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89123"/>
                                        </p:tgtEl>
                                        <p:attrNameLst>
                                          <p:attrName>fillcolor</p:attrName>
                                        </p:attrNameLst>
                                      </p:cBhvr>
                                      <p:tavLst>
                                        <p:tav tm="0">
                                          <p:val>
                                            <p:clrVal>
                                              <a:schemeClr val="accent2"/>
                                            </p:clrVal>
                                          </p:val>
                                        </p:tav>
                                        <p:tav tm="50000">
                                          <p:val>
                                            <p:clrVal>
                                              <a:schemeClr val="hlink"/>
                                            </p:clrVal>
                                          </p:val>
                                        </p:tav>
                                      </p:tavLst>
                                    </p:anim>
                                    <p:set>
                                      <p:cBhvr>
                                        <p:cTn id="20" dur="80"/>
                                        <p:tgtEl>
                                          <p:spTgt spid="89123"/>
                                        </p:tgtEl>
                                        <p:attrNameLst>
                                          <p:attrName>fill.type</p:attrName>
                                        </p:attrNameLst>
                                      </p:cBhvr>
                                      <p:to>
                                        <p:strVal val="solid"/>
                                      </p:to>
                                    </p:set>
                                  </p:childTnLst>
                                </p:cTn>
                              </p:par>
                            </p:childTnLst>
                          </p:cTn>
                        </p:par>
                        <p:par>
                          <p:cTn id="21" fill="hold">
                            <p:stCondLst>
                              <p:cond delay="1919"/>
                            </p:stCondLst>
                            <p:childTnLst>
                              <p:par>
                                <p:cTn id="22" presetID="27" presetClass="entr" presetSubtype="0" fill="hold" grpId="0" nodeType="afterEffect">
                                  <p:stCondLst>
                                    <p:cond delay="0"/>
                                  </p:stCondLst>
                                  <p:iterate type="lt">
                                    <p:tmPct val="50000"/>
                                  </p:iterate>
                                  <p:childTnLst>
                                    <p:set>
                                      <p:cBhvr>
                                        <p:cTn id="23" dur="1" fill="hold">
                                          <p:stCondLst>
                                            <p:cond delay="0"/>
                                          </p:stCondLst>
                                        </p:cTn>
                                        <p:tgtEl>
                                          <p:spTgt spid="89126"/>
                                        </p:tgtEl>
                                        <p:attrNameLst>
                                          <p:attrName>style.visibility</p:attrName>
                                        </p:attrNameLst>
                                      </p:cBhvr>
                                      <p:to>
                                        <p:strVal val="visible"/>
                                      </p:to>
                                    </p:set>
                                    <p:anim calcmode="discrete" valueType="clr">
                                      <p:cBhvr override="childStyle">
                                        <p:cTn id="24" dur="80"/>
                                        <p:tgtEl>
                                          <p:spTgt spid="89126"/>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89126"/>
                                        </p:tgtEl>
                                        <p:attrNameLst>
                                          <p:attrName>fillcolor</p:attrName>
                                        </p:attrNameLst>
                                      </p:cBhvr>
                                      <p:tavLst>
                                        <p:tav tm="0">
                                          <p:val>
                                            <p:clrVal>
                                              <a:schemeClr val="accent2"/>
                                            </p:clrVal>
                                          </p:val>
                                        </p:tav>
                                        <p:tav tm="50000">
                                          <p:val>
                                            <p:clrVal>
                                              <a:schemeClr val="hlink"/>
                                            </p:clrVal>
                                          </p:val>
                                        </p:tav>
                                      </p:tavLst>
                                    </p:anim>
                                    <p:set>
                                      <p:cBhvr>
                                        <p:cTn id="26" dur="80"/>
                                        <p:tgtEl>
                                          <p:spTgt spid="89126"/>
                                        </p:tgtEl>
                                        <p:attrNameLst>
                                          <p:attrName>fill.type</p:attrName>
                                        </p:attrNameLst>
                                      </p:cBhvr>
                                      <p:to>
                                        <p:strVal val="solid"/>
                                      </p:to>
                                    </p:se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90137"/>
                                        </p:tgtEl>
                                        <p:attrNameLst>
                                          <p:attrName>style.visibility</p:attrName>
                                        </p:attrNameLst>
                                      </p:cBhvr>
                                      <p:to>
                                        <p:strVal val="visible"/>
                                      </p:to>
                                    </p:set>
                                    <p:animEffect transition="in" filter="box(in)">
                                      <p:cBhvr>
                                        <p:cTn id="31" dur="500"/>
                                        <p:tgtEl>
                                          <p:spTgt spid="90137"/>
                                        </p:tgtEl>
                                      </p:cBhvr>
                                    </p:animEffect>
                                  </p:childTnLst>
                                </p:cTn>
                              </p:par>
                            </p:childTnLst>
                          </p:cTn>
                        </p:par>
                      </p:childTnLst>
                    </p:cTn>
                  </p:par>
                  <p:par>
                    <p:cTn id="32" fill="hold">
                      <p:stCondLst>
                        <p:cond delay="indefinite"/>
                      </p:stCondLst>
                      <p:childTnLst>
                        <p:par>
                          <p:cTn id="33" fill="hold">
                            <p:stCondLst>
                              <p:cond delay="0"/>
                            </p:stCondLst>
                            <p:childTnLst>
                              <p:par>
                                <p:cTn id="34" presetID="4" presetClass="exit" presetSubtype="16" fill="hold" grpId="1" nodeType="clickEffect">
                                  <p:stCondLst>
                                    <p:cond delay="0"/>
                                  </p:stCondLst>
                                  <p:childTnLst>
                                    <p:animEffect transition="out" filter="box(in)">
                                      <p:cBhvr>
                                        <p:cTn id="35" dur="500"/>
                                        <p:tgtEl>
                                          <p:spTgt spid="90137"/>
                                        </p:tgtEl>
                                      </p:cBhvr>
                                    </p:animEffect>
                                    <p:set>
                                      <p:cBhvr>
                                        <p:cTn id="36" dur="1" fill="hold">
                                          <p:stCondLst>
                                            <p:cond delay="499"/>
                                          </p:stCondLst>
                                        </p:cTn>
                                        <p:tgtEl>
                                          <p:spTgt spid="90137"/>
                                        </p:tgtEl>
                                        <p:attrNameLst>
                                          <p:attrName>style.visibility</p:attrName>
                                        </p:attrNameLst>
                                      </p:cBhvr>
                                      <p:to>
                                        <p:strVal val="hidden"/>
                                      </p:to>
                                    </p:set>
                                  </p:childTnLst>
                                </p:cTn>
                              </p:par>
                            </p:childTnLst>
                          </p:cTn>
                        </p:par>
                        <p:par>
                          <p:cTn id="37" fill="hold">
                            <p:stCondLst>
                              <p:cond delay="500"/>
                            </p:stCondLst>
                            <p:childTnLst>
                              <p:par>
                                <p:cTn id="38" presetID="4" presetClass="entr" presetSubtype="16" fill="hold" grpId="0" nodeType="afterEffect">
                                  <p:stCondLst>
                                    <p:cond delay="0"/>
                                  </p:stCondLst>
                                  <p:childTnLst>
                                    <p:set>
                                      <p:cBhvr>
                                        <p:cTn id="39" dur="1" fill="hold">
                                          <p:stCondLst>
                                            <p:cond delay="0"/>
                                          </p:stCondLst>
                                        </p:cTn>
                                        <p:tgtEl>
                                          <p:spTgt spid="90136"/>
                                        </p:tgtEl>
                                        <p:attrNameLst>
                                          <p:attrName>style.visibility</p:attrName>
                                        </p:attrNameLst>
                                      </p:cBhvr>
                                      <p:to>
                                        <p:strVal val="visible"/>
                                      </p:to>
                                    </p:set>
                                    <p:animEffect transition="in" filter="box(in)">
                                      <p:cBhvr>
                                        <p:cTn id="40" dur="500"/>
                                        <p:tgtEl>
                                          <p:spTgt spid="901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121" grpId="0"/>
      <p:bldP spid="89123" grpId="0"/>
      <p:bldP spid="89126" grpId="0"/>
      <p:bldP spid="90137" grpId="0" bldLvl="0" animBg="1"/>
      <p:bldP spid="90137" grpId="1" bldLvl="0" animBg="1"/>
      <p:bldP spid="90136"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2466" name="Shape 2466"/>
        <p:cNvGrpSpPr/>
        <p:nvPr/>
      </p:nvGrpSpPr>
      <p:grpSpPr>
        <a:xfrm>
          <a:off x="0" y="0"/>
          <a:ext cx="0" cy="0"/>
          <a:chOff x="0" y="0"/>
          <a:chExt cx="0" cy="0"/>
        </a:xfrm>
      </p:grpSpPr>
      <p:sp>
        <p:nvSpPr>
          <p:cNvPr id="91140" name="Text Box 4"/>
          <p:cNvSpPr txBox="1"/>
          <p:nvPr/>
        </p:nvSpPr>
        <p:spPr>
          <a:xfrm>
            <a:off x="272415" y="334645"/>
            <a:ext cx="4543425" cy="2478408"/>
          </a:xfrm>
          <a:prstGeom prst="roundRect">
            <a:avLst/>
          </a:prstGeom>
          <a:noFill/>
          <a:ln w="9525" cap="flat" cmpd="sng">
            <a:solidFill>
              <a:srgbClr val="0070C0"/>
            </a:solidFill>
            <a:prstDash val="solid"/>
            <a:miter/>
            <a:headEnd type="none" w="med" len="med"/>
            <a:tailEnd type="none" w="med" len="med"/>
          </a:ln>
        </p:spPr>
        <p:txBody>
          <a:bodyPr wrap="square">
            <a:spAutoFit/>
          </a:bodyPr>
          <a:p>
            <a:pPr eaLnBrk="0" hangingPunct="0">
              <a:spcBef>
                <a:spcPct val="50000"/>
              </a:spcBef>
            </a:pPr>
            <a:r>
              <a:rPr sz="2000" b="1" i="1" u="sng" dirty="0">
                <a:solidFill>
                  <a:srgbClr val="3333CC"/>
                </a:solidFill>
                <a:latin typeface="Times New Roman" panose="02020603050405020304" pitchFamily="18" charset="0"/>
                <a:cs typeface="Times New Roman" panose="02020603050405020304" pitchFamily="18" charset="0"/>
              </a:rPr>
              <a:t>B</a:t>
            </a:r>
            <a:r>
              <a:rPr sz="2000" b="1" i="1" u="sng" dirty="0">
                <a:solidFill>
                  <a:srgbClr val="3333CC"/>
                </a:solidFill>
                <a:latin typeface="Times New Roman" panose="02020603050405020304" pitchFamily="18" charset="0"/>
                <a:ea typeface="Times New Roman" panose="02020603050405020304" pitchFamily="18" charset="0"/>
              </a:rPr>
              <a:t>à</a:t>
            </a:r>
            <a:r>
              <a:rPr sz="2000" b="1" i="1" u="sng" dirty="0">
                <a:solidFill>
                  <a:srgbClr val="3333CC"/>
                </a:solidFill>
                <a:latin typeface="Times New Roman" panose="02020603050405020304" pitchFamily="18" charset="0"/>
                <a:cs typeface="Times New Roman" panose="02020603050405020304" pitchFamily="18" charset="0"/>
              </a:rPr>
              <a:t>i 2</a:t>
            </a:r>
            <a:r>
              <a:rPr sz="2000" b="1" i="1" dirty="0">
                <a:solidFill>
                  <a:srgbClr val="3333CC"/>
                </a:solidFill>
                <a:latin typeface="Times New Roman" panose="02020603050405020304" pitchFamily="18" charset="0"/>
                <a:cs typeface="Times New Roman" panose="02020603050405020304" pitchFamily="18" charset="0"/>
              </a:rPr>
              <a:t>: </a:t>
            </a:r>
            <a:r>
              <a:rPr sz="2000" b="1" i="1" dirty="0">
                <a:solidFill>
                  <a:srgbClr val="0000FF"/>
                </a:solidFill>
                <a:latin typeface="Times New Roman" panose="02020603050405020304" pitchFamily="18" charset="0"/>
                <a:cs typeface="Times New Roman" panose="02020603050405020304" pitchFamily="18" charset="0"/>
              </a:rPr>
              <a:t>Dựa v</a:t>
            </a:r>
            <a:r>
              <a:rPr sz="2000" b="1" i="1" dirty="0">
                <a:solidFill>
                  <a:srgbClr val="0000FF"/>
                </a:solidFill>
                <a:latin typeface="Times New Roman" panose="02020603050405020304" pitchFamily="18" charset="0"/>
                <a:ea typeface="Times New Roman" panose="02020603050405020304" pitchFamily="18" charset="0"/>
              </a:rPr>
              <a:t>à</a:t>
            </a:r>
            <a:r>
              <a:rPr sz="2000" b="1" i="1" dirty="0">
                <a:solidFill>
                  <a:srgbClr val="0000FF"/>
                </a:solidFill>
                <a:latin typeface="Times New Roman" panose="02020603050405020304" pitchFamily="18" charset="0"/>
                <a:cs typeface="Times New Roman" panose="02020603050405020304" pitchFamily="18" charset="0"/>
              </a:rPr>
              <a:t>o ý khổ thơ 2 trong b</a:t>
            </a:r>
            <a:r>
              <a:rPr sz="2000" b="1" i="1" dirty="0">
                <a:solidFill>
                  <a:srgbClr val="0000FF"/>
                </a:solidFill>
                <a:latin typeface="Times New Roman" panose="02020603050405020304" pitchFamily="18" charset="0"/>
                <a:ea typeface="Times New Roman" panose="02020603050405020304" pitchFamily="18" charset="0"/>
              </a:rPr>
              <a:t>à</a:t>
            </a:r>
            <a:r>
              <a:rPr sz="2000" b="1" i="1" dirty="0">
                <a:solidFill>
                  <a:srgbClr val="0000FF"/>
                </a:solidFill>
                <a:latin typeface="Times New Roman" panose="02020603050405020304" pitchFamily="18" charset="0"/>
                <a:cs typeface="Times New Roman" panose="02020603050405020304" pitchFamily="18" charset="0"/>
              </a:rPr>
              <a:t>i thơ “</a:t>
            </a:r>
            <a:r>
              <a:rPr sz="2000" b="1" i="1" dirty="0">
                <a:solidFill>
                  <a:srgbClr val="FF0000"/>
                </a:solidFill>
                <a:latin typeface="Times New Roman" panose="02020603050405020304" pitchFamily="18" charset="0"/>
                <a:cs typeface="Times New Roman" panose="02020603050405020304" pitchFamily="18" charset="0"/>
              </a:rPr>
              <a:t>Hạt gạo l</a:t>
            </a:r>
            <a:r>
              <a:rPr sz="2000" b="1" i="1" dirty="0">
                <a:solidFill>
                  <a:srgbClr val="FF0000"/>
                </a:solidFill>
                <a:latin typeface="Times New Roman" panose="02020603050405020304" pitchFamily="18" charset="0"/>
                <a:ea typeface="Times New Roman" panose="02020603050405020304" pitchFamily="18" charset="0"/>
              </a:rPr>
              <a:t>à</a:t>
            </a:r>
            <a:r>
              <a:rPr sz="2000" b="1" i="1" dirty="0">
                <a:solidFill>
                  <a:srgbClr val="FF0000"/>
                </a:solidFill>
                <a:latin typeface="Times New Roman" panose="02020603050405020304" pitchFamily="18" charset="0"/>
                <a:cs typeface="Times New Roman" panose="02020603050405020304" pitchFamily="18" charset="0"/>
              </a:rPr>
              <a:t>ng ta</a:t>
            </a:r>
            <a:r>
              <a:rPr sz="2000" b="1" i="1" dirty="0">
                <a:solidFill>
                  <a:srgbClr val="0000FF"/>
                </a:solidFill>
                <a:latin typeface="Times New Roman" panose="02020603050405020304" pitchFamily="18" charset="0"/>
                <a:cs typeface="Times New Roman" panose="02020603050405020304" pitchFamily="18" charset="0"/>
              </a:rPr>
              <a:t>” của Trần Đăng Khoa, viết một đoạn văn ngắn tả người mẹ cấy lúa giữa trưa tháng sáu nóng bức. Chỉ ra một động từ, một tính từ, một quan hệ từ em đã dùng trong đoạn văn ấy.</a:t>
            </a:r>
            <a:endParaRPr sz="2000" b="1" i="1"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91146" name="Rectangle 10"/>
          <p:cNvSpPr/>
          <p:nvPr/>
        </p:nvSpPr>
        <p:spPr>
          <a:xfrm>
            <a:off x="5076190" y="334645"/>
            <a:ext cx="3780790" cy="4114800"/>
          </a:xfrm>
          <a:prstGeom prst="roundRect">
            <a:avLst/>
          </a:prstGeom>
          <a:solidFill>
            <a:schemeClr val="accent5">
              <a:lumMod val="60000"/>
              <a:lumOff val="40000"/>
            </a:schemeClr>
          </a:solidFill>
          <a:ln>
            <a:headEnd type="none" w="med" len="med"/>
            <a:tailEnd type="none" w="med" len="med"/>
          </a:ln>
        </p:spPr>
        <p:style>
          <a:lnRef idx="2">
            <a:schemeClr val="accent5"/>
          </a:lnRef>
          <a:fillRef idx="1">
            <a:schemeClr val="lt1"/>
          </a:fillRef>
          <a:effectRef idx="0">
            <a:schemeClr val="accent5"/>
          </a:effectRef>
          <a:fontRef idx="minor">
            <a:schemeClr val="dk1"/>
          </a:fontRef>
        </p:style>
        <p:txBody>
          <a:bodyPr/>
          <a:p>
            <a:pPr marL="342900" indent="-342900">
              <a:spcBef>
                <a:spcPct val="20000"/>
              </a:spcBef>
            </a:pPr>
            <a:r>
              <a:rPr sz="2400" b="0" dirty="0">
                <a:latin typeface="Times New Roman" panose="02020603050405020304" pitchFamily="18" charset="0"/>
                <a:cs typeface="Times New Roman" panose="02020603050405020304" pitchFamily="18" charset="0"/>
              </a:rPr>
              <a:t>       Hạt gạo l</a:t>
            </a:r>
            <a:r>
              <a:rPr sz="2400" b="0" dirty="0">
                <a:latin typeface="Times New Roman" panose="02020603050405020304" pitchFamily="18" charset="0"/>
                <a:ea typeface="Times New Roman" panose="02020603050405020304" pitchFamily="18" charset="0"/>
              </a:rPr>
              <a:t>à</a:t>
            </a:r>
            <a:r>
              <a:rPr sz="2400" b="0" dirty="0">
                <a:latin typeface="Times New Roman" panose="02020603050405020304" pitchFamily="18" charset="0"/>
                <a:cs typeface="Times New Roman" panose="02020603050405020304" pitchFamily="18" charset="0"/>
              </a:rPr>
              <a:t>ng ta</a:t>
            </a:r>
            <a:endParaRPr sz="2400" b="0" dirty="0">
              <a:latin typeface="Times New Roman" panose="02020603050405020304" pitchFamily="18" charset="0"/>
              <a:cs typeface="Times New Roman" panose="02020603050405020304" pitchFamily="18" charset="0"/>
            </a:endParaRPr>
          </a:p>
          <a:p>
            <a:pPr marL="342900" indent="-342900">
              <a:spcBef>
                <a:spcPct val="20000"/>
              </a:spcBef>
            </a:pPr>
            <a:r>
              <a:rPr sz="2400" b="0" dirty="0">
                <a:latin typeface="Times New Roman" panose="02020603050405020304" pitchFamily="18" charset="0"/>
                <a:cs typeface="Times New Roman" panose="02020603050405020304" pitchFamily="18" charset="0"/>
              </a:rPr>
              <a:t>       Có bão tháng bảy</a:t>
            </a:r>
            <a:endParaRPr sz="2400" b="0" dirty="0">
              <a:latin typeface="Times New Roman" panose="02020603050405020304" pitchFamily="18" charset="0"/>
              <a:cs typeface="Times New Roman" panose="02020603050405020304" pitchFamily="18" charset="0"/>
            </a:endParaRPr>
          </a:p>
          <a:p>
            <a:pPr marL="342900" indent="-342900">
              <a:spcBef>
                <a:spcPct val="20000"/>
              </a:spcBef>
            </a:pPr>
            <a:r>
              <a:rPr sz="2400" b="0" dirty="0">
                <a:latin typeface="Times New Roman" panose="02020603050405020304" pitchFamily="18" charset="0"/>
                <a:cs typeface="Times New Roman" panose="02020603050405020304" pitchFamily="18" charset="0"/>
              </a:rPr>
              <a:t>       Có mưa tháng ba</a:t>
            </a:r>
            <a:endParaRPr sz="2400" b="0" dirty="0">
              <a:latin typeface="Times New Roman" panose="02020603050405020304" pitchFamily="18" charset="0"/>
              <a:cs typeface="Times New Roman" panose="02020603050405020304" pitchFamily="18" charset="0"/>
            </a:endParaRPr>
          </a:p>
          <a:p>
            <a:pPr marL="342900" indent="-342900">
              <a:spcBef>
                <a:spcPct val="20000"/>
              </a:spcBef>
            </a:pPr>
            <a:r>
              <a:rPr sz="2400" b="0" dirty="0">
                <a:latin typeface="Times New Roman" panose="02020603050405020304" pitchFamily="18" charset="0"/>
                <a:cs typeface="Times New Roman" panose="02020603050405020304" pitchFamily="18" charset="0"/>
              </a:rPr>
              <a:t>       Giọt mồ hôi sa</a:t>
            </a:r>
            <a:endParaRPr sz="2400" b="0" dirty="0">
              <a:latin typeface="Times New Roman" panose="02020603050405020304" pitchFamily="18" charset="0"/>
              <a:cs typeface="Times New Roman" panose="02020603050405020304" pitchFamily="18" charset="0"/>
            </a:endParaRPr>
          </a:p>
          <a:p>
            <a:pPr marL="342900" indent="-342900">
              <a:spcBef>
                <a:spcPct val="20000"/>
              </a:spcBef>
            </a:pPr>
            <a:r>
              <a:rPr sz="2400" b="0" dirty="0">
                <a:latin typeface="Times New Roman" panose="02020603050405020304" pitchFamily="18" charset="0"/>
                <a:cs typeface="Times New Roman" panose="02020603050405020304" pitchFamily="18" charset="0"/>
              </a:rPr>
              <a:t>       Những trưa tháng sáu</a:t>
            </a:r>
            <a:endParaRPr sz="2400" b="0" dirty="0">
              <a:latin typeface="Times New Roman" panose="02020603050405020304" pitchFamily="18" charset="0"/>
              <a:cs typeface="Times New Roman" panose="02020603050405020304" pitchFamily="18" charset="0"/>
            </a:endParaRPr>
          </a:p>
          <a:p>
            <a:pPr marL="342900" indent="-342900">
              <a:spcBef>
                <a:spcPct val="20000"/>
              </a:spcBef>
            </a:pPr>
            <a:r>
              <a:rPr sz="2400" b="0" dirty="0">
                <a:latin typeface="Times New Roman" panose="02020603050405020304" pitchFamily="18" charset="0"/>
                <a:cs typeface="Times New Roman" panose="02020603050405020304" pitchFamily="18" charset="0"/>
              </a:rPr>
              <a:t>       Nước như ai nấu</a:t>
            </a:r>
            <a:endParaRPr sz="2400" b="0" dirty="0">
              <a:latin typeface="Times New Roman" panose="02020603050405020304" pitchFamily="18" charset="0"/>
              <a:cs typeface="Times New Roman" panose="02020603050405020304" pitchFamily="18" charset="0"/>
            </a:endParaRPr>
          </a:p>
          <a:p>
            <a:pPr marL="342900" indent="-342900">
              <a:spcBef>
                <a:spcPct val="20000"/>
              </a:spcBef>
            </a:pPr>
            <a:r>
              <a:rPr sz="2400" b="0" dirty="0">
                <a:latin typeface="Times New Roman" panose="02020603050405020304" pitchFamily="18" charset="0"/>
                <a:cs typeface="Times New Roman" panose="02020603050405020304" pitchFamily="18" charset="0"/>
              </a:rPr>
              <a:t>       Chết cả cá cờ</a:t>
            </a:r>
            <a:endParaRPr sz="2400" b="0" dirty="0">
              <a:latin typeface="Times New Roman" panose="02020603050405020304" pitchFamily="18" charset="0"/>
              <a:cs typeface="Times New Roman" panose="02020603050405020304" pitchFamily="18" charset="0"/>
            </a:endParaRPr>
          </a:p>
          <a:p>
            <a:pPr marL="342900" indent="-342900">
              <a:spcBef>
                <a:spcPct val="20000"/>
              </a:spcBef>
            </a:pPr>
            <a:r>
              <a:rPr sz="2400" b="0" dirty="0">
                <a:latin typeface="Times New Roman" panose="02020603050405020304" pitchFamily="18" charset="0"/>
                <a:cs typeface="Times New Roman" panose="02020603050405020304" pitchFamily="18" charset="0"/>
              </a:rPr>
              <a:t>       Cua ngoi lên bờ</a:t>
            </a:r>
            <a:endParaRPr sz="2400" b="0" dirty="0">
              <a:latin typeface="Times New Roman" panose="02020603050405020304" pitchFamily="18" charset="0"/>
              <a:cs typeface="Times New Roman" panose="02020603050405020304" pitchFamily="18" charset="0"/>
            </a:endParaRPr>
          </a:p>
          <a:p>
            <a:pPr marL="342900" indent="-342900">
              <a:spcBef>
                <a:spcPct val="20000"/>
              </a:spcBef>
            </a:pPr>
            <a:r>
              <a:rPr sz="2400" b="0" dirty="0">
                <a:latin typeface="Times New Roman" panose="02020603050405020304" pitchFamily="18" charset="0"/>
                <a:cs typeface="Times New Roman" panose="02020603050405020304" pitchFamily="18" charset="0"/>
              </a:rPr>
              <a:t>        Mẹ em xuống cấy</a:t>
            </a:r>
            <a:r>
              <a:rPr sz="2400" b="0" dirty="0">
                <a:latin typeface="Times New Roman" panose="02020603050405020304" pitchFamily="18" charset="0"/>
                <a:ea typeface="Times New Roman" panose="02020603050405020304" pitchFamily="18" charset="0"/>
              </a:rPr>
              <a:t>…</a:t>
            </a:r>
            <a:endParaRPr sz="2400" b="0" dirty="0">
              <a:latin typeface="Times New Roman" panose="02020603050405020304" pitchFamily="18" charset="0"/>
              <a:ea typeface="Times New Roman" panose="02020603050405020304" pitchFamily="18" charset="0"/>
            </a:endParaRPr>
          </a:p>
        </p:txBody>
      </p:sp>
      <p:sp>
        <p:nvSpPr>
          <p:cNvPr id="91149" name="Line 13"/>
          <p:cNvSpPr/>
          <p:nvPr/>
        </p:nvSpPr>
        <p:spPr>
          <a:xfrm flipV="1">
            <a:off x="1426210" y="1399540"/>
            <a:ext cx="2494915" cy="11430"/>
          </a:xfrm>
          <a:prstGeom prst="line">
            <a:avLst/>
          </a:prstGeom>
          <a:ln w="9525" cap="flat" cmpd="sng">
            <a:solidFill>
              <a:srgbClr val="FF0000"/>
            </a:solidFill>
            <a:prstDash val="solid"/>
            <a:headEnd type="none" w="med" len="med"/>
            <a:tailEnd type="none" w="med" len="med"/>
          </a:ln>
        </p:spPr>
      </p:sp>
      <p:sp>
        <p:nvSpPr>
          <p:cNvPr id="91150" name="Line 14"/>
          <p:cNvSpPr/>
          <p:nvPr/>
        </p:nvSpPr>
        <p:spPr>
          <a:xfrm>
            <a:off x="1426210" y="2016125"/>
            <a:ext cx="2971800" cy="0"/>
          </a:xfrm>
          <a:prstGeom prst="line">
            <a:avLst/>
          </a:prstGeom>
          <a:ln w="9525" cap="flat" cmpd="sng">
            <a:solidFill>
              <a:srgbClr val="FF0000"/>
            </a:solidFill>
            <a:prstDash val="solid"/>
            <a:headEnd type="none" w="med" len="med"/>
            <a:tailEnd type="none" w="med" len="med"/>
          </a:ln>
        </p:spPr>
      </p:sp>
      <p:sp>
        <p:nvSpPr>
          <p:cNvPr id="91153" name="Line 17"/>
          <p:cNvSpPr/>
          <p:nvPr/>
        </p:nvSpPr>
        <p:spPr>
          <a:xfrm>
            <a:off x="671195" y="2316480"/>
            <a:ext cx="1828800" cy="0"/>
          </a:xfrm>
          <a:prstGeom prst="line">
            <a:avLst/>
          </a:prstGeom>
          <a:ln w="9525" cap="flat" cmpd="sng">
            <a:solidFill>
              <a:srgbClr val="FF0000"/>
            </a:solidFill>
            <a:prstDash val="solid"/>
            <a:headEnd type="none" w="med" len="med"/>
            <a:tailEnd type="none" w="med" len="med"/>
          </a:ln>
        </p:spPr>
      </p:sp>
      <p:sp>
        <p:nvSpPr>
          <p:cNvPr id="91154" name="Line 18"/>
          <p:cNvSpPr/>
          <p:nvPr/>
        </p:nvSpPr>
        <p:spPr>
          <a:xfrm>
            <a:off x="1142365" y="1713230"/>
            <a:ext cx="3474085" cy="635"/>
          </a:xfrm>
          <a:prstGeom prst="line">
            <a:avLst/>
          </a:prstGeom>
          <a:ln w="9525" cap="flat" cmpd="sng">
            <a:solidFill>
              <a:srgbClr val="FF0000"/>
            </a:solidFill>
            <a:prstDash val="solid"/>
            <a:headEnd type="none" w="med" len="med"/>
            <a:tailEnd type="none" w="med" len="med"/>
          </a:ln>
        </p:spPr>
      </p:sp>
      <p:sp>
        <p:nvSpPr>
          <p:cNvPr id="14" name="Text Box 13"/>
          <p:cNvSpPr txBox="1"/>
          <p:nvPr/>
        </p:nvSpPr>
        <p:spPr>
          <a:xfrm>
            <a:off x="532765" y="2892425"/>
            <a:ext cx="4613275" cy="1938020"/>
          </a:xfrm>
          <a:prstGeom prst="rect">
            <a:avLst/>
          </a:prstGeom>
          <a:noFill/>
        </p:spPr>
        <p:txBody>
          <a:bodyPr wrap="square" rtlCol="0" anchor="t">
            <a:spAutoFit/>
          </a:bodyPr>
          <a:p>
            <a:r>
              <a:rPr sz="2400" dirty="0">
                <a:solidFill>
                  <a:schemeClr val="accent1">
                    <a:lumMod val="50000"/>
                  </a:schemeClr>
                </a:solidFill>
                <a:latin typeface="Times New Roman" panose="02020603050405020304" pitchFamily="18" charset="0"/>
                <a:cs typeface="Times New Roman" panose="02020603050405020304" pitchFamily="18" charset="0"/>
                <a:sym typeface="+mn-ea"/>
              </a:rPr>
              <a:t>Khổ thơ nói lên: </a:t>
            </a:r>
            <a:endParaRPr sz="2400" b="0" dirty="0">
              <a:solidFill>
                <a:schemeClr val="accent1">
                  <a:lumMod val="50000"/>
                </a:schemeClr>
              </a:solidFill>
              <a:latin typeface="Times New Roman" panose="02020603050405020304" pitchFamily="18" charset="0"/>
              <a:cs typeface="Times New Roman" panose="02020603050405020304" pitchFamily="18" charset="0"/>
            </a:endParaRPr>
          </a:p>
          <a:p>
            <a:r>
              <a:rPr sz="2400" i="1" dirty="0">
                <a:solidFill>
                  <a:schemeClr val="accent1">
                    <a:lumMod val="50000"/>
                  </a:schemeClr>
                </a:solidFill>
                <a:latin typeface="Times New Roman" panose="02020603050405020304" pitchFamily="18" charset="0"/>
                <a:cs typeface="Times New Roman" panose="02020603050405020304" pitchFamily="18" charset="0"/>
                <a:sym typeface="+mn-ea"/>
              </a:rPr>
              <a:t>Sự vất vả, khó nhọc, không quản nắng mưa  trên đồng ruộng của người mẹ để l</a:t>
            </a:r>
            <a:r>
              <a:rPr sz="2400" i="1" dirty="0">
                <a:solidFill>
                  <a:schemeClr val="accent1">
                    <a:lumMod val="50000"/>
                  </a:schemeClr>
                </a:solidFill>
                <a:latin typeface="Times New Roman" panose="02020603050405020304" pitchFamily="18" charset="0"/>
                <a:ea typeface="Times New Roman" panose="02020603050405020304" pitchFamily="18" charset="0"/>
                <a:sym typeface="+mn-ea"/>
              </a:rPr>
              <a:t>à</a:t>
            </a:r>
            <a:r>
              <a:rPr sz="2400" i="1" dirty="0">
                <a:solidFill>
                  <a:schemeClr val="accent1">
                    <a:lumMod val="50000"/>
                  </a:schemeClr>
                </a:solidFill>
                <a:latin typeface="Times New Roman" panose="02020603050405020304" pitchFamily="18" charset="0"/>
                <a:cs typeface="Times New Roman" panose="02020603050405020304" pitchFamily="18" charset="0"/>
                <a:sym typeface="+mn-ea"/>
              </a:rPr>
              <a:t>m ra những hạt gạo thơm ngon.</a:t>
            </a:r>
            <a:endParaRPr lang="en-US" sz="2400" i="1" dirty="0">
              <a:solidFill>
                <a:schemeClr val="accent1">
                  <a:lumMod val="50000"/>
                </a:schemeClr>
              </a:solidFill>
              <a:latin typeface="Times New Roman" panose="02020603050405020304" pitchFamily="18" charset="0"/>
              <a:cs typeface="Times New Roman" panose="02020603050405020304" pitchFamily="18" charset="0"/>
              <a:sym typeface="+mn-ea"/>
            </a:endParaRPr>
          </a:p>
        </p:txBody>
      </p:sp>
      <p:sp>
        <p:nvSpPr>
          <p:cNvPr id="3318" name="Google Shape;3318;p58"/>
          <p:cNvSpPr/>
          <p:nvPr/>
        </p:nvSpPr>
        <p:spPr>
          <a:xfrm>
            <a:off x="-635" y="2967355"/>
            <a:ext cx="604520" cy="330200"/>
          </a:xfrm>
          <a:custGeom>
            <a:avLst/>
            <a:gdLst/>
            <a:ahLst/>
            <a:cxnLst/>
            <a:rect l="l" t="t" r="r" b="b"/>
            <a:pathLst>
              <a:path w="59520" h="27736" extrusionOk="0">
                <a:moveTo>
                  <a:pt x="45780" y="0"/>
                </a:moveTo>
                <a:cubicBezTo>
                  <a:pt x="45018" y="0"/>
                  <a:pt x="44256" y="289"/>
                  <a:pt x="43672" y="866"/>
                </a:cubicBezTo>
                <a:cubicBezTo>
                  <a:pt x="42506" y="2033"/>
                  <a:pt x="42506" y="3914"/>
                  <a:pt x="43672" y="5081"/>
                </a:cubicBezTo>
                <a:lnTo>
                  <a:pt x="49173" y="10582"/>
                </a:lnTo>
                <a:lnTo>
                  <a:pt x="2977" y="10582"/>
                </a:lnTo>
                <a:cubicBezTo>
                  <a:pt x="1334" y="10582"/>
                  <a:pt x="0" y="11904"/>
                  <a:pt x="0" y="13559"/>
                </a:cubicBezTo>
                <a:cubicBezTo>
                  <a:pt x="0" y="15202"/>
                  <a:pt x="1334" y="16535"/>
                  <a:pt x="2977" y="16535"/>
                </a:cubicBezTo>
                <a:lnTo>
                  <a:pt x="49268" y="16535"/>
                </a:lnTo>
                <a:lnTo>
                  <a:pt x="43149" y="22655"/>
                </a:lnTo>
                <a:cubicBezTo>
                  <a:pt x="41982" y="23822"/>
                  <a:pt x="41982" y="25703"/>
                  <a:pt x="43149" y="26870"/>
                </a:cubicBezTo>
                <a:cubicBezTo>
                  <a:pt x="43726" y="27447"/>
                  <a:pt x="44488" y="27736"/>
                  <a:pt x="45250" y="27736"/>
                </a:cubicBezTo>
                <a:cubicBezTo>
                  <a:pt x="46012" y="27736"/>
                  <a:pt x="46774" y="27447"/>
                  <a:pt x="47352" y="26870"/>
                </a:cubicBezTo>
                <a:lnTo>
                  <a:pt x="57984" y="16237"/>
                </a:lnTo>
                <a:cubicBezTo>
                  <a:pt x="58139" y="16035"/>
                  <a:pt x="58317" y="15856"/>
                  <a:pt x="58508" y="15702"/>
                </a:cubicBezTo>
                <a:cubicBezTo>
                  <a:pt x="59210" y="14999"/>
                  <a:pt x="59520" y="13987"/>
                  <a:pt x="59329" y="13023"/>
                </a:cubicBezTo>
                <a:cubicBezTo>
                  <a:pt x="59186" y="12285"/>
                  <a:pt x="58782" y="11630"/>
                  <a:pt x="58198" y="11177"/>
                </a:cubicBezTo>
                <a:lnTo>
                  <a:pt x="47887" y="866"/>
                </a:lnTo>
                <a:cubicBezTo>
                  <a:pt x="47304" y="289"/>
                  <a:pt x="46542" y="0"/>
                  <a:pt x="45780" y="0"/>
                </a:cubicBezTo>
                <a:close/>
              </a:path>
            </a:pathLst>
          </a:custGeom>
          <a:solidFill>
            <a:schemeClr val="accent4"/>
          </a:solidFill>
          <a:ln>
            <a:noFill/>
          </a:ln>
        </p:spPr>
        <p:txBody>
          <a:bodyPr spcFirstLastPara="1" wrap="square" lIns="91425" tIns="91425" rIns="91425" bIns="91425" anchor="ctr" anchorCtr="0">
            <a:noAutofit/>
          </a:bodyPr>
          <a:p>
            <a:pPr marL="0" lvl="0" indent="0" algn="l" rtl="0">
              <a:spcBef>
                <a:spcPts val="0"/>
              </a:spcBef>
              <a:spcAft>
                <a:spcPts val="0"/>
              </a:spcAft>
              <a:buNone/>
            </a:p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91140"/>
                                        </p:tgtEl>
                                        <p:attrNameLst>
                                          <p:attrName>style.visibility</p:attrName>
                                        </p:attrNameLst>
                                      </p:cBhvr>
                                      <p:to>
                                        <p:strVal val="visible"/>
                                      </p:to>
                                    </p:set>
                                    <p:anim calcmode="lin" valueType="num">
                                      <p:cBhvr>
                                        <p:cTn id="7" dur="1000" fill="hold"/>
                                        <p:tgtEl>
                                          <p:spTgt spid="91140"/>
                                        </p:tgtEl>
                                        <p:attrNameLst>
                                          <p:attrName>ppt_w</p:attrName>
                                        </p:attrNameLst>
                                      </p:cBhvr>
                                      <p:tavLst>
                                        <p:tav tm="0">
                                          <p:val>
                                            <p:strVal val="#ppt_w+.3"/>
                                          </p:val>
                                        </p:tav>
                                        <p:tav tm="100000">
                                          <p:val>
                                            <p:strVal val="#ppt_w"/>
                                          </p:val>
                                        </p:tav>
                                      </p:tavLst>
                                    </p:anim>
                                    <p:anim calcmode="lin" valueType="num">
                                      <p:cBhvr>
                                        <p:cTn id="8" dur="1000" fill="hold"/>
                                        <p:tgtEl>
                                          <p:spTgt spid="91140"/>
                                        </p:tgtEl>
                                        <p:attrNameLst>
                                          <p:attrName>ppt_h</p:attrName>
                                        </p:attrNameLst>
                                      </p:cBhvr>
                                      <p:tavLst>
                                        <p:tav tm="0">
                                          <p:val>
                                            <p:strVal val="#ppt_h"/>
                                          </p:val>
                                        </p:tav>
                                        <p:tav tm="100000">
                                          <p:val>
                                            <p:strVal val="#ppt_h"/>
                                          </p:val>
                                        </p:tav>
                                      </p:tavLst>
                                    </p:anim>
                                    <p:animEffect transition="in" filter="fade">
                                      <p:cBhvr>
                                        <p:cTn id="9" dur="1000"/>
                                        <p:tgtEl>
                                          <p:spTgt spid="91140"/>
                                        </p:tgtEl>
                                      </p:cBhvr>
                                    </p:animEffect>
                                  </p:childTnLst>
                                </p:cTn>
                              </p:par>
                            </p:childTnLst>
                          </p:cTn>
                        </p:par>
                      </p:childTnLst>
                    </p:cTn>
                  </p:par>
                  <p:par>
                    <p:cTn id="10" fill="hold">
                      <p:stCondLst>
                        <p:cond delay="indefinite"/>
                      </p:stCondLst>
                      <p:childTnLst>
                        <p:par>
                          <p:cTn id="11" fill="hold">
                            <p:stCondLst>
                              <p:cond delay="0"/>
                            </p:stCondLst>
                            <p:childTnLst>
                              <p:par>
                                <p:cTn id="12" presetID="18" presetClass="entr" presetSubtype="6" fill="hold" nodeType="clickEffect">
                                  <p:stCondLst>
                                    <p:cond delay="0"/>
                                  </p:stCondLst>
                                  <p:childTnLst>
                                    <p:set>
                                      <p:cBhvr>
                                        <p:cTn id="13" dur="1" fill="hold">
                                          <p:stCondLst>
                                            <p:cond delay="0"/>
                                          </p:stCondLst>
                                        </p:cTn>
                                        <p:tgtEl>
                                          <p:spTgt spid="91149"/>
                                        </p:tgtEl>
                                        <p:attrNameLst>
                                          <p:attrName>style.visibility</p:attrName>
                                        </p:attrNameLst>
                                      </p:cBhvr>
                                      <p:to>
                                        <p:strVal val="visible"/>
                                      </p:to>
                                    </p:set>
                                    <p:animEffect transition="in" filter="strips(downRight)">
                                      <p:cBhvr>
                                        <p:cTn id="14" dur="2000"/>
                                        <p:tgtEl>
                                          <p:spTgt spid="91149"/>
                                        </p:tgtEl>
                                      </p:cBhvr>
                                    </p:animEffect>
                                  </p:childTnLst>
                                </p:cTn>
                              </p:par>
                            </p:childTnLst>
                          </p:cTn>
                        </p:par>
                        <p:par>
                          <p:cTn id="15" fill="hold">
                            <p:stCondLst>
                              <p:cond delay="2000"/>
                            </p:stCondLst>
                            <p:childTnLst>
                              <p:par>
                                <p:cTn id="16" presetID="18" presetClass="entr" presetSubtype="6" fill="hold" nodeType="afterEffect">
                                  <p:stCondLst>
                                    <p:cond delay="0"/>
                                  </p:stCondLst>
                                  <p:childTnLst>
                                    <p:set>
                                      <p:cBhvr>
                                        <p:cTn id="17" dur="1" fill="hold">
                                          <p:stCondLst>
                                            <p:cond delay="0"/>
                                          </p:stCondLst>
                                        </p:cTn>
                                        <p:tgtEl>
                                          <p:spTgt spid="91150"/>
                                        </p:tgtEl>
                                        <p:attrNameLst>
                                          <p:attrName>style.visibility</p:attrName>
                                        </p:attrNameLst>
                                      </p:cBhvr>
                                      <p:to>
                                        <p:strVal val="visible"/>
                                      </p:to>
                                    </p:set>
                                    <p:animEffect transition="in" filter="strips(downRight)">
                                      <p:cBhvr>
                                        <p:cTn id="18" dur="2000"/>
                                        <p:tgtEl>
                                          <p:spTgt spid="91150"/>
                                        </p:tgtEl>
                                      </p:cBhvr>
                                    </p:animEffect>
                                  </p:childTnLst>
                                </p:cTn>
                              </p:par>
                            </p:childTnLst>
                          </p:cTn>
                        </p:par>
                        <p:par>
                          <p:cTn id="19" fill="hold">
                            <p:stCondLst>
                              <p:cond delay="4000"/>
                            </p:stCondLst>
                            <p:childTnLst>
                              <p:par>
                                <p:cTn id="20" presetID="18" presetClass="entr" presetSubtype="6" fill="hold" nodeType="afterEffect">
                                  <p:stCondLst>
                                    <p:cond delay="0"/>
                                  </p:stCondLst>
                                  <p:childTnLst>
                                    <p:set>
                                      <p:cBhvr>
                                        <p:cTn id="21" dur="1" fill="hold">
                                          <p:stCondLst>
                                            <p:cond delay="0"/>
                                          </p:stCondLst>
                                        </p:cTn>
                                        <p:tgtEl>
                                          <p:spTgt spid="91153"/>
                                        </p:tgtEl>
                                        <p:attrNameLst>
                                          <p:attrName>style.visibility</p:attrName>
                                        </p:attrNameLst>
                                      </p:cBhvr>
                                      <p:to>
                                        <p:strVal val="visible"/>
                                      </p:to>
                                    </p:set>
                                    <p:animEffect transition="in" filter="strips(downRight)">
                                      <p:cBhvr>
                                        <p:cTn id="22" dur="2000"/>
                                        <p:tgtEl>
                                          <p:spTgt spid="91153"/>
                                        </p:tgtEl>
                                      </p:cBhvr>
                                    </p:animEffect>
                                  </p:childTnLst>
                                </p:cTn>
                              </p:par>
                            </p:childTnLst>
                          </p:cTn>
                        </p:par>
                        <p:par>
                          <p:cTn id="23" fill="hold">
                            <p:stCondLst>
                              <p:cond delay="6000"/>
                            </p:stCondLst>
                            <p:childTnLst>
                              <p:par>
                                <p:cTn id="24" presetID="18" presetClass="entr" presetSubtype="6" fill="hold" nodeType="afterEffect">
                                  <p:stCondLst>
                                    <p:cond delay="0"/>
                                  </p:stCondLst>
                                  <p:childTnLst>
                                    <p:set>
                                      <p:cBhvr>
                                        <p:cTn id="25" dur="1" fill="hold">
                                          <p:stCondLst>
                                            <p:cond delay="0"/>
                                          </p:stCondLst>
                                        </p:cTn>
                                        <p:tgtEl>
                                          <p:spTgt spid="91154"/>
                                        </p:tgtEl>
                                        <p:attrNameLst>
                                          <p:attrName>style.visibility</p:attrName>
                                        </p:attrNameLst>
                                      </p:cBhvr>
                                      <p:to>
                                        <p:strVal val="visible"/>
                                      </p:to>
                                    </p:set>
                                    <p:animEffect transition="in" filter="strips(downRight)">
                                      <p:cBhvr>
                                        <p:cTn id="26" dur="2000"/>
                                        <p:tgtEl>
                                          <p:spTgt spid="91154"/>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91146"/>
                                        </p:tgtEl>
                                        <p:attrNameLst>
                                          <p:attrName>style.visibility</p:attrName>
                                        </p:attrNameLst>
                                      </p:cBhvr>
                                      <p:to>
                                        <p:strVal val="visible"/>
                                      </p:to>
                                    </p:set>
                                    <p:animEffect transition="in" filter="box(in)">
                                      <p:cBhvr>
                                        <p:cTn id="31" dur="500"/>
                                        <p:tgtEl>
                                          <p:spTgt spid="91146"/>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14"/>
                                        </p:tgtEl>
                                        <p:attrNameLst>
                                          <p:attrName>style.visibility</p:attrName>
                                        </p:attrNameLst>
                                      </p:cBhvr>
                                      <p:to>
                                        <p:strVal val="visible"/>
                                      </p:to>
                                    </p:set>
                                  </p:childTnLst>
                                </p:cTn>
                              </p:par>
                              <p:par>
                                <p:cTn id="36" presetID="1" presetClass="entr" presetSubtype="0" fill="hold" grpId="0" nodeType="withEffect">
                                  <p:stCondLst>
                                    <p:cond delay="0"/>
                                  </p:stCondLst>
                                  <p:childTnLst>
                                    <p:set>
                                      <p:cBhvr>
                                        <p:cTn id="37" dur="1" fill="hold">
                                          <p:stCondLst>
                                            <p:cond delay="0"/>
                                          </p:stCondLst>
                                        </p:cTn>
                                        <p:tgtEl>
                                          <p:spTgt spid="33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1140" grpId="0" bldLvl="0" animBg="1"/>
      <p:bldP spid="91146" grpId="0" bldLvl="0" animBg="1"/>
      <p:bldP spid="14" grpId="0"/>
      <p:bldP spid="3318" grpId="0" animBg="1"/>
      <p:bldP spid="14" grpId="1"/>
      <p:bldP spid="3318" grpId="1" animBg="1"/>
    </p:bldLst>
  </p:timing>
</p:sld>
</file>

<file path=ppt/theme/theme1.xml><?xml version="1.0" encoding="utf-8"?>
<a:theme xmlns:a="http://schemas.openxmlformats.org/drawingml/2006/main" name="Writing Book Reports by Slidesgo">
  <a:themeElements>
    <a:clrScheme name="Simple Light">
      <a:dk1>
        <a:srgbClr val="000000"/>
      </a:dk1>
      <a:lt1>
        <a:srgbClr val="FFFFFF"/>
      </a:lt1>
      <a:dk2>
        <a:srgbClr val="595959"/>
      </a:dk2>
      <a:lt2>
        <a:srgbClr val="EEEEEE"/>
      </a:lt2>
      <a:accent1>
        <a:srgbClr val="FDD9DB"/>
      </a:accent1>
      <a:accent2>
        <a:srgbClr val="F4AED2"/>
      </a:accent2>
      <a:accent3>
        <a:srgbClr val="A475EF"/>
      </a:accent3>
      <a:accent4>
        <a:srgbClr val="8C89FA"/>
      </a:accent4>
      <a:accent5>
        <a:srgbClr val="FBD66A"/>
      </a:accent5>
      <a:accent6>
        <a:srgbClr val="E5A14E"/>
      </a:accent6>
      <a:hlink>
        <a:srgbClr val="F4AED2"/>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1496</Words>
  <Application>WPS Presentation</Application>
  <PresentationFormat/>
  <Paragraphs>65</Paragraphs>
  <Slides>5</Slides>
  <Notes>0</Notes>
  <HiddenSlides>0</HiddenSlides>
  <MMClips>0</MMClips>
  <ScaleCrop>false</ScaleCrop>
  <HeadingPairs>
    <vt:vector size="6" baseType="variant">
      <vt:variant>
        <vt:lpstr>已用的字体</vt:lpstr>
      </vt:variant>
      <vt:variant>
        <vt:i4>14</vt:i4>
      </vt:variant>
      <vt:variant>
        <vt:lpstr>主题</vt:lpstr>
      </vt:variant>
      <vt:variant>
        <vt:i4>1</vt:i4>
      </vt:variant>
      <vt:variant>
        <vt:lpstr>幻灯片标题</vt:lpstr>
      </vt:variant>
      <vt:variant>
        <vt:i4>5</vt:i4>
      </vt:variant>
    </vt:vector>
  </HeadingPairs>
  <TitlesOfParts>
    <vt:vector size="20" baseType="lpstr">
      <vt:lpstr>Arial</vt:lpstr>
      <vt:lpstr>SimSun</vt:lpstr>
      <vt:lpstr>Wingdings</vt:lpstr>
      <vt:lpstr>Arial</vt:lpstr>
      <vt:lpstr>Nunito</vt:lpstr>
      <vt:lpstr>Varela Round</vt:lpstr>
      <vt:lpstr>Proxima Nova Semibold</vt:lpstr>
      <vt:lpstr>Proxima Nova</vt:lpstr>
      <vt:lpstr>Times New Roman</vt:lpstr>
      <vt:lpstr>Microsoft YaHei</vt:lpstr>
      <vt:lpstr>Arial Unicode MS</vt:lpstr>
      <vt:lpstr>Calibri</vt:lpstr>
      <vt:lpstr>Amatic SC</vt:lpstr>
      <vt:lpstr>Roboto Medium</vt:lpstr>
      <vt:lpstr>Writing Book Reports by Slidesgo</vt:lpstr>
      <vt:lpstr>ÔN TẬP VỀ TỪ LOẠI</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ÔN TẬP VỀ TỪ LOẠI</dc:title>
  <dc:creator/>
  <cp:lastModifiedBy>Hiền Hiền</cp:lastModifiedBy>
  <cp:revision>3</cp:revision>
  <dcterms:created xsi:type="dcterms:W3CDTF">2020-12-09T16:18:00Z</dcterms:created>
  <dcterms:modified xsi:type="dcterms:W3CDTF">2021-03-03T04:47:02Z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1033-11.2.0.9984</vt:lpwstr>
  </property>
</Properties>
</file>