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
  </p:notesMasterIdLst>
  <p:sldIdLst>
    <p:sldId id="262" r:id="rId3"/>
    <p:sldId id="256" r:id="rId5"/>
    <p:sldId id="257" r:id="rId6"/>
    <p:sldId id="259" r:id="rId7"/>
    <p:sldId id="263" r:id="rId8"/>
    <p:sldId id="264"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1A00"/>
    <a:srgbClr val="C79E37"/>
    <a:srgbClr val="202E54"/>
    <a:srgbClr val="FF2549"/>
    <a:srgbClr val="1D3A00"/>
    <a:srgbClr val="007033"/>
    <a:srgbClr val="5EEC3C"/>
    <a:srgbClr val="990099"/>
    <a:srgbClr val="CC0099"/>
    <a:srgbClr val="FE92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9" d="100"/>
          <a:sy n="129" d="100"/>
        </p:scale>
        <p:origin x="-102" y="-678"/>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82F9BD2-FE88-4D45-BD8D-65D1F34B0AD4}" type="doc">
      <dgm:prSet loTypeId="urn:microsoft.com/office/officeart/2005/8/layout/vList5" loCatId="list" qsTypeId="urn:microsoft.com/office/officeart/2005/8/quickstyle/simple1" qsCatId="simple" csTypeId="urn:microsoft.com/office/officeart/2005/8/colors/colorful5" csCatId="accent1" phldr="0"/>
      <dgm:spPr/>
      <dgm:t>
        <a:bodyPr/>
        <a:p>
          <a:endParaRPr lang="en-US"/>
        </a:p>
      </dgm:t>
    </dgm:pt>
    <dgm:pt modelId="{8DFEF381-1089-498A-A2E9-536EBD00BCA1}">
      <dgm:prSet phldrT="[Text]" phldr="0" custT="0"/>
      <dgm:spPr/>
      <dgm:t>
        <a:bodyPr vert="horz" wrap="square"/>
        <a:p>
          <a:pPr>
            <a:lnSpc>
              <a:spcPct val="100000"/>
            </a:lnSpc>
            <a:spcBef>
              <a:spcPct val="0"/>
            </a:spcBef>
            <a:spcAft>
              <a:spcPct val="35000"/>
            </a:spcAft>
          </a:pPr>
          <a:r>
            <a:rPr lang="en-US"/>
            <a:t>Danh từ chung</a:t>
          </a:r>
          <a:endParaRPr lang="en-US"/>
        </a:p>
      </dgm:t>
    </dgm:pt>
    <dgm:pt modelId="{7BB104C5-5E13-4BA2-8795-D771D93EFD0B}" cxnId="{616EB335-0C99-49EE-834F-51A39AF131E0}" type="parTrans">
      <dgm:prSet/>
      <dgm:spPr/>
      <dgm:t>
        <a:bodyPr/>
        <a:p>
          <a:endParaRPr lang="en-US"/>
        </a:p>
      </dgm:t>
    </dgm:pt>
    <dgm:pt modelId="{D8F41DAE-72AA-41BD-884F-BB8861ABB8ED}" cxnId="{616EB335-0C99-49EE-834F-51A39AF131E0}" type="sibTrans">
      <dgm:prSet/>
      <dgm:spPr/>
      <dgm:t>
        <a:bodyPr/>
        <a:p>
          <a:endParaRPr lang="en-US"/>
        </a:p>
      </dgm:t>
    </dgm:pt>
    <dgm:pt modelId="{67856BDB-7B34-4717-A8DD-ED955D6E994B}">
      <dgm:prSet phldrT="[Text]" phldr="0" custT="0"/>
      <dgm:spPr/>
      <dgm:t>
        <a:bodyPr vert="horz" wrap="square"/>
        <a:p>
          <a:pPr>
            <a:lnSpc>
              <a:spcPct val="100000"/>
            </a:lnSpc>
            <a:spcBef>
              <a:spcPct val="0"/>
            </a:spcBef>
            <a:spcAft>
              <a:spcPct val="15000"/>
            </a:spcAft>
          </a:pPr>
          <a:r>
            <a:rPr lang="en-US"/>
            <a:t/>
          </a:r>
          <a:endParaRPr lang="en-US"/>
        </a:p>
      </dgm:t>
    </dgm:pt>
    <dgm:pt modelId="{772BA600-C67E-4B93-B4A5-0C0DECE788A8}" cxnId="{34D7F9A1-833C-43BD-8A07-484C07AB19F7}" type="parTrans">
      <dgm:prSet/>
      <dgm:spPr/>
      <dgm:t>
        <a:bodyPr/>
        <a:p>
          <a:endParaRPr lang="en-US"/>
        </a:p>
      </dgm:t>
    </dgm:pt>
    <dgm:pt modelId="{6E0A9D10-C2CB-4F7C-BF91-F881E97D27C2}" cxnId="{34D7F9A1-833C-43BD-8A07-484C07AB19F7}" type="sibTrans">
      <dgm:prSet/>
      <dgm:spPr/>
      <dgm:t>
        <a:bodyPr/>
        <a:p>
          <a:endParaRPr lang="en-US"/>
        </a:p>
      </dgm:t>
    </dgm:pt>
    <dgm:pt modelId="{EB099D45-42E4-4FB3-8BE3-22A72863D5FC}">
      <dgm:prSet phldrT="[Text]" phldr="0" custT="0"/>
      <dgm:spPr/>
      <dgm:t>
        <a:bodyPr vert="horz" wrap="square"/>
        <a:p>
          <a:pPr>
            <a:lnSpc>
              <a:spcPct val="100000"/>
            </a:lnSpc>
            <a:spcBef>
              <a:spcPct val="0"/>
            </a:spcBef>
            <a:spcAft>
              <a:spcPct val="35000"/>
            </a:spcAft>
          </a:pPr>
          <a:r>
            <a:rPr lang="en-US"/>
            <a:t>Danh từ riêng</a:t>
          </a:r>
          <a:endParaRPr lang="en-US"/>
        </a:p>
      </dgm:t>
    </dgm:pt>
    <dgm:pt modelId="{C2BA91CD-5382-45C0-B4F4-75094723F4D9}" cxnId="{1FFFDCBB-5FB7-468A-8D2E-CE3B803AAE70}" type="parTrans">
      <dgm:prSet/>
      <dgm:spPr/>
      <dgm:t>
        <a:bodyPr/>
        <a:p>
          <a:endParaRPr lang="en-US"/>
        </a:p>
      </dgm:t>
    </dgm:pt>
    <dgm:pt modelId="{973C65EF-E3B8-4CF5-B140-FEC5A74F0B0E}" cxnId="{1FFFDCBB-5FB7-468A-8D2E-CE3B803AAE70}" type="sibTrans">
      <dgm:prSet/>
      <dgm:spPr/>
      <dgm:t>
        <a:bodyPr/>
        <a:p>
          <a:endParaRPr lang="en-US"/>
        </a:p>
      </dgm:t>
    </dgm:pt>
    <dgm:pt modelId="{63116591-D397-40B5-AD45-C8FD7C1AD18F}">
      <dgm:prSet phldrT="[Text]" phldr="0" custT="0"/>
      <dgm:spPr/>
      <dgm:t>
        <a:bodyPr vert="horz" wrap="square"/>
        <a:p>
          <a:pPr>
            <a:lnSpc>
              <a:spcPct val="100000"/>
            </a:lnSpc>
            <a:spcBef>
              <a:spcPct val="0"/>
            </a:spcBef>
            <a:spcAft>
              <a:spcPct val="15000"/>
            </a:spcAft>
          </a:pPr>
          <a:r>
            <a:rPr lang="en-US"/>
            <a:t/>
          </a:r>
          <a:endParaRPr lang="en-US"/>
        </a:p>
      </dgm:t>
    </dgm:pt>
    <dgm:pt modelId="{35D9FDAB-90FC-4149-8FA1-C2011A738832}" cxnId="{9D5A8A7C-0DE1-4CCB-9816-10560BAF1357}" type="parTrans">
      <dgm:prSet/>
      <dgm:spPr/>
      <dgm:t>
        <a:bodyPr/>
        <a:p>
          <a:endParaRPr lang="en-US"/>
        </a:p>
      </dgm:t>
    </dgm:pt>
    <dgm:pt modelId="{B1B09198-8815-4821-8A77-DCC2993E3086}" cxnId="{9D5A8A7C-0DE1-4CCB-9816-10560BAF1357}" type="sibTrans">
      <dgm:prSet/>
      <dgm:spPr/>
      <dgm:t>
        <a:bodyPr/>
        <a:p>
          <a:endParaRPr lang="en-US"/>
        </a:p>
      </dgm:t>
    </dgm:pt>
    <dgm:pt modelId="{0C7614AF-FE1B-474B-8B3D-B1D06ACF75F6}">
      <dgm:prSet phldrT="[Text]" phldr="0" custT="0"/>
      <dgm:spPr/>
      <dgm:t>
        <a:bodyPr vert="horz" wrap="square"/>
        <a:p>
          <a:pPr>
            <a:lnSpc>
              <a:spcPct val="100000"/>
            </a:lnSpc>
            <a:spcBef>
              <a:spcPct val="0"/>
            </a:spcBef>
            <a:spcAft>
              <a:spcPct val="35000"/>
            </a:spcAft>
          </a:pPr>
          <a:r>
            <a:rPr lang="en-US"/>
            <a:t>Đại từ</a:t>
          </a:r>
          <a:endParaRPr lang="en-US"/>
        </a:p>
      </dgm:t>
    </dgm:pt>
    <dgm:pt modelId="{6405A9A7-2A86-4BF1-8D9D-4D36DE3099F5}" cxnId="{0FEE66EC-C2BA-47E9-8EE3-137C3C758862}" type="parTrans">
      <dgm:prSet/>
      <dgm:spPr/>
      <dgm:t>
        <a:bodyPr/>
        <a:p>
          <a:endParaRPr lang="en-US"/>
        </a:p>
      </dgm:t>
    </dgm:pt>
    <dgm:pt modelId="{2043401E-454D-4886-ADA9-FCC81736E837}" cxnId="{0FEE66EC-C2BA-47E9-8EE3-137C3C758862}" type="sibTrans">
      <dgm:prSet/>
      <dgm:spPr/>
      <dgm:t>
        <a:bodyPr/>
        <a:p>
          <a:endParaRPr lang="en-US"/>
        </a:p>
      </dgm:t>
    </dgm:pt>
    <dgm:pt modelId="{1595198B-D222-4BF8-83BF-0D3CA5996A3E}">
      <dgm:prSet phldrT="[Text]" phldr="0" custT="0"/>
      <dgm:spPr/>
      <dgm:t>
        <a:bodyPr vert="horz" wrap="square"/>
        <a:p>
          <a:pPr>
            <a:lnSpc>
              <a:spcPct val="100000"/>
            </a:lnSpc>
            <a:spcBef>
              <a:spcPct val="0"/>
            </a:spcBef>
            <a:spcAft>
              <a:spcPct val="15000"/>
            </a:spcAft>
          </a:pPr>
          <a:r>
            <a:rPr lang="en-US"/>
            <a:t/>
          </a:r>
          <a:endParaRPr lang="en-US"/>
        </a:p>
      </dgm:t>
    </dgm:pt>
    <dgm:pt modelId="{9E050DE5-CBC7-4D41-8BB4-8999E754F806}" cxnId="{425A9089-8D09-4895-80A8-E53D706EE1AA}" type="parTrans">
      <dgm:prSet/>
      <dgm:spPr/>
      <dgm:t>
        <a:bodyPr/>
        <a:p>
          <a:endParaRPr lang="en-US"/>
        </a:p>
      </dgm:t>
    </dgm:pt>
    <dgm:pt modelId="{1D266B9B-E78F-4C1C-9CA1-FAC55716A8D9}" cxnId="{425A9089-8D09-4895-80A8-E53D706EE1AA}" type="sibTrans">
      <dgm:prSet/>
      <dgm:spPr/>
      <dgm:t>
        <a:bodyPr/>
        <a:p>
          <a:endParaRPr lang="en-US"/>
        </a:p>
      </dgm:t>
    </dgm:pt>
    <dgm:pt modelId="{E82DD920-E1D9-4821-B7BC-850B2B5846DC}">
      <dgm:prSet phldr="0" custT="0"/>
      <dgm:spPr/>
      <dgm:t>
        <a:bodyPr vert="horz" wrap="square"/>
        <a:p>
          <a:pPr>
            <a:lnSpc>
              <a:spcPct val="100000"/>
            </a:lnSpc>
            <a:spcBef>
              <a:spcPct val="0"/>
            </a:spcBef>
            <a:spcAft>
              <a:spcPct val="35000"/>
            </a:spcAft>
          </a:pPr>
          <a:r>
            <a:rPr lang="en-US"/>
            <a:t>Đại từ xưng hô</a:t>
          </a:r>
          <a:endParaRPr lang="en-US"/>
        </a:p>
      </dgm:t>
    </dgm:pt>
    <dgm:pt modelId="{96231527-3D5B-48C7-9D86-9243C9830370}" cxnId="{C48390EB-CEEA-4ADD-BD34-B3A631F7A9F7}" type="parTrans">
      <dgm:prSet/>
      <dgm:spPr/>
    </dgm:pt>
    <dgm:pt modelId="{81196E58-FEC2-47FB-B343-5BD0BC354DCC}" cxnId="{C48390EB-CEEA-4ADD-BD34-B3A631F7A9F7}" type="sibTrans">
      <dgm:prSet/>
      <dgm:spPr/>
    </dgm:pt>
    <dgm:pt modelId="{2C30D5DE-FD8D-4EA7-BC97-6EDE38118AB7}">
      <dgm:prSet/>
      <dgm:spPr/>
      <dgm:t>
        <a:bodyPr/>
        <a:p>
          <a:endParaRPr altLang="en-US"/>
        </a:p>
      </dgm:t>
    </dgm:pt>
    <dgm:pt modelId="{AD24D312-1534-4ADF-87F4-7A8A16D09D5A}" cxnId="{1BE69A4A-A0A3-48B4-8545-49040CBC3B3A}" type="parTrans">
      <dgm:prSet/>
      <dgm:spPr/>
    </dgm:pt>
    <dgm:pt modelId="{37B2E8EC-75D6-45DB-A9DC-474B33BBAE0E}" cxnId="{1BE69A4A-A0A3-48B4-8545-49040CBC3B3A}" type="sibTrans">
      <dgm:prSet/>
      <dgm:spPr/>
    </dgm:pt>
    <dgm:pt modelId="{CBB719A3-638C-41E0-B0EC-B22FA0508898}" type="pres">
      <dgm:prSet presAssocID="{982F9BD2-FE88-4D45-BD8D-65D1F34B0AD4}" presName="Name0" presStyleCnt="0">
        <dgm:presLayoutVars>
          <dgm:dir/>
          <dgm:animLvl val="lvl"/>
          <dgm:resizeHandles val="exact"/>
        </dgm:presLayoutVars>
      </dgm:prSet>
      <dgm:spPr/>
    </dgm:pt>
    <dgm:pt modelId="{53879FB3-2A34-4B19-A163-E7E5A2A61ED1}" type="pres">
      <dgm:prSet presAssocID="{8DFEF381-1089-498A-A2E9-536EBD00BCA1}" presName="linNode" presStyleCnt="0"/>
      <dgm:spPr/>
    </dgm:pt>
    <dgm:pt modelId="{BD6C8DA9-0F3A-464E-ACD2-6660B6C6E5C4}" type="pres">
      <dgm:prSet presAssocID="{8DFEF381-1089-498A-A2E9-536EBD00BCA1}" presName="parentText" presStyleLbl="node1" presStyleIdx="0" presStyleCnt="4">
        <dgm:presLayoutVars>
          <dgm:chMax val="1"/>
          <dgm:bulletEnabled val="1"/>
        </dgm:presLayoutVars>
      </dgm:prSet>
      <dgm:spPr/>
    </dgm:pt>
    <dgm:pt modelId="{D76AE918-ABC8-47B8-8DD8-96F195BFB5B5}" type="pres">
      <dgm:prSet presAssocID="{8DFEF381-1089-498A-A2E9-536EBD00BCA1}" presName="descendantText" presStyleLbl="alignAccFollowNode1" presStyleIdx="0" presStyleCnt="4">
        <dgm:presLayoutVars>
          <dgm:bulletEnabled val="1"/>
        </dgm:presLayoutVars>
      </dgm:prSet>
      <dgm:spPr/>
    </dgm:pt>
    <dgm:pt modelId="{FFE0819C-8AC4-4036-9C1A-1EC29F5C921E}" type="pres">
      <dgm:prSet presAssocID="{D8F41DAE-72AA-41BD-884F-BB8861ABB8ED}" presName="sp" presStyleCnt="0"/>
      <dgm:spPr/>
    </dgm:pt>
    <dgm:pt modelId="{F7591D7B-260A-4799-8396-533EFCB75BEB}" type="pres">
      <dgm:prSet presAssocID="{EB099D45-42E4-4FB3-8BE3-22A72863D5FC}" presName="linNode" presStyleCnt="0"/>
      <dgm:spPr/>
    </dgm:pt>
    <dgm:pt modelId="{F8FCFA27-1E37-47F3-819F-CCC620DE8027}" type="pres">
      <dgm:prSet presAssocID="{EB099D45-42E4-4FB3-8BE3-22A72863D5FC}" presName="parentText" presStyleLbl="node1" presStyleIdx="1" presStyleCnt="4">
        <dgm:presLayoutVars>
          <dgm:chMax val="1"/>
          <dgm:bulletEnabled val="1"/>
        </dgm:presLayoutVars>
      </dgm:prSet>
      <dgm:spPr/>
    </dgm:pt>
    <dgm:pt modelId="{B1799245-8A88-4DFD-8913-C5C978690807}" type="pres">
      <dgm:prSet presAssocID="{EB099D45-42E4-4FB3-8BE3-22A72863D5FC}" presName="descendantText" presStyleLbl="alignAccFollowNode1" presStyleIdx="1" presStyleCnt="4">
        <dgm:presLayoutVars>
          <dgm:bulletEnabled val="1"/>
        </dgm:presLayoutVars>
      </dgm:prSet>
      <dgm:spPr/>
    </dgm:pt>
    <dgm:pt modelId="{8DCDF6EC-DA1E-4BFB-B25A-DFA57323B4B5}" type="pres">
      <dgm:prSet presAssocID="{973C65EF-E3B8-4CF5-B140-FEC5A74F0B0E}" presName="sp" presStyleCnt="0"/>
      <dgm:spPr/>
    </dgm:pt>
    <dgm:pt modelId="{3F2BB2C1-5788-46C7-BBC7-A198D39677C4}" type="pres">
      <dgm:prSet presAssocID="{0C7614AF-FE1B-474B-8B3D-B1D06ACF75F6}" presName="linNode" presStyleCnt="0"/>
      <dgm:spPr/>
    </dgm:pt>
    <dgm:pt modelId="{F3A1F871-519C-4E76-89EE-B8DB3D0BD125}" type="pres">
      <dgm:prSet presAssocID="{0C7614AF-FE1B-474B-8B3D-B1D06ACF75F6}" presName="parentText" presStyleLbl="node1" presStyleIdx="2" presStyleCnt="4">
        <dgm:presLayoutVars>
          <dgm:chMax val="1"/>
          <dgm:bulletEnabled val="1"/>
        </dgm:presLayoutVars>
      </dgm:prSet>
      <dgm:spPr/>
    </dgm:pt>
    <dgm:pt modelId="{F00652BC-5530-4BD7-A5E2-D7101737A3B5}" type="pres">
      <dgm:prSet presAssocID="{0C7614AF-FE1B-474B-8B3D-B1D06ACF75F6}" presName="descendantText" presStyleLbl="alignAccFollowNode1" presStyleIdx="2" presStyleCnt="4">
        <dgm:presLayoutVars>
          <dgm:bulletEnabled val="1"/>
        </dgm:presLayoutVars>
      </dgm:prSet>
      <dgm:spPr/>
    </dgm:pt>
    <dgm:pt modelId="{57B34A33-DE5A-4376-85F6-41CC4502FF19}" type="pres">
      <dgm:prSet presAssocID="{2043401E-454D-4886-ADA9-FCC81736E837}" presName="sp" presStyleCnt="0"/>
      <dgm:spPr/>
    </dgm:pt>
    <dgm:pt modelId="{53D14EA4-EE18-4294-A895-A97785D0BD4D}" type="pres">
      <dgm:prSet presAssocID="{E82DD920-E1D9-4821-B7BC-850B2B5846DC}" presName="linNode" presStyleCnt="0"/>
      <dgm:spPr/>
    </dgm:pt>
    <dgm:pt modelId="{3D52F1A4-AB23-4145-8D9A-B2625077D9EB}" type="pres">
      <dgm:prSet presAssocID="{E82DD920-E1D9-4821-B7BC-850B2B5846DC}" presName="parentText" presStyleLbl="node1" presStyleIdx="3" presStyleCnt="4">
        <dgm:presLayoutVars>
          <dgm:chMax val="1"/>
          <dgm:bulletEnabled val="1"/>
        </dgm:presLayoutVars>
      </dgm:prSet>
      <dgm:spPr/>
    </dgm:pt>
    <dgm:pt modelId="{FE751380-ABE1-4EBC-9B92-13C277D2F9B8}" type="pres">
      <dgm:prSet presAssocID="{E82DD920-E1D9-4821-B7BC-850B2B5846DC}" presName="descendantText" presStyleLbl="alignAccFollowNode1" presStyleIdx="3" presStyleCnt="4">
        <dgm:presLayoutVars>
          <dgm:bulletEnabled val="1"/>
        </dgm:presLayoutVars>
      </dgm:prSet>
      <dgm:spPr/>
    </dgm:pt>
  </dgm:ptLst>
  <dgm:cxnLst>
    <dgm:cxn modelId="{616EB335-0C99-49EE-834F-51A39AF131E0}" srcId="{982F9BD2-FE88-4D45-BD8D-65D1F34B0AD4}" destId="{8DFEF381-1089-498A-A2E9-536EBD00BCA1}" srcOrd="0" destOrd="0" parTransId="{7BB104C5-5E13-4BA2-8795-D771D93EFD0B}" sibTransId="{D8F41DAE-72AA-41BD-884F-BB8861ABB8ED}"/>
    <dgm:cxn modelId="{34D7F9A1-833C-43BD-8A07-484C07AB19F7}" srcId="{8DFEF381-1089-498A-A2E9-536EBD00BCA1}" destId="{67856BDB-7B34-4717-A8DD-ED955D6E994B}" srcOrd="0" destOrd="0" parTransId="{772BA600-C67E-4B93-B4A5-0C0DECE788A8}" sibTransId="{6E0A9D10-C2CB-4F7C-BF91-F881E97D27C2}"/>
    <dgm:cxn modelId="{1FFFDCBB-5FB7-468A-8D2E-CE3B803AAE70}" srcId="{982F9BD2-FE88-4D45-BD8D-65D1F34B0AD4}" destId="{EB099D45-42E4-4FB3-8BE3-22A72863D5FC}" srcOrd="1" destOrd="0" parTransId="{C2BA91CD-5382-45C0-B4F4-75094723F4D9}" sibTransId="{973C65EF-E3B8-4CF5-B140-FEC5A74F0B0E}"/>
    <dgm:cxn modelId="{9D5A8A7C-0DE1-4CCB-9816-10560BAF1357}" srcId="{EB099D45-42E4-4FB3-8BE3-22A72863D5FC}" destId="{63116591-D397-40B5-AD45-C8FD7C1AD18F}" srcOrd="0" destOrd="1" parTransId="{35D9FDAB-90FC-4149-8FA1-C2011A738832}" sibTransId="{B1B09198-8815-4821-8A77-DCC2993E3086}"/>
    <dgm:cxn modelId="{0FEE66EC-C2BA-47E9-8EE3-137C3C758862}" srcId="{982F9BD2-FE88-4D45-BD8D-65D1F34B0AD4}" destId="{0C7614AF-FE1B-474B-8B3D-B1D06ACF75F6}" srcOrd="2" destOrd="0" parTransId="{6405A9A7-2A86-4BF1-8D9D-4D36DE3099F5}" sibTransId="{2043401E-454D-4886-ADA9-FCC81736E837}"/>
    <dgm:cxn modelId="{425A9089-8D09-4895-80A8-E53D706EE1AA}" srcId="{0C7614AF-FE1B-474B-8B3D-B1D06ACF75F6}" destId="{1595198B-D222-4BF8-83BF-0D3CA5996A3E}" srcOrd="0" destOrd="2" parTransId="{9E050DE5-CBC7-4D41-8BB4-8999E754F806}" sibTransId="{1D266B9B-E78F-4C1C-9CA1-FAC55716A8D9}"/>
    <dgm:cxn modelId="{C48390EB-CEEA-4ADD-BD34-B3A631F7A9F7}" srcId="{982F9BD2-FE88-4D45-BD8D-65D1F34B0AD4}" destId="{E82DD920-E1D9-4821-B7BC-850B2B5846DC}" srcOrd="3" destOrd="0" parTransId="{96231527-3D5B-48C7-9D86-9243C9830370}" sibTransId="{81196E58-FEC2-47FB-B343-5BD0BC354DCC}"/>
    <dgm:cxn modelId="{1BE69A4A-A0A3-48B4-8545-49040CBC3B3A}" srcId="{E82DD920-E1D9-4821-B7BC-850B2B5846DC}" destId="{2C30D5DE-FD8D-4EA7-BC97-6EDE38118AB7}" srcOrd="0" destOrd="3" parTransId="{AD24D312-1534-4ADF-87F4-7A8A16D09D5A}" sibTransId="{37B2E8EC-75D6-45DB-A9DC-474B33BBAE0E}"/>
    <dgm:cxn modelId="{B59FC283-D267-43AC-9552-7A57D6911EF0}" type="presOf" srcId="{982F9BD2-FE88-4D45-BD8D-65D1F34B0AD4}" destId="{CBB719A3-638C-41E0-B0EC-B22FA0508898}" srcOrd="0" destOrd="0" presId="urn:microsoft.com/office/officeart/2005/8/layout/vList5"/>
    <dgm:cxn modelId="{9D5BF04A-F37F-4030-B327-5C16898D645E}" type="presParOf" srcId="{CBB719A3-638C-41E0-B0EC-B22FA0508898}" destId="{53879FB3-2A34-4B19-A163-E7E5A2A61ED1}" srcOrd="0" destOrd="0" presId="urn:microsoft.com/office/officeart/2005/8/layout/vList5"/>
    <dgm:cxn modelId="{BF66A365-43E0-4B8F-84A3-6280564F5014}" type="presParOf" srcId="{53879FB3-2A34-4B19-A163-E7E5A2A61ED1}" destId="{BD6C8DA9-0F3A-464E-ACD2-6660B6C6E5C4}" srcOrd="0" destOrd="0" presId="urn:microsoft.com/office/officeart/2005/8/layout/vList5"/>
    <dgm:cxn modelId="{14DE74D6-4D73-482D-AD2F-80E7AEDECCF8}" type="presOf" srcId="{8DFEF381-1089-498A-A2E9-536EBD00BCA1}" destId="{BD6C8DA9-0F3A-464E-ACD2-6660B6C6E5C4}" srcOrd="0" destOrd="0" presId="urn:microsoft.com/office/officeart/2005/8/layout/vList5"/>
    <dgm:cxn modelId="{1F4D86BC-3700-4E14-ACA7-FC70CBB0D503}" type="presParOf" srcId="{53879FB3-2A34-4B19-A163-E7E5A2A61ED1}" destId="{D76AE918-ABC8-47B8-8DD8-96F195BFB5B5}" srcOrd="1" destOrd="0" presId="urn:microsoft.com/office/officeart/2005/8/layout/vList5"/>
    <dgm:cxn modelId="{1530C030-4677-4289-B26D-195C529A09D7}" type="presOf" srcId="{67856BDB-7B34-4717-A8DD-ED955D6E994B}" destId="{D76AE918-ABC8-47B8-8DD8-96F195BFB5B5}" srcOrd="0" destOrd="0" presId="urn:microsoft.com/office/officeart/2005/8/layout/vList5"/>
    <dgm:cxn modelId="{810C1E21-BD53-4F81-8F2E-09EC20EA669E}" type="presParOf" srcId="{CBB719A3-638C-41E0-B0EC-B22FA0508898}" destId="{FFE0819C-8AC4-4036-9C1A-1EC29F5C921E}" srcOrd="1" destOrd="0" presId="urn:microsoft.com/office/officeart/2005/8/layout/vList5"/>
    <dgm:cxn modelId="{C3FF07D7-3AA7-45AA-9A44-DC516B55900D}" type="presParOf" srcId="{CBB719A3-638C-41E0-B0EC-B22FA0508898}" destId="{F7591D7B-260A-4799-8396-533EFCB75BEB}" srcOrd="2" destOrd="0" presId="urn:microsoft.com/office/officeart/2005/8/layout/vList5"/>
    <dgm:cxn modelId="{04447D03-EBB5-4CE6-A740-577E906B616F}" type="presParOf" srcId="{F7591D7B-260A-4799-8396-533EFCB75BEB}" destId="{F8FCFA27-1E37-47F3-819F-CCC620DE8027}" srcOrd="0" destOrd="2" presId="urn:microsoft.com/office/officeart/2005/8/layout/vList5"/>
    <dgm:cxn modelId="{7B008322-0DBD-4657-850A-6871C78E75DB}" type="presOf" srcId="{EB099D45-42E4-4FB3-8BE3-22A72863D5FC}" destId="{F8FCFA27-1E37-47F3-819F-CCC620DE8027}" srcOrd="0" destOrd="0" presId="urn:microsoft.com/office/officeart/2005/8/layout/vList5"/>
    <dgm:cxn modelId="{C905C367-AD79-4E0C-AA66-2F552EDB680D}" type="presParOf" srcId="{F7591D7B-260A-4799-8396-533EFCB75BEB}" destId="{B1799245-8A88-4DFD-8913-C5C978690807}" srcOrd="1" destOrd="2" presId="urn:microsoft.com/office/officeart/2005/8/layout/vList5"/>
    <dgm:cxn modelId="{B8207AC0-8B3C-4550-AE5D-B238B0E701ED}" type="presOf" srcId="{63116591-D397-40B5-AD45-C8FD7C1AD18F}" destId="{B1799245-8A88-4DFD-8913-C5C978690807}" srcOrd="0" destOrd="0" presId="urn:microsoft.com/office/officeart/2005/8/layout/vList5"/>
    <dgm:cxn modelId="{2C6ABB95-1510-41C7-8903-31A161B26AFA}" type="presParOf" srcId="{CBB719A3-638C-41E0-B0EC-B22FA0508898}" destId="{8DCDF6EC-DA1E-4BFB-B25A-DFA57323B4B5}" srcOrd="3" destOrd="0" presId="urn:microsoft.com/office/officeart/2005/8/layout/vList5"/>
    <dgm:cxn modelId="{9266D4C9-6077-4B09-B562-F98B75537752}" type="presParOf" srcId="{CBB719A3-638C-41E0-B0EC-B22FA0508898}" destId="{3F2BB2C1-5788-46C7-BBC7-A198D39677C4}" srcOrd="4" destOrd="0" presId="urn:microsoft.com/office/officeart/2005/8/layout/vList5"/>
    <dgm:cxn modelId="{3C175C46-31CB-4E47-8252-BA4805B1B69F}" type="presParOf" srcId="{3F2BB2C1-5788-46C7-BBC7-A198D39677C4}" destId="{F3A1F871-519C-4E76-89EE-B8DB3D0BD125}" srcOrd="0" destOrd="4" presId="urn:microsoft.com/office/officeart/2005/8/layout/vList5"/>
    <dgm:cxn modelId="{061F73A2-3DFB-4090-8215-5C8B90E26E07}" type="presOf" srcId="{0C7614AF-FE1B-474B-8B3D-B1D06ACF75F6}" destId="{F3A1F871-519C-4E76-89EE-B8DB3D0BD125}" srcOrd="0" destOrd="0" presId="urn:microsoft.com/office/officeart/2005/8/layout/vList5"/>
    <dgm:cxn modelId="{C4DDEF62-9AC0-4E61-83E1-2B4DD0043196}" type="presParOf" srcId="{3F2BB2C1-5788-46C7-BBC7-A198D39677C4}" destId="{F00652BC-5530-4BD7-A5E2-D7101737A3B5}" srcOrd="1" destOrd="4" presId="urn:microsoft.com/office/officeart/2005/8/layout/vList5"/>
    <dgm:cxn modelId="{2C272AC5-BABE-4377-93D6-48E25A7EFEEF}" type="presOf" srcId="{1595198B-D222-4BF8-83BF-0D3CA5996A3E}" destId="{F00652BC-5530-4BD7-A5E2-D7101737A3B5}" srcOrd="0" destOrd="0" presId="urn:microsoft.com/office/officeart/2005/8/layout/vList5"/>
    <dgm:cxn modelId="{171E4562-25CA-415F-8B4C-7AB6784BA69B}" type="presParOf" srcId="{CBB719A3-638C-41E0-B0EC-B22FA0508898}" destId="{57B34A33-DE5A-4376-85F6-41CC4502FF19}" srcOrd="5" destOrd="0" presId="urn:microsoft.com/office/officeart/2005/8/layout/vList5"/>
    <dgm:cxn modelId="{A2E2904A-F688-4A7F-A33B-7E1A1AD14CD6}" type="presParOf" srcId="{CBB719A3-638C-41E0-B0EC-B22FA0508898}" destId="{53D14EA4-EE18-4294-A895-A97785D0BD4D}" srcOrd="6" destOrd="0" presId="urn:microsoft.com/office/officeart/2005/8/layout/vList5"/>
    <dgm:cxn modelId="{29CAF205-98AD-4F4C-96BD-2A1F94CBC8E6}" type="presParOf" srcId="{53D14EA4-EE18-4294-A895-A97785D0BD4D}" destId="{3D52F1A4-AB23-4145-8D9A-B2625077D9EB}" srcOrd="0" destOrd="6" presId="urn:microsoft.com/office/officeart/2005/8/layout/vList5"/>
    <dgm:cxn modelId="{8BE0D869-F945-4C5D-8950-0A9C332F6D16}" type="presOf" srcId="{E82DD920-E1D9-4821-B7BC-850B2B5846DC}" destId="{3D52F1A4-AB23-4145-8D9A-B2625077D9EB}" srcOrd="0" destOrd="0" presId="urn:microsoft.com/office/officeart/2005/8/layout/vList5"/>
    <dgm:cxn modelId="{BB83FA41-A3F6-4028-AE7D-A1E9E4CD47B4}" type="presParOf" srcId="{53D14EA4-EE18-4294-A895-A97785D0BD4D}" destId="{FE751380-ABE1-4EBC-9B92-13C277D2F9B8}" srcOrd="1" destOrd="6" presId="urn:microsoft.com/office/officeart/2005/8/layout/vList5"/>
    <dgm:cxn modelId="{F9E93FCE-C9FE-4D3A-B4A1-0CA5B9EDC568}" type="presOf" srcId="{2C30D5DE-FD8D-4EA7-BC97-6EDE38118AB7}" destId="{FE751380-ABE1-4EBC-9B92-13C277D2F9B8}" srcOrd="0"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617335" cy="4101465"/>
        <a:chOff x="0" y="0"/>
        <a:chExt cx="6617335" cy="4101465"/>
      </a:xfrm>
    </dsp:grpSpPr>
    <dsp:sp modelId="{D76AE918-ABC8-47B8-8DD8-96F195BFB5B5}">
      <dsp:nvSpPr>
        <dsp:cNvPr id="4" name="Round Same Side Corner Rectangle 3"/>
        <dsp:cNvSpPr/>
      </dsp:nvSpPr>
      <dsp:spPr bwMode="white">
        <a:xfrm rot="5400000">
          <a:off x="4104466" y="-1623395"/>
          <a:ext cx="790644" cy="4235094"/>
        </a:xfrm>
        <a:prstGeom prst="round2SameRect">
          <a:avLst/>
        </a:prstGeom>
      </dsp:spPr>
      <dsp:style>
        <a:lnRef idx="2">
          <a:schemeClr val="accent5">
            <a:tint val="40000"/>
            <a:alpha val="90000"/>
            <a:hueOff val="0"/>
            <a:satOff val="0"/>
            <a:lumOff val="0"/>
            <a:alpha val="90196"/>
          </a:schemeClr>
        </a:lnRef>
        <a:fillRef idx="1">
          <a:schemeClr val="accent5">
            <a:tint val="40000"/>
            <a:alpha val="90000"/>
            <a:hueOff val="0"/>
            <a:satOff val="0"/>
            <a:lumOff val="0"/>
            <a:alpha val="90196"/>
          </a:schemeClr>
        </a:fillRef>
        <a:effectRef idx="0">
          <a:scrgbClr r="0" g="0" b="0"/>
        </a:effectRef>
        <a:fontRef idx="minor"/>
      </dsp:style>
      <dsp:txBody>
        <a:bodyPr rot="-5400000" vert="horz" wrap="square" lIns="171450" tIns="85725" rIns="171450" bIns="85725" anchor="ctr"/>
        <a:lstStyle>
          <a:lvl1pPr algn="l">
            <a:defRPr sz="4500"/>
          </a:lvl1pPr>
          <a:lvl2pPr marL="285750" indent="-285750" algn="l">
            <a:defRPr sz="3500"/>
          </a:lvl2pPr>
          <a:lvl3pPr marL="571500" indent="-285750" algn="l">
            <a:defRPr sz="3500"/>
          </a:lvl3pPr>
          <a:lvl4pPr marL="857250" indent="-285750" algn="l">
            <a:defRPr sz="3500"/>
          </a:lvl4pPr>
          <a:lvl5pPr marL="1143000" indent="-285750" algn="l">
            <a:defRPr sz="3500"/>
          </a:lvl5pPr>
          <a:lvl6pPr marL="1428750" indent="-285750" algn="l">
            <a:defRPr sz="3500"/>
          </a:lvl6pPr>
          <a:lvl7pPr marL="1714500" indent="-285750" algn="l">
            <a:defRPr sz="3500"/>
          </a:lvl7pPr>
          <a:lvl8pPr marL="2000250" indent="-285750" algn="l">
            <a:defRPr sz="3500"/>
          </a:lvl8pPr>
          <a:lvl9pPr marL="2286000" indent="-285750" algn="l">
            <a:defRPr sz="3500"/>
          </a:lvl9pPr>
        </a:lstStyle>
        <a:p>
          <a:pPr lvl="1">
            <a:lnSpc>
              <a:spcPct val="100000"/>
            </a:lnSpc>
            <a:spcBef>
              <a:spcPct val="0"/>
            </a:spcBef>
            <a:spcAft>
              <a:spcPct val="15000"/>
            </a:spcAft>
            <a:buChar char="•"/>
          </a:pPr>
          <a:endParaRPr lang="en-US">
            <a:solidFill>
              <a:schemeClr val="dk1"/>
            </a:solidFill>
          </a:endParaRPr>
        </a:p>
      </dsp:txBody>
      <dsp:txXfrm rot="5400000">
        <a:off x="4104466" y="-1623395"/>
        <a:ext cx="790644" cy="4235094"/>
      </dsp:txXfrm>
    </dsp:sp>
    <dsp:sp modelId="{BD6C8DA9-0F3A-464E-ACD2-6660B6C6E5C4}">
      <dsp:nvSpPr>
        <dsp:cNvPr id="3" name="Rounded Rectangle 2"/>
        <dsp:cNvSpPr/>
      </dsp:nvSpPr>
      <dsp:spPr bwMode="white">
        <a:xfrm>
          <a:off x="0" y="0"/>
          <a:ext cx="2382241" cy="988305"/>
        </a:xfrm>
        <a:prstGeom prst="roundRect">
          <a:avLst/>
        </a:prstGeom>
      </dsp:spPr>
      <dsp:style>
        <a:lnRef idx="2">
          <a:schemeClr val="lt1"/>
        </a:lnRef>
        <a:fillRef idx="1">
          <a:schemeClr val="accent5">
            <a:hueOff val="0"/>
            <a:satOff val="0"/>
            <a:lumOff val="0"/>
            <a:alpha val="100000"/>
          </a:schemeClr>
        </a:fillRef>
        <a:effectRef idx="0">
          <a:scrgbClr r="0" g="0" b="0"/>
        </a:effectRef>
        <a:fontRef idx="minor">
          <a:schemeClr val="lt1"/>
        </a:fontRef>
      </dsp:style>
      <dsp:txBody>
        <a:bodyPr vert="horz" wrap="square" lIns="102870" tIns="51435" rIns="102870" bIns="51435"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n-US"/>
            <a:t>Danh từ chung</a:t>
          </a:r>
          <a:endParaRPr lang="en-US"/>
        </a:p>
      </dsp:txBody>
      <dsp:txXfrm>
        <a:off x="0" y="0"/>
        <a:ext cx="2382241" cy="988305"/>
      </dsp:txXfrm>
    </dsp:sp>
    <dsp:sp modelId="{B1799245-8A88-4DFD-8913-C5C978690807}">
      <dsp:nvSpPr>
        <dsp:cNvPr id="6" name="Round Same Side Corner Rectangle 5"/>
        <dsp:cNvSpPr/>
      </dsp:nvSpPr>
      <dsp:spPr bwMode="white">
        <a:xfrm rot="5400000">
          <a:off x="4104466" y="-585675"/>
          <a:ext cx="790644" cy="4235094"/>
        </a:xfrm>
        <a:prstGeom prst="round2SameRect">
          <a:avLst/>
        </a:prstGeom>
      </dsp:spPr>
      <dsp:style>
        <a:lnRef idx="2">
          <a:schemeClr val="accent5">
            <a:tint val="40000"/>
            <a:alpha val="90000"/>
            <a:hueOff val="-3559999"/>
            <a:satOff val="16732"/>
            <a:lumOff val="1176"/>
            <a:alpha val="90196"/>
          </a:schemeClr>
        </a:lnRef>
        <a:fillRef idx="1">
          <a:schemeClr val="accent5">
            <a:tint val="40000"/>
            <a:alpha val="90000"/>
            <a:hueOff val="-3559999"/>
            <a:satOff val="16732"/>
            <a:lumOff val="1176"/>
            <a:alpha val="90196"/>
          </a:schemeClr>
        </a:fillRef>
        <a:effectRef idx="0">
          <a:scrgbClr r="0" g="0" b="0"/>
        </a:effectRef>
        <a:fontRef idx="minor"/>
      </dsp:style>
      <dsp:txBody>
        <a:bodyPr rot="-5400000" vert="horz" wrap="square" lIns="171450" tIns="85725" rIns="171450" bIns="85725" anchor="ctr"/>
        <a:lstStyle>
          <a:lvl1pPr algn="l">
            <a:defRPr sz="4500"/>
          </a:lvl1pPr>
          <a:lvl2pPr marL="285750" indent="-285750" algn="l">
            <a:defRPr sz="3500"/>
          </a:lvl2pPr>
          <a:lvl3pPr marL="571500" indent="-285750" algn="l">
            <a:defRPr sz="3500"/>
          </a:lvl3pPr>
          <a:lvl4pPr marL="857250" indent="-285750" algn="l">
            <a:defRPr sz="3500"/>
          </a:lvl4pPr>
          <a:lvl5pPr marL="1143000" indent="-285750" algn="l">
            <a:defRPr sz="3500"/>
          </a:lvl5pPr>
          <a:lvl6pPr marL="1428750" indent="-285750" algn="l">
            <a:defRPr sz="3500"/>
          </a:lvl6pPr>
          <a:lvl7pPr marL="1714500" indent="-285750" algn="l">
            <a:defRPr sz="3500"/>
          </a:lvl7pPr>
          <a:lvl8pPr marL="2000250" indent="-285750" algn="l">
            <a:defRPr sz="3500"/>
          </a:lvl8pPr>
          <a:lvl9pPr marL="2286000" indent="-285750" algn="l">
            <a:defRPr sz="3500"/>
          </a:lvl9pPr>
        </a:lstStyle>
        <a:p>
          <a:pPr lvl="1">
            <a:lnSpc>
              <a:spcPct val="100000"/>
            </a:lnSpc>
            <a:spcBef>
              <a:spcPct val="0"/>
            </a:spcBef>
            <a:spcAft>
              <a:spcPct val="15000"/>
            </a:spcAft>
            <a:buChar char="•"/>
          </a:pPr>
          <a:endParaRPr lang="en-US">
            <a:solidFill>
              <a:schemeClr val="dk1"/>
            </a:solidFill>
          </a:endParaRPr>
        </a:p>
      </dsp:txBody>
      <dsp:txXfrm rot="5400000">
        <a:off x="4104466" y="-585675"/>
        <a:ext cx="790644" cy="4235094"/>
      </dsp:txXfrm>
    </dsp:sp>
    <dsp:sp modelId="{F8FCFA27-1E37-47F3-819F-CCC620DE8027}">
      <dsp:nvSpPr>
        <dsp:cNvPr id="5" name="Rounded Rectangle 4"/>
        <dsp:cNvSpPr/>
      </dsp:nvSpPr>
      <dsp:spPr bwMode="white">
        <a:xfrm>
          <a:off x="0" y="1037720"/>
          <a:ext cx="2382241" cy="988305"/>
        </a:xfrm>
        <a:prstGeom prst="roundRect">
          <a:avLst/>
        </a:prstGeom>
      </dsp:spPr>
      <dsp:style>
        <a:lnRef idx="2">
          <a:schemeClr val="lt1"/>
        </a:lnRef>
        <a:fillRef idx="1">
          <a:schemeClr val="accent5">
            <a:hueOff val="-3300000"/>
            <a:satOff val="13333"/>
            <a:lumOff val="2876"/>
            <a:alpha val="100000"/>
          </a:schemeClr>
        </a:fillRef>
        <a:effectRef idx="0">
          <a:scrgbClr r="0" g="0" b="0"/>
        </a:effectRef>
        <a:fontRef idx="minor">
          <a:schemeClr val="lt1"/>
        </a:fontRef>
      </dsp:style>
      <dsp:txBody>
        <a:bodyPr vert="horz" wrap="square" lIns="102870" tIns="51435" rIns="102870" bIns="51435"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n-US"/>
            <a:t>Danh từ riêng</a:t>
          </a:r>
          <a:endParaRPr lang="en-US"/>
        </a:p>
      </dsp:txBody>
      <dsp:txXfrm>
        <a:off x="0" y="1037720"/>
        <a:ext cx="2382241" cy="988305"/>
      </dsp:txXfrm>
    </dsp:sp>
    <dsp:sp modelId="{F00652BC-5530-4BD7-A5E2-D7101737A3B5}">
      <dsp:nvSpPr>
        <dsp:cNvPr id="8" name="Round Same Side Corner Rectangle 7"/>
        <dsp:cNvSpPr/>
      </dsp:nvSpPr>
      <dsp:spPr bwMode="white">
        <a:xfrm rot="5400000">
          <a:off x="4104466" y="452045"/>
          <a:ext cx="790644" cy="4235094"/>
        </a:xfrm>
        <a:prstGeom prst="round2SameRect">
          <a:avLst/>
        </a:prstGeom>
      </dsp:spPr>
      <dsp:style>
        <a:lnRef idx="2">
          <a:schemeClr val="accent5">
            <a:tint val="40000"/>
            <a:alpha val="90000"/>
            <a:hueOff val="-7119999"/>
            <a:satOff val="33464"/>
            <a:lumOff val="2353"/>
            <a:alpha val="90196"/>
          </a:schemeClr>
        </a:lnRef>
        <a:fillRef idx="1">
          <a:schemeClr val="accent5">
            <a:tint val="40000"/>
            <a:alpha val="90000"/>
            <a:hueOff val="-7119999"/>
            <a:satOff val="33464"/>
            <a:lumOff val="2353"/>
            <a:alpha val="90196"/>
          </a:schemeClr>
        </a:fillRef>
        <a:effectRef idx="0">
          <a:scrgbClr r="0" g="0" b="0"/>
        </a:effectRef>
        <a:fontRef idx="minor"/>
      </dsp:style>
      <dsp:txBody>
        <a:bodyPr rot="-5400000" vert="horz" wrap="square" lIns="171450" tIns="85725" rIns="171450" bIns="85725" anchor="ctr"/>
        <a:lstStyle>
          <a:lvl1pPr algn="l">
            <a:defRPr sz="4500"/>
          </a:lvl1pPr>
          <a:lvl2pPr marL="285750" indent="-285750" algn="l">
            <a:defRPr sz="3500"/>
          </a:lvl2pPr>
          <a:lvl3pPr marL="571500" indent="-285750" algn="l">
            <a:defRPr sz="3500"/>
          </a:lvl3pPr>
          <a:lvl4pPr marL="857250" indent="-285750" algn="l">
            <a:defRPr sz="3500"/>
          </a:lvl4pPr>
          <a:lvl5pPr marL="1143000" indent="-285750" algn="l">
            <a:defRPr sz="3500"/>
          </a:lvl5pPr>
          <a:lvl6pPr marL="1428750" indent="-285750" algn="l">
            <a:defRPr sz="3500"/>
          </a:lvl6pPr>
          <a:lvl7pPr marL="1714500" indent="-285750" algn="l">
            <a:defRPr sz="3500"/>
          </a:lvl7pPr>
          <a:lvl8pPr marL="2000250" indent="-285750" algn="l">
            <a:defRPr sz="3500"/>
          </a:lvl8pPr>
          <a:lvl9pPr marL="2286000" indent="-285750" algn="l">
            <a:defRPr sz="3500"/>
          </a:lvl9pPr>
        </a:lstStyle>
        <a:p>
          <a:pPr lvl="1">
            <a:lnSpc>
              <a:spcPct val="100000"/>
            </a:lnSpc>
            <a:spcBef>
              <a:spcPct val="0"/>
            </a:spcBef>
            <a:spcAft>
              <a:spcPct val="15000"/>
            </a:spcAft>
            <a:buChar char="•"/>
          </a:pPr>
          <a:endParaRPr lang="en-US">
            <a:solidFill>
              <a:schemeClr val="dk1"/>
            </a:solidFill>
          </a:endParaRPr>
        </a:p>
      </dsp:txBody>
      <dsp:txXfrm rot="5400000">
        <a:off x="4104466" y="452045"/>
        <a:ext cx="790644" cy="4235094"/>
      </dsp:txXfrm>
    </dsp:sp>
    <dsp:sp modelId="{F3A1F871-519C-4E76-89EE-B8DB3D0BD125}">
      <dsp:nvSpPr>
        <dsp:cNvPr id="7" name="Rounded Rectangle 6"/>
        <dsp:cNvSpPr/>
      </dsp:nvSpPr>
      <dsp:spPr bwMode="white">
        <a:xfrm>
          <a:off x="0" y="2075440"/>
          <a:ext cx="2382241" cy="988305"/>
        </a:xfrm>
        <a:prstGeom prst="roundRect">
          <a:avLst/>
        </a:prstGeom>
      </dsp:spPr>
      <dsp:style>
        <a:lnRef idx="2">
          <a:schemeClr val="lt1"/>
        </a:lnRef>
        <a:fillRef idx="1">
          <a:schemeClr val="accent5">
            <a:hueOff val="-6600000"/>
            <a:satOff val="26667"/>
            <a:lumOff val="5752"/>
            <a:alpha val="100000"/>
          </a:schemeClr>
        </a:fillRef>
        <a:effectRef idx="0">
          <a:scrgbClr r="0" g="0" b="0"/>
        </a:effectRef>
        <a:fontRef idx="minor">
          <a:schemeClr val="lt1"/>
        </a:fontRef>
      </dsp:style>
      <dsp:txBody>
        <a:bodyPr vert="horz" wrap="square" lIns="102870" tIns="51435" rIns="102870" bIns="51435"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n-US"/>
            <a:t>Đại từ</a:t>
          </a:r>
          <a:endParaRPr lang="en-US"/>
        </a:p>
      </dsp:txBody>
      <dsp:txXfrm>
        <a:off x="0" y="2075440"/>
        <a:ext cx="2382241" cy="988305"/>
      </dsp:txXfrm>
    </dsp:sp>
    <dsp:sp modelId="{FE751380-ABE1-4EBC-9B92-13C277D2F9B8}">
      <dsp:nvSpPr>
        <dsp:cNvPr id="10" name="Round Same Side Corner Rectangle 9"/>
        <dsp:cNvSpPr/>
      </dsp:nvSpPr>
      <dsp:spPr bwMode="white">
        <a:xfrm rot="5400000">
          <a:off x="4104466" y="1489765"/>
          <a:ext cx="790644" cy="4235094"/>
        </a:xfrm>
        <a:prstGeom prst="round2SameRect">
          <a:avLst/>
        </a:prstGeom>
      </dsp:spPr>
      <dsp:style>
        <a:lnRef idx="2">
          <a:schemeClr val="accent5">
            <a:tint val="40000"/>
            <a:alpha val="90000"/>
            <a:hueOff val="-10680000"/>
            <a:satOff val="50196"/>
            <a:lumOff val="3529"/>
            <a:alpha val="90196"/>
          </a:schemeClr>
        </a:lnRef>
        <a:fillRef idx="1">
          <a:schemeClr val="accent5">
            <a:tint val="40000"/>
            <a:alpha val="90000"/>
            <a:hueOff val="-10680000"/>
            <a:satOff val="50196"/>
            <a:lumOff val="3529"/>
            <a:alpha val="90196"/>
          </a:schemeClr>
        </a:fillRef>
        <a:effectRef idx="0">
          <a:scrgbClr r="0" g="0" b="0"/>
        </a:effectRef>
        <a:fontRef idx="minor"/>
      </dsp:style>
      <dsp:txBody>
        <a:bodyPr rot="-5400000" lIns="171450" tIns="85725" rIns="171450" bIns="85725" anchor="ctr"/>
        <a:lstStyle>
          <a:lvl1pPr algn="l">
            <a:defRPr sz="4500"/>
          </a:lvl1pPr>
          <a:lvl2pPr marL="285750" indent="-285750" algn="l">
            <a:defRPr sz="3500"/>
          </a:lvl2pPr>
          <a:lvl3pPr marL="571500" indent="-285750" algn="l">
            <a:defRPr sz="3500"/>
          </a:lvl3pPr>
          <a:lvl4pPr marL="857250" indent="-285750" algn="l">
            <a:defRPr sz="3500"/>
          </a:lvl4pPr>
          <a:lvl5pPr marL="1143000" indent="-285750" algn="l">
            <a:defRPr sz="3500"/>
          </a:lvl5pPr>
          <a:lvl6pPr marL="1428750" indent="-285750" algn="l">
            <a:defRPr sz="3500"/>
          </a:lvl6pPr>
          <a:lvl7pPr marL="1714500" indent="-285750" algn="l">
            <a:defRPr sz="3500"/>
          </a:lvl7pPr>
          <a:lvl8pPr marL="2000250" indent="-285750" algn="l">
            <a:defRPr sz="3500"/>
          </a:lvl8pPr>
          <a:lvl9pPr marL="2286000" indent="-285750" algn="l">
            <a:defRPr sz="3500"/>
          </a:lvl9pPr>
        </a:lstStyle>
        <a:p>
          <a:pPr lvl="1">
            <a:lnSpc>
              <a:spcPct val="100000"/>
            </a:lnSpc>
            <a:spcBef>
              <a:spcPct val="0"/>
            </a:spcBef>
            <a:spcAft>
              <a:spcPct val="15000"/>
            </a:spcAft>
            <a:buChar char="•"/>
          </a:pPr>
          <a:endParaRPr altLang="en-US">
            <a:solidFill>
              <a:schemeClr val="dk1"/>
            </a:solidFill>
          </a:endParaRPr>
        </a:p>
      </dsp:txBody>
      <dsp:txXfrm rot="5400000">
        <a:off x="4104466" y="1489765"/>
        <a:ext cx="790644" cy="4235094"/>
      </dsp:txXfrm>
    </dsp:sp>
    <dsp:sp modelId="{3D52F1A4-AB23-4145-8D9A-B2625077D9EB}">
      <dsp:nvSpPr>
        <dsp:cNvPr id="9" name="Rounded Rectangle 8"/>
        <dsp:cNvSpPr/>
      </dsp:nvSpPr>
      <dsp:spPr bwMode="white">
        <a:xfrm>
          <a:off x="0" y="3113160"/>
          <a:ext cx="2382241" cy="988305"/>
        </a:xfrm>
        <a:prstGeom prst="roundRect">
          <a:avLst/>
        </a:prstGeom>
      </dsp:spPr>
      <dsp:style>
        <a:lnRef idx="2">
          <a:schemeClr val="lt1"/>
        </a:lnRef>
        <a:fillRef idx="1">
          <a:schemeClr val="accent5">
            <a:hueOff val="-9900000"/>
            <a:satOff val="40000"/>
            <a:lumOff val="8627"/>
            <a:alpha val="100000"/>
          </a:schemeClr>
        </a:fillRef>
        <a:effectRef idx="0">
          <a:scrgbClr r="0" g="0" b="0"/>
        </a:effectRef>
        <a:fontRef idx="minor">
          <a:schemeClr val="lt1"/>
        </a:fontRef>
      </dsp:style>
      <dsp:txBody>
        <a:bodyPr vert="horz" wrap="square" lIns="102870" tIns="51435" rIns="102870" bIns="51435" anchor="ctr"/>
        <a:lstStyle>
          <a:lvl1pPr algn="ctr">
            <a:defRPr sz="27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n-US"/>
            <a:t>Đại từ xưng hô</a:t>
          </a:r>
          <a:endParaRPr lang="en-US"/>
        </a:p>
      </dsp:txBody>
      <dsp:txXfrm>
        <a:off x="0" y="3113160"/>
        <a:ext cx="2382241" cy="9883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rSet csTypeId="urn:microsoft.com/office/officeart/2005/8/colors/accent6_5"/>
        </dgm:pt>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r>
              <a:rPr lang="en-US"/>
              <a:t>cho ví dụ</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8965" y="1502815"/>
            <a:ext cx="8246070" cy="1374345"/>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endParaRPr lang="en-US" dirty="0"/>
          </a:p>
        </p:txBody>
      </p:sp>
      <p:sp>
        <p:nvSpPr>
          <p:cNvPr id="3" name="Subtitle 2"/>
          <p:cNvSpPr>
            <a:spLocks noGrp="1"/>
          </p:cNvSpPr>
          <p:nvPr>
            <p:ph type="subTitle" idx="1"/>
          </p:nvPr>
        </p:nvSpPr>
        <p:spPr>
          <a:xfrm>
            <a:off x="448965" y="2877160"/>
            <a:ext cx="8231372" cy="610820"/>
          </a:xfrm>
        </p:spPr>
        <p:txBody>
          <a:bodyPr>
            <a:normAutofit/>
          </a:bodyPr>
          <a:lstStyle>
            <a:lvl1pPr marL="0" indent="0" algn="r">
              <a:buNone/>
              <a:defRPr sz="2800" b="0" i="0">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pic>
        <p:nvPicPr>
          <p:cNvPr id="7" name="Picture 6" descr="E:\websites\free-power-point-templates\2012\logos.png"/>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28470"/>
            <a:ext cx="8246070" cy="763526"/>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endParaRPr lang="en-US" dirty="0"/>
          </a:p>
        </p:txBody>
      </p:sp>
      <p:sp>
        <p:nvSpPr>
          <p:cNvPr id="3" name="Content Placeholder 2"/>
          <p:cNvSpPr>
            <a:spLocks noGrp="1"/>
          </p:cNvSpPr>
          <p:nvPr>
            <p:ph idx="1"/>
          </p:nvPr>
        </p:nvSpPr>
        <p:spPr>
          <a:xfrm>
            <a:off x="448966" y="1350110"/>
            <a:ext cx="8246070" cy="3512213"/>
          </a:xfrm>
        </p:spPr>
        <p:txBody>
          <a:bodyPr/>
          <a:lstStyle>
            <a:lvl1pPr algn="l">
              <a:defRPr sz="2800">
                <a:solidFill>
                  <a:srgbClr val="6C1A00"/>
                </a:solidFill>
              </a:defRPr>
            </a:lvl1pPr>
            <a:lvl2pPr algn="l">
              <a:defRPr>
                <a:solidFill>
                  <a:srgbClr val="6C1A00"/>
                </a:solidFill>
              </a:defRPr>
            </a:lvl2pPr>
            <a:lvl3pPr algn="l">
              <a:defRPr>
                <a:solidFill>
                  <a:srgbClr val="6C1A00"/>
                </a:solidFill>
              </a:defRPr>
            </a:lvl3pPr>
            <a:lvl4pPr algn="l">
              <a:defRPr>
                <a:solidFill>
                  <a:srgbClr val="6C1A00"/>
                </a:solidFill>
              </a:defRPr>
            </a:lvl4pPr>
            <a:lvl5pPr algn="l">
              <a:defRPr>
                <a:solidFill>
                  <a:srgbClr val="6C1A00"/>
                </a:solidFill>
              </a:defRPr>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8965" y="433880"/>
            <a:ext cx="6413609" cy="725349"/>
          </a:xfrm>
        </p:spPr>
        <p:txBody>
          <a:bodyPr>
            <a:normAutofit/>
          </a:bodyPr>
          <a:lstStyle>
            <a:lvl1pPr algn="l">
              <a:defRPr sz="3600">
                <a:solidFill>
                  <a:schemeClr val="accent6">
                    <a:lumMod val="75000"/>
                  </a:schemeClr>
                </a:solidFill>
                <a:effectLst>
                  <a:outerShdw blurRad="50800" dist="38100" dir="2700000" algn="tl" rotWithShape="0">
                    <a:prstClr val="black">
                      <a:alpha val="40000"/>
                    </a:prstClr>
                  </a:outerShdw>
                </a:effectLst>
              </a:defRPr>
            </a:lvl1pPr>
          </a:lstStyle>
          <a:p>
            <a:r>
              <a:rPr lang="en-US" dirty="0"/>
              <a:t>Click to edit Master title style</a:t>
            </a:r>
            <a:endParaRPr lang="en-US" dirty="0"/>
          </a:p>
        </p:txBody>
      </p:sp>
      <p:sp>
        <p:nvSpPr>
          <p:cNvPr id="3" name="Content Placeholder 2"/>
          <p:cNvSpPr>
            <a:spLocks noGrp="1"/>
          </p:cNvSpPr>
          <p:nvPr>
            <p:ph idx="1"/>
          </p:nvPr>
        </p:nvSpPr>
        <p:spPr>
          <a:xfrm>
            <a:off x="448965" y="1197405"/>
            <a:ext cx="6413609" cy="3511061"/>
          </a:xfrm>
        </p:spPr>
        <p:txBody>
          <a:bodyPr/>
          <a:lstStyle>
            <a:lvl1pPr>
              <a:defRPr sz="2800">
                <a:solidFill>
                  <a:srgbClr val="6C1A00"/>
                </a:solidFill>
              </a:defRPr>
            </a:lvl1pPr>
            <a:lvl2pPr>
              <a:defRPr>
                <a:solidFill>
                  <a:srgbClr val="6C1A00"/>
                </a:solidFill>
              </a:defRPr>
            </a:lvl2pPr>
            <a:lvl3pPr>
              <a:defRPr>
                <a:solidFill>
                  <a:srgbClr val="6C1A00"/>
                </a:solidFill>
              </a:defRPr>
            </a:lvl3pPr>
            <a:lvl4pPr>
              <a:defRPr>
                <a:solidFill>
                  <a:srgbClr val="6C1A00"/>
                </a:solidFill>
              </a:defRPr>
            </a:lvl4pPr>
            <a:lvl5pPr>
              <a:defRPr>
                <a:solidFill>
                  <a:srgbClr val="6C1A00"/>
                </a:solidFill>
              </a:defRPr>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317" y="128470"/>
            <a:ext cx="8093365" cy="763525"/>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endParaRPr lang="en-US" dirty="0"/>
          </a:p>
        </p:txBody>
      </p:sp>
      <p:sp>
        <p:nvSpPr>
          <p:cNvPr id="3" name="Text Placeholder 2"/>
          <p:cNvSpPr>
            <a:spLocks noGrp="1"/>
          </p:cNvSpPr>
          <p:nvPr>
            <p:ph type="body" idx="1"/>
          </p:nvPr>
        </p:nvSpPr>
        <p:spPr>
          <a:xfrm>
            <a:off x="536879" y="1502815"/>
            <a:ext cx="4040188" cy="479822"/>
          </a:xfrm>
        </p:spPr>
        <p:txBody>
          <a:bodyPr anchor="b"/>
          <a:lstStyle>
            <a:lvl1pPr marL="0" indent="0" algn="ctr">
              <a:buNone/>
              <a:defRPr sz="2400" b="1">
                <a:solidFill>
                  <a:srgbClr val="6C1A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4" name="Content Placeholder 3"/>
          <p:cNvSpPr>
            <a:spLocks noGrp="1"/>
          </p:cNvSpPr>
          <p:nvPr>
            <p:ph sz="half" idx="2"/>
          </p:nvPr>
        </p:nvSpPr>
        <p:spPr>
          <a:xfrm>
            <a:off x="536879" y="1975212"/>
            <a:ext cx="4040188" cy="2276294"/>
          </a:xfrm>
        </p:spPr>
        <p:txBody>
          <a:bodyPr/>
          <a:lstStyle>
            <a:lvl1pPr algn="ctr">
              <a:defRPr sz="2400">
                <a:solidFill>
                  <a:srgbClr val="6C1A00"/>
                </a:solidFill>
              </a:defRPr>
            </a:lvl1pPr>
            <a:lvl2pPr algn="ctr">
              <a:defRPr sz="2000">
                <a:solidFill>
                  <a:srgbClr val="6C1A00"/>
                </a:solidFill>
              </a:defRPr>
            </a:lvl2pPr>
            <a:lvl3pPr algn="ctr">
              <a:defRPr sz="1800">
                <a:solidFill>
                  <a:srgbClr val="6C1A00"/>
                </a:solidFill>
              </a:defRPr>
            </a:lvl3pPr>
            <a:lvl4pPr algn="ctr">
              <a:defRPr sz="1600">
                <a:solidFill>
                  <a:srgbClr val="6C1A00"/>
                </a:solidFill>
              </a:defRPr>
            </a:lvl4pPr>
            <a:lvl5pPr algn="ctr">
              <a:defRPr sz="1600">
                <a:solidFill>
                  <a:srgbClr val="6C1A00"/>
                </a:solidFill>
              </a:defRPr>
            </a:lvl5pPr>
            <a:lvl6pPr>
              <a:defRPr sz="1600"/>
            </a:lvl6pPr>
            <a:lvl7pPr>
              <a:defRPr sz="1600"/>
            </a:lvl7pPr>
            <a:lvl8pPr>
              <a:defRPr sz="1600"/>
            </a:lvl8pPr>
            <a:lvl9pPr>
              <a:defRPr sz="16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5" name="Text Placeholder 4"/>
          <p:cNvSpPr>
            <a:spLocks noGrp="1"/>
          </p:cNvSpPr>
          <p:nvPr>
            <p:ph type="body" sz="quarter" idx="3"/>
          </p:nvPr>
        </p:nvSpPr>
        <p:spPr>
          <a:xfrm>
            <a:off x="4572000" y="1502815"/>
            <a:ext cx="4041775" cy="479822"/>
          </a:xfrm>
        </p:spPr>
        <p:txBody>
          <a:bodyPr anchor="b"/>
          <a:lstStyle>
            <a:lvl1pPr marL="0" indent="0" algn="ctr">
              <a:buNone/>
              <a:defRPr sz="2400" b="1">
                <a:solidFill>
                  <a:srgbClr val="6C1A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6" name="Content Placeholder 5"/>
          <p:cNvSpPr>
            <a:spLocks noGrp="1"/>
          </p:cNvSpPr>
          <p:nvPr>
            <p:ph sz="quarter" idx="4"/>
          </p:nvPr>
        </p:nvSpPr>
        <p:spPr>
          <a:xfrm>
            <a:off x="4572000" y="1975212"/>
            <a:ext cx="4041775" cy="2276294"/>
          </a:xfrm>
        </p:spPr>
        <p:txBody>
          <a:bodyPr/>
          <a:lstStyle>
            <a:lvl1pPr algn="ctr">
              <a:defRPr sz="2400">
                <a:solidFill>
                  <a:srgbClr val="6C1A00"/>
                </a:solidFill>
              </a:defRPr>
            </a:lvl1pPr>
            <a:lvl2pPr algn="ctr">
              <a:defRPr sz="2000">
                <a:solidFill>
                  <a:srgbClr val="6C1A00"/>
                </a:solidFill>
              </a:defRPr>
            </a:lvl2pPr>
            <a:lvl3pPr algn="ctr">
              <a:defRPr sz="1800">
                <a:solidFill>
                  <a:srgbClr val="6C1A00"/>
                </a:solidFill>
              </a:defRPr>
            </a:lvl3pPr>
            <a:lvl4pPr algn="ctr">
              <a:defRPr sz="1600">
                <a:solidFill>
                  <a:srgbClr val="6C1A00"/>
                </a:solidFill>
              </a:defRPr>
            </a:lvl4pPr>
            <a:lvl5pPr algn="ctr">
              <a:defRPr sz="1600">
                <a:solidFill>
                  <a:srgbClr val="6C1A00"/>
                </a:solidFill>
              </a:defRPr>
            </a:lvl5pPr>
            <a:lvl6pPr>
              <a:defRPr sz="1600"/>
            </a:lvl6pPr>
            <a:lvl7pPr>
              <a:defRPr sz="1600"/>
            </a:lvl7pPr>
            <a:lvl8pPr>
              <a:defRPr sz="1600"/>
            </a:lvl8pPr>
            <a:lvl9pPr>
              <a:defRPr sz="16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4.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fld>
            <a:endParaRPr lang="en-US"/>
          </a:p>
        </p:txBody>
      </p:sp>
      <p:sp>
        <p:nvSpPr>
          <p:cNvPr id="7" name="TextBox 6"/>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endParaRPr lang="en-US" sz="1400" dirty="0">
              <a:solidFill>
                <a:schemeClr val="bg1">
                  <a:lumMod val="65000"/>
                </a:schemeClr>
              </a:solidFill>
            </a:endParaRPr>
          </a:p>
          <a:p>
            <a:r>
              <a:rPr lang="en-US" sz="1400" dirty="0">
                <a:solidFill>
                  <a:schemeClr val="bg1">
                    <a:lumMod val="65000"/>
                  </a:schemeClr>
                </a:solidFill>
              </a:rPr>
              <a:t>www.free-power-point-templates.com</a:t>
            </a:r>
            <a:endParaRPr lang="en-US" sz="1400" dirty="0">
              <a:solidFill>
                <a:schemeClr val="bg1">
                  <a:lumMod val="65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3.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214880" y="86995"/>
            <a:ext cx="2611120" cy="725170"/>
          </a:xfrm>
        </p:spPr>
        <p:txBody>
          <a:bodyPr/>
          <a:p>
            <a:pPr algn="ctr"/>
            <a:r>
              <a:rPr lang="en-US"/>
              <a:t>Ôn bài cũ</a:t>
            </a:r>
            <a:endParaRPr lang="en-US"/>
          </a:p>
        </p:txBody>
      </p:sp>
      <p:graphicFrame>
        <p:nvGraphicFramePr>
          <p:cNvPr id="3" name="Diagram 2"/>
          <p:cNvGraphicFramePr/>
          <p:nvPr/>
        </p:nvGraphicFramePr>
        <p:xfrm>
          <a:off x="364490" y="812165"/>
          <a:ext cx="6617335" cy="410146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 name="Text Box 3"/>
          <p:cNvSpPr txBox="1"/>
          <p:nvPr/>
        </p:nvSpPr>
        <p:spPr>
          <a:xfrm>
            <a:off x="2852420" y="1124585"/>
            <a:ext cx="4010660" cy="429895"/>
          </a:xfrm>
          <a:prstGeom prst="rect">
            <a:avLst/>
          </a:prstGeom>
          <a:noFill/>
        </p:spPr>
        <p:txBody>
          <a:bodyPr wrap="square" rtlCol="0">
            <a:spAutoFit/>
          </a:bodyPr>
          <a:p>
            <a:r>
              <a:rPr lang="en-US" sz="2200"/>
              <a:t>là tên của một loại sự vật</a:t>
            </a:r>
            <a:endParaRPr lang="en-US" sz="2200"/>
          </a:p>
        </p:txBody>
      </p:sp>
      <p:sp>
        <p:nvSpPr>
          <p:cNvPr id="5" name="Text Box 4"/>
          <p:cNvSpPr txBox="1"/>
          <p:nvPr/>
        </p:nvSpPr>
        <p:spPr>
          <a:xfrm>
            <a:off x="2852420" y="1945005"/>
            <a:ext cx="4010660" cy="768350"/>
          </a:xfrm>
          <a:prstGeom prst="rect">
            <a:avLst/>
          </a:prstGeom>
          <a:noFill/>
        </p:spPr>
        <p:txBody>
          <a:bodyPr wrap="square" rtlCol="0">
            <a:spAutoFit/>
          </a:bodyPr>
          <a:p>
            <a:r>
              <a:rPr lang="en-US" sz="2200"/>
              <a:t>là tên riêng của một sự vật. DT riêng luôn luôn được viết hoa.</a:t>
            </a:r>
            <a:endParaRPr lang="en-US" sz="2200"/>
          </a:p>
        </p:txBody>
      </p:sp>
      <p:sp>
        <p:nvSpPr>
          <p:cNvPr id="6" name="Text Box 5"/>
          <p:cNvSpPr txBox="1"/>
          <p:nvPr/>
        </p:nvSpPr>
        <p:spPr>
          <a:xfrm>
            <a:off x="2851150" y="3021330"/>
            <a:ext cx="4130040" cy="768350"/>
          </a:xfrm>
          <a:prstGeom prst="rect">
            <a:avLst/>
          </a:prstGeom>
          <a:noFill/>
        </p:spPr>
        <p:txBody>
          <a:bodyPr wrap="square" rtlCol="0">
            <a:spAutoFit/>
          </a:bodyPr>
          <a:p>
            <a:r>
              <a:rPr lang="en-US" sz="2200"/>
              <a:t>là từ dùng để xưng hô hay để thay thế DT, ĐT, TT trong câu.</a:t>
            </a:r>
            <a:endParaRPr lang="en-US" sz="2200"/>
          </a:p>
        </p:txBody>
      </p:sp>
      <p:sp>
        <p:nvSpPr>
          <p:cNvPr id="7" name="Text Box 6"/>
          <p:cNvSpPr txBox="1"/>
          <p:nvPr/>
        </p:nvSpPr>
        <p:spPr>
          <a:xfrm>
            <a:off x="2852420" y="4078605"/>
            <a:ext cx="4128770" cy="768350"/>
          </a:xfrm>
          <a:prstGeom prst="rect">
            <a:avLst/>
          </a:prstGeom>
          <a:noFill/>
        </p:spPr>
        <p:txBody>
          <a:bodyPr wrap="square" rtlCol="0">
            <a:spAutoFit/>
          </a:bodyPr>
          <a:p>
            <a:r>
              <a:rPr lang="en-US" sz="2200"/>
              <a:t>là từ được người nói dùng để tự chỉ mình hay chỉ người khác khi GT.</a:t>
            </a:r>
            <a:endParaRPr lang="en-US" sz="2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p:tgtEl>
                                          <p:spTgt spid="4"/>
                                        </p:tgtEl>
                                        <p:attrNameLst>
                                          <p:attrName>ppt_y</p:attrName>
                                        </p:attrNameLst>
                                      </p:cBhvr>
                                      <p:tavLst>
                                        <p:tav tm="0">
                                          <p:val>
                                            <p:strVal val="#ppt_y+#ppt_h*1.125000"/>
                                          </p:val>
                                        </p:tav>
                                        <p:tav tm="100000">
                                          <p:val>
                                            <p:strVal val="#ppt_y"/>
                                          </p:val>
                                        </p:tav>
                                      </p:tavLst>
                                    </p:anim>
                                    <p:animEffect transition="in" filter="wipe(up)">
                                      <p:cBhvr>
                                        <p:cTn id="8" dur="500"/>
                                        <p:tgtEl>
                                          <p:spTgt spid="4"/>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p:tgtEl>
                                          <p:spTgt spid="5"/>
                                        </p:tgtEl>
                                        <p:attrNameLst>
                                          <p:attrName>ppt_y</p:attrName>
                                        </p:attrNameLst>
                                      </p:cBhvr>
                                      <p:tavLst>
                                        <p:tav tm="0">
                                          <p:val>
                                            <p:strVal val="#ppt_y+#ppt_h*1.125000"/>
                                          </p:val>
                                        </p:tav>
                                        <p:tav tm="100000">
                                          <p:val>
                                            <p:strVal val="#ppt_y"/>
                                          </p:val>
                                        </p:tav>
                                      </p:tavLst>
                                    </p:anim>
                                    <p:animEffect transition="in" filter="wipe(up)">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p:tgtEl>
                                          <p:spTgt spid="6"/>
                                        </p:tgtEl>
                                        <p:attrNameLst>
                                          <p:attrName>ppt_y</p:attrName>
                                        </p:attrNameLst>
                                      </p:cBhvr>
                                      <p:tavLst>
                                        <p:tav tm="0">
                                          <p:val>
                                            <p:strVal val="#ppt_y+#ppt_h*1.125000"/>
                                          </p:val>
                                        </p:tav>
                                        <p:tav tm="100000">
                                          <p:val>
                                            <p:strVal val="#ppt_y"/>
                                          </p:val>
                                        </p:tav>
                                      </p:tavLst>
                                    </p:anim>
                                    <p:animEffect transition="in" filter="wipe(up)">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p:tgtEl>
                                          <p:spTgt spid="7"/>
                                        </p:tgtEl>
                                        <p:attrNameLst>
                                          <p:attrName>ppt_y</p:attrName>
                                        </p:attrNameLst>
                                      </p:cBhvr>
                                      <p:tavLst>
                                        <p:tav tm="0">
                                          <p:val>
                                            <p:strVal val="#ppt_y+#ppt_h*1.125000"/>
                                          </p:val>
                                        </p:tav>
                                        <p:tav tm="100000">
                                          <p:val>
                                            <p:strVal val="#ppt_y"/>
                                          </p:val>
                                        </p:tav>
                                      </p:tavLst>
                                    </p:anim>
                                    <p:animEffect transition="in" filter="wipe(up)">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4" grpId="1"/>
      <p:bldP spid="5" grpId="1"/>
      <p:bldP spid="6" grpId="1"/>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371475"/>
            <a:ext cx="6536690" cy="1374140"/>
          </a:xfrm>
        </p:spPr>
        <p:txBody>
          <a:bodyPr>
            <a:noAutofit/>
          </a:bodyPr>
          <a:lstStyle/>
          <a:p>
            <a:pPr algn="l"/>
            <a:r>
              <a:rPr lang="en-US" sz="6600" dirty="0"/>
              <a:t>Luyện từ và câu</a:t>
            </a:r>
            <a:endParaRPr lang="en-US" sz="6600" dirty="0"/>
          </a:p>
        </p:txBody>
      </p:sp>
      <p:sp>
        <p:nvSpPr>
          <p:cNvPr id="3" name="Subtitle 2"/>
          <p:cNvSpPr>
            <a:spLocks noGrp="1"/>
          </p:cNvSpPr>
          <p:nvPr>
            <p:ph type="subTitle" idx="1"/>
          </p:nvPr>
        </p:nvSpPr>
        <p:spPr>
          <a:xfrm>
            <a:off x="4546600" y="2306320"/>
            <a:ext cx="4745990" cy="610870"/>
          </a:xfrm>
        </p:spPr>
        <p:txBody>
          <a:bodyPr>
            <a:noAutofit/>
          </a:bodyPr>
          <a:lstStyle/>
          <a:p>
            <a:pPr algn="ctr"/>
            <a:r>
              <a:rPr lang="en-US" sz="4400" b="1" dirty="0"/>
              <a:t>Ôn tập về từ loại</a:t>
            </a:r>
            <a:endParaRPr lang="en-US" sz="4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65735" y="86995"/>
            <a:ext cx="8856980" cy="768350"/>
          </a:xfrm>
          <a:prstGeom prst="rect">
            <a:avLst/>
          </a:prstGeom>
          <a:noFill/>
          <a:ln w="3175">
            <a:noFill/>
          </a:ln>
          <a:extLst>
            <a:ext uri="{909E8E84-426E-40DD-AFC4-6F175D3DCCD1}">
              <a14:hiddenFill xmlns:a14="http://schemas.microsoft.com/office/drawing/2010/main">
                <a:solidFill>
                  <a:schemeClr val="lt1"/>
                </a:solidFill>
              </a14:hiddenFill>
            </a:ext>
          </a:extLst>
        </p:spPr>
        <p:style>
          <a:lnRef idx="2">
            <a:schemeClr val="accent3"/>
          </a:lnRef>
          <a:fillRef idx="1">
            <a:schemeClr val="lt1"/>
          </a:fillRef>
          <a:effectRef idx="0">
            <a:schemeClr val="accent3"/>
          </a:effectRef>
          <a:fontRef idx="minor">
            <a:schemeClr val="dk1"/>
          </a:fontRef>
        </p:style>
        <p:txBody>
          <a:bodyPr wrap="square">
            <a:spAutoFit/>
            <a:scene3d>
              <a:camera prst="orthographicFront"/>
              <a:lightRig rig="threePt" dir="t"/>
            </a:scene3d>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0" hangingPunct="0">
              <a:spcBef>
                <a:spcPct val="50000"/>
              </a:spcBef>
            </a:pP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B</a:t>
            </a: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rPr>
              <a:t>à</a:t>
            </a: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i 1</a:t>
            </a:r>
            <a:r>
              <a:rPr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 </a:t>
            </a:r>
            <a:r>
              <a:rPr lang="en-US"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Đọc đoạn văn sau. Tìm danh từ riêng và 3 danh từ chung trong đoạn văn.</a:t>
            </a:r>
            <a:endParaRPr lang="en-US"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1"/>
          <a:stretch>
            <a:fillRect/>
          </a:stretch>
        </p:blipFill>
        <p:spPr>
          <a:xfrm>
            <a:off x="290830" y="1233170"/>
            <a:ext cx="8578215" cy="3279775"/>
          </a:xfrm>
          <a:prstGeom prst="rect">
            <a:avLst/>
          </a:prstGeom>
        </p:spPr>
      </p:pic>
      <p:sp>
        <p:nvSpPr>
          <p:cNvPr id="13" name="Text Box 12"/>
          <p:cNvSpPr txBox="1"/>
          <p:nvPr/>
        </p:nvSpPr>
        <p:spPr>
          <a:xfrm>
            <a:off x="1598295" y="1379220"/>
            <a:ext cx="1078865" cy="398780"/>
          </a:xfrm>
          <a:prstGeom prst="rect">
            <a:avLst/>
          </a:prstGeom>
          <a:noFill/>
        </p:spPr>
        <p:txBody>
          <a:bodyPr wrap="square" rtlCol="0">
            <a:spAutoFit/>
          </a:bodyPr>
          <a:p>
            <a:r>
              <a:rPr lang="en-US" sz="2000">
                <a:solidFill>
                  <a:srgbClr val="FF0000"/>
                </a:solidFill>
                <a:latin typeface="Arial" panose="020B0604020202020204" pitchFamily="34" charset="0"/>
                <a:cs typeface="Arial" panose="020B0604020202020204" pitchFamily="34" charset="0"/>
              </a:rPr>
              <a:t>Nguyên</a:t>
            </a:r>
            <a:endParaRPr lang="en-US" sz="2000">
              <a:solidFill>
                <a:srgbClr val="FF0000"/>
              </a:solidFill>
              <a:latin typeface="Arial" panose="020B0604020202020204" pitchFamily="34" charset="0"/>
              <a:cs typeface="Arial" panose="020B0604020202020204" pitchFamily="34" charset="0"/>
            </a:endParaRPr>
          </a:p>
        </p:txBody>
      </p:sp>
      <p:cxnSp>
        <p:nvCxnSpPr>
          <p:cNvPr id="2" name="Straight Connector 1"/>
          <p:cNvCxnSpPr/>
          <p:nvPr/>
        </p:nvCxnSpPr>
        <p:spPr>
          <a:xfrm>
            <a:off x="4313555" y="1744980"/>
            <a:ext cx="5994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3840480" y="2404110"/>
            <a:ext cx="5994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4533265" y="2404110"/>
            <a:ext cx="1085215" cy="1524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7157085" y="2419350"/>
            <a:ext cx="44259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682230" y="3085465"/>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404610" y="3420745"/>
            <a:ext cx="947420" cy="120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214370" y="3090545"/>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767580" y="3080385"/>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370705" y="3420745"/>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496810" y="3432810"/>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518285" y="3754755"/>
            <a:ext cx="1064895" cy="1397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09545" y="3754755"/>
            <a:ext cx="1130935" cy="1460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063740" y="3769360"/>
            <a:ext cx="947420" cy="120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25145" y="4102100"/>
            <a:ext cx="402590" cy="50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par>
                                <p:cTn id="16" presetID="22" presetClass="entr" presetSubtype="8"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par>
                                <p:cTn id="19" presetID="22" presetClass="entr" presetSubtype="8"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left)">
                                      <p:cBhvr>
                                        <p:cTn id="21" dur="500"/>
                                        <p:tgtEl>
                                          <p:spTgt spid="5"/>
                                        </p:tgtEl>
                                      </p:cBhvr>
                                    </p:animEffect>
                                  </p:childTnLst>
                                </p:cTn>
                              </p:par>
                              <p:par>
                                <p:cTn id="22" presetID="22" presetClass="entr" presetSubtype="8"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par>
                                <p:cTn id="25" presetID="22" presetClass="entr" presetSubtype="8"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par>
                                <p:cTn id="28" presetID="22" presetClass="entr" presetSubtype="8"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left)">
                                      <p:cBhvr>
                                        <p:cTn id="30" dur="500"/>
                                        <p:tgtEl>
                                          <p:spTgt spid="9"/>
                                        </p:tgtEl>
                                      </p:cBhvr>
                                    </p:animEffect>
                                  </p:childTnLst>
                                </p:cTn>
                              </p:par>
                              <p:par>
                                <p:cTn id="31" presetID="22" presetClass="entr" presetSubtype="8"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500"/>
                                        <p:tgtEl>
                                          <p:spTgt spid="10"/>
                                        </p:tgtEl>
                                      </p:cBhvr>
                                    </p:animEffect>
                                  </p:childTnLst>
                                </p:cTn>
                              </p:par>
                              <p:par>
                                <p:cTn id="34" presetID="22" presetClass="entr" presetSubtype="8"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left)">
                                      <p:cBhvr>
                                        <p:cTn id="36" dur="500"/>
                                        <p:tgtEl>
                                          <p:spTgt spid="12"/>
                                        </p:tgtEl>
                                      </p:cBhvr>
                                    </p:animEffect>
                                  </p:childTnLst>
                                </p:cTn>
                              </p:par>
                              <p:par>
                                <p:cTn id="37" presetID="22" presetClass="entr" presetSubtype="8"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left)">
                                      <p:cBhvr>
                                        <p:cTn id="39" dur="500"/>
                                        <p:tgtEl>
                                          <p:spTgt spid="14"/>
                                        </p:tgtEl>
                                      </p:cBhvr>
                                    </p:animEffect>
                                  </p:childTnLst>
                                </p:cTn>
                              </p:par>
                              <p:par>
                                <p:cTn id="40" presetID="22" presetClass="entr" presetSubtype="8"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left)">
                                      <p:cBhvr>
                                        <p:cTn id="42" dur="500"/>
                                        <p:tgtEl>
                                          <p:spTgt spid="15"/>
                                        </p:tgtEl>
                                      </p:cBhvr>
                                    </p:animEffect>
                                  </p:childTnLst>
                                </p:cTn>
                              </p:par>
                              <p:par>
                                <p:cTn id="43" presetID="22" presetClass="entr" presetSubtype="8"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left)">
                                      <p:cBhvr>
                                        <p:cTn id="45" dur="500"/>
                                        <p:tgtEl>
                                          <p:spTgt spid="16"/>
                                        </p:tgtEl>
                                      </p:cBhvr>
                                    </p:animEffect>
                                  </p:childTnLst>
                                </p:cTn>
                              </p:par>
                              <p:par>
                                <p:cTn id="46" presetID="22" presetClass="entr" presetSubtype="8" fill="hold" nodeType="with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par>
                                <p:cTn id="49" presetID="22" presetClass="entr" presetSubtype="8" fill="hold"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wipe(left)">
                                      <p:cBhvr>
                                        <p:cTn id="5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65735" y="86995"/>
            <a:ext cx="7012305" cy="429895"/>
          </a:xfrm>
          <a:prstGeom prst="rect">
            <a:avLst/>
          </a:prstGeom>
          <a:noFill/>
          <a:ln w="3175">
            <a:noFill/>
          </a:ln>
          <a:extLst>
            <a:ext uri="{909E8E84-426E-40DD-AFC4-6F175D3DCCD1}">
              <a14:hiddenFill xmlns:a14="http://schemas.microsoft.com/office/drawing/2010/main">
                <a:solidFill>
                  <a:schemeClr val="lt1"/>
                </a:solidFill>
              </a14:hiddenFill>
            </a:ext>
          </a:extLst>
        </p:spPr>
        <p:style>
          <a:lnRef idx="2">
            <a:schemeClr val="accent3"/>
          </a:lnRef>
          <a:fillRef idx="1">
            <a:schemeClr val="lt1"/>
          </a:fillRef>
          <a:effectRef idx="0">
            <a:schemeClr val="accent3"/>
          </a:effectRef>
          <a:fontRef idx="minor">
            <a:schemeClr val="dk1"/>
          </a:fontRef>
        </p:style>
        <p:txBody>
          <a:bodyPr wrap="square">
            <a:spAutoFit/>
            <a:scene3d>
              <a:camera prst="orthographicFront"/>
              <a:lightRig rig="threePt" dir="t"/>
            </a:scene3d>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0" hangingPunct="0">
              <a:spcBef>
                <a:spcPct val="50000"/>
              </a:spcBef>
            </a:pP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B</a:t>
            </a: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rPr>
              <a:t>à</a:t>
            </a: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i </a:t>
            </a:r>
            <a:r>
              <a:rPr lang="en-US"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2</a:t>
            </a:r>
            <a:r>
              <a:rPr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 </a:t>
            </a:r>
            <a:r>
              <a:rPr lang="en-US"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Nhắc lại quy tắc viết hoa danh từ riêng đã học.</a:t>
            </a:r>
            <a:endParaRPr lang="en-US"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Text Box 1"/>
          <p:cNvSpPr txBox="1"/>
          <p:nvPr/>
        </p:nvSpPr>
        <p:spPr>
          <a:xfrm>
            <a:off x="83185" y="620395"/>
            <a:ext cx="7177405" cy="4523105"/>
          </a:xfrm>
          <a:prstGeom prst="rect">
            <a:avLst/>
          </a:prstGeom>
          <a:noFill/>
        </p:spPr>
        <p:txBody>
          <a:bodyPr wrap="square" rtlCol="0">
            <a:spAutoFit/>
          </a:bodyPr>
          <a:p>
            <a:r>
              <a:rPr lang="en-US" sz="2400">
                <a:latin typeface="Times New Roman" panose="02020603050405020304" pitchFamily="18" charset="0"/>
                <a:cs typeface="Times New Roman" panose="02020603050405020304" pitchFamily="18" charset="0"/>
              </a:rPr>
              <a:t>– Khi viết tên người, tên địa lí Việt Nam, cần viết hoa chữ cái đầu của mỗi tiếng tạo thành tên riêng đó. </a:t>
            </a:r>
            <a:endParaRPr lang="en-US" sz="2400">
              <a:latin typeface="Times New Roman" panose="02020603050405020304" pitchFamily="18" charset="0"/>
              <a:cs typeface="Times New Roman" panose="02020603050405020304" pitchFamily="18" charset="0"/>
            </a:endParaRPr>
          </a:p>
          <a:p>
            <a:r>
              <a:rPr lang="en-US" sz="2400" i="1">
                <a:solidFill>
                  <a:srgbClr val="FF0000"/>
                </a:solidFill>
                <a:latin typeface="Times New Roman" panose="02020603050405020304" pitchFamily="18" charset="0"/>
                <a:cs typeface="Times New Roman" panose="02020603050405020304" pitchFamily="18" charset="0"/>
              </a:rPr>
              <a:t>Ví dụ : Võ Thị Sáu, Hà Nội…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Khi viết tên người, tên địa lí nước ngoài, cần viết hoa chữ cái đầu của mỗi bộ phận tạo thành tên đó. Nếu bộ phận tạo thành tên gồm nhiều tiếng thì giữa các tiếng cần có gạch nối.</a:t>
            </a:r>
            <a:endParaRPr lang="en-US" sz="2400">
              <a:latin typeface="Times New Roman" panose="02020603050405020304" pitchFamily="18" charset="0"/>
              <a:cs typeface="Times New Roman" panose="02020603050405020304" pitchFamily="18" charset="0"/>
            </a:endParaRPr>
          </a:p>
          <a:p>
            <a:r>
              <a:rPr lang="en-US" sz="2400" i="1">
                <a:solidFill>
                  <a:srgbClr val="FF0000"/>
                </a:solidFill>
                <a:latin typeface="Times New Roman" panose="02020603050405020304" pitchFamily="18" charset="0"/>
                <a:cs typeface="Times New Roman" panose="02020603050405020304" pitchFamily="18" charset="0"/>
              </a:rPr>
              <a:t>Ví dụ : Pa-ri, Vich-to Huy-gô…</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Những tên riêng nước ngoài được phiên âm theo âm Hán Việt thì viết hoa giống như cách viết tên riêng Việt Nam. </a:t>
            </a:r>
            <a:endParaRPr lang="en-US" sz="2400">
              <a:latin typeface="Times New Roman" panose="02020603050405020304" pitchFamily="18" charset="0"/>
              <a:cs typeface="Times New Roman" panose="02020603050405020304" pitchFamily="18" charset="0"/>
            </a:endParaRPr>
          </a:p>
          <a:p>
            <a:r>
              <a:rPr lang="en-US" sz="2400" i="1">
                <a:solidFill>
                  <a:srgbClr val="FF0000"/>
                </a:solidFill>
                <a:latin typeface="Times New Roman" panose="02020603050405020304" pitchFamily="18" charset="0"/>
                <a:cs typeface="Times New Roman" panose="02020603050405020304" pitchFamily="18" charset="0"/>
              </a:rPr>
              <a:t>Ví dụ: Lý Bạch, Lỗ Tấn, Quách Mạt Nhược…</a:t>
            </a:r>
            <a:endParaRPr lang="en-US" sz="24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205865" y="251460"/>
            <a:ext cx="7012305" cy="429895"/>
          </a:xfrm>
          <a:prstGeom prst="rect">
            <a:avLst/>
          </a:prstGeom>
          <a:noFill/>
          <a:ln w="3175">
            <a:noFill/>
          </a:ln>
          <a:extLst>
            <a:ext uri="{909E8E84-426E-40DD-AFC4-6F175D3DCCD1}">
              <a14:hiddenFill xmlns:a14="http://schemas.microsoft.com/office/drawing/2010/main">
                <a:solidFill>
                  <a:schemeClr val="lt1"/>
                </a:solidFill>
              </a14:hiddenFill>
            </a:ext>
          </a:extLst>
        </p:spPr>
        <p:style>
          <a:lnRef idx="2">
            <a:schemeClr val="accent3"/>
          </a:lnRef>
          <a:fillRef idx="1">
            <a:schemeClr val="lt1"/>
          </a:fillRef>
          <a:effectRef idx="0">
            <a:schemeClr val="accent3"/>
          </a:effectRef>
          <a:fontRef idx="minor">
            <a:schemeClr val="dk1"/>
          </a:fontRef>
        </p:style>
        <p:txBody>
          <a:bodyPr wrap="square">
            <a:spAutoFit/>
            <a:scene3d>
              <a:camera prst="orthographicFront"/>
              <a:lightRig rig="threePt" dir="t"/>
            </a:scene3d>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0" hangingPunct="0">
              <a:spcBef>
                <a:spcPct val="50000"/>
              </a:spcBef>
            </a:pP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B</a:t>
            </a: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rPr>
              <a:t>à</a:t>
            </a:r>
            <a:r>
              <a:rPr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i </a:t>
            </a:r>
            <a:r>
              <a:rPr lang="en-US" sz="2200" b="1" u="sng"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3</a:t>
            </a:r>
            <a:r>
              <a:rPr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 </a:t>
            </a:r>
            <a:r>
              <a:rPr lang="en-US"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Tìm đại từ xưng hô trong đoạn văn ở bài tập 1.</a:t>
            </a:r>
            <a:endParaRPr lang="en-US" sz="2200" b="1" dirty="0">
              <a:ln w="10160">
                <a:noFill/>
                <a:prstDash val="solid"/>
              </a:ln>
              <a:solidFill>
                <a:srgbClr val="FFC000"/>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1"/>
          <a:stretch>
            <a:fillRect/>
          </a:stretch>
        </p:blipFill>
        <p:spPr>
          <a:xfrm>
            <a:off x="290830" y="1317625"/>
            <a:ext cx="8570595" cy="3277235"/>
          </a:xfrm>
          <a:prstGeom prst="rect">
            <a:avLst/>
          </a:prstGeom>
        </p:spPr>
      </p:pic>
      <p:cxnSp>
        <p:nvCxnSpPr>
          <p:cNvPr id="5" name="Straight Connector 4"/>
          <p:cNvCxnSpPr/>
          <p:nvPr/>
        </p:nvCxnSpPr>
        <p:spPr>
          <a:xfrm flipV="1">
            <a:off x="986155" y="180848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817620" y="180975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986155" y="2127885"/>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6602095" y="180721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7261225" y="180594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986155" y="282829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889885" y="2827020"/>
            <a:ext cx="379095" cy="127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607060" y="3530600"/>
            <a:ext cx="911225" cy="31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par>
                                <p:cTn id="14" presetID="22" presetClass="entr" presetSubtype="4"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par>
                                <p:cTn id="17" presetID="22" presetClass="entr" presetSubtype="4"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par>
                                <p:cTn id="20" presetID="2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par>
                                <p:cTn id="23" presetID="22" presetClass="entr" presetSubtype="4"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00"/>
                                        <p:tgtEl>
                                          <p:spTgt spid="13"/>
                                        </p:tgtEl>
                                      </p:cBhvr>
                                    </p:animEffect>
                                  </p:childTnLst>
                                </p:cTn>
                              </p:par>
                              <p:par>
                                <p:cTn id="26" presetID="22" presetClass="entr" presetSubtype="4" fill="hold"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65735" y="86995"/>
            <a:ext cx="7012305" cy="429895"/>
          </a:xfrm>
          <a:prstGeom prst="rect">
            <a:avLst/>
          </a:prstGeom>
          <a:noFill/>
          <a:ln w="3175">
            <a:noFill/>
          </a:ln>
          <a:extLst>
            <a:ext uri="{909E8E84-426E-40DD-AFC4-6F175D3DCCD1}">
              <a14:hiddenFill xmlns:a14="http://schemas.microsoft.com/office/drawing/2010/main">
                <a:solidFill>
                  <a:schemeClr val="lt1"/>
                </a:solidFill>
              </a14:hiddenFill>
            </a:ext>
          </a:extLst>
        </p:spPr>
        <p:style>
          <a:lnRef idx="2">
            <a:schemeClr val="accent3"/>
          </a:lnRef>
          <a:fillRef idx="1">
            <a:schemeClr val="lt1"/>
          </a:fillRef>
          <a:effectRef idx="0">
            <a:schemeClr val="accent3"/>
          </a:effectRef>
          <a:fontRef idx="minor">
            <a:schemeClr val="dk1"/>
          </a:fontRef>
        </p:style>
        <p:txBody>
          <a:bodyPr wrap="square">
            <a:spAutoFit/>
            <a:scene3d>
              <a:camera prst="orthographicFront"/>
              <a:lightRig rig="threePt" dir="t"/>
            </a:scene3d>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0" hangingPunct="0">
              <a:spcBef>
                <a:spcPct val="50000"/>
              </a:spcBef>
            </a:pP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B</a:t>
            </a: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rPr>
              <a:t>à</a:t>
            </a:r>
            <a:r>
              <a:rPr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i </a:t>
            </a:r>
            <a:r>
              <a:rPr lang="en-US" sz="2200" b="1" u="sng"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4</a:t>
            </a:r>
            <a:r>
              <a:rPr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 </a:t>
            </a:r>
            <a:r>
              <a:rPr lang="en-US"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cs typeface="Times New Roman" panose="02020603050405020304" pitchFamily="18" charset="0"/>
              </a:rPr>
              <a:t>Tìm trong đoạn văn ở bài tập 1:</a:t>
            </a:r>
            <a:endParaRPr lang="en-US" sz="2200" b="1" dirty="0">
              <a:ln w="10160">
                <a:noFill/>
                <a:prstDash val="solid"/>
              </a:ln>
              <a:solidFill>
                <a:schemeClr val="tx1"/>
              </a:solidFill>
              <a:effectLst>
                <a:outerShdw blurRad="38100" dist="22860" dir="5400000" algn="tl" rotWithShape="0">
                  <a:srgbClr val="000000">
                    <a:alpha val="30000"/>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1">
            <a:clrChange>
              <a:clrFrom>
                <a:srgbClr val="FFFFFF">
                  <a:alpha val="100000"/>
                </a:srgbClr>
              </a:clrFrom>
              <a:clrTo>
                <a:srgbClr val="FFFFFF">
                  <a:alpha val="100000"/>
                  <a:alpha val="0"/>
                </a:srgbClr>
              </a:clrTo>
            </a:clrChange>
          </a:blip>
          <a:srcRect b="73945"/>
          <a:stretch>
            <a:fillRect/>
          </a:stretch>
        </p:blipFill>
        <p:spPr>
          <a:xfrm>
            <a:off x="-56515" y="648970"/>
            <a:ext cx="7456170" cy="403860"/>
          </a:xfrm>
          <a:prstGeom prst="rect">
            <a:avLst/>
          </a:prstGeom>
        </p:spPr>
      </p:pic>
      <p:pic>
        <p:nvPicPr>
          <p:cNvPr id="4" name="Picture 3"/>
          <p:cNvPicPr>
            <a:picLocks noChangeAspect="1"/>
          </p:cNvPicPr>
          <p:nvPr/>
        </p:nvPicPr>
        <p:blipFill>
          <a:blip r:embed="rId1">
            <a:clrChange>
              <a:clrFrom>
                <a:srgbClr val="FFFFFF">
                  <a:alpha val="100000"/>
                </a:srgbClr>
              </a:clrFrom>
              <a:clrTo>
                <a:srgbClr val="FFFFFF">
                  <a:alpha val="100000"/>
                  <a:alpha val="0"/>
                </a:srgbClr>
              </a:clrTo>
            </a:clrChange>
          </a:blip>
          <a:srcRect t="80295"/>
          <a:stretch>
            <a:fillRect/>
          </a:stretch>
        </p:blipFill>
        <p:spPr>
          <a:xfrm>
            <a:off x="-20955" y="3694430"/>
            <a:ext cx="7456170" cy="305435"/>
          </a:xfrm>
          <a:prstGeom prst="rect">
            <a:avLst/>
          </a:prstGeom>
        </p:spPr>
      </p:pic>
      <p:pic>
        <p:nvPicPr>
          <p:cNvPr id="7" name="Picture 6"/>
          <p:cNvPicPr>
            <a:picLocks noChangeAspect="1"/>
          </p:cNvPicPr>
          <p:nvPr/>
        </p:nvPicPr>
        <p:blipFill>
          <a:blip r:embed="rId1">
            <a:clrChange>
              <a:clrFrom>
                <a:srgbClr val="FFFFFF">
                  <a:alpha val="100000"/>
                </a:srgbClr>
              </a:clrFrom>
              <a:clrTo>
                <a:srgbClr val="FFFFFF">
                  <a:alpha val="100000"/>
                  <a:alpha val="0"/>
                </a:srgbClr>
              </a:clrTo>
            </a:clrChange>
          </a:blip>
          <a:srcRect t="27980" b="47440"/>
          <a:stretch>
            <a:fillRect/>
          </a:stretch>
        </p:blipFill>
        <p:spPr>
          <a:xfrm>
            <a:off x="-56515" y="1670685"/>
            <a:ext cx="7456170" cy="381000"/>
          </a:xfrm>
          <a:prstGeom prst="rect">
            <a:avLst/>
          </a:prstGeom>
        </p:spPr>
      </p:pic>
      <p:pic>
        <p:nvPicPr>
          <p:cNvPr id="9" name="Picture 8"/>
          <p:cNvPicPr>
            <a:picLocks noChangeAspect="1"/>
          </p:cNvPicPr>
          <p:nvPr/>
        </p:nvPicPr>
        <p:blipFill>
          <a:blip r:embed="rId1">
            <a:clrChange>
              <a:clrFrom>
                <a:srgbClr val="FFFFFF">
                  <a:alpha val="100000"/>
                </a:srgbClr>
              </a:clrFrom>
              <a:clrTo>
                <a:srgbClr val="FFFFFF">
                  <a:alpha val="100000"/>
                  <a:alpha val="0"/>
                </a:srgbClr>
              </a:clrTo>
            </a:clrChange>
          </a:blip>
          <a:srcRect l="562" t="50020" b="25154"/>
          <a:stretch>
            <a:fillRect/>
          </a:stretch>
        </p:blipFill>
        <p:spPr>
          <a:xfrm>
            <a:off x="0" y="2673350"/>
            <a:ext cx="7414260" cy="384810"/>
          </a:xfrm>
          <a:prstGeom prst="rect">
            <a:avLst/>
          </a:prstGeom>
        </p:spPr>
      </p:pic>
      <p:sp>
        <p:nvSpPr>
          <p:cNvPr id="3" name="Text Box 2"/>
          <p:cNvSpPr txBox="1"/>
          <p:nvPr/>
        </p:nvSpPr>
        <p:spPr>
          <a:xfrm>
            <a:off x="165735" y="963930"/>
            <a:ext cx="6692265" cy="706755"/>
          </a:xfrm>
          <a:prstGeom prst="rect">
            <a:avLst/>
          </a:prstGeom>
          <a:noFill/>
        </p:spPr>
        <p:txBody>
          <a:bodyPr wrap="square" rtlCol="0" anchor="t">
            <a:spAutoFit/>
          </a:bodyPr>
          <a:p>
            <a:r>
              <a:rPr lang="en-US" sz="2000">
                <a:solidFill>
                  <a:srgbClr val="FF0000"/>
                </a:solidFill>
              </a:rPr>
              <a:t>– Nguyên quay sang tôi, giọng nghẹn ngào.</a:t>
            </a:r>
            <a:endParaRPr lang="en-US" sz="2000">
              <a:solidFill>
                <a:srgbClr val="FF0000"/>
              </a:solidFill>
            </a:endParaRPr>
          </a:p>
          <a:p>
            <a:r>
              <a:rPr lang="en-US" sz="2000">
                <a:solidFill>
                  <a:srgbClr val="FF0000"/>
                </a:solidFill>
              </a:rPr>
              <a:t>– Tôi nhìn em cười trong hai hàng nước mắt kéo vệt trên má.</a:t>
            </a:r>
            <a:endParaRPr lang="en-US" sz="2000">
              <a:solidFill>
                <a:srgbClr val="FF0000"/>
              </a:solidFill>
            </a:endParaRPr>
          </a:p>
        </p:txBody>
      </p:sp>
      <p:sp>
        <p:nvSpPr>
          <p:cNvPr id="5" name="Text Box 4"/>
          <p:cNvSpPr txBox="1"/>
          <p:nvPr/>
        </p:nvSpPr>
        <p:spPr>
          <a:xfrm>
            <a:off x="233680" y="2163445"/>
            <a:ext cx="4509135" cy="398780"/>
          </a:xfrm>
          <a:prstGeom prst="rect">
            <a:avLst/>
          </a:prstGeom>
          <a:noFill/>
        </p:spPr>
        <p:txBody>
          <a:bodyPr wrap="square" rtlCol="0" anchor="t">
            <a:spAutoFit/>
          </a:bodyPr>
          <a:p>
            <a:r>
              <a:rPr lang="en-US" sz="2000">
                <a:solidFill>
                  <a:srgbClr val="FF0000"/>
                </a:solidFill>
                <a:sym typeface="+mn-ea"/>
              </a:rPr>
              <a:t>–</a:t>
            </a:r>
            <a:r>
              <a:rPr lang="en-US" sz="2000">
                <a:solidFill>
                  <a:srgbClr val="FF0000"/>
                </a:solidFill>
              </a:rPr>
              <a:t> Một năm mới bắt đầu.</a:t>
            </a:r>
            <a:endParaRPr lang="en-US" sz="2000">
              <a:solidFill>
                <a:srgbClr val="FF0000"/>
              </a:solidFill>
            </a:endParaRPr>
          </a:p>
        </p:txBody>
      </p:sp>
      <p:sp>
        <p:nvSpPr>
          <p:cNvPr id="8" name="Text Box 7"/>
          <p:cNvSpPr txBox="1"/>
          <p:nvPr/>
        </p:nvSpPr>
        <p:spPr>
          <a:xfrm>
            <a:off x="233680" y="2987675"/>
            <a:ext cx="5877560" cy="706755"/>
          </a:xfrm>
          <a:prstGeom prst="rect">
            <a:avLst/>
          </a:prstGeom>
          <a:noFill/>
        </p:spPr>
        <p:txBody>
          <a:bodyPr wrap="square" rtlCol="0" anchor="t">
            <a:spAutoFit/>
          </a:bodyPr>
          <a:p>
            <a:r>
              <a:rPr lang="en-US" sz="2000">
                <a:solidFill>
                  <a:srgbClr val="FF0000"/>
                </a:solidFill>
              </a:rPr>
              <a:t>– Chị là chị gái của em nhé!</a:t>
            </a:r>
            <a:endParaRPr lang="en-US" sz="2000">
              <a:solidFill>
                <a:srgbClr val="FF0000"/>
              </a:solidFill>
            </a:endParaRPr>
          </a:p>
          <a:p>
            <a:r>
              <a:rPr lang="en-US" sz="2000">
                <a:solidFill>
                  <a:srgbClr val="FF0000"/>
                </a:solidFill>
              </a:rPr>
              <a:t>– Chị sẽ là chị của em mãi mãi.</a:t>
            </a:r>
            <a:endParaRPr lang="en-US" sz="2000">
              <a:solidFill>
                <a:srgbClr val="FF0000"/>
              </a:solidFill>
            </a:endParaRPr>
          </a:p>
        </p:txBody>
      </p:sp>
      <p:sp>
        <p:nvSpPr>
          <p:cNvPr id="10" name="Text Box 9"/>
          <p:cNvSpPr txBox="1"/>
          <p:nvPr/>
        </p:nvSpPr>
        <p:spPr>
          <a:xfrm>
            <a:off x="233680" y="3999865"/>
            <a:ext cx="3501390" cy="706755"/>
          </a:xfrm>
          <a:prstGeom prst="rect">
            <a:avLst/>
          </a:prstGeom>
          <a:noFill/>
        </p:spPr>
        <p:txBody>
          <a:bodyPr wrap="square" rtlCol="0" anchor="t">
            <a:spAutoFit/>
          </a:bodyPr>
          <a:p>
            <a:r>
              <a:rPr lang="en-US" sz="2000">
                <a:solidFill>
                  <a:srgbClr val="FF0000"/>
                </a:solidFill>
              </a:rPr>
              <a:t>– Chị là chị gái của em nhé.</a:t>
            </a:r>
            <a:endParaRPr lang="en-US" sz="2000">
              <a:solidFill>
                <a:srgbClr val="FF0000"/>
              </a:solidFill>
            </a:endParaRPr>
          </a:p>
          <a:p>
            <a:r>
              <a:rPr lang="en-US" sz="2000">
                <a:solidFill>
                  <a:srgbClr val="FF0000"/>
                </a:solidFill>
              </a:rPr>
              <a:t>– Chị là chị gái của em mãi mãi.</a:t>
            </a:r>
            <a:endParaRPr lang="en-US" sz="2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8" grpId="0"/>
      <p:bldP spid="10" grpId="0"/>
      <p:bldP spid="3" grpId="1"/>
      <p:bldP spid="5" grpId="1"/>
      <p:bldP spid="8" grpId="1"/>
      <p:bldP spid="10"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1221</Words>
  <Application>WPS Presentation</Application>
  <PresentationFormat>On-screen Show (16:9)</PresentationFormat>
  <Paragraphs>42</Paragraphs>
  <Slides>6</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Arial</vt:lpstr>
      <vt:lpstr>SimSun</vt:lpstr>
      <vt:lpstr>Wingdings</vt:lpstr>
      <vt:lpstr>Times New Roman</vt:lpstr>
      <vt:lpstr>Calibri</vt:lpstr>
      <vt:lpstr>Microsoft YaHei</vt:lpstr>
      <vt:lpstr>Arial Unicode MS</vt:lpstr>
      <vt:lpstr>Office Theme</vt:lpstr>
      <vt:lpstr>Ôn bài cũ</vt:lpstr>
      <vt:lpstr>Luyện từ và câu</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cp:lastModifiedBy>
  <cp:revision>3</cp:revision>
  <dcterms:created xsi:type="dcterms:W3CDTF">2017-08-01T15:40:00Z</dcterms:created>
  <dcterms:modified xsi:type="dcterms:W3CDTF">2020-12-08T01:19:15Z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1033-11.2.0.9747</vt:lpwstr>
  </property>
</Properties>
</file>