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71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howGuides="1">
      <p:cViewPr varScale="1">
        <p:scale>
          <a:sx n="68" d="100"/>
          <a:sy n="68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Rectangle 105"/>
          <p:cNvSpPr/>
          <p:nvPr/>
        </p:nvSpPr>
        <p:spPr>
          <a:xfrm rot="2700000">
            <a:off x="7446946" y="993285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09" name="Group 40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410" name="Straight Connector 40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9" name="Freeform 4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4" name="Oval 463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5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6" name="Oval 465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7" name="Oval 466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8" name="Oval 467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9" name="Oval 468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0" name="Oval 469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1" name="Oval 470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2" name="Oval 471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3" name="Oval 472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4" name="Oval 473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5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6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7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8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9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0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1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2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3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4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6" name="Oval 485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7" name="Oval 486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8" name="Oval 487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9" name="Oval 488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0" name="Oval 489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1" name="Oval 490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2" name="Oval 491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3" name="Oval 492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4" name="Oval 493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5" name="Oval 494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6" name="Oval 495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6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7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8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9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0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1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4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5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6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7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8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9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0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1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2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3" name="Oval 522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4" name="Oval 523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5" name="Oval 524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6" name="Oval 525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7" name="Oval 526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8" name="Oval 527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9" name="Oval 528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0" name="Oval 529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1" name="Oval 530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2" name="Oval 531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Oval 543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Oval 544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Oval 545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Oval 546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Oval 547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Oval 548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Oval 549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Oval 550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Oval 551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Oval 552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Oval 553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Oval 566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Oval 567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Oval 568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Oval 569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Oval 570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Oval 571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Oval 572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Oval 573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Oval 574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Oval 575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Oval 587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Oval 588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Oval 589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Oval 590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592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Oval 610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Oval 611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Oval 612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Oval 613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Oval 614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Oval 615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Oval 616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Oval 617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Oval 618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Oval 619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63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Oval 63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Oval 63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Oval 63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Oval 63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Oval 64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Oval 64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Oval 65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Oval 65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Oval 65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Oval 65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Oval 65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Oval 65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Oval 66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Oval 66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Oval 66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Oval 66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Oval 683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Oval 684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Oval 685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1" name="Oval 7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2" name="Oval 7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3" name="Oval 7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4" name="Oval 7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5" name="Oval 7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6" name="Oval 7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7" name="Oval 7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8" name="Oval 7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09" name="Oval 7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0" name="Oval 7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1" name="Oval 7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2" name="Oval 7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3" name="Oval 7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4" name="Oval 7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5" name="Oval 7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6" name="Oval 7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7" name="Oval 7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8" name="Oval 7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19" name="Oval 7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0" name="Oval 7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1" name="Oval 7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2" name="Oval 7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3" name="Oval 7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4" name="Oval 7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5" name="Oval 7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6" name="Oval 7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7" name="Oval 7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8" name="Oval 7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29" name="Oval 7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0" name="Oval 7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1" name="Oval 7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2" name="Oval 7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3" name="Oval 7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4" name="Oval 7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5" name="Oval 7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6" name="Oval 7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7" name="Oval 7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8" name="Oval 7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39" name="Oval 7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0" name="Oval 7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1" name="Oval 7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2" name="Oval 7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3" name="Oval 7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4" name="Oval 7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5" name="Oval 7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6" name="Oval 7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7" name="Oval 7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8" name="Oval 7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49" name="Oval 7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0" name="Oval 7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1" name="Oval 7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2" name="Oval 7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3" name="Oval 7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754" name="Oval 7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28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8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626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46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420256"/>
            <a:ext cx="9144000" cy="3795497"/>
            <a:chOff x="0" y="420256"/>
            <a:chExt cx="12188952" cy="3795497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Rectangle 379"/>
          <p:cNvSpPr/>
          <p:nvPr/>
        </p:nvSpPr>
        <p:spPr>
          <a:xfrm rot="18900000" flipV="1">
            <a:off x="8146056" y="-427079"/>
            <a:ext cx="13716" cy="2816931"/>
          </a:xfrm>
          <a:custGeom>
            <a:avLst/>
            <a:gdLst/>
            <a:ahLst/>
            <a:cxnLst/>
            <a:rect l="l" t="t" r="r" b="b"/>
            <a:pathLst>
              <a:path w="13716" h="2816931">
                <a:moveTo>
                  <a:pt x="0" y="2816931"/>
                </a:moveTo>
                <a:lnTo>
                  <a:pt x="13716" y="28032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56"/>
          <p:cNvSpPr/>
          <p:nvPr/>
        </p:nvSpPr>
        <p:spPr>
          <a:xfrm>
            <a:off x="1" y="0"/>
            <a:ext cx="8865825" cy="4572004"/>
          </a:xfrm>
          <a:custGeom>
            <a:avLst/>
            <a:gdLst/>
            <a:ahLst/>
            <a:cxnLst/>
            <a:rect l="l" t="t" r="r" b="b"/>
            <a:pathLst>
              <a:path w="8865825" h="4572004"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" name="Rectangle 93"/>
          <p:cNvSpPr/>
          <p:nvPr/>
        </p:nvSpPr>
        <p:spPr>
          <a:xfrm rot="2700000">
            <a:off x="7126799" y="-278554"/>
            <a:ext cx="13716" cy="5699824"/>
          </a:xfrm>
          <a:custGeom>
            <a:avLst/>
            <a:gdLst/>
            <a:ahLst/>
            <a:cxnLst/>
            <a:rect l="l" t="t" r="r" b="b"/>
            <a:pathLst>
              <a:path w="13716" h="5699824">
                <a:moveTo>
                  <a:pt x="0" y="0"/>
                </a:moveTo>
                <a:lnTo>
                  <a:pt x="13716" y="13717"/>
                </a:lnTo>
                <a:lnTo>
                  <a:pt x="13716" y="5686109"/>
                </a:lnTo>
                <a:lnTo>
                  <a:pt x="1" y="569982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95"/>
          <p:cNvSpPr/>
          <p:nvPr/>
        </p:nvSpPr>
        <p:spPr>
          <a:xfrm rot="2700000">
            <a:off x="7969986" y="1747381"/>
            <a:ext cx="13716" cy="3314931"/>
          </a:xfrm>
          <a:custGeom>
            <a:avLst/>
            <a:gdLst/>
            <a:ahLst/>
            <a:cxnLst/>
            <a:rect l="l" t="t" r="r" b="b"/>
            <a:pathLst>
              <a:path w="13716" h="3314931">
                <a:moveTo>
                  <a:pt x="0" y="0"/>
                </a:moveTo>
                <a:lnTo>
                  <a:pt x="13716" y="13716"/>
                </a:lnTo>
                <a:lnTo>
                  <a:pt x="13716" y="3301215"/>
                </a:lnTo>
                <a:lnTo>
                  <a:pt x="0" y="331493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ctangle 96"/>
          <p:cNvSpPr/>
          <p:nvPr/>
        </p:nvSpPr>
        <p:spPr>
          <a:xfrm rot="2700000">
            <a:off x="8391577" y="2765192"/>
            <a:ext cx="13716" cy="2122490"/>
          </a:xfrm>
          <a:custGeom>
            <a:avLst/>
            <a:gdLst/>
            <a:ahLst/>
            <a:cxnLst/>
            <a:rect l="l" t="t" r="r" b="b"/>
            <a:pathLst>
              <a:path w="13716" h="2122490">
                <a:moveTo>
                  <a:pt x="0" y="0"/>
                </a:moveTo>
                <a:lnTo>
                  <a:pt x="13716" y="13716"/>
                </a:lnTo>
                <a:lnTo>
                  <a:pt x="13716" y="2108774"/>
                </a:lnTo>
                <a:lnTo>
                  <a:pt x="0" y="212249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Rectangle 97"/>
          <p:cNvSpPr/>
          <p:nvPr/>
        </p:nvSpPr>
        <p:spPr>
          <a:xfrm rot="2700000">
            <a:off x="8813172" y="3783010"/>
            <a:ext cx="13717" cy="930041"/>
          </a:xfrm>
          <a:custGeom>
            <a:avLst/>
            <a:gdLst/>
            <a:ahLst/>
            <a:cxnLst/>
            <a:rect l="l" t="t" r="r" b="b"/>
            <a:pathLst>
              <a:path w="13717" h="930041">
                <a:moveTo>
                  <a:pt x="0" y="0"/>
                </a:moveTo>
                <a:lnTo>
                  <a:pt x="13717" y="13717"/>
                </a:lnTo>
                <a:lnTo>
                  <a:pt x="13717" y="916324"/>
                </a:lnTo>
                <a:lnTo>
                  <a:pt x="1" y="93004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2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3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4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5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6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8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0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1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2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3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4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5" name="Rectangle 376"/>
          <p:cNvSpPr/>
          <p:nvPr/>
        </p:nvSpPr>
        <p:spPr>
          <a:xfrm rot="18900000" flipV="1">
            <a:off x="6881278" y="-950966"/>
            <a:ext cx="13716" cy="6394268"/>
          </a:xfrm>
          <a:custGeom>
            <a:avLst/>
            <a:gdLst/>
            <a:ahLst/>
            <a:cxnLst/>
            <a:rect l="l" t="t" r="r" b="b"/>
            <a:pathLst>
              <a:path w="13716" h="6394268">
                <a:moveTo>
                  <a:pt x="13716" y="6380553"/>
                </a:moveTo>
                <a:lnTo>
                  <a:pt x="13716" y="13716"/>
                </a:lnTo>
                <a:lnTo>
                  <a:pt x="0" y="0"/>
                </a:lnTo>
                <a:lnTo>
                  <a:pt x="0" y="639426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6" name="Rectangle 377"/>
          <p:cNvSpPr/>
          <p:nvPr/>
        </p:nvSpPr>
        <p:spPr>
          <a:xfrm rot="18900000" flipV="1">
            <a:off x="7302869" y="-776336"/>
            <a:ext cx="13717" cy="5201823"/>
          </a:xfrm>
          <a:custGeom>
            <a:avLst/>
            <a:gdLst/>
            <a:ahLst/>
            <a:cxnLst/>
            <a:rect l="l" t="t" r="r" b="b"/>
            <a:pathLst>
              <a:path w="13717" h="5201823">
                <a:moveTo>
                  <a:pt x="1" y="5201823"/>
                </a:moveTo>
                <a:lnTo>
                  <a:pt x="13717" y="5188106"/>
                </a:lnTo>
                <a:lnTo>
                  <a:pt x="13717" y="1371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7" name="Rectangle 378"/>
          <p:cNvSpPr/>
          <p:nvPr/>
        </p:nvSpPr>
        <p:spPr>
          <a:xfrm rot="18900000" flipV="1">
            <a:off x="7742935" y="-582310"/>
            <a:ext cx="13716" cy="4009378"/>
          </a:xfrm>
          <a:custGeom>
            <a:avLst/>
            <a:gdLst/>
            <a:ahLst/>
            <a:cxnLst/>
            <a:rect l="l" t="t" r="r" b="b"/>
            <a:pathLst>
              <a:path w="13716" h="4009378">
                <a:moveTo>
                  <a:pt x="13716" y="3995663"/>
                </a:moveTo>
                <a:lnTo>
                  <a:pt x="13716" y="13717"/>
                </a:lnTo>
                <a:lnTo>
                  <a:pt x="0" y="0"/>
                </a:lnTo>
                <a:lnTo>
                  <a:pt x="0" y="400937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8" name="Rectangle 138"/>
          <p:cNvSpPr/>
          <p:nvPr/>
        </p:nvSpPr>
        <p:spPr>
          <a:xfrm rot="18900000" flipV="1">
            <a:off x="8567649" y="-252451"/>
            <a:ext cx="13715" cy="1624488"/>
          </a:xfrm>
          <a:custGeom>
            <a:avLst/>
            <a:gdLst/>
            <a:ahLst/>
            <a:cxnLst/>
            <a:rect l="l" t="t" r="r" b="b"/>
            <a:pathLst>
              <a:path w="13715" h="1624488">
                <a:moveTo>
                  <a:pt x="0" y="1624488"/>
                </a:moveTo>
                <a:lnTo>
                  <a:pt x="13715" y="1610773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 rot="18900000" flipV="1">
            <a:off x="8989243" y="-77819"/>
            <a:ext cx="13715" cy="432040"/>
          </a:xfrm>
          <a:custGeom>
            <a:avLst/>
            <a:gdLst/>
            <a:ahLst/>
            <a:cxnLst/>
            <a:rect l="l" t="t" r="r" b="b"/>
            <a:pathLst>
              <a:path w="13715" h="432040">
                <a:moveTo>
                  <a:pt x="0" y="432040"/>
                </a:moveTo>
                <a:lnTo>
                  <a:pt x="13715" y="418325"/>
                </a:lnTo>
                <a:lnTo>
                  <a:pt x="13715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0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2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" name="Teardrop 3"/>
          <p:cNvSpPr/>
          <p:nvPr/>
        </p:nvSpPr>
        <p:spPr>
          <a:xfrm rot="5400000" flipH="1" flipV="1">
            <a:off x="8812306" y="329061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8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1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2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3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4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5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6" name="Teardrop 3"/>
          <p:cNvSpPr/>
          <p:nvPr/>
        </p:nvSpPr>
        <p:spPr>
          <a:xfrm rot="5400000" flipH="1" flipV="1">
            <a:off x="8812306" y="117455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3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2" y="169383"/>
                  <a:pt x="0" y="164657"/>
                  <a:pt x="0" y="159854"/>
                </a:cubicBezTo>
                <a:cubicBezTo>
                  <a:pt x="0" y="132604"/>
                  <a:pt x="10705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7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8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9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0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1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2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3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5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6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7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8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9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0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1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2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3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4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5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6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7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8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9" name="Teardrop 3"/>
          <p:cNvSpPr/>
          <p:nvPr/>
        </p:nvSpPr>
        <p:spPr>
          <a:xfrm rot="5400000" flipH="1" flipV="1">
            <a:off x="8812306" y="2017156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1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1" y="73244"/>
                  <a:pt x="301103" y="113792"/>
                  <a:pt x="301103" y="163811"/>
                </a:cubicBezTo>
                <a:lnTo>
                  <a:pt x="299829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0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1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2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3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4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5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6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7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8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9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0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1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2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3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4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5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6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7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8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9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0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1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2" name="Teardrop 3"/>
          <p:cNvSpPr/>
          <p:nvPr/>
        </p:nvSpPr>
        <p:spPr>
          <a:xfrm rot="5400000" flipH="1" flipV="1">
            <a:off x="8812306" y="2865829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3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4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5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6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7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8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9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0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1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2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3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4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5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" name="Teardrop 3"/>
          <p:cNvSpPr/>
          <p:nvPr/>
        </p:nvSpPr>
        <p:spPr>
          <a:xfrm rot="5400000" flipH="1" flipV="1">
            <a:off x="8812306" y="3710008"/>
            <a:ext cx="489780" cy="173608"/>
          </a:xfrm>
          <a:custGeom>
            <a:avLst/>
            <a:gdLst/>
            <a:ahLst/>
            <a:cxnLst/>
            <a:rect l="l" t="t" r="r" b="b"/>
            <a:pathLst>
              <a:path w="489780" h="173608">
                <a:moveTo>
                  <a:pt x="489780" y="159854"/>
                </a:moveTo>
                <a:lnTo>
                  <a:pt x="485976" y="173608"/>
                </a:lnTo>
                <a:lnTo>
                  <a:pt x="475132" y="173608"/>
                </a:lnTo>
                <a:cubicBezTo>
                  <a:pt x="477585" y="169211"/>
                  <a:pt x="477971" y="164422"/>
                  <a:pt x="477971" y="159544"/>
                </a:cubicBezTo>
                <a:cubicBezTo>
                  <a:pt x="477971" y="135634"/>
                  <a:pt x="468705" y="113887"/>
                  <a:pt x="453384" y="97876"/>
                </a:cubicBezTo>
                <a:lnTo>
                  <a:pt x="377652" y="173608"/>
                </a:lnTo>
                <a:lnTo>
                  <a:pt x="377561" y="173608"/>
                </a:lnTo>
                <a:lnTo>
                  <a:pt x="453339" y="97830"/>
                </a:lnTo>
                <a:cubicBezTo>
                  <a:pt x="437327" y="82509"/>
                  <a:pt x="415581" y="73244"/>
                  <a:pt x="391670" y="73244"/>
                </a:cubicBezTo>
                <a:cubicBezTo>
                  <a:pt x="341652" y="73244"/>
                  <a:pt x="301103" y="113792"/>
                  <a:pt x="301103" y="163811"/>
                </a:cubicBezTo>
                <a:lnTo>
                  <a:pt x="299830" y="173608"/>
                </a:lnTo>
                <a:lnTo>
                  <a:pt x="288634" y="173608"/>
                </a:lnTo>
                <a:cubicBezTo>
                  <a:pt x="289602" y="170367"/>
                  <a:pt x="289617" y="166907"/>
                  <a:pt x="289547" y="163248"/>
                </a:cubicBezTo>
                <a:cubicBezTo>
                  <a:pt x="289547" y="130228"/>
                  <a:pt x="305265" y="100880"/>
                  <a:pt x="329868" y="82592"/>
                </a:cubicBezTo>
                <a:cubicBezTo>
                  <a:pt x="326825" y="66091"/>
                  <a:pt x="318670" y="50477"/>
                  <a:pt x="305914" y="37722"/>
                </a:cubicBezTo>
                <a:cubicBezTo>
                  <a:pt x="289007" y="20815"/>
                  <a:pt x="267078" y="11989"/>
                  <a:pt x="244922" y="11501"/>
                </a:cubicBezTo>
                <a:lnTo>
                  <a:pt x="244922" y="96667"/>
                </a:lnTo>
                <a:lnTo>
                  <a:pt x="244858" y="96667"/>
                </a:lnTo>
                <a:lnTo>
                  <a:pt x="244858" y="11501"/>
                </a:lnTo>
                <a:cubicBezTo>
                  <a:pt x="222703" y="11990"/>
                  <a:pt x="200774" y="20815"/>
                  <a:pt x="183866" y="37722"/>
                </a:cubicBezTo>
                <a:cubicBezTo>
                  <a:pt x="171105" y="50483"/>
                  <a:pt x="162948" y="66105"/>
                  <a:pt x="159939" y="82613"/>
                </a:cubicBezTo>
                <a:cubicBezTo>
                  <a:pt x="184526" y="100902"/>
                  <a:pt x="200233" y="130241"/>
                  <a:pt x="200233" y="163248"/>
                </a:cubicBezTo>
                <a:lnTo>
                  <a:pt x="201368" y="173608"/>
                </a:lnTo>
                <a:lnTo>
                  <a:pt x="189949" y="173608"/>
                </a:lnTo>
                <a:cubicBezTo>
                  <a:pt x="188710" y="170302"/>
                  <a:pt x="188616" y="166986"/>
                  <a:pt x="188677" y="163811"/>
                </a:cubicBezTo>
                <a:cubicBezTo>
                  <a:pt x="188677" y="113792"/>
                  <a:pt x="148129" y="73244"/>
                  <a:pt x="98110" y="73244"/>
                </a:cubicBezTo>
                <a:cubicBezTo>
                  <a:pt x="74200" y="73244"/>
                  <a:pt x="52453" y="82510"/>
                  <a:pt x="36441" y="97831"/>
                </a:cubicBezTo>
                <a:lnTo>
                  <a:pt x="112218" y="173608"/>
                </a:lnTo>
                <a:lnTo>
                  <a:pt x="112128" y="173608"/>
                </a:lnTo>
                <a:lnTo>
                  <a:pt x="36396" y="97876"/>
                </a:lnTo>
                <a:cubicBezTo>
                  <a:pt x="21075" y="113887"/>
                  <a:pt x="11809" y="135634"/>
                  <a:pt x="11809" y="159544"/>
                </a:cubicBezTo>
                <a:lnTo>
                  <a:pt x="14649" y="173608"/>
                </a:lnTo>
                <a:lnTo>
                  <a:pt x="3810" y="173608"/>
                </a:lnTo>
                <a:cubicBezTo>
                  <a:pt x="333" y="169383"/>
                  <a:pt x="0" y="164657"/>
                  <a:pt x="0" y="159854"/>
                </a:cubicBezTo>
                <a:cubicBezTo>
                  <a:pt x="0" y="132604"/>
                  <a:pt x="10706" y="107854"/>
                  <a:pt x="28286" y="89721"/>
                </a:cubicBezTo>
                <a:lnTo>
                  <a:pt x="28286" y="89721"/>
                </a:lnTo>
                <a:cubicBezTo>
                  <a:pt x="46420" y="72140"/>
                  <a:pt x="71170" y="61435"/>
                  <a:pt x="98420" y="61435"/>
                </a:cubicBezTo>
                <a:cubicBezTo>
                  <a:pt x="117023" y="61435"/>
                  <a:pt x="134461" y="66424"/>
                  <a:pt x="149250" y="75515"/>
                </a:cubicBezTo>
                <a:cubicBezTo>
                  <a:pt x="153323" y="58635"/>
                  <a:pt x="162130" y="42758"/>
                  <a:pt x="175297" y="29591"/>
                </a:cubicBezTo>
                <a:cubicBezTo>
                  <a:pt x="194566" y="10322"/>
                  <a:pt x="219636" y="391"/>
                  <a:pt x="244890" y="0"/>
                </a:cubicBezTo>
                <a:lnTo>
                  <a:pt x="244890" y="0"/>
                </a:lnTo>
                <a:cubicBezTo>
                  <a:pt x="270144" y="391"/>
                  <a:pt x="295215" y="10322"/>
                  <a:pt x="314484" y="29591"/>
                </a:cubicBezTo>
                <a:cubicBezTo>
                  <a:pt x="327644" y="42751"/>
                  <a:pt x="336448" y="58618"/>
                  <a:pt x="340604" y="75474"/>
                </a:cubicBezTo>
                <a:cubicBezTo>
                  <a:pt x="355376" y="66408"/>
                  <a:pt x="372787" y="61434"/>
                  <a:pt x="391360" y="61434"/>
                </a:cubicBezTo>
                <a:cubicBezTo>
                  <a:pt x="418611" y="61434"/>
                  <a:pt x="443360" y="72140"/>
                  <a:pt x="461494" y="89721"/>
                </a:cubicBezTo>
                <a:cubicBezTo>
                  <a:pt x="479075" y="107854"/>
                  <a:pt x="489780" y="132604"/>
                  <a:pt x="489780" y="1598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" name="Teardrop 3"/>
          <p:cNvSpPr/>
          <p:nvPr/>
        </p:nvSpPr>
        <p:spPr>
          <a:xfrm rot="5400000" flipH="1" flipV="1">
            <a:off x="8991444" y="4419445"/>
            <a:ext cx="171406" cy="133705"/>
          </a:xfrm>
          <a:custGeom>
            <a:avLst/>
            <a:gdLst/>
            <a:ahLst/>
            <a:cxnLst/>
            <a:rect l="l" t="t" r="r" b="b"/>
            <a:pathLst>
              <a:path w="171406" h="133705">
                <a:moveTo>
                  <a:pt x="171406" y="123429"/>
                </a:moveTo>
                <a:lnTo>
                  <a:pt x="168564" y="133705"/>
                </a:lnTo>
                <a:lnTo>
                  <a:pt x="157460" y="133705"/>
                </a:lnTo>
                <a:cubicBezTo>
                  <a:pt x="159382" y="130353"/>
                  <a:pt x="159597" y="126761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62756" y="133705"/>
                </a:lnTo>
                <a:lnTo>
                  <a:pt x="62665" y="133705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" name="Oval 189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" name="Oval 191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" name="Oval 192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" name="Oval 193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" name="Oval 194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" name="Oval 195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" name="Oval 196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" name="Oval 197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" name="Oval 198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" name="Oval 199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1" name="Oval 200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2" name="Oval 201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3" name="Oval 202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4" name="Oval 203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5" name="Oval 204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6" name="Oval 205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Oval 206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8" name="Oval 207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9" name="Oval 208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0" name="Oval 209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1" name="Oval 210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4" name="Oval 883"/>
          <p:cNvSpPr/>
          <p:nvPr/>
        </p:nvSpPr>
        <p:spPr>
          <a:xfrm>
            <a:off x="2031413" y="-10245"/>
            <a:ext cx="6910072" cy="84875"/>
          </a:xfrm>
          <a:custGeom>
            <a:avLst/>
            <a:gdLst/>
            <a:ahLst/>
            <a:cxnLst/>
            <a:rect l="l" t="t" r="r" b="b"/>
            <a:pathLst>
              <a:path w="6910072" h="84875"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5" name="Oval 214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6" name="Oval 215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7" name="Oval 216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8" name="Oval 217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9" name="Oval 218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0" name="Oval 219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1" name="Oval 220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2" name="Oval 221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3" name="Oval 222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4" name="Oval 223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5" name="Oval 224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6" name="Oval 225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7" name="Oval 226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8" name="Oval 227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9" name="Oval 228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0" name="Oval 229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1" name="Oval 230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2" name="Oval 231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3" name="Oval 232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4" name="Oval 233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5" name="Oval 234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6" name="Oval 235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7" name="Oval 236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8" name="Oval 237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9" name="Oval 238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0" name="Oval 239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1" name="Oval 240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2" name="Oval 241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3" name="Oval 242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4" name="Oval 243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5" name="Oval 244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6" name="Oval 245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7" name="Oval 246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8" name="Oval 247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9" name="Oval 248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0" name="Oval 249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1" name="Oval 250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2" name="Oval 251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3" name="Oval 252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4" name="Oval 253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5" name="Oval 254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6" name="Oval 255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7" name="Oval 256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8" name="Oval 257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9" name="Oval 258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0" name="Oval 259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1" name="Oval 260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2" name="Oval 261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3" name="Oval 262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4" name="Oval 263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5" name="Oval 264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6" name="Oval 265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7" name="Oval 266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8" name="Oval 267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9" name="Oval 268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0" name="Oval 269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1" name="Oval 270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2" name="Oval 271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3" name="Oval 272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4" name="Oval 273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5" name="Oval 274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6" name="Oval 275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7" name="Oval 276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8" name="Oval 277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9" name="Oval 278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0" name="Oval 279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1" name="Oval 280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2" name="Oval 281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3" name="Oval 282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4" name="Oval 283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5" name="Oval 284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6" name="Oval 285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7" name="Oval 286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8" name="Oval 287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89" name="Oval 288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0" name="Oval 289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1" name="Oval 290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2" name="Oval 291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3" name="Oval 292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4" name="Oval 293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5" name="Oval 294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6" name="Oval 295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7" name="Oval 296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8" name="Oval 297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9" name="Oval 1651"/>
          <p:cNvSpPr/>
          <p:nvPr/>
        </p:nvSpPr>
        <p:spPr>
          <a:xfrm>
            <a:off x="812619" y="4561319"/>
            <a:ext cx="7660836" cy="10682"/>
          </a:xfrm>
          <a:custGeom>
            <a:avLst/>
            <a:gdLst/>
            <a:ahLst/>
            <a:cxnLst/>
            <a:rect l="l" t="t" r="r" b="b"/>
            <a:pathLst>
              <a:path w="7660836" h="10682"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0" name="Oval 299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1" name="Oval 30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2" name="Oval 301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3" name="Oval 302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4" name="Oval 303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5" name="Oval 304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6" name="Oval 305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7" name="Oval 306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8" name="Oval 307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09" name="Oval 308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0" name="Oval 309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1" name="Oval 31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2" name="Oval 311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3" name="Oval 312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4" name="Oval 313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5" name="Oval 314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6" name="Oval 315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7" name="Oval 316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8" name="Oval 317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19" name="Oval 318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0" name="Oval 319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1" name="Oval 320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2" name="Oval 321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3" name="Oval 322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4" name="Oval 323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5" name="Oval 324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6" name="Oval 325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7" name="Oval 326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8" name="Oval 327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29" name="Oval 328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0" name="Oval 329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1" name="Oval 330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2" name="Oval 33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3" name="Oval 332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4" name="Oval 333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5" name="Oval 334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6" name="Oval 335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7" name="Oval 336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8" name="Oval 337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39" name="Oval 338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0" name="Oval 339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1" name="Oval 340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2" name="Oval 34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3" name="Oval 342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4" name="Oval 343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5" name="Oval 344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6" name="Oval 34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7" name="Oval 34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8" name="Oval 34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49" name="Oval 34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0" name="Oval 34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1" name="Oval 35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2" name="Oval 35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3" name="Oval 352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354" name="Oval 353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4688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96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1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9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5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571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4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6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4C8BDE2-0AE8-48C5-89B1-E6BD5BCBFB93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199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245DF02-8BA1-4057-AB76-294917F2B76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108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alt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2770783"/>
          <a:ext cx="8229599" cy="3172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618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400" baseline="0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2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5611"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vắt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lồng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chăn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cửa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chạy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tóc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khăn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sài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múi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lược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mít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gan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sinh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suất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đồng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nịnh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sê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tc>
                  <a:txBody>
                    <a:bodyPr/>
                    <a:lstStyle/>
                    <a:p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bát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xở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24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r>
                        <a:rPr lang="en-US" sz="24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đạo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696200" cy="2544763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150000"/>
              </a:lnSpc>
            </a:pPr>
            <a:r>
              <a:rPr lang="en-US" altLang="en-US" sz="2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28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2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br>
              <a:rPr lang="en-US" altLang="en-US" sz="2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cap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28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endParaRPr lang="en-US" altLang="en-US" sz="2800" cap="none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4648200" cy="1447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0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endParaRPr lang="en-US" altLang="en-US" sz="4000" cap="none" dirty="0">
              <a:solidFill>
                <a:schemeClr val="bg1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7696200" cy="4038600"/>
          </a:xfrm>
        </p:spPr>
        <p:txBody>
          <a:bodyPr/>
          <a:lstStyle/>
          <a:p>
            <a:pPr marL="0" indent="0" algn="just" eaLnBrk="1" hangingPunct="1">
              <a:lnSpc>
                <a:spcPct val="80000"/>
              </a:lnSpc>
              <a:buNone/>
            </a:pP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n-US" altLang="en-US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sáo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sít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sên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sò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sứa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</a:t>
            </a:r>
          </a:p>
          <a:p>
            <a:pPr marL="0" indent="0" algn="just" eaLnBrk="1" hangingPunct="1">
              <a:lnSpc>
                <a:spcPct val="80000"/>
              </a:lnSpc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sung,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sấu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sậy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sồi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2621"/>
            <a:ext cx="7239000" cy="2182813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</a:pPr>
            <a:r>
              <a:rPr lang="en-US" altLang="en-US" cap="none" dirty="0"/>
              <a:t>  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2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7793" y="2438400"/>
            <a:ext cx="6348413" cy="3881437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3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xi (xi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trận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kẽ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xâm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,…)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xắn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…)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xí,xau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xấu,xấu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en-US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,..)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500" y="914400"/>
            <a:ext cx="5715000" cy="8382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alt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6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altLang="en-US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s/x,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t/c</a:t>
            </a:r>
          </a:p>
          <a:p>
            <a:pPr marL="0" indent="0" eaLnBrk="1" hangingPunct="1">
              <a:buFont typeface="Wingdings 3" panose="05040102010807070707" pitchFamily="18" charset="2"/>
              <a:buNone/>
            </a:pP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bầy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endParaRPr lang="en-US" alt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eaLnBrk="1" hangingPunct="1">
              <a:buFont typeface="Wingdings 3" panose="05040102010807070707" pitchFamily="18" charset="2"/>
              <a:buNone/>
            </a:pP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s/x,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alt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t/c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1653588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en-US" sz="6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0" y="2767280"/>
            <a:ext cx="634180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8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80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362200"/>
            <a:ext cx="6705600" cy="1295400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1"/>
          <p:cNvSpPr>
            <a:spLocks noGrp="1"/>
          </p:cNvSpPr>
          <p:nvPr>
            <p:ph idx="1"/>
          </p:nvPr>
        </p:nvSpPr>
        <p:spPr>
          <a:xfrm>
            <a:off x="914400" y="2057400"/>
            <a:ext cx="7315199" cy="3881437"/>
          </a:xfrm>
        </p:spPr>
        <p:txBody>
          <a:bodyPr>
            <a:noAutofit/>
          </a:bodyPr>
          <a:lstStyle/>
          <a:p>
            <a:pPr marL="0" indent="0" algn="just" eaLnBrk="1" hangingPunct="1">
              <a:lnSpc>
                <a:spcPct val="110000"/>
              </a:lnSpc>
              <a:buFont typeface="Wingdings 3" panose="05040102010807070707" pitchFamily="18" charset="2"/>
              <a:buNone/>
            </a:pP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sương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rây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đông,những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chum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khép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rừng,tựa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ngột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chùm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lửa,chứa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hắt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7498BC-4107-4B57-B8F5-1CB88C4AFAFC}"/>
              </a:ext>
            </a:extLst>
          </p:cNvPr>
          <p:cNvSpPr/>
          <p:nvPr/>
        </p:nvSpPr>
        <p:spPr>
          <a:xfrm>
            <a:off x="2631403" y="1066800"/>
            <a:ext cx="38811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8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8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95400"/>
            <a:ext cx="8229600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67000"/>
            <a:ext cx="7391400" cy="4525963"/>
          </a:xfrm>
        </p:spPr>
        <p:txBody>
          <a:bodyPr/>
          <a:lstStyle/>
          <a:p>
            <a:pPr marL="0" indent="0" algn="just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2060"/>
                </a:solidFill>
              </a:rPr>
              <a:t>  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800100"/>
            <a:ext cx="86868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altLang="en-US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28900" y="1906758"/>
            <a:ext cx="3886200" cy="4594225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dirty="0">
                <a:solidFill>
                  <a:srgbClr val="002060"/>
                </a:solidFill>
              </a:rPr>
              <a:t> 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nảy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rây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bụi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buFont typeface="Wingdings 3" panose="05040102010807070707" pitchFamily="18" charset="2"/>
              <a:buNone/>
            </a:pP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alt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chon </a:t>
            </a:r>
            <a:r>
              <a:rPr lang="en-US" altLang="en-US" sz="3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chót</a:t>
            </a:r>
            <a:endParaRPr lang="en-US" altLang="en-US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77498BC-4107-4B57-B8F5-1CB88C4AFAFC}"/>
              </a:ext>
            </a:extLst>
          </p:cNvPr>
          <p:cNvSpPr/>
          <p:nvPr/>
        </p:nvSpPr>
        <p:spPr>
          <a:xfrm>
            <a:off x="2631404" y="2569868"/>
            <a:ext cx="38811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8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4800" b="1" cap="none" spc="0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cap="none" spc="0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endParaRPr lang="en-US" sz="48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500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2286000"/>
            <a:ext cx="6400800" cy="20574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150000"/>
              </a:lnSpc>
            </a:pP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28600"/>
            <a:ext cx="7696200" cy="2544763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600" b="1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6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br>
              <a:rPr lang="en-US" altLang="en-US" sz="3600" b="1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dọc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cap="none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600" cap="none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                          </a:t>
            </a:r>
            <a:endParaRPr lang="en-US" altLang="en-US" sz="3600" cap="none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52600" y="3200400"/>
          <a:ext cx="6096000" cy="1281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55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sổ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sứ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55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xổ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xơ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xứ</a:t>
                      </a:r>
                      <a:endParaRPr lang="en-US" sz="3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54" marB="4575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 - &amp;quot;Ôn bài cũ&amp;quot;&quot;/&gt;&lt;property id=&quot;20307&quot; value=&quot;258&quot;/&gt;&lt;/object&gt;&lt;object type=&quot;3&quot; unique_id=&quot;10005&quot;&gt;&lt;property id=&quot;20148&quot; value=&quot;5&quot;/&gt;&lt;property id=&quot;20300&quot; value=&quot;Slide 3 - &amp;quot;    Chính tả (Nghe - viết)&amp;quot;&quot;/&gt;&lt;property id=&quot;20307&quot; value=&quot;259&quot;/&gt;&lt;/object&gt;&lt;object type=&quot;3&quot; unique_id=&quot;10006&quot;&gt;&lt;property id=&quot;20148&quot; value=&quot;5&quot;/&gt;&lt;property id=&quot;20300&quot; value=&quot;Slide 4 - &amp;quot;Hướng dẫn học sinh nghe – viết&amp;quot;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 - &amp;quot;   Em hãy nêu nội dung của đoạn văn?&amp;quot;&quot;/&gt;&lt;property id=&quot;20307&quot; value=&quot;262&quot;/&gt;&lt;/object&gt;&lt;object type=&quot;3&quot; unique_id=&quot;10009&quot;&gt;&lt;property id=&quot;20148&quot; value=&quot;5&quot;/&gt;&lt;property id=&quot;20300&quot; value=&quot;Slide 7 - &amp;quot;Tìm các từ khó,dễ lẫn khi viết&amp;quot;&quot;/&gt;&lt;property id=&quot;20307&quot; value=&quot;263&quot;/&gt;&lt;/object&gt;&lt;object type=&quot;3&quot; unique_id=&quot;10010&quot;&gt;&lt;property id=&quot;20148&quot; value=&quot;5&quot;/&gt;&lt;property id=&quot;20300&quot; value=&quot;Slide 8 - &amp;quot;Hướng dẫn học sinh làm bài tập&amp;quot;&quot;/&gt;&lt;property id=&quot;20307&quot; value=&quot;264&quot;/&gt;&lt;/object&gt;&lt;object type=&quot;3&quot; unique_id=&quot;10011&quot;&gt;&lt;property id=&quot;20148&quot; value=&quot;5&quot;/&gt;&lt;property id=&quot;20300&quot; value=&quot;Slide 9 - &amp;quot;     Bài tập 2 a) Tìm các từ ngữ chứa tiếng ghi ở mỗi cột dọc trong các bảng sau:                                  &quot;/&gt;&lt;property id=&quot;20307&quot; value=&quot;265&quot;/&gt;&lt;/object&gt;&lt;object type=&quot;3&quot; unique_id=&quot;10012&quot;&gt;&lt;property id=&quot;20148&quot; value=&quot;5&quot;/&gt;&lt;property id=&quot;20300&quot; value=&quot;Slide 10 - &amp;quot;     Bài tập 2 a) Tìm các từ ngữ chứa tiếng ghi ở mỗi cột dọc trong các bảng sau:                                 &quot;/&gt;&lt;property id=&quot;20307&quot; value=&quot;266&quot;/&gt;&lt;/object&gt;&lt;object type=&quot;3&quot; unique_id=&quot;10013&quot;&gt;&lt;property id=&quot;20148&quot; value=&quot;5&quot;/&gt;&lt;property id=&quot;20300&quot; value=&quot;Slide 11 - &amp;quot;Bài tập 3:&amp;quot;&quot;/&gt;&lt;property id=&quot;20307&quot; value=&quot;267&quot;/&gt;&lt;/object&gt;&lt;object type=&quot;3&quot; unique_id=&quot;10014&quot;&gt;&lt;property id=&quot;20148&quot; value=&quot;5&quot;/&gt;&lt;property id=&quot;20300&quot; value=&quot;Slide 12 - &amp;quot;   Dòng thứ nhất là các tiếng đều chỉ tên con vật, dòng thứ hai các tiếng đều chỉ tên loài cây.&amp;quot;&quot;/&gt;&lt;property id=&quot;20307&quot; value=&quot;268&quot;/&gt;&lt;/object&gt;&lt;object type=&quot;3&quot; unique_id=&quot;10015&quot;&gt;&lt;property id=&quot;20148&quot; value=&quot;5&quot;/&gt;&lt;property id=&quot;20300&quot; value=&quot;Slide 13 - &amp;quot;Dặn dò&amp;quot;&quot;/&gt;&lt;property id=&quot;20307&quot; value=&quot;269&quot;/&gt;&lt;/object&gt;&lt;object type=&quot;3&quot; unique_id=&quot;10016&quot;&gt;&lt;property id=&quot;20148&quot; value=&quot;5&quot;/&gt;&lt;property id=&quot;20300&quot; value=&quot;Slide 14&quot;/&gt;&lt;property id=&quot;20307&quot; value=&quot;270&quot;/&gt;&lt;/object&gt;&lt;/object&gt;&lt;object type=&quot;8&quot; unique_id=&quot;10032&quot;&gt;&lt;/object&gt;&lt;/object&gt;&lt;/database&gt;"/>
  <p:tag name="SECTOMILLISECCONVERTED" val="1"/>
  <p:tag name="ARS_PPT_DBNAME" val="Bài 12A_Mùa thảo quả[20191125093125376].mdb"/>
  <p:tag name="ARS_RESPONSE_PERSONNUM" val="10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</TotalTime>
  <Words>559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Times New Roman</vt:lpstr>
      <vt:lpstr>Tw Cen MT</vt:lpstr>
      <vt:lpstr>Tw Cen MT Condensed</vt:lpstr>
      <vt:lpstr>Wingdings 3</vt:lpstr>
      <vt:lpstr>Integral</vt:lpstr>
      <vt:lpstr>Ôn bài cũ</vt:lpstr>
      <vt:lpstr>    Chính tả (Nghe - viết)</vt:lpstr>
      <vt:lpstr>Hướng dẫn học sinh nghe – viết</vt:lpstr>
      <vt:lpstr>PowerPoint Presentation</vt:lpstr>
      <vt:lpstr>   Em hãy nêu nội dung của đoạn văn?</vt:lpstr>
      <vt:lpstr>Tìm các từ khó, dễ lẫn khi viết</vt:lpstr>
      <vt:lpstr>PowerPoint Presentation</vt:lpstr>
      <vt:lpstr>Hướng dẫn học sinh làm bài tập</vt:lpstr>
      <vt:lpstr>Bài tập 2 a) Tìm các từ ngữ chứa tiếng ghi ở mỗi cột dọc trong các bảng sau:                                                </vt:lpstr>
      <vt:lpstr>     Bài tập 2 a) Tìm các từ ngữ chứa tiếng ghi ở mỗi cột dọc trong các bảng sau:                                                </vt:lpstr>
      <vt:lpstr>Bài tập 3:</vt:lpstr>
      <vt:lpstr>   Dòng thứ nhất là các tiếng đều chỉ tên con vật, dòng thứ hai các tiếng đều chỉ tên loài cây.</vt:lpstr>
      <vt:lpstr>Dặn dò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Admin</cp:lastModifiedBy>
  <cp:revision>8</cp:revision>
  <dcterms:created xsi:type="dcterms:W3CDTF">2016-11-16T09:05:00Z</dcterms:created>
  <dcterms:modified xsi:type="dcterms:W3CDTF">2021-03-02T01:18:35Z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1033-11.2.0.9984</vt:lpwstr>
  </property>
</Properties>
</file>