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30"/>
  </p:handoutMasterIdLst>
  <p:sldIdLst>
    <p:sldId id="258" r:id="rId3"/>
    <p:sldId id="257" r:id="rId4"/>
    <p:sldId id="301" r:id="rId5"/>
    <p:sldId id="302" r:id="rId6"/>
    <p:sldId id="303" r:id="rId7"/>
    <p:sldId id="304" r:id="rId9"/>
    <p:sldId id="261" r:id="rId10"/>
    <p:sldId id="264" r:id="rId11"/>
    <p:sldId id="268" r:id="rId12"/>
    <p:sldId id="269" r:id="rId13"/>
    <p:sldId id="262" r:id="rId14"/>
    <p:sldId id="280" r:id="rId15"/>
    <p:sldId id="272" r:id="rId16"/>
    <p:sldId id="270" r:id="rId17"/>
    <p:sldId id="282" r:id="rId18"/>
    <p:sldId id="271" r:id="rId19"/>
    <p:sldId id="273" r:id="rId20"/>
    <p:sldId id="274" r:id="rId21"/>
    <p:sldId id="275" r:id="rId22"/>
    <p:sldId id="276" r:id="rId23"/>
    <p:sldId id="263" r:id="rId24"/>
    <p:sldId id="277" r:id="rId25"/>
    <p:sldId id="278" r:id="rId26"/>
    <p:sldId id="281" r:id="rId27"/>
    <p:sldId id="283" r:id="rId28"/>
    <p:sldId id="284" r:id="rId2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FF8F"/>
    <a:srgbClr val="FF8D1D"/>
    <a:srgbClr val="02B3C5"/>
    <a:srgbClr val="FFBF53"/>
    <a:srgbClr val="6A3C7C"/>
    <a:srgbClr val="F07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napToGrid="0" showGuides="1">
      <p:cViewPr>
        <p:scale>
          <a:sx n="66" d="100"/>
          <a:sy n="66" d="100"/>
        </p:scale>
        <p:origin x="2118" y="1344"/>
      </p:cViewPr>
      <p:guideLst>
        <p:guide orient="horz" pos="2212"/>
        <p:guide pos="2868"/>
      </p:guideLst>
    </p:cSldViewPr>
  </p:slideViewPr>
  <p:notesTextViewPr>
    <p:cViewPr>
      <p:scale>
        <a:sx n="1" d="1"/>
        <a:sy n="1" d="1"/>
      </p:scale>
      <p:origin x="0" y="0"/>
    </p:cViewPr>
  </p:notesTextViewPr>
  <p:sorterViewPr showFormatting="0">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Calibri" panose="020F0502020204030204" pitchFamily="34" charset="0"/>
                <a:ea typeface="SimSun"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Calibri" panose="020F0502020204030204" pitchFamily="34" charset="0"/>
                <a:ea typeface="SimSun"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Calibri" panose="020F0502020204030204" pitchFamily="34" charset="0"/>
              </a:defRPr>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Calibri" panose="020F0502020204030204" pitchFamily="34" charset="0"/>
              </a:defRPr>
            </a:lvl1pPr>
          </a:lstStyle>
          <a:p>
            <a:pPr fontAlgn="base"/>
            <a:fld id="{D2A48B96-639E-45A3-A0BA-2464DFDB1FAA}" type="datetimeFigureOut">
              <a:rPr lang="zh-CN" altLang="en-US" strike="noStrike" noProof="1" smtClean="0">
                <a:latin typeface="Calibri" panose="020F0502020204030204" pitchFamily="34" charset="0"/>
                <a:ea typeface="SimSun" panose="02010600030101010101" pitchFamily="2" charset="-122"/>
              </a:rPr>
            </a:fld>
            <a:endParaRPr lang="zh-CN" altLang="en-US" strike="noStrike" noProof="1"/>
          </a:p>
        </p:txBody>
      </p:sp>
      <p:sp>
        <p:nvSpPr>
          <p:cNvPr id="307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Click to edit Master title style</a:t>
            </a:r>
            <a:endParaRPr lang="zh-CN" altLang="en-US"/>
          </a:p>
          <a:p>
            <a:pPr lvl="1" indent="0"/>
            <a:r>
              <a:rPr lang="zh-CN" altLang="en-US"/>
              <a:t>Second level</a:t>
            </a:r>
            <a:endParaRPr lang="zh-CN" altLang="en-US"/>
          </a:p>
          <a:p>
            <a:pPr lvl="2" indent="0"/>
            <a:r>
              <a:rPr lang="zh-CN" altLang="en-US"/>
              <a:t>Third level</a:t>
            </a:r>
            <a:endParaRPr lang="zh-CN" altLang="en-US"/>
          </a:p>
          <a:p>
            <a:pPr lvl="3" indent="0"/>
            <a:r>
              <a:rPr lang="zh-CN" altLang="en-US"/>
              <a:t>Fouth level</a:t>
            </a:r>
            <a:endParaRPr lang="zh-CN" altLang="en-US"/>
          </a:p>
          <a:p>
            <a:pPr lvl="4" indent="0"/>
            <a:r>
              <a:rPr lang="zh-CN" altLang="en-US"/>
              <a:t>Fifth level</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cs typeface="Calibri" panose="020F0502020204030204" pitchFamily="34" charset="0"/>
              </a:defRPr>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cs typeface="Calibri" panose="020F0502020204030204" pitchFamily="34" charset="0"/>
              </a:defRPr>
            </a:lvl1pPr>
          </a:lstStyle>
          <a:p>
            <a:pPr fontAlgn="base"/>
            <a:fld id="{A6837353-30EB-4A48-80EB-173D804AEFBD}" type="slidenum">
              <a:rPr lang="zh-CN" altLang="en-US" strike="noStrike" noProof="1" smtClean="0">
                <a:latin typeface="Calibri" panose="020F0502020204030204" pitchFamily="34" charset="0"/>
                <a:ea typeface="SimSun" panose="02010600030101010101" pitchFamily="2" charset="-122"/>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Calibri" panose="020F0502020204030204" pitchFamily="34" charset="0"/>
      </a:defRPr>
    </a:lvl1pPr>
    <a:lvl2pPr marL="457200" algn="l" defTabSz="914400" rtl="0" eaLnBrk="1" latinLnBrk="0" hangingPunct="1">
      <a:defRPr sz="1200" kern="1200">
        <a:solidFill>
          <a:schemeClr val="tx1"/>
        </a:solidFill>
        <a:latin typeface="+mn-lt"/>
        <a:ea typeface="+mn-ea"/>
        <a:cs typeface="Calibri" panose="020F0502020204030204" pitchFamily="34" charset="0"/>
      </a:defRPr>
    </a:lvl2pPr>
    <a:lvl3pPr marL="914400" algn="l" defTabSz="914400" rtl="0" eaLnBrk="1" latinLnBrk="0" hangingPunct="1">
      <a:defRPr sz="1200" kern="1200">
        <a:solidFill>
          <a:schemeClr val="tx1"/>
        </a:solidFill>
        <a:latin typeface="+mn-lt"/>
        <a:ea typeface="+mn-ea"/>
        <a:cs typeface="Calibri" panose="020F0502020204030204" pitchFamily="34" charset="0"/>
      </a:defRPr>
    </a:lvl3pPr>
    <a:lvl4pPr marL="1371600" algn="l" defTabSz="914400" rtl="0" eaLnBrk="1" latinLnBrk="0" hangingPunct="1">
      <a:defRPr sz="1200" kern="1200">
        <a:solidFill>
          <a:schemeClr val="tx1"/>
        </a:solidFill>
        <a:latin typeface="+mn-lt"/>
        <a:ea typeface="+mn-ea"/>
        <a:cs typeface="Calibri" panose="020F0502020204030204" pitchFamily="34" charset="0"/>
      </a:defRPr>
    </a:lvl4pPr>
    <a:lvl5pPr marL="1828800" algn="l" defTabSz="914400" rtl="0" eaLnBrk="1" latinLnBrk="0" hangingPunct="1">
      <a:defRPr sz="1200" kern="1200">
        <a:solidFill>
          <a:schemeClr val="tx1"/>
        </a:solidFill>
        <a:latin typeface="+mn-lt"/>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pPr fontAlgn="auto"/>
            <a:r>
              <a:rPr lang="zh-CN" altLang="en-US" strike="noStrike" noProof="1" smtClean="0">
                <a:sym typeface="+mn-ea"/>
              </a:rPr>
              <a:t>Click here to edit the master title style</a:t>
            </a:r>
            <a:endParaRPr lang="zh-CN" altLang="en-US" strike="noStrike" noProof="1"/>
          </a:p>
        </p:txBody>
      </p:sp>
      <p:sp>
        <p:nvSpPr>
          <p:cNvPr id="3" name="内容占位符 2"/>
          <p:cNvSpPr>
            <a:spLocks noGrp="1"/>
          </p:cNvSpPr>
          <p:nvPr>
            <p:ph idx="1" hasCustomPrompt="1"/>
          </p:nvPr>
        </p:nvSpPr>
        <p:spPr/>
        <p:txBody>
          <a:bodyPr/>
          <a:lstStyle/>
          <a:p>
            <a:pPr lvl="1" fontAlgn="auto"/>
            <a:r>
              <a:rPr lang="zh-CN" altLang="en-US" sz="2800" strike="noStrike" noProof="1" dirty="0">
                <a:sym typeface="+mn-ea"/>
              </a:rPr>
              <a:t>Click here to edit the master text style</a:t>
            </a:r>
            <a:endParaRPr lang="zh-CN" altLang="en-US" sz="2800" strike="noStrike" noProof="1" dirty="0"/>
          </a:p>
          <a:p>
            <a:pPr lvl="1" fontAlgn="auto"/>
            <a:r>
              <a:rPr lang="zh-CN" altLang="en-US" sz="2800" strike="noStrike" noProof="1" dirty="0">
                <a:sym typeface="+mn-ea"/>
              </a:rPr>
              <a:t>The second level</a:t>
            </a:r>
            <a:endParaRPr lang="zh-CN" altLang="en-US" sz="2800" strike="noStrike" noProof="1" dirty="0"/>
          </a:p>
          <a:p>
            <a:pPr lvl="2" fontAlgn="auto"/>
            <a:r>
              <a:rPr lang="zh-CN" altLang="en-US" sz="2800" strike="noStrike" noProof="1" dirty="0">
                <a:sym typeface="+mn-ea"/>
              </a:rPr>
              <a:t>The third level</a:t>
            </a:r>
            <a:endParaRPr lang="zh-CN" altLang="en-US" sz="2800" strike="noStrike" noProof="1" dirty="0"/>
          </a:p>
          <a:p>
            <a:pPr lvl="3" fontAlgn="auto"/>
            <a:r>
              <a:rPr lang="zh-CN" altLang="en-US" sz="2800" strike="noStrike" noProof="1" dirty="0">
                <a:sym typeface="+mn-ea"/>
              </a:rPr>
              <a:t>The fourth level</a:t>
            </a:r>
            <a:endParaRPr lang="zh-CN" altLang="en-US" sz="2800" strike="noStrike" noProof="1" dirty="0"/>
          </a:p>
          <a:p>
            <a:pPr lvl="4" fontAlgn="auto"/>
            <a:r>
              <a:rPr lang="zh-CN" altLang="en-US" sz="2800" strike="noStrike" noProof="1" dirty="0">
                <a:sym typeface="+mn-ea"/>
              </a:rPr>
              <a:t>Fifth level</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F697218-550F-4C49-A56B-831D64D4BF2A}"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Calibri" panose="020F0502020204030204" pitchFamily="34" charset="0"/>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a:t>Click here to edit the master title style</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1" indent="-228600"/>
            <a:r>
              <a:rPr lang="zh-CN" altLang="en-US" dirty="0"/>
              <a:t>Click here to edit the master text style</a:t>
            </a:r>
            <a:endParaRPr lang="zh-CN" altLang="en-US" dirty="0"/>
          </a:p>
          <a:p>
            <a:pPr lvl="1" indent="-228600"/>
            <a:r>
              <a:rPr lang="zh-CN" altLang="en-US" dirty="0"/>
              <a:t>The second level</a:t>
            </a:r>
            <a:endParaRPr lang="zh-CN" altLang="en-US" dirty="0"/>
          </a:p>
          <a:p>
            <a:pPr lvl="2" indent="-228600"/>
            <a:r>
              <a:rPr lang="zh-CN" altLang="en-US" dirty="0"/>
              <a:t>The third level</a:t>
            </a:r>
            <a:endParaRPr lang="zh-CN" altLang="en-US" dirty="0"/>
          </a:p>
          <a:p>
            <a:pPr lvl="3" indent="-228600"/>
            <a:r>
              <a:rPr lang="zh-CN" altLang="en-US" dirty="0"/>
              <a:t>The fourth level</a:t>
            </a:r>
            <a:endParaRPr lang="zh-CN" altLang="en-US" dirty="0"/>
          </a:p>
          <a:p>
            <a:pPr lvl="4" indent="-228600"/>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F697218-550F-4C49-A56B-831D64D4BF2A}"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Calibri" panose="020F0502020204030204" pitchFamily="34" charset="0"/>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任意多边形 5"/>
          <p:cNvSpPr/>
          <p:nvPr/>
        </p:nvSpPr>
        <p:spPr>
          <a:xfrm rot="10800000">
            <a:off x="0" y="3940175"/>
            <a:ext cx="2582863" cy="2917825"/>
          </a:xfrm>
          <a:custGeom>
            <a:avLst/>
            <a:gdLst>
              <a:gd name="connsiteX0" fmla="*/ 464944 w 2582970"/>
              <a:gd name="connsiteY0" fmla="*/ 0 h 2918147"/>
              <a:gd name="connsiteX1" fmla="*/ 2582970 w 2582970"/>
              <a:gd name="connsiteY1" fmla="*/ 0 h 2918147"/>
              <a:gd name="connsiteX2" fmla="*/ 2582970 w 2582970"/>
              <a:gd name="connsiteY2" fmla="*/ 2698179 h 2918147"/>
              <a:gd name="connsiteX3" fmla="*/ 2566138 w 2582970"/>
              <a:gd name="connsiteY3" fmla="*/ 2708404 h 2918147"/>
              <a:gd name="connsiteX4" fmla="*/ 1737800 w 2582970"/>
              <a:gd name="connsiteY4" fmla="*/ 2918147 h 2918147"/>
              <a:gd name="connsiteX5" fmla="*/ 0 w 2582970"/>
              <a:gd name="connsiteY5" fmla="*/ 1180347 h 2918147"/>
              <a:gd name="connsiteX6" fmla="*/ 396829 w 2582970"/>
              <a:gd name="connsiteY6" fmla="*/ 74945 h 291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970" h="2918147">
                <a:moveTo>
                  <a:pt x="464944" y="0"/>
                </a:moveTo>
                <a:lnTo>
                  <a:pt x="2582970" y="0"/>
                </a:lnTo>
                <a:lnTo>
                  <a:pt x="2582970" y="2698179"/>
                </a:lnTo>
                <a:lnTo>
                  <a:pt x="2566138" y="2708404"/>
                </a:lnTo>
                <a:cubicBezTo>
                  <a:pt x="2319904" y="2842167"/>
                  <a:pt x="2037725" y="2918147"/>
                  <a:pt x="1737800" y="2918147"/>
                </a:cubicBezTo>
                <a:cubicBezTo>
                  <a:pt x="778040" y="2918147"/>
                  <a:pt x="0" y="2140107"/>
                  <a:pt x="0" y="1180347"/>
                </a:cubicBezTo>
                <a:cubicBezTo>
                  <a:pt x="0" y="760452"/>
                  <a:pt x="148922" y="375339"/>
                  <a:pt x="396829" y="74945"/>
                </a:cubicBezTo>
                <a:close/>
              </a:path>
            </a:pathLst>
          </a:cu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8" name="椭圆 7"/>
          <p:cNvSpPr/>
          <p:nvPr/>
        </p:nvSpPr>
        <p:spPr>
          <a:xfrm>
            <a:off x="2730500" y="4843463"/>
            <a:ext cx="841375" cy="841375"/>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9" name="椭圆 8"/>
          <p:cNvSpPr/>
          <p:nvPr/>
        </p:nvSpPr>
        <p:spPr>
          <a:xfrm>
            <a:off x="3546475" y="3638550"/>
            <a:ext cx="601663" cy="603250"/>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1" name="椭圆 10"/>
          <p:cNvSpPr/>
          <p:nvPr/>
        </p:nvSpPr>
        <p:spPr>
          <a:xfrm>
            <a:off x="1433513" y="3789363"/>
            <a:ext cx="1035050" cy="1035050"/>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2" name="椭圆 11"/>
          <p:cNvSpPr/>
          <p:nvPr/>
        </p:nvSpPr>
        <p:spPr>
          <a:xfrm>
            <a:off x="2730500" y="3013075"/>
            <a:ext cx="484188" cy="484188"/>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3" name="椭圆 12"/>
          <p:cNvSpPr/>
          <p:nvPr/>
        </p:nvSpPr>
        <p:spPr>
          <a:xfrm>
            <a:off x="4148138" y="4664075"/>
            <a:ext cx="322263" cy="320675"/>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3" name="Rectangles 2"/>
          <p:cNvSpPr/>
          <p:nvPr/>
        </p:nvSpPr>
        <p:spPr>
          <a:xfrm>
            <a:off x="5475288" y="504825"/>
            <a:ext cx="3747135" cy="11988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p>
            <a:pPr algn="ctr"/>
            <a:r>
              <a:rPr lang="en-US" altLang="zh-CN" sz="7200" b="1">
                <a:solidFill>
                  <a:srgbClr val="FF8D1D"/>
                </a:solidFill>
                <a:effectLst/>
              </a:rPr>
              <a:t>Ôn bài cũ</a:t>
            </a:r>
            <a:endParaRPr lang="en-US" altLang="zh-CN" sz="7200" b="1">
              <a:solidFill>
                <a:srgbClr val="FF8D1D"/>
              </a:solidFill>
              <a:effectLst/>
            </a:endParaRPr>
          </a:p>
        </p:txBody>
      </p:sp>
      <p:sp>
        <p:nvSpPr>
          <p:cNvPr id="20487" name="Rectangles 20486"/>
          <p:cNvSpPr/>
          <p:nvPr/>
        </p:nvSpPr>
        <p:spPr>
          <a:xfrm>
            <a:off x="4594225" y="3298825"/>
            <a:ext cx="7597775" cy="1291590"/>
          </a:xfrm>
          <a:prstGeom prst="rect">
            <a:avLst/>
          </a:prstGeom>
          <a:noFill/>
          <a:ln w="9525">
            <a:noFill/>
          </a:ln>
        </p:spPr>
        <p:txBody>
          <a:bodyPr wrap="square">
            <a:spAutoFit/>
          </a:bodyPr>
          <a:p>
            <a:r>
              <a:rPr lang="en-US" altLang="x-none" sz="2600" b="1">
                <a:solidFill>
                  <a:srgbClr val="0000FF"/>
                </a:solidFill>
              </a:rPr>
              <a:t>2. </a:t>
            </a:r>
            <a:r>
              <a:rPr sz="2600" b="1" dirty="0">
                <a:solidFill>
                  <a:srgbClr val="0000FF"/>
                </a:solidFill>
              </a:rPr>
              <a:t>Em hãy xác định cặp quan hệ từ trong câu sau:</a:t>
            </a:r>
            <a:endParaRPr sz="2600" b="1" dirty="0">
              <a:solidFill>
                <a:srgbClr val="0000FF"/>
              </a:solidFill>
            </a:endParaRPr>
          </a:p>
          <a:p>
            <a:r>
              <a:rPr sz="2600" b="1" dirty="0">
                <a:solidFill>
                  <a:srgbClr val="FF00FF"/>
                </a:solidFill>
              </a:rPr>
              <a:t>Vì con người chặt phá rừng bừa bãi nên khí hậu bị biến đổi.</a:t>
            </a:r>
            <a:endParaRPr sz="2600" b="1" dirty="0">
              <a:solidFill>
                <a:srgbClr val="FF00FF"/>
              </a:solidFill>
            </a:endParaRPr>
          </a:p>
        </p:txBody>
      </p:sp>
      <p:sp>
        <p:nvSpPr>
          <p:cNvPr id="20489" name="Text Box 20488"/>
          <p:cNvSpPr txBox="1"/>
          <p:nvPr/>
        </p:nvSpPr>
        <p:spPr>
          <a:xfrm>
            <a:off x="4594225" y="2272030"/>
            <a:ext cx="6324600" cy="488950"/>
          </a:xfrm>
          <a:prstGeom prst="rect">
            <a:avLst/>
          </a:prstGeom>
          <a:noFill/>
          <a:ln w="9525">
            <a:noFill/>
          </a:ln>
        </p:spPr>
        <p:txBody>
          <a:bodyPr>
            <a:spAutoFit/>
          </a:bodyPr>
          <a:p>
            <a:pPr>
              <a:spcBef>
                <a:spcPct val="50000"/>
              </a:spcBef>
            </a:pPr>
            <a:r>
              <a:rPr lang="en-US" altLang="x-none" sz="2600" b="1">
                <a:solidFill>
                  <a:srgbClr val="0000FF"/>
                </a:solidFill>
              </a:rPr>
              <a:t>1. </a:t>
            </a:r>
            <a:r>
              <a:rPr lang="en-US" altLang="x-none" sz="2600" b="1" err="1">
                <a:solidFill>
                  <a:srgbClr val="0000FF"/>
                </a:solidFill>
              </a:rPr>
              <a:t>Thế</a:t>
            </a:r>
            <a:r>
              <a:rPr lang="en-US" altLang="x-none" sz="2600" b="1">
                <a:solidFill>
                  <a:srgbClr val="0000FF"/>
                </a:solidFill>
              </a:rPr>
              <a:t> </a:t>
            </a:r>
            <a:r>
              <a:rPr lang="en-US" altLang="x-none" sz="2600" b="1" err="1">
                <a:solidFill>
                  <a:srgbClr val="0000FF"/>
                </a:solidFill>
              </a:rPr>
              <a:t>nào</a:t>
            </a:r>
            <a:r>
              <a:rPr lang="en-US" altLang="x-none" sz="2600" b="1">
                <a:solidFill>
                  <a:srgbClr val="0000FF"/>
                </a:solidFill>
              </a:rPr>
              <a:t> </a:t>
            </a:r>
            <a:r>
              <a:rPr lang="en-US" altLang="x-none" sz="2600" b="1" err="1">
                <a:solidFill>
                  <a:srgbClr val="0000FF"/>
                </a:solidFill>
              </a:rPr>
              <a:t>là</a:t>
            </a:r>
            <a:r>
              <a:rPr lang="en-US" altLang="x-none" sz="2600" b="1">
                <a:solidFill>
                  <a:srgbClr val="0000FF"/>
                </a:solidFill>
              </a:rPr>
              <a:t> </a:t>
            </a:r>
            <a:r>
              <a:rPr lang="en-US" altLang="x-none" sz="2600" b="1" err="1">
                <a:solidFill>
                  <a:srgbClr val="0000FF"/>
                </a:solidFill>
              </a:rPr>
              <a:t>quan</a:t>
            </a:r>
            <a:r>
              <a:rPr lang="en-US" altLang="x-none" sz="2600" b="1">
                <a:solidFill>
                  <a:srgbClr val="0000FF"/>
                </a:solidFill>
              </a:rPr>
              <a:t> </a:t>
            </a:r>
            <a:r>
              <a:rPr lang="en-US" altLang="x-none" sz="2600" b="1" err="1">
                <a:solidFill>
                  <a:srgbClr val="0000FF"/>
                </a:solidFill>
              </a:rPr>
              <a:t>hệ</a:t>
            </a:r>
            <a:r>
              <a:rPr lang="en-US" altLang="x-none" sz="2600" b="1">
                <a:solidFill>
                  <a:srgbClr val="0000FF"/>
                </a:solidFill>
              </a:rPr>
              <a:t> </a:t>
            </a:r>
            <a:r>
              <a:rPr lang="en-US" altLang="x-none" sz="2600" b="1" err="1">
                <a:solidFill>
                  <a:srgbClr val="0000FF"/>
                </a:solidFill>
              </a:rPr>
              <a:t>từ</a:t>
            </a:r>
            <a:r>
              <a:rPr lang="en-US" altLang="x-none" sz="2600" b="1">
                <a:solidFill>
                  <a:srgbClr val="0000FF"/>
                </a:solidFill>
              </a:rPr>
              <a:t> ? </a:t>
            </a:r>
            <a:r>
              <a:rPr lang="en-US" altLang="x-none" sz="2600" b="1" err="1">
                <a:solidFill>
                  <a:srgbClr val="0000FF"/>
                </a:solidFill>
              </a:rPr>
              <a:t>Cho</a:t>
            </a:r>
            <a:r>
              <a:rPr lang="en-US" altLang="x-none" sz="2600" b="1">
                <a:solidFill>
                  <a:srgbClr val="0000FF"/>
                </a:solidFill>
              </a:rPr>
              <a:t> </a:t>
            </a:r>
            <a:r>
              <a:rPr lang="en-US" altLang="x-none" sz="2600" b="1" err="1">
                <a:solidFill>
                  <a:srgbClr val="0000FF"/>
                </a:solidFill>
              </a:rPr>
              <a:t>ví</a:t>
            </a:r>
            <a:r>
              <a:rPr lang="en-US" altLang="x-none" sz="2600" b="1">
                <a:solidFill>
                  <a:srgbClr val="0000FF"/>
                </a:solidFill>
              </a:rPr>
              <a:t> </a:t>
            </a:r>
            <a:r>
              <a:rPr lang="en-US" altLang="x-none" sz="2600" b="1" err="1">
                <a:solidFill>
                  <a:srgbClr val="0000FF"/>
                </a:solidFill>
              </a:rPr>
              <a:t>dụ</a:t>
            </a:r>
            <a:r>
              <a:rPr lang="en-US" altLang="x-none" sz="2600" b="1">
                <a:solidFill>
                  <a:srgbClr val="0000FF"/>
                </a:solidFill>
              </a:rPr>
              <a:t>? </a:t>
            </a:r>
            <a:endParaRPr sz="2600" b="1" dirty="0">
              <a:solidFill>
                <a:srgbClr val="0000FF"/>
              </a:solidFill>
            </a:endParaRPr>
          </a:p>
        </p:txBody>
      </p:sp>
      <p:sp>
        <p:nvSpPr>
          <p:cNvPr id="20497" name="Straight Connector 20496"/>
          <p:cNvSpPr/>
          <p:nvPr/>
        </p:nvSpPr>
        <p:spPr>
          <a:xfrm>
            <a:off x="4671695" y="4107815"/>
            <a:ext cx="381000" cy="0"/>
          </a:xfrm>
          <a:prstGeom prst="line">
            <a:avLst/>
          </a:prstGeom>
          <a:ln w="38100" cap="flat" cmpd="sng">
            <a:solidFill>
              <a:srgbClr val="0000FF"/>
            </a:solidFill>
            <a:prstDash val="solid"/>
            <a:headEnd type="none" w="med" len="med"/>
            <a:tailEnd type="none" w="med" len="med"/>
          </a:ln>
        </p:spPr>
      </p:sp>
      <p:sp>
        <p:nvSpPr>
          <p:cNvPr id="20498" name="Straight Connector 20497"/>
          <p:cNvSpPr/>
          <p:nvPr/>
        </p:nvSpPr>
        <p:spPr>
          <a:xfrm>
            <a:off x="9601200" y="4122420"/>
            <a:ext cx="609600" cy="0"/>
          </a:xfrm>
          <a:prstGeom prst="line">
            <a:avLst/>
          </a:prstGeom>
          <a:ln w="38100" cap="flat" cmpd="sng">
            <a:solidFill>
              <a:srgbClr val="0000FF"/>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box(in)">
                                      <p:cBhvr>
                                        <p:cTn id="7" dur="500"/>
                                        <p:tgtEl>
                                          <p:spTgt spid="204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7"/>
                                        </p:tgtEl>
                                        <p:attrNameLst>
                                          <p:attrName>style.visibility</p:attrName>
                                        </p:attrNameLst>
                                      </p:cBhvr>
                                      <p:to>
                                        <p:strVal val="visible"/>
                                      </p:to>
                                    </p:set>
                                    <p:anim calcmode="lin" valueType="num">
                                      <p:cBhvr additive="base">
                                        <p:cTn id="12" dur="500" fill="hold"/>
                                        <p:tgtEl>
                                          <p:spTgt spid="20487"/>
                                        </p:tgtEl>
                                        <p:attrNameLst>
                                          <p:attrName>ppt_x</p:attrName>
                                        </p:attrNameLst>
                                      </p:cBhvr>
                                      <p:tavLst>
                                        <p:tav tm="0">
                                          <p:val>
                                            <p:strVal val="#ppt_x"/>
                                          </p:val>
                                        </p:tav>
                                        <p:tav tm="100000">
                                          <p:val>
                                            <p:strVal val="#ppt_x"/>
                                          </p:val>
                                        </p:tav>
                                      </p:tavLst>
                                    </p:anim>
                                    <p:anim calcmode="lin" valueType="num">
                                      <p:cBhvr additive="base">
                                        <p:cTn id="13"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0498"/>
                                        </p:tgtEl>
                                        <p:attrNameLst>
                                          <p:attrName>style.visibility</p:attrName>
                                        </p:attrNameLst>
                                      </p:cBhvr>
                                      <p:to>
                                        <p:strVal val="visible"/>
                                      </p:to>
                                    </p:set>
                                    <p:animEffect transition="in" filter="box(in)">
                                      <p:cBhvr>
                                        <p:cTn id="18" dur="500"/>
                                        <p:tgtEl>
                                          <p:spTgt spid="20498"/>
                                        </p:tgtEl>
                                      </p:cBhvr>
                                    </p:animEffect>
                                  </p:childTnLst>
                                </p:cTn>
                              </p:par>
                              <p:par>
                                <p:cTn id="19" presetID="4" presetClass="entr" presetSubtype="16" fill="hold" nodeType="withEffect">
                                  <p:stCondLst>
                                    <p:cond delay="0"/>
                                  </p:stCondLst>
                                  <p:childTnLst>
                                    <p:set>
                                      <p:cBhvr>
                                        <p:cTn id="20" dur="1" fill="hold">
                                          <p:stCondLst>
                                            <p:cond delay="0"/>
                                          </p:stCondLst>
                                        </p:cTn>
                                        <p:tgtEl>
                                          <p:spTgt spid="20497"/>
                                        </p:tgtEl>
                                        <p:attrNameLst>
                                          <p:attrName>style.visibility</p:attrName>
                                        </p:attrNameLst>
                                      </p:cBhvr>
                                      <p:to>
                                        <p:strVal val="visible"/>
                                      </p:to>
                                    </p:set>
                                    <p:animEffect transition="in" filter="box(in)">
                                      <p:cBhvr>
                                        <p:cTn id="21" dur="5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 name="椭圆 2"/>
          <p:cNvSpPr/>
          <p:nvPr/>
        </p:nvSpPr>
        <p:spPr>
          <a:xfrm>
            <a:off x="3863975" y="1803400"/>
            <a:ext cx="4000500" cy="4000500"/>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4" name="新月形 4"/>
          <p:cNvSpPr>
            <a:spLocks noChangeArrowheads="1"/>
          </p:cNvSpPr>
          <p:nvPr/>
        </p:nvSpPr>
        <p:spPr bwMode="auto">
          <a:xfrm rot="20751297">
            <a:off x="4135438" y="2357438"/>
            <a:ext cx="1589088" cy="3178175"/>
          </a:xfrm>
          <a:prstGeom prst="moon">
            <a:avLst>
              <a:gd name="adj" fmla="val 15190"/>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 name="新月形 5"/>
          <p:cNvSpPr>
            <a:spLocks noChangeArrowheads="1"/>
          </p:cNvSpPr>
          <p:nvPr/>
        </p:nvSpPr>
        <p:spPr bwMode="auto">
          <a:xfrm rot="4551297">
            <a:off x="4948238" y="1322388"/>
            <a:ext cx="1589088" cy="3176588"/>
          </a:xfrm>
          <a:prstGeom prst="moon">
            <a:avLst>
              <a:gd name="adj" fmla="val 15190"/>
            </a:avLst>
          </a:pr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7" name="新月形 6"/>
          <p:cNvSpPr>
            <a:spLocks noChangeArrowheads="1"/>
          </p:cNvSpPr>
          <p:nvPr/>
        </p:nvSpPr>
        <p:spPr bwMode="auto">
          <a:xfrm rot="9951297">
            <a:off x="5984875" y="2136775"/>
            <a:ext cx="1589088" cy="3178175"/>
          </a:xfrm>
          <a:prstGeom prst="moon">
            <a:avLst>
              <a:gd name="adj" fmla="val 15190"/>
            </a:avLst>
          </a:pr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8" name="新月形 7"/>
          <p:cNvSpPr>
            <a:spLocks noChangeArrowheads="1"/>
          </p:cNvSpPr>
          <p:nvPr/>
        </p:nvSpPr>
        <p:spPr bwMode="auto">
          <a:xfrm rot="15351297">
            <a:off x="5184775" y="3160713"/>
            <a:ext cx="1589088" cy="3176588"/>
          </a:xfrm>
          <a:prstGeom prst="moon">
            <a:avLst>
              <a:gd name="adj" fmla="val 15190"/>
            </a:avLst>
          </a:pr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7415" name="TextBox 11"/>
          <p:cNvSpPr/>
          <p:nvPr/>
        </p:nvSpPr>
        <p:spPr>
          <a:xfrm flipH="1">
            <a:off x="4789488" y="3663950"/>
            <a:ext cx="2112962" cy="461963"/>
          </a:xfrm>
          <a:prstGeom prst="rect">
            <a:avLst/>
          </a:prstGeom>
          <a:noFill/>
          <a:ln w="9525">
            <a:noFill/>
          </a:ln>
        </p:spPr>
        <p:txBody>
          <a:bodyPr wrap="square" anchor="t">
            <a:spAutoFit/>
          </a:bodyPr>
          <a:p>
            <a:pPr algn="ctr">
              <a:buFont typeface="Arial" panose="020B0604020202020204" pitchFamily="34" charset="0"/>
            </a:pPr>
            <a:r>
              <a:rPr lang="en-US" altLang="zh-CN" sz="24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24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0" name="直接连接符 24"/>
          <p:cNvSpPr>
            <a:spLocks noChangeShapeType="1"/>
          </p:cNvSpPr>
          <p:nvPr/>
        </p:nvSpPr>
        <p:spPr bwMode="auto">
          <a:xfrm flipH="1">
            <a:off x="3236913" y="3200400"/>
            <a:ext cx="1049338"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00000"/>
              </a:solidFill>
              <a:effectLst/>
              <a:uLnTx/>
              <a:uFillTx/>
              <a:ea typeface="Microsoft YaHei" panose="020B0503020204020204" pitchFamily="34" charset="-122"/>
              <a:cs typeface="+mn-ea"/>
              <a:sym typeface="Arial" panose="020B0604020202020204" pitchFamily="34" charset="0"/>
            </a:endParaRPr>
          </a:p>
        </p:txBody>
      </p:sp>
      <p:sp>
        <p:nvSpPr>
          <p:cNvPr id="11" name="直接连接符 24"/>
          <p:cNvSpPr>
            <a:spLocks noChangeShapeType="1"/>
          </p:cNvSpPr>
          <p:nvPr/>
        </p:nvSpPr>
        <p:spPr bwMode="auto">
          <a:xfrm flipH="1">
            <a:off x="3983038" y="5343525"/>
            <a:ext cx="1033463"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00000"/>
              </a:solidFill>
              <a:effectLst/>
              <a:uLnTx/>
              <a:uFillTx/>
              <a:ea typeface="Microsoft YaHei" panose="020B0503020204020204" pitchFamily="34" charset="-122"/>
              <a:cs typeface="+mn-ea"/>
              <a:sym typeface="Arial" panose="020B0604020202020204" pitchFamily="34" charset="0"/>
            </a:endParaRPr>
          </a:p>
        </p:txBody>
      </p:sp>
      <p:sp>
        <p:nvSpPr>
          <p:cNvPr id="17418" name="TextBox 13"/>
          <p:cNvSpPr txBox="1"/>
          <p:nvPr/>
        </p:nvSpPr>
        <p:spPr>
          <a:xfrm>
            <a:off x="1066800" y="2886075"/>
            <a:ext cx="1952625" cy="247650"/>
          </a:xfrm>
          <a:prstGeom prst="rect">
            <a:avLst/>
          </a:prstGeom>
          <a:noFill/>
          <a:ln w="9525">
            <a:noFill/>
          </a:ln>
        </p:spPr>
        <p:txBody>
          <a:bodyPr wrap="square" lIns="0" tIns="0" rIns="0" bIns="0" anchor="t">
            <a:spAutoFit/>
          </a:bodyPr>
          <a:p>
            <a:pPr algn="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7419" name="TextBox 13"/>
          <p:cNvSpPr txBox="1"/>
          <p:nvPr/>
        </p:nvSpPr>
        <p:spPr>
          <a:xfrm>
            <a:off x="817563" y="3167063"/>
            <a:ext cx="2201862" cy="368300"/>
          </a:xfrm>
          <a:prstGeom prst="rect">
            <a:avLst/>
          </a:prstGeom>
          <a:noFill/>
          <a:ln w="9525">
            <a:noFill/>
          </a:ln>
        </p:spPr>
        <p:txBody>
          <a:bodyPr wrap="square" lIns="0" tIns="0" rIns="0" bIns="0" anchor="t">
            <a:spAutoFit/>
          </a:bodyPr>
          <a:p>
            <a:pPr algn="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7420" name="TextBox 13"/>
          <p:cNvSpPr txBox="1"/>
          <p:nvPr/>
        </p:nvSpPr>
        <p:spPr>
          <a:xfrm>
            <a:off x="7666038" y="1995488"/>
            <a:ext cx="1257300" cy="246062"/>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7421" name="TextBox 13"/>
          <p:cNvSpPr txBox="1"/>
          <p:nvPr/>
        </p:nvSpPr>
        <p:spPr>
          <a:xfrm>
            <a:off x="7666038" y="2278063"/>
            <a:ext cx="2384425" cy="36830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7422" name="TextBox 13"/>
          <p:cNvSpPr txBox="1"/>
          <p:nvPr/>
        </p:nvSpPr>
        <p:spPr>
          <a:xfrm>
            <a:off x="1817688" y="5097463"/>
            <a:ext cx="1952625" cy="246062"/>
          </a:xfrm>
          <a:prstGeom prst="rect">
            <a:avLst/>
          </a:prstGeom>
          <a:noFill/>
          <a:ln w="9525">
            <a:noFill/>
          </a:ln>
        </p:spPr>
        <p:txBody>
          <a:bodyPr wrap="square" lIns="0" tIns="0" rIns="0" bIns="0" anchor="t">
            <a:spAutoFit/>
          </a:bodyPr>
          <a:p>
            <a:pPr algn="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7423" name="TextBox 13"/>
          <p:cNvSpPr txBox="1"/>
          <p:nvPr/>
        </p:nvSpPr>
        <p:spPr>
          <a:xfrm>
            <a:off x="1366838" y="5349875"/>
            <a:ext cx="2439987" cy="368300"/>
          </a:xfrm>
          <a:prstGeom prst="rect">
            <a:avLst/>
          </a:prstGeom>
          <a:noFill/>
          <a:ln w="9525">
            <a:noFill/>
          </a:ln>
        </p:spPr>
        <p:txBody>
          <a:bodyPr wrap="square" lIns="0" tIns="0" rIns="0" bIns="0" anchor="t">
            <a:spAutoFit/>
          </a:bodyPr>
          <a:p>
            <a:pPr algn="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7424" name="TextBox 13"/>
          <p:cNvSpPr txBox="1"/>
          <p:nvPr/>
        </p:nvSpPr>
        <p:spPr>
          <a:xfrm>
            <a:off x="8599488" y="4241800"/>
            <a:ext cx="1952625" cy="246063"/>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7425" name="TextBox 13"/>
          <p:cNvSpPr txBox="1"/>
          <p:nvPr/>
        </p:nvSpPr>
        <p:spPr>
          <a:xfrm>
            <a:off x="8593138" y="4557713"/>
            <a:ext cx="2349500" cy="36830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0" name="直接连接符 24"/>
          <p:cNvSpPr>
            <a:spLocks noChangeShapeType="1"/>
          </p:cNvSpPr>
          <p:nvPr/>
        </p:nvSpPr>
        <p:spPr bwMode="auto">
          <a:xfrm flipH="1">
            <a:off x="6427788" y="2241550"/>
            <a:ext cx="1049338"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00000"/>
              </a:solidFill>
              <a:effectLst/>
              <a:uLnTx/>
              <a:uFillTx/>
              <a:ea typeface="Microsoft YaHei" panose="020B0503020204020204" pitchFamily="34" charset="-122"/>
              <a:cs typeface="+mn-ea"/>
              <a:sym typeface="Arial" panose="020B0604020202020204" pitchFamily="34" charset="0"/>
            </a:endParaRPr>
          </a:p>
        </p:txBody>
      </p:sp>
      <p:sp>
        <p:nvSpPr>
          <p:cNvPr id="21" name="直接连接符 24"/>
          <p:cNvSpPr>
            <a:spLocks noChangeShapeType="1"/>
          </p:cNvSpPr>
          <p:nvPr/>
        </p:nvSpPr>
        <p:spPr bwMode="auto">
          <a:xfrm flipH="1">
            <a:off x="7372350" y="4560888"/>
            <a:ext cx="1033463"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00000"/>
              </a:solidFill>
              <a:effectLst/>
              <a:uLnTx/>
              <a:uFillTx/>
              <a:ea typeface="Microsoft YaHei" panose="020B0503020204020204" pitchFamily="34" charset="-122"/>
              <a:cs typeface="+mn-ea"/>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8351838" y="4391025"/>
            <a:ext cx="841375" cy="841375"/>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6" name="椭圆 5"/>
          <p:cNvSpPr/>
          <p:nvPr/>
        </p:nvSpPr>
        <p:spPr>
          <a:xfrm>
            <a:off x="8923338" y="4132263"/>
            <a:ext cx="517525" cy="517525"/>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7" name="椭圆 6"/>
          <p:cNvSpPr/>
          <p:nvPr/>
        </p:nvSpPr>
        <p:spPr>
          <a:xfrm>
            <a:off x="8178800" y="3921125"/>
            <a:ext cx="346075" cy="346075"/>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2" name="椭圆 11"/>
          <p:cNvSpPr/>
          <p:nvPr/>
        </p:nvSpPr>
        <p:spPr>
          <a:xfrm>
            <a:off x="4205288" y="1533525"/>
            <a:ext cx="3748088" cy="3748088"/>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5" name="椭圆 4"/>
          <p:cNvSpPr/>
          <p:nvPr/>
        </p:nvSpPr>
        <p:spPr>
          <a:xfrm>
            <a:off x="7480300" y="4310063"/>
            <a:ext cx="601663" cy="603250"/>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3" name="椭圆 12"/>
          <p:cNvSpPr/>
          <p:nvPr/>
        </p:nvSpPr>
        <p:spPr>
          <a:xfrm>
            <a:off x="3606800" y="1685925"/>
            <a:ext cx="528638" cy="528638"/>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4" name="椭圆 13"/>
          <p:cNvSpPr/>
          <p:nvPr/>
        </p:nvSpPr>
        <p:spPr>
          <a:xfrm>
            <a:off x="3871913" y="2357438"/>
            <a:ext cx="247650" cy="249238"/>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5" name="椭圆 14"/>
          <p:cNvSpPr/>
          <p:nvPr/>
        </p:nvSpPr>
        <p:spPr>
          <a:xfrm>
            <a:off x="3381375" y="2170113"/>
            <a:ext cx="187325" cy="187325"/>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8441" name="文本框 15"/>
          <p:cNvSpPr txBox="1"/>
          <p:nvPr/>
        </p:nvSpPr>
        <p:spPr>
          <a:xfrm>
            <a:off x="4813300" y="2357438"/>
            <a:ext cx="2503488" cy="2308225"/>
          </a:xfrm>
          <a:prstGeom prst="rect">
            <a:avLst/>
          </a:prstGeom>
          <a:noFill/>
          <a:ln w="9525">
            <a:noFill/>
          </a:ln>
        </p:spPr>
        <p:txBody>
          <a:bodyPr anchor="t">
            <a:spAutoFit/>
          </a:bodyPr>
          <a:p>
            <a:pPr algn="ctr"/>
            <a:r>
              <a:rPr lang="en-US" altLang="zh-CN" sz="7200" dirty="0">
                <a:solidFill>
                  <a:schemeClr val="bg1"/>
                </a:solidFill>
                <a:ea typeface="SimSun" panose="02010600030101010101" pitchFamily="2" charset="-122"/>
                <a:cs typeface="Calibri" panose="020F0502020204030204" pitchFamily="34" charset="0"/>
              </a:rPr>
              <a:t>PART</a:t>
            </a:r>
            <a:endParaRPr lang="en-US" altLang="zh-CN" sz="7200" dirty="0">
              <a:solidFill>
                <a:schemeClr val="bg1"/>
              </a:solidFill>
              <a:ea typeface="SimSun" panose="02010600030101010101" pitchFamily="2" charset="-122"/>
              <a:cs typeface="Calibri" panose="020F0502020204030204" pitchFamily="34" charset="0"/>
            </a:endParaRPr>
          </a:p>
          <a:p>
            <a:pPr algn="ctr"/>
            <a:r>
              <a:rPr lang="en-US" altLang="zh-CN" sz="7200" dirty="0">
                <a:solidFill>
                  <a:schemeClr val="bg1"/>
                </a:solidFill>
                <a:ea typeface="SimSun" panose="02010600030101010101" pitchFamily="2" charset="-122"/>
                <a:cs typeface="Calibri" panose="020F0502020204030204" pitchFamily="34" charset="0"/>
              </a:rPr>
              <a:t>03</a:t>
            </a:r>
            <a:endParaRPr lang="zh-CN" altLang="en-US" sz="7200" dirty="0">
              <a:solidFill>
                <a:schemeClr val="bg1"/>
              </a:solidFill>
              <a:ea typeface="SimSun" panose="02010600030101010101" pitchFamily="2" charset="-122"/>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pic>
        <p:nvPicPr>
          <p:cNvPr id="19458" name="图片 2"/>
          <p:cNvPicPr>
            <a:picLocks noChangeAspect="1"/>
          </p:cNvPicPr>
          <p:nvPr/>
        </p:nvPicPr>
        <p:blipFill>
          <a:blip r:embed="rId1"/>
          <a:stretch>
            <a:fillRect/>
          </a:stretch>
        </p:blipFill>
        <p:spPr>
          <a:xfrm>
            <a:off x="1031875" y="1544638"/>
            <a:ext cx="4600575" cy="2546350"/>
          </a:xfrm>
          <a:prstGeom prst="rect">
            <a:avLst/>
          </a:prstGeom>
          <a:noFill/>
          <a:ln w="9525">
            <a:noFill/>
          </a:ln>
        </p:spPr>
      </p:pic>
      <p:sp>
        <p:nvSpPr>
          <p:cNvPr id="4" name="Rectangle 11"/>
          <p:cNvSpPr/>
          <p:nvPr/>
        </p:nvSpPr>
        <p:spPr>
          <a:xfrm>
            <a:off x="5502275" y="1544638"/>
            <a:ext cx="5651500" cy="2546350"/>
          </a:xfrm>
          <a:prstGeom prst="rect">
            <a:avLst/>
          </a:pr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endParaRPr>
          </a:p>
        </p:txBody>
      </p:sp>
      <p:sp>
        <p:nvSpPr>
          <p:cNvPr id="19460" name="矩形 4"/>
          <p:cNvSpPr/>
          <p:nvPr/>
        </p:nvSpPr>
        <p:spPr>
          <a:xfrm>
            <a:off x="6045200" y="2495550"/>
            <a:ext cx="4695825" cy="774700"/>
          </a:xfrm>
          <a:prstGeom prst="rect">
            <a:avLst/>
          </a:prstGeom>
          <a:noFill/>
          <a:ln w="9525">
            <a:noFill/>
          </a:ln>
        </p:spPr>
        <p:txBody>
          <a:bodyPr lIns="0" tIns="0" rIns="0" bIns="0" anchor="t">
            <a:spAutoFit/>
          </a:bodyPr>
          <a:p>
            <a:pPr defTabSz="1216025">
              <a:lnSpc>
                <a:spcPct val="120000"/>
              </a:lnSpc>
              <a:spcBef>
                <a:spcPct val="20000"/>
              </a:spcBef>
            </a:pPr>
            <a:r>
              <a:rPr lang="en-US" altLang="zh-CN" sz="1400" dirty="0">
                <a:solidFill>
                  <a:schemeClr val="bg1"/>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Add your words here</a:t>
            </a:r>
            <a:r>
              <a:rPr lang="zh-CN" altLang="en-US" sz="1400" dirty="0">
                <a:solidFill>
                  <a:schemeClr val="bg1"/>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chemeClr val="bg1"/>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r>
              <a:rPr lang="zh-CN" altLang="en-US" sz="1400" dirty="0">
                <a:solidFill>
                  <a:schemeClr val="bg1"/>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chemeClr val="bg1"/>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Please read the instructions and more work at the end of the manual template.</a:t>
            </a:r>
            <a:endParaRPr lang="en-US" altLang="zh-CN" sz="1400" dirty="0">
              <a:solidFill>
                <a:schemeClr val="bg1"/>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endParaRPr>
          </a:p>
        </p:txBody>
      </p:sp>
      <p:sp>
        <p:nvSpPr>
          <p:cNvPr id="19461" name="矩形 6"/>
          <p:cNvSpPr/>
          <p:nvPr/>
        </p:nvSpPr>
        <p:spPr>
          <a:xfrm>
            <a:off x="1031875" y="4476750"/>
            <a:ext cx="10121900" cy="515938"/>
          </a:xfrm>
          <a:prstGeom prst="rect">
            <a:avLst/>
          </a:prstGeom>
          <a:noFill/>
          <a:ln w="9525">
            <a:noFill/>
          </a:ln>
        </p:spPr>
        <p:txBody>
          <a:bodyPr lIns="0" tIns="0" rIns="0" bIns="0" anchor="t">
            <a:spAutoFit/>
          </a:bodyPr>
          <a:p>
            <a:pPr defTabSz="1216025">
              <a:lnSpc>
                <a:spcPct val="120000"/>
              </a:lnSpc>
              <a:spcBef>
                <a:spcPct val="20000"/>
              </a:spcBef>
            </a:pP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Add your words here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Please read the instructions and more work at the end of the manual template.</a:t>
            </a:r>
            <a:endPar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endParaRPr>
          </a:p>
        </p:txBody>
      </p:sp>
      <p:sp>
        <p:nvSpPr>
          <p:cNvPr id="19462" name="矩形 7"/>
          <p:cNvSpPr/>
          <p:nvPr/>
        </p:nvSpPr>
        <p:spPr>
          <a:xfrm>
            <a:off x="1031875" y="5156200"/>
            <a:ext cx="10121900" cy="515938"/>
          </a:xfrm>
          <a:prstGeom prst="rect">
            <a:avLst/>
          </a:prstGeom>
          <a:noFill/>
          <a:ln w="9525">
            <a:noFill/>
          </a:ln>
        </p:spPr>
        <p:txBody>
          <a:bodyPr lIns="0" tIns="0" rIns="0" bIns="0" anchor="t">
            <a:spAutoFit/>
          </a:bodyPr>
          <a:p>
            <a:pPr defTabSz="1216025">
              <a:lnSpc>
                <a:spcPct val="120000"/>
              </a:lnSpc>
              <a:spcBef>
                <a:spcPct val="20000"/>
              </a:spcBef>
            </a:pP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Add your words here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Please read the instructions and more work at the end of the manual template.</a:t>
            </a:r>
            <a:endPar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 name="모서리가 둥근 직사각형 20"/>
          <p:cNvSpPr/>
          <p:nvPr/>
        </p:nvSpPr>
        <p:spPr>
          <a:xfrm>
            <a:off x="6215063" y="3849688"/>
            <a:ext cx="3838575" cy="1720850"/>
          </a:xfrm>
          <a:prstGeom prst="roundRect">
            <a:avLst>
              <a:gd name="adj" fmla="val 10016"/>
            </a:avLst>
          </a:pr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4" name="모서리가 둥근 직사각형 17"/>
          <p:cNvSpPr/>
          <p:nvPr/>
        </p:nvSpPr>
        <p:spPr>
          <a:xfrm>
            <a:off x="2238375" y="1990725"/>
            <a:ext cx="3840163" cy="1720850"/>
          </a:xfrm>
          <a:prstGeom prst="roundRect">
            <a:avLst>
              <a:gd name="adj" fmla="val 7355"/>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rPr>
              <a:t> </a:t>
            </a:r>
            <a:endParaRPr kumimoji="0" lang="ko-KR"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 name="모서리가 둥근 직사각형 18"/>
          <p:cNvSpPr/>
          <p:nvPr/>
        </p:nvSpPr>
        <p:spPr>
          <a:xfrm>
            <a:off x="6215063" y="1990725"/>
            <a:ext cx="3838575" cy="1720850"/>
          </a:xfrm>
          <a:prstGeom prst="roundRect">
            <a:avLst>
              <a:gd name="adj" fmla="val 5360"/>
            </a:avLst>
          </a:pr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7" name="모서리가 둥근 직사각형 19"/>
          <p:cNvSpPr/>
          <p:nvPr/>
        </p:nvSpPr>
        <p:spPr>
          <a:xfrm>
            <a:off x="2238375" y="3849688"/>
            <a:ext cx="3840163" cy="1720850"/>
          </a:xfrm>
          <a:prstGeom prst="roundRect">
            <a:avLst>
              <a:gd name="adj" fmla="val 6690"/>
            </a:avLst>
          </a:pr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8" name="椭圆 7"/>
          <p:cNvSpPr/>
          <p:nvPr/>
        </p:nvSpPr>
        <p:spPr>
          <a:xfrm>
            <a:off x="4864100" y="2366963"/>
            <a:ext cx="2581275" cy="258286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9" name="모서리가 둥근 직사각형 21"/>
          <p:cNvSpPr/>
          <p:nvPr/>
        </p:nvSpPr>
        <p:spPr>
          <a:xfrm>
            <a:off x="2301875" y="1803400"/>
            <a:ext cx="3689350" cy="1908175"/>
          </a:xfrm>
          <a:prstGeom prst="roundRect">
            <a:avLst>
              <a:gd name="adj" fmla="val 16667"/>
            </a:avLst>
          </a:prstGeom>
        </p:spPr>
        <p:txBody>
          <a:bodyPr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smtClean="0">
              <a:ln>
                <a:noFill/>
              </a:ln>
              <a:solidFill>
                <a:prstClr val="white"/>
              </a:solidFill>
              <a:effectLst/>
              <a:uLnTx/>
              <a:uFillTx/>
              <a:latin typeface="Calibri" panose="020F0502020204030204" pitchFamily="34" charset="0"/>
              <a:ea typeface="+mn-ea"/>
              <a:cs typeface="+mn-ea"/>
              <a:sym typeface="Arial" panose="020B0604020202020204" pitchFamily="34" charset="0"/>
            </a:endParaRPr>
          </a:p>
        </p:txBody>
      </p:sp>
      <p:sp>
        <p:nvSpPr>
          <p:cNvPr id="10" name="모서리가 둥근 직사각형 22"/>
          <p:cNvSpPr/>
          <p:nvPr/>
        </p:nvSpPr>
        <p:spPr>
          <a:xfrm>
            <a:off x="6403975" y="1803400"/>
            <a:ext cx="3689350" cy="1908175"/>
          </a:xfrm>
          <a:prstGeom prst="roundRect">
            <a:avLst>
              <a:gd name="adj" fmla="val 16667"/>
            </a:avLst>
          </a:prstGeom>
        </p:spPr>
        <p:txBody>
          <a:bodyPr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smtClean="0">
              <a:ln>
                <a:noFill/>
              </a:ln>
              <a:solidFill>
                <a:prstClr val="white"/>
              </a:solidFill>
              <a:effectLst/>
              <a:uLnTx/>
              <a:uFillTx/>
              <a:latin typeface="Calibri" panose="020F0502020204030204" pitchFamily="34" charset="0"/>
              <a:ea typeface="+mn-ea"/>
              <a:cs typeface="+mn-ea"/>
              <a:sym typeface="Arial" panose="020B0604020202020204" pitchFamily="34" charset="0"/>
            </a:endParaRPr>
          </a:p>
        </p:txBody>
      </p:sp>
      <p:sp>
        <p:nvSpPr>
          <p:cNvPr id="11" name="모서리가 둥근 직사각형 23"/>
          <p:cNvSpPr/>
          <p:nvPr/>
        </p:nvSpPr>
        <p:spPr>
          <a:xfrm>
            <a:off x="2301875" y="3892550"/>
            <a:ext cx="3689350" cy="1908175"/>
          </a:xfrm>
          <a:prstGeom prst="roundRect">
            <a:avLst>
              <a:gd name="adj" fmla="val 16667"/>
            </a:avLst>
          </a:prstGeom>
        </p:spPr>
        <p:txBody>
          <a:bodyPr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smtClean="0">
              <a:ln>
                <a:noFill/>
              </a:ln>
              <a:solidFill>
                <a:prstClr val="white"/>
              </a:solidFill>
              <a:effectLst/>
              <a:uLnTx/>
              <a:uFillTx/>
              <a:latin typeface="Calibri" panose="020F0502020204030204" pitchFamily="34" charset="0"/>
              <a:ea typeface="+mn-ea"/>
              <a:cs typeface="+mn-ea"/>
              <a:sym typeface="Arial" panose="020B0604020202020204" pitchFamily="34" charset="0"/>
            </a:endParaRPr>
          </a:p>
        </p:txBody>
      </p:sp>
      <p:sp>
        <p:nvSpPr>
          <p:cNvPr id="12" name="모서리가 둥근 직사각형 24"/>
          <p:cNvSpPr/>
          <p:nvPr/>
        </p:nvSpPr>
        <p:spPr>
          <a:xfrm>
            <a:off x="6403975" y="3892550"/>
            <a:ext cx="3689350" cy="1908175"/>
          </a:xfrm>
          <a:prstGeom prst="roundRect">
            <a:avLst>
              <a:gd name="adj" fmla="val 16667"/>
            </a:avLst>
          </a:prstGeom>
        </p:spPr>
        <p:txBody>
          <a:bodyPr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smtClean="0">
              <a:ln>
                <a:noFill/>
              </a:ln>
              <a:solidFill>
                <a:prstClr val="white"/>
              </a:solidFill>
              <a:effectLst/>
              <a:uLnTx/>
              <a:uFillTx/>
              <a:latin typeface="Calibri" panose="020F0502020204030204" pitchFamily="34" charset="0"/>
              <a:ea typeface="+mn-ea"/>
              <a:cs typeface="+mn-ea"/>
              <a:sym typeface="Arial" panose="020B0604020202020204" pitchFamily="34" charset="0"/>
            </a:endParaRPr>
          </a:p>
        </p:txBody>
      </p:sp>
      <p:sp>
        <p:nvSpPr>
          <p:cNvPr id="13" name="타원 25@|1FFC:0|FBC:0|LFC:16777215|LBC:16777215"/>
          <p:cNvSpPr/>
          <p:nvPr/>
        </p:nvSpPr>
        <p:spPr>
          <a:xfrm>
            <a:off x="5056188" y="2565400"/>
            <a:ext cx="2239963" cy="223996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4" name="원호 27@|1FFC:0|FBC:0|LFC:12566463|LBC:16777215"/>
          <p:cNvSpPr/>
          <p:nvPr/>
        </p:nvSpPr>
        <p:spPr>
          <a:xfrm>
            <a:off x="5281613" y="2776538"/>
            <a:ext cx="1806575" cy="1808163"/>
          </a:xfrm>
          <a:prstGeom prst="arc">
            <a:avLst>
              <a:gd name="adj1" fmla="val 16200000"/>
              <a:gd name="adj2" fmla="val 12086864"/>
            </a:avLst>
          </a:prstGeom>
          <a:noFill/>
          <a:ln w="63500" cap="flat" cmpd="sng" algn="ctr">
            <a:solidFill>
              <a:srgbClr val="FFBF53"/>
            </a:solidFill>
            <a:prstDash val="solid"/>
            <a:tailEnd type="triangle" w="lg" len="lg"/>
          </a:ln>
          <a:effectLst/>
        </p:spPr>
        <p:txBody>
          <a:bodyPr anchor="ct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ko-KR" altLang="en-US" sz="1800" b="0" i="0" u="none" strike="noStrike" kern="0" cap="none" spc="0" normalizeH="0" baseline="0" noProof="0" smtClean="0">
              <a:ln>
                <a:noFill/>
              </a:ln>
              <a:solidFill>
                <a:prstClr val="white"/>
              </a:solidFill>
              <a:effectLst/>
              <a:uLnTx/>
              <a:uFillTx/>
              <a:latin typeface="Calibri" panose="020F0502020204030204" pitchFamily="34" charset="0"/>
              <a:ea typeface="+mn-ea"/>
              <a:cs typeface="+mn-ea"/>
              <a:sym typeface="Arial" panose="020B0604020202020204" pitchFamily="34" charset="0"/>
            </a:endParaRPr>
          </a:p>
        </p:txBody>
      </p:sp>
      <p:sp>
        <p:nvSpPr>
          <p:cNvPr id="15" name="Freeform 252"/>
          <p:cNvSpPr>
            <a:spLocks noEditPoints="1"/>
          </p:cNvSpPr>
          <p:nvPr/>
        </p:nvSpPr>
        <p:spPr bwMode="auto">
          <a:xfrm>
            <a:off x="5643563" y="3221038"/>
            <a:ext cx="1036638" cy="982663"/>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FFBF5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Microsoft YaHei" panose="020B0503020204020204" pitchFamily="34" charset="-122"/>
              <a:cs typeface="+mn-ea"/>
              <a:sym typeface="Arial" panose="020B0604020202020204" pitchFamily="34" charset="0"/>
            </a:endParaRPr>
          </a:p>
        </p:txBody>
      </p:sp>
      <p:sp>
        <p:nvSpPr>
          <p:cNvPr id="16" name="TextBox 13"/>
          <p:cNvSpPr txBox="1"/>
          <p:nvPr/>
        </p:nvSpPr>
        <p:spPr>
          <a:xfrm>
            <a:off x="2630488" y="2486025"/>
            <a:ext cx="1954212" cy="246063"/>
          </a:xfrm>
          <a:prstGeom prst="rect">
            <a:avLst/>
          </a:prstGeom>
          <a:noFill/>
          <a:ln w="9525">
            <a:noFill/>
          </a:ln>
        </p:spPr>
        <p:txBody>
          <a:bodyPr lIns="0" tIns="0" rIns="0" bIns="0" anchor="t">
            <a:spAutoFit/>
          </a:bodyPr>
          <a:p>
            <a:pP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7" name="TextBox 13"/>
          <p:cNvSpPr txBox="1"/>
          <p:nvPr/>
        </p:nvSpPr>
        <p:spPr>
          <a:xfrm>
            <a:off x="2635250" y="2800350"/>
            <a:ext cx="2333625" cy="368300"/>
          </a:xfrm>
          <a:prstGeom prst="rect">
            <a:avLst/>
          </a:prstGeom>
          <a:noFill/>
          <a:ln w="9525">
            <a:noFill/>
          </a:ln>
        </p:spPr>
        <p:txBody>
          <a:bodyPr lIns="0" tIns="0" rIns="0" bIns="0" anchor="t">
            <a:spAutoFit/>
          </a:bodyPr>
          <a:p>
            <a:pPr defTabSz="1216025">
              <a:spcBef>
                <a:spcPct val="20000"/>
              </a:spcBef>
            </a:pPr>
            <a:r>
              <a:rPr lang="en-US" altLang="zh-CN" sz="1200" dirty="0">
                <a:solidFill>
                  <a:schemeClr val="bg1"/>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8" name="TextBox 13"/>
          <p:cNvSpPr txBox="1"/>
          <p:nvPr/>
        </p:nvSpPr>
        <p:spPr>
          <a:xfrm>
            <a:off x="2630488" y="4394200"/>
            <a:ext cx="1954212" cy="247650"/>
          </a:xfrm>
          <a:prstGeom prst="rect">
            <a:avLst/>
          </a:prstGeom>
          <a:noFill/>
          <a:ln w="9525">
            <a:noFill/>
          </a:ln>
        </p:spPr>
        <p:txBody>
          <a:bodyPr lIns="0" tIns="0" rIns="0" bIns="0" anchor="t">
            <a:spAutoFit/>
          </a:bodyPr>
          <a:p>
            <a:pP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9" name="TextBox 13"/>
          <p:cNvSpPr txBox="1"/>
          <p:nvPr/>
        </p:nvSpPr>
        <p:spPr>
          <a:xfrm>
            <a:off x="2635250" y="4710113"/>
            <a:ext cx="2333625" cy="368300"/>
          </a:xfrm>
          <a:prstGeom prst="rect">
            <a:avLst/>
          </a:prstGeom>
          <a:noFill/>
          <a:ln w="9525">
            <a:noFill/>
          </a:ln>
        </p:spPr>
        <p:txBody>
          <a:bodyPr lIns="0" tIns="0" rIns="0" bIns="0" anchor="t">
            <a:spAutoFit/>
          </a:bodyPr>
          <a:p>
            <a:pPr defTabSz="1216025">
              <a:spcBef>
                <a:spcPct val="20000"/>
              </a:spcBef>
            </a:pPr>
            <a:r>
              <a:rPr lang="en-US" altLang="zh-CN" sz="1200" dirty="0">
                <a:solidFill>
                  <a:schemeClr val="bg1"/>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chemeClr val="bg1"/>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0" name="TextBox 13"/>
          <p:cNvSpPr txBox="1"/>
          <p:nvPr/>
        </p:nvSpPr>
        <p:spPr>
          <a:xfrm>
            <a:off x="7405688" y="2486025"/>
            <a:ext cx="1952625" cy="246063"/>
          </a:xfrm>
          <a:prstGeom prst="rect">
            <a:avLst/>
          </a:prstGeom>
          <a:noFill/>
          <a:ln w="9525">
            <a:noFill/>
          </a:ln>
        </p:spPr>
        <p:txBody>
          <a:bodyPr lIns="0" tIns="0" rIns="0" bIns="0" anchor="t">
            <a:spAutoFit/>
          </a:bodyPr>
          <a:p>
            <a:pP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1" name="TextBox 13"/>
          <p:cNvSpPr txBox="1"/>
          <p:nvPr/>
        </p:nvSpPr>
        <p:spPr>
          <a:xfrm>
            <a:off x="7408863" y="2800350"/>
            <a:ext cx="2333625" cy="368300"/>
          </a:xfrm>
          <a:prstGeom prst="rect">
            <a:avLst/>
          </a:prstGeom>
          <a:noFill/>
          <a:ln w="9525">
            <a:noFill/>
          </a:ln>
        </p:spPr>
        <p:txBody>
          <a:bodyPr lIns="0" tIns="0" rIns="0" bIns="0" anchor="t">
            <a:spAutoFit/>
          </a:bodyPr>
          <a:p>
            <a:pPr defTabSz="1216025">
              <a:spcBef>
                <a:spcPct val="20000"/>
              </a:spcBef>
            </a:pPr>
            <a:r>
              <a:rPr lang="en-US" altLang="zh-CN" sz="1200" dirty="0">
                <a:solidFill>
                  <a:schemeClr val="bg1"/>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2" name="TextBox 13"/>
          <p:cNvSpPr txBox="1"/>
          <p:nvPr/>
        </p:nvSpPr>
        <p:spPr>
          <a:xfrm>
            <a:off x="7405688" y="4338638"/>
            <a:ext cx="1952625" cy="246062"/>
          </a:xfrm>
          <a:prstGeom prst="rect">
            <a:avLst/>
          </a:prstGeom>
          <a:noFill/>
          <a:ln w="9525">
            <a:noFill/>
          </a:ln>
        </p:spPr>
        <p:txBody>
          <a:bodyPr lIns="0" tIns="0" rIns="0" bIns="0" anchor="t">
            <a:spAutoFit/>
          </a:bodyPr>
          <a:p>
            <a:pP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 name="TextBox 13"/>
          <p:cNvSpPr txBox="1"/>
          <p:nvPr/>
        </p:nvSpPr>
        <p:spPr>
          <a:xfrm>
            <a:off x="7423150" y="4652963"/>
            <a:ext cx="2333625" cy="368300"/>
          </a:xfrm>
          <a:prstGeom prst="rect">
            <a:avLst/>
          </a:prstGeom>
          <a:noFill/>
          <a:ln w="9525">
            <a:noFill/>
          </a:ln>
        </p:spPr>
        <p:txBody>
          <a:bodyPr lIns="0" tIns="0" rIns="0" bIns="0" anchor="t">
            <a:spAutoFit/>
          </a:bodyPr>
          <a:p>
            <a:pPr defTabSz="1216025">
              <a:spcBef>
                <a:spcPct val="20000"/>
              </a:spcBef>
            </a:pPr>
            <a:r>
              <a:rPr lang="en-US" altLang="zh-CN" sz="1200" dirty="0">
                <a:solidFill>
                  <a:schemeClr val="bg1"/>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 name="AutoShape 3"/>
          <p:cNvSpPr>
            <a:spLocks noChangeArrowheads="1"/>
          </p:cNvSpPr>
          <p:nvPr/>
        </p:nvSpPr>
        <p:spPr bwMode="auto">
          <a:xfrm>
            <a:off x="5310188" y="2252663"/>
            <a:ext cx="1584325" cy="1800225"/>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4" name="AutoShape 4"/>
          <p:cNvSpPr>
            <a:spLocks noChangeArrowheads="1"/>
          </p:cNvSpPr>
          <p:nvPr/>
        </p:nvSpPr>
        <p:spPr bwMode="auto">
          <a:xfrm flipH="1" flipV="1">
            <a:off x="5103813" y="3549650"/>
            <a:ext cx="1584325" cy="1800225"/>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 name="TextBox 13"/>
          <p:cNvSpPr txBox="1"/>
          <p:nvPr/>
        </p:nvSpPr>
        <p:spPr>
          <a:xfrm>
            <a:off x="2678113" y="2649538"/>
            <a:ext cx="1952625" cy="247650"/>
          </a:xfrm>
          <a:prstGeom prst="rect">
            <a:avLst/>
          </a:prstGeom>
          <a:noFill/>
          <a:ln w="9525">
            <a:noFill/>
          </a:ln>
        </p:spPr>
        <p:txBody>
          <a:bodyPr lIns="0" tIns="0" rIns="0" bIns="0" anchor="t">
            <a:spAutoFit/>
          </a:bodyPr>
          <a:p>
            <a:pPr algn="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7" name="TextBox 13"/>
          <p:cNvSpPr txBox="1"/>
          <p:nvPr/>
        </p:nvSpPr>
        <p:spPr>
          <a:xfrm>
            <a:off x="7367588" y="3549650"/>
            <a:ext cx="1952625" cy="246063"/>
          </a:xfrm>
          <a:prstGeom prst="rect">
            <a:avLst/>
          </a:prstGeom>
          <a:noFill/>
          <a:ln w="9525">
            <a:noFill/>
          </a:ln>
        </p:spPr>
        <p:txBody>
          <a:bodyPr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1510" name="矩形 7"/>
          <p:cNvSpPr/>
          <p:nvPr/>
        </p:nvSpPr>
        <p:spPr>
          <a:xfrm>
            <a:off x="7367588" y="3836988"/>
            <a:ext cx="3770312" cy="1033462"/>
          </a:xfrm>
          <a:prstGeom prst="rect">
            <a:avLst/>
          </a:prstGeom>
          <a:noFill/>
          <a:ln w="9525">
            <a:noFill/>
          </a:ln>
        </p:spPr>
        <p:txBody>
          <a:bodyPr lIns="0" tIns="0" rIns="0" bIns="0" anchor="t">
            <a:spAutoFit/>
          </a:bodyPr>
          <a:p>
            <a:pPr defTabSz="1216025">
              <a:lnSpc>
                <a:spcPct val="120000"/>
              </a:lnSpc>
              <a:spcBef>
                <a:spcPct val="20000"/>
              </a:spcBef>
            </a:pP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Add your words here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Please read the instructions and more work at the end of the manual template.</a:t>
            </a:r>
            <a:endPar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endParaRPr>
          </a:p>
        </p:txBody>
      </p:sp>
      <p:sp>
        <p:nvSpPr>
          <p:cNvPr id="21511" name="矩形 8"/>
          <p:cNvSpPr/>
          <p:nvPr/>
        </p:nvSpPr>
        <p:spPr>
          <a:xfrm>
            <a:off x="755650" y="3017838"/>
            <a:ext cx="3903663" cy="1033462"/>
          </a:xfrm>
          <a:prstGeom prst="rect">
            <a:avLst/>
          </a:prstGeom>
          <a:noFill/>
          <a:ln w="9525">
            <a:noFill/>
          </a:ln>
        </p:spPr>
        <p:txBody>
          <a:bodyPr lIns="0" tIns="0" rIns="0" bIns="0" anchor="t">
            <a:spAutoFit/>
          </a:bodyPr>
          <a:p>
            <a:pPr algn="r" defTabSz="1216025">
              <a:lnSpc>
                <a:spcPct val="120000"/>
              </a:lnSpc>
              <a:spcBef>
                <a:spcPct val="20000"/>
              </a:spcBef>
            </a:pP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Add your words here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Please read the instructions and more work at the end of the manual template.</a:t>
            </a:r>
            <a:endPar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pic>
        <p:nvPicPr>
          <p:cNvPr id="22530" name="图片 2"/>
          <p:cNvPicPr>
            <a:picLocks noChangeAspect="1"/>
          </p:cNvPicPr>
          <p:nvPr/>
        </p:nvPicPr>
        <p:blipFill>
          <a:blip r:embed="rId1"/>
          <a:srcRect l="8034"/>
          <a:stretch>
            <a:fillRect/>
          </a:stretch>
        </p:blipFill>
        <p:spPr>
          <a:xfrm>
            <a:off x="5203825" y="1905000"/>
            <a:ext cx="6364288" cy="4270375"/>
          </a:xfrm>
          <a:prstGeom prst="rect">
            <a:avLst/>
          </a:prstGeom>
          <a:noFill/>
          <a:ln w="9525">
            <a:noFill/>
          </a:ln>
        </p:spPr>
      </p:pic>
      <p:sp>
        <p:nvSpPr>
          <p:cNvPr id="5" name="Oval 19"/>
          <p:cNvSpPr/>
          <p:nvPr/>
        </p:nvSpPr>
        <p:spPr>
          <a:xfrm>
            <a:off x="865188" y="5484813"/>
            <a:ext cx="711200" cy="715963"/>
          </a:xfrm>
          <a:prstGeom prst="ellipse">
            <a:avLst/>
          </a:pr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endParaRPr>
          </a:p>
        </p:txBody>
      </p:sp>
      <p:grpSp>
        <p:nvGrpSpPr>
          <p:cNvPr id="7" name="Group 23"/>
          <p:cNvGrpSpPr/>
          <p:nvPr/>
        </p:nvGrpSpPr>
        <p:grpSpPr>
          <a:xfrm>
            <a:off x="1049254" y="5673030"/>
            <a:ext cx="397634" cy="339439"/>
            <a:chOff x="3440113" y="1050925"/>
            <a:chExt cx="390525" cy="333376"/>
          </a:xfrm>
          <a:solidFill>
            <a:schemeClr val="bg1"/>
          </a:solidFill>
        </p:grpSpPr>
        <p:sp>
          <p:nvSpPr>
            <p:cNvPr id="8"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9"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10"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11"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12"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13"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grpSp>
      <p:sp>
        <p:nvSpPr>
          <p:cNvPr id="14" name="Oval 16"/>
          <p:cNvSpPr/>
          <p:nvPr/>
        </p:nvSpPr>
        <p:spPr>
          <a:xfrm>
            <a:off x="865188" y="4427538"/>
            <a:ext cx="711200" cy="715963"/>
          </a:xfrm>
          <a:prstGeom prst="ellipse">
            <a:avLst/>
          </a:pr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endParaRPr>
          </a:p>
        </p:txBody>
      </p:sp>
      <p:grpSp>
        <p:nvGrpSpPr>
          <p:cNvPr id="15" name="Group 34"/>
          <p:cNvGrpSpPr/>
          <p:nvPr/>
        </p:nvGrpSpPr>
        <p:grpSpPr>
          <a:xfrm>
            <a:off x="1042346" y="4589322"/>
            <a:ext cx="369512" cy="371876"/>
            <a:chOff x="3886200" y="3605213"/>
            <a:chExt cx="1243013" cy="1250950"/>
          </a:xfrm>
          <a:solidFill>
            <a:schemeClr val="bg1"/>
          </a:solidFill>
        </p:grpSpPr>
        <p:sp>
          <p:nvSpPr>
            <p:cNvPr id="16" name="Freeform 38"/>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17" name="Freeform 39"/>
            <p:cNvSpPr>
              <a:spLocks noEditPoints="1"/>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18" name="Freeform 40"/>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19"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20"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21"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22"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23"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24"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25"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26"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27"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28"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29"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grpSp>
      <p:sp>
        <p:nvSpPr>
          <p:cNvPr id="30" name="Oval 10"/>
          <p:cNvSpPr/>
          <p:nvPr/>
        </p:nvSpPr>
        <p:spPr>
          <a:xfrm>
            <a:off x="865188" y="3370263"/>
            <a:ext cx="711200" cy="715963"/>
          </a:xfrm>
          <a:prstGeom prst="ellipse">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endParaRPr>
          </a:p>
        </p:txBody>
      </p:sp>
      <p:grpSp>
        <p:nvGrpSpPr>
          <p:cNvPr id="31" name="Group 82"/>
          <p:cNvGrpSpPr/>
          <p:nvPr/>
        </p:nvGrpSpPr>
        <p:grpSpPr>
          <a:xfrm>
            <a:off x="1060072" y="3534490"/>
            <a:ext cx="366178" cy="377109"/>
            <a:chOff x="3681413" y="3632200"/>
            <a:chExt cx="638175" cy="657225"/>
          </a:xfrm>
          <a:solidFill>
            <a:schemeClr val="bg1"/>
          </a:solidFill>
        </p:grpSpPr>
        <p:sp>
          <p:nvSpPr>
            <p:cNvPr id="32" name="Freeform 14"/>
            <p:cNvSpPr>
              <a:spLocks noEditPoints="1"/>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33" name="Freeform 15"/>
            <p:cNvSpPr>
              <a:spLocks noEditPoints="1"/>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34"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35"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36"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37"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38"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39" name="Rectangle 21"/>
            <p:cNvSpPr>
              <a:spLocks noChangeArrowheads="1"/>
            </p:cNvSpPr>
            <p:nvPr/>
          </p:nvSpPr>
          <p:spPr bwMode="auto">
            <a:xfrm>
              <a:off x="3681413" y="4222750"/>
              <a:ext cx="542925" cy="66675"/>
            </a:xfrm>
            <a:prstGeom prst="rect">
              <a:avLst/>
            </a:prstGeom>
            <a:grpFill/>
            <a:ln w="9525">
              <a:no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sp>
          <p:nvSpPr>
            <p:cNvPr id="40"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endParaRPr>
            </a:p>
          </p:txBody>
        </p:sp>
      </p:grpSp>
      <p:sp>
        <p:nvSpPr>
          <p:cNvPr id="22537" name="TextBox 13"/>
          <p:cNvSpPr txBox="1"/>
          <p:nvPr/>
        </p:nvSpPr>
        <p:spPr>
          <a:xfrm>
            <a:off x="1746250" y="3411538"/>
            <a:ext cx="1400175" cy="246062"/>
          </a:xfrm>
          <a:prstGeom prst="rect">
            <a:avLst/>
          </a:prstGeom>
          <a:noFill/>
          <a:ln w="9525">
            <a:noFill/>
          </a:ln>
        </p:spPr>
        <p:txBody>
          <a:bodyPr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2538" name="TextBox 13"/>
          <p:cNvSpPr txBox="1"/>
          <p:nvPr/>
        </p:nvSpPr>
        <p:spPr>
          <a:xfrm>
            <a:off x="1751013" y="3697288"/>
            <a:ext cx="2801937" cy="368300"/>
          </a:xfrm>
          <a:prstGeom prst="rect">
            <a:avLst/>
          </a:prstGeom>
          <a:noFill/>
          <a:ln w="9525">
            <a:noFill/>
          </a:ln>
        </p:spPr>
        <p:txBody>
          <a:bodyPr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2539" name="TextBox 13"/>
          <p:cNvSpPr txBox="1"/>
          <p:nvPr/>
        </p:nvSpPr>
        <p:spPr>
          <a:xfrm>
            <a:off x="1746250" y="4443413"/>
            <a:ext cx="1400175" cy="246062"/>
          </a:xfrm>
          <a:prstGeom prst="rect">
            <a:avLst/>
          </a:prstGeom>
          <a:noFill/>
          <a:ln w="9525">
            <a:noFill/>
          </a:ln>
        </p:spPr>
        <p:txBody>
          <a:bodyPr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2540" name="TextBox 13"/>
          <p:cNvSpPr txBox="1"/>
          <p:nvPr/>
        </p:nvSpPr>
        <p:spPr>
          <a:xfrm>
            <a:off x="1751013" y="4729163"/>
            <a:ext cx="2801937" cy="368300"/>
          </a:xfrm>
          <a:prstGeom prst="rect">
            <a:avLst/>
          </a:prstGeom>
          <a:noFill/>
          <a:ln w="9525">
            <a:noFill/>
          </a:ln>
        </p:spPr>
        <p:txBody>
          <a:bodyPr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2541" name="TextBox 13"/>
          <p:cNvSpPr txBox="1"/>
          <p:nvPr/>
        </p:nvSpPr>
        <p:spPr>
          <a:xfrm>
            <a:off x="1746250" y="5519738"/>
            <a:ext cx="1400175" cy="246062"/>
          </a:xfrm>
          <a:prstGeom prst="rect">
            <a:avLst/>
          </a:prstGeom>
          <a:noFill/>
          <a:ln w="9525">
            <a:noFill/>
          </a:ln>
        </p:spPr>
        <p:txBody>
          <a:bodyPr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2542" name="TextBox 13"/>
          <p:cNvSpPr txBox="1"/>
          <p:nvPr/>
        </p:nvSpPr>
        <p:spPr>
          <a:xfrm>
            <a:off x="1751013" y="5805488"/>
            <a:ext cx="2801937" cy="368300"/>
          </a:xfrm>
          <a:prstGeom prst="rect">
            <a:avLst/>
          </a:prstGeom>
          <a:noFill/>
          <a:ln w="9525">
            <a:noFill/>
          </a:ln>
        </p:spPr>
        <p:txBody>
          <a:bodyPr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 name="椭圆 2"/>
          <p:cNvSpPr/>
          <p:nvPr/>
        </p:nvSpPr>
        <p:spPr>
          <a:xfrm>
            <a:off x="6867525" y="1757363"/>
            <a:ext cx="4105275" cy="410686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cxnSp>
        <p:nvCxnSpPr>
          <p:cNvPr id="23555" name="Straight Connector 20"/>
          <p:cNvCxnSpPr/>
          <p:nvPr/>
        </p:nvCxnSpPr>
        <p:spPr>
          <a:xfrm flipH="1">
            <a:off x="4232275" y="2043113"/>
            <a:ext cx="4502150" cy="0"/>
          </a:xfrm>
          <a:prstGeom prst="line">
            <a:avLst/>
          </a:prstGeom>
          <a:ln w="12700" cap="flat" cmpd="sng">
            <a:solidFill>
              <a:srgbClr val="969696"/>
            </a:solidFill>
            <a:prstDash val="sysDash"/>
            <a:miter/>
            <a:headEnd type="none" w="med" len="med"/>
            <a:tailEnd type="none" w="lg" len="lg"/>
          </a:ln>
        </p:spPr>
      </p:cxnSp>
      <p:sp>
        <p:nvSpPr>
          <p:cNvPr id="5" name="Oval 22"/>
          <p:cNvSpPr/>
          <p:nvPr/>
        </p:nvSpPr>
        <p:spPr>
          <a:xfrm>
            <a:off x="3913188" y="1884363"/>
            <a:ext cx="319088" cy="319088"/>
          </a:xfrm>
          <a:prstGeom prst="ellipse">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cxnSp>
        <p:nvCxnSpPr>
          <p:cNvPr id="23557" name="Straight Connector 25"/>
          <p:cNvCxnSpPr/>
          <p:nvPr/>
        </p:nvCxnSpPr>
        <p:spPr>
          <a:xfrm flipH="1">
            <a:off x="5195888" y="2328863"/>
            <a:ext cx="3563937" cy="0"/>
          </a:xfrm>
          <a:prstGeom prst="line">
            <a:avLst/>
          </a:prstGeom>
          <a:ln w="12700" cap="flat" cmpd="sng">
            <a:solidFill>
              <a:srgbClr val="969696"/>
            </a:solidFill>
            <a:prstDash val="sysDash"/>
            <a:miter/>
            <a:headEnd type="none" w="med" len="med"/>
            <a:tailEnd type="none" w="lg" len="lg"/>
          </a:ln>
        </p:spPr>
      </p:cxnSp>
      <p:cxnSp>
        <p:nvCxnSpPr>
          <p:cNvPr id="23558" name="Elbow Connector 26"/>
          <p:cNvCxnSpPr/>
          <p:nvPr/>
        </p:nvCxnSpPr>
        <p:spPr>
          <a:xfrm rot="-10800000" flipV="1">
            <a:off x="4073525" y="2328863"/>
            <a:ext cx="1138238" cy="776287"/>
          </a:xfrm>
          <a:prstGeom prst="bentConnector3">
            <a:avLst>
              <a:gd name="adj1" fmla="val 50000"/>
            </a:avLst>
          </a:prstGeom>
          <a:ln w="12700" cap="flat" cmpd="sng">
            <a:solidFill>
              <a:srgbClr val="969696"/>
            </a:solidFill>
            <a:prstDash val="sysDash"/>
            <a:miter/>
            <a:headEnd type="none" w="med" len="med"/>
            <a:tailEnd type="none" w="med" len="med"/>
          </a:ln>
        </p:spPr>
      </p:cxnSp>
      <p:sp>
        <p:nvSpPr>
          <p:cNvPr id="9" name="Oval 28"/>
          <p:cNvSpPr/>
          <p:nvPr/>
        </p:nvSpPr>
        <p:spPr>
          <a:xfrm>
            <a:off x="3913188" y="2963863"/>
            <a:ext cx="319088" cy="319088"/>
          </a:xfrm>
          <a:prstGeom prst="ellipse">
            <a:avLst/>
          </a:pr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cxnSp>
        <p:nvCxnSpPr>
          <p:cNvPr id="23560" name="Straight Connector 31"/>
          <p:cNvCxnSpPr/>
          <p:nvPr/>
        </p:nvCxnSpPr>
        <p:spPr>
          <a:xfrm flipH="1">
            <a:off x="6188075" y="2622550"/>
            <a:ext cx="2571750" cy="0"/>
          </a:xfrm>
          <a:prstGeom prst="line">
            <a:avLst/>
          </a:prstGeom>
          <a:ln w="12700" cap="flat" cmpd="sng">
            <a:solidFill>
              <a:srgbClr val="969696"/>
            </a:solidFill>
            <a:prstDash val="sysDash"/>
            <a:miter/>
            <a:headEnd type="none" w="med" len="med"/>
            <a:tailEnd type="none" w="lg" len="lg"/>
          </a:ln>
        </p:spPr>
      </p:cxnSp>
      <p:cxnSp>
        <p:nvCxnSpPr>
          <p:cNvPr id="23561" name="Elbow Connector 32"/>
          <p:cNvCxnSpPr>
            <a:endCxn id="12" idx="6"/>
          </p:cNvCxnSpPr>
          <p:nvPr/>
        </p:nvCxnSpPr>
        <p:spPr>
          <a:xfrm rot="-10800000" flipV="1">
            <a:off x="4221163" y="2630488"/>
            <a:ext cx="1971675" cy="1571625"/>
          </a:xfrm>
          <a:prstGeom prst="bentConnector3">
            <a:avLst>
              <a:gd name="adj1" fmla="val 50000"/>
            </a:avLst>
          </a:prstGeom>
          <a:ln w="12700" cap="flat" cmpd="sng">
            <a:solidFill>
              <a:srgbClr val="969696"/>
            </a:solidFill>
            <a:prstDash val="sysDash"/>
            <a:miter/>
            <a:headEnd type="none" w="med" len="med"/>
            <a:tailEnd type="none" w="med" len="med"/>
          </a:ln>
        </p:spPr>
      </p:cxnSp>
      <p:sp>
        <p:nvSpPr>
          <p:cNvPr id="12" name="Oval 34"/>
          <p:cNvSpPr/>
          <p:nvPr/>
        </p:nvSpPr>
        <p:spPr>
          <a:xfrm>
            <a:off x="3902075" y="4043363"/>
            <a:ext cx="319088" cy="319088"/>
          </a:xfrm>
          <a:prstGeom prst="ellipse">
            <a:avLst/>
          </a:pr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cxnSp>
        <p:nvCxnSpPr>
          <p:cNvPr id="23563" name="Straight Connector 37"/>
          <p:cNvCxnSpPr>
            <a:endCxn id="12" idx="6"/>
          </p:cNvCxnSpPr>
          <p:nvPr/>
        </p:nvCxnSpPr>
        <p:spPr>
          <a:xfrm flipH="1">
            <a:off x="6919913" y="2908300"/>
            <a:ext cx="1839912" cy="0"/>
          </a:xfrm>
          <a:prstGeom prst="line">
            <a:avLst/>
          </a:prstGeom>
          <a:ln w="12700" cap="flat" cmpd="sng">
            <a:solidFill>
              <a:srgbClr val="969696"/>
            </a:solidFill>
            <a:prstDash val="sysDash"/>
            <a:miter/>
            <a:headEnd type="none" w="med" len="med"/>
            <a:tailEnd type="none" w="lg" len="lg"/>
          </a:ln>
        </p:spPr>
      </p:cxnSp>
      <p:cxnSp>
        <p:nvCxnSpPr>
          <p:cNvPr id="23564" name="Elbow Connector 38"/>
          <p:cNvCxnSpPr>
            <a:endCxn id="12" idx="6"/>
          </p:cNvCxnSpPr>
          <p:nvPr/>
        </p:nvCxnSpPr>
        <p:spPr>
          <a:xfrm rot="-10800000" flipV="1">
            <a:off x="4221163" y="2908300"/>
            <a:ext cx="2751137" cy="2365375"/>
          </a:xfrm>
          <a:prstGeom prst="bentConnector3">
            <a:avLst>
              <a:gd name="adj1" fmla="val 42977"/>
            </a:avLst>
          </a:prstGeom>
          <a:ln w="12700" cap="flat" cmpd="sng">
            <a:solidFill>
              <a:srgbClr val="969696"/>
            </a:solidFill>
            <a:prstDash val="sysDash"/>
            <a:miter/>
            <a:headEnd type="none" w="med" len="med"/>
            <a:tailEnd type="none" w="med" len="med"/>
          </a:ln>
        </p:spPr>
      </p:cxnSp>
      <p:sp>
        <p:nvSpPr>
          <p:cNvPr id="15" name="Oval 40"/>
          <p:cNvSpPr/>
          <p:nvPr/>
        </p:nvSpPr>
        <p:spPr>
          <a:xfrm>
            <a:off x="3902075" y="5124450"/>
            <a:ext cx="319088" cy="319088"/>
          </a:xfrm>
          <a:prstGeom prst="ellipse">
            <a:avLst/>
          </a:pr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6" name="Arc 8"/>
          <p:cNvSpPr/>
          <p:nvPr/>
        </p:nvSpPr>
        <p:spPr>
          <a:xfrm>
            <a:off x="7143750" y="2043113"/>
            <a:ext cx="3613150" cy="3613150"/>
          </a:xfrm>
          <a:prstGeom prst="arc">
            <a:avLst>
              <a:gd name="adj1" fmla="val 16178588"/>
              <a:gd name="adj2" fmla="val 3649785"/>
            </a:avLst>
          </a:pr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7" name="Arc 9"/>
          <p:cNvSpPr/>
          <p:nvPr/>
        </p:nvSpPr>
        <p:spPr>
          <a:xfrm>
            <a:off x="7427913" y="2328863"/>
            <a:ext cx="3011488" cy="3011488"/>
          </a:xfrm>
          <a:prstGeom prst="arc">
            <a:avLst>
              <a:gd name="adj1" fmla="val 16200006"/>
              <a:gd name="adj2" fmla="val 5273743"/>
            </a:avLst>
          </a:pr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8" name="Arc 10"/>
          <p:cNvSpPr/>
          <p:nvPr/>
        </p:nvSpPr>
        <p:spPr>
          <a:xfrm>
            <a:off x="7716838" y="2627313"/>
            <a:ext cx="2414588" cy="2414588"/>
          </a:xfrm>
          <a:prstGeom prst="arc">
            <a:avLst>
              <a:gd name="adj1" fmla="val 16200000"/>
              <a:gd name="adj2" fmla="val 7316301"/>
            </a:avLst>
          </a:pr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9" name="Arc 11"/>
          <p:cNvSpPr/>
          <p:nvPr/>
        </p:nvSpPr>
        <p:spPr>
          <a:xfrm>
            <a:off x="8013700" y="2936875"/>
            <a:ext cx="1814513" cy="1814513"/>
          </a:xfrm>
          <a:prstGeom prst="arc">
            <a:avLst>
              <a:gd name="adj1" fmla="val 16201532"/>
              <a:gd name="adj2" fmla="val 9499492"/>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23570" name="TextBox 12"/>
          <p:cNvSpPr txBox="1"/>
          <p:nvPr/>
        </p:nvSpPr>
        <p:spPr>
          <a:xfrm>
            <a:off x="9178925" y="5243513"/>
            <a:ext cx="646113" cy="368300"/>
          </a:xfrm>
          <a:prstGeom prst="rect">
            <a:avLst/>
          </a:prstGeom>
          <a:noFill/>
          <a:ln w="9525">
            <a:noFill/>
          </a:ln>
        </p:spPr>
        <p:txBody>
          <a:bodyPr wrap="none" anchor="t">
            <a:spAutoFit/>
          </a:bodyPr>
          <a:p>
            <a:pPr defTabSz="914400"/>
            <a:r>
              <a:rPr lang="en-US" altLang="zh-CN" b="1" dirty="0">
                <a:solidFill>
                  <a:srgbClr val="445469"/>
                </a:solidFill>
                <a:ea typeface="Microsoft YaHei" panose="020B0503020204020204" pitchFamily="34" charset="-122"/>
                <a:cs typeface="Calibri" panose="020F0502020204030204" pitchFamily="34" charset="0"/>
                <a:sym typeface="Arial" panose="020B0604020202020204" pitchFamily="34" charset="0"/>
              </a:rPr>
              <a:t>85%</a:t>
            </a:r>
            <a:endParaRPr lang="en-US" altLang="zh-CN"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571" name="TextBox 13"/>
          <p:cNvSpPr txBox="1"/>
          <p:nvPr/>
        </p:nvSpPr>
        <p:spPr>
          <a:xfrm>
            <a:off x="8304213" y="4997450"/>
            <a:ext cx="646112" cy="369888"/>
          </a:xfrm>
          <a:prstGeom prst="rect">
            <a:avLst/>
          </a:prstGeom>
          <a:noFill/>
          <a:ln w="9525">
            <a:noFill/>
          </a:ln>
        </p:spPr>
        <p:txBody>
          <a:bodyPr wrap="none" anchor="t">
            <a:spAutoFit/>
          </a:bodyPr>
          <a:p>
            <a:pPr defTabSz="914400"/>
            <a:r>
              <a:rPr lang="en-US" altLang="zh-CN" b="1" dirty="0">
                <a:solidFill>
                  <a:srgbClr val="445469"/>
                </a:solidFill>
                <a:ea typeface="Microsoft YaHei" panose="020B0503020204020204" pitchFamily="34" charset="-122"/>
                <a:cs typeface="Calibri" panose="020F0502020204030204" pitchFamily="34" charset="0"/>
                <a:sym typeface="Arial" panose="020B0604020202020204" pitchFamily="34" charset="0"/>
              </a:rPr>
              <a:t>63%</a:t>
            </a:r>
            <a:endParaRPr lang="en-US" altLang="zh-CN"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572" name="TextBox 14"/>
          <p:cNvSpPr txBox="1"/>
          <p:nvPr/>
        </p:nvSpPr>
        <p:spPr>
          <a:xfrm>
            <a:off x="7710488" y="4479925"/>
            <a:ext cx="646112" cy="369888"/>
          </a:xfrm>
          <a:prstGeom prst="rect">
            <a:avLst/>
          </a:prstGeom>
          <a:noFill/>
          <a:ln w="9525">
            <a:noFill/>
          </a:ln>
        </p:spPr>
        <p:txBody>
          <a:bodyPr wrap="none" anchor="t">
            <a:spAutoFit/>
          </a:bodyPr>
          <a:p>
            <a:pPr defTabSz="914400"/>
            <a:r>
              <a:rPr lang="en-US" altLang="zh-CN" b="1" dirty="0">
                <a:solidFill>
                  <a:srgbClr val="445469"/>
                </a:solidFill>
                <a:ea typeface="Microsoft YaHei" panose="020B0503020204020204" pitchFamily="34" charset="-122"/>
                <a:cs typeface="Calibri" panose="020F0502020204030204" pitchFamily="34" charset="0"/>
                <a:sym typeface="Arial" panose="020B0604020202020204" pitchFamily="34" charset="0"/>
              </a:rPr>
              <a:t>78%</a:t>
            </a:r>
            <a:endParaRPr lang="en-US" altLang="zh-CN"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573" name="TextBox 15"/>
          <p:cNvSpPr txBox="1"/>
          <p:nvPr/>
        </p:nvSpPr>
        <p:spPr>
          <a:xfrm>
            <a:off x="7600950" y="3762375"/>
            <a:ext cx="646113" cy="369888"/>
          </a:xfrm>
          <a:prstGeom prst="rect">
            <a:avLst/>
          </a:prstGeom>
          <a:noFill/>
          <a:ln w="9525">
            <a:noFill/>
          </a:ln>
        </p:spPr>
        <p:txBody>
          <a:bodyPr wrap="none" anchor="t">
            <a:spAutoFit/>
          </a:bodyPr>
          <a:p>
            <a:pPr defTabSz="914400"/>
            <a:r>
              <a:rPr lang="en-US" altLang="zh-CN" b="1" dirty="0">
                <a:solidFill>
                  <a:srgbClr val="445469"/>
                </a:solidFill>
                <a:ea typeface="Microsoft YaHei" panose="020B0503020204020204" pitchFamily="34" charset="-122"/>
                <a:cs typeface="Calibri" panose="020F0502020204030204" pitchFamily="34" charset="0"/>
                <a:sym typeface="Arial" panose="020B0604020202020204" pitchFamily="34" charset="0"/>
              </a:rPr>
              <a:t>55%</a:t>
            </a:r>
            <a:endParaRPr lang="en-US" altLang="zh-CN"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4" name="Oval 47"/>
          <p:cNvSpPr/>
          <p:nvPr/>
        </p:nvSpPr>
        <p:spPr>
          <a:xfrm>
            <a:off x="8174038" y="3105150"/>
            <a:ext cx="1435100" cy="1435100"/>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25" name="Freeform 411"/>
          <p:cNvSpPr>
            <a:spLocks noEditPoints="1"/>
          </p:cNvSpPr>
          <p:nvPr/>
        </p:nvSpPr>
        <p:spPr bwMode="auto">
          <a:xfrm>
            <a:off x="8558213" y="3489325"/>
            <a:ext cx="693738" cy="698500"/>
          </a:xfrm>
          <a:custGeom>
            <a:avLst/>
            <a:gdLst>
              <a:gd name="T0" fmla="*/ 280 w 288"/>
              <a:gd name="T1" fmla="*/ 118 h 288"/>
              <a:gd name="T2" fmla="*/ 237 w 288"/>
              <a:gd name="T3" fmla="*/ 110 h 288"/>
              <a:gd name="T4" fmla="*/ 234 w 288"/>
              <a:gd name="T5" fmla="*/ 102 h 288"/>
              <a:gd name="T6" fmla="*/ 259 w 288"/>
              <a:gd name="T7" fmla="*/ 66 h 288"/>
              <a:gd name="T8" fmla="*/ 258 w 288"/>
              <a:gd name="T9" fmla="*/ 54 h 288"/>
              <a:gd name="T10" fmla="*/ 234 w 288"/>
              <a:gd name="T11" fmla="*/ 30 h 288"/>
              <a:gd name="T12" fmla="*/ 222 w 288"/>
              <a:gd name="T13" fmla="*/ 29 h 288"/>
              <a:gd name="T14" fmla="*/ 186 w 288"/>
              <a:gd name="T15" fmla="*/ 54 h 288"/>
              <a:gd name="T16" fmla="*/ 178 w 288"/>
              <a:gd name="T17" fmla="*/ 51 h 288"/>
              <a:gd name="T18" fmla="*/ 170 w 288"/>
              <a:gd name="T19" fmla="*/ 8 h 288"/>
              <a:gd name="T20" fmla="*/ 161 w 288"/>
              <a:gd name="T21" fmla="*/ 0 h 288"/>
              <a:gd name="T22" fmla="*/ 127 w 288"/>
              <a:gd name="T23" fmla="*/ 0 h 288"/>
              <a:gd name="T24" fmla="*/ 118 w 288"/>
              <a:gd name="T25" fmla="*/ 8 h 288"/>
              <a:gd name="T26" fmla="*/ 110 w 288"/>
              <a:gd name="T27" fmla="*/ 51 h 288"/>
              <a:gd name="T28" fmla="*/ 103 w 288"/>
              <a:gd name="T29" fmla="*/ 54 h 288"/>
              <a:gd name="T30" fmla="*/ 66 w 288"/>
              <a:gd name="T31" fmla="*/ 29 h 288"/>
              <a:gd name="T32" fmla="*/ 54 w 288"/>
              <a:gd name="T33" fmla="*/ 30 h 288"/>
              <a:gd name="T34" fmla="*/ 31 w 288"/>
              <a:gd name="T35" fmla="*/ 54 h 288"/>
              <a:gd name="T36" fmla="*/ 29 w 288"/>
              <a:gd name="T37" fmla="*/ 66 h 288"/>
              <a:gd name="T38" fmla="*/ 54 w 288"/>
              <a:gd name="T39" fmla="*/ 102 h 288"/>
              <a:gd name="T40" fmla="*/ 51 w 288"/>
              <a:gd name="T41" fmla="*/ 110 h 288"/>
              <a:gd name="T42" fmla="*/ 8 w 288"/>
              <a:gd name="T43" fmla="*/ 118 h 288"/>
              <a:gd name="T44" fmla="*/ 0 w 288"/>
              <a:gd name="T45" fmla="*/ 127 h 288"/>
              <a:gd name="T46" fmla="*/ 0 w 288"/>
              <a:gd name="T47" fmla="*/ 161 h 288"/>
              <a:gd name="T48" fmla="*/ 8 w 288"/>
              <a:gd name="T49" fmla="*/ 170 h 288"/>
              <a:gd name="T50" fmla="*/ 51 w 288"/>
              <a:gd name="T51" fmla="*/ 178 h 288"/>
              <a:gd name="T52" fmla="*/ 54 w 288"/>
              <a:gd name="T53" fmla="*/ 186 h 288"/>
              <a:gd name="T54" fmla="*/ 29 w 288"/>
              <a:gd name="T55" fmla="*/ 222 h 288"/>
              <a:gd name="T56" fmla="*/ 31 w 288"/>
              <a:gd name="T57" fmla="*/ 234 h 288"/>
              <a:gd name="T58" fmla="*/ 54 w 288"/>
              <a:gd name="T59" fmla="*/ 258 h 288"/>
              <a:gd name="T60" fmla="*/ 66 w 288"/>
              <a:gd name="T61" fmla="*/ 259 h 288"/>
              <a:gd name="T62" fmla="*/ 103 w 288"/>
              <a:gd name="T63" fmla="*/ 234 h 288"/>
              <a:gd name="T64" fmla="*/ 110 w 288"/>
              <a:gd name="T65" fmla="*/ 237 h 288"/>
              <a:gd name="T66" fmla="*/ 118 w 288"/>
              <a:gd name="T67" fmla="*/ 280 h 288"/>
              <a:gd name="T68" fmla="*/ 127 w 288"/>
              <a:gd name="T69" fmla="*/ 288 h 288"/>
              <a:gd name="T70" fmla="*/ 161 w 288"/>
              <a:gd name="T71" fmla="*/ 288 h 288"/>
              <a:gd name="T72" fmla="*/ 170 w 288"/>
              <a:gd name="T73" fmla="*/ 280 h 288"/>
              <a:gd name="T74" fmla="*/ 178 w 288"/>
              <a:gd name="T75" fmla="*/ 237 h 288"/>
              <a:gd name="T76" fmla="*/ 186 w 288"/>
              <a:gd name="T77" fmla="*/ 234 h 288"/>
              <a:gd name="T78" fmla="*/ 222 w 288"/>
              <a:gd name="T79" fmla="*/ 259 h 288"/>
              <a:gd name="T80" fmla="*/ 234 w 288"/>
              <a:gd name="T81" fmla="*/ 258 h 288"/>
              <a:gd name="T82" fmla="*/ 258 w 288"/>
              <a:gd name="T83" fmla="*/ 234 h 288"/>
              <a:gd name="T84" fmla="*/ 259 w 288"/>
              <a:gd name="T85" fmla="*/ 222 h 288"/>
              <a:gd name="T86" fmla="*/ 234 w 288"/>
              <a:gd name="T87" fmla="*/ 186 h 288"/>
              <a:gd name="T88" fmla="*/ 237 w 288"/>
              <a:gd name="T89" fmla="*/ 178 h 288"/>
              <a:gd name="T90" fmla="*/ 280 w 288"/>
              <a:gd name="T91" fmla="*/ 170 h 288"/>
              <a:gd name="T92" fmla="*/ 288 w 288"/>
              <a:gd name="T93" fmla="*/ 161 h 288"/>
              <a:gd name="T94" fmla="*/ 288 w 288"/>
              <a:gd name="T95" fmla="*/ 127 h 288"/>
              <a:gd name="T96" fmla="*/ 280 w 288"/>
              <a:gd name="T97" fmla="*/ 118 h 288"/>
              <a:gd name="T98" fmla="*/ 144 w 288"/>
              <a:gd name="T99" fmla="*/ 196 h 288"/>
              <a:gd name="T100" fmla="*/ 92 w 288"/>
              <a:gd name="T101" fmla="*/ 144 h 288"/>
              <a:gd name="T102" fmla="*/ 144 w 288"/>
              <a:gd name="T103" fmla="*/ 92 h 288"/>
              <a:gd name="T104" fmla="*/ 196 w 288"/>
              <a:gd name="T105" fmla="*/ 144 h 288"/>
              <a:gd name="T106" fmla="*/ 144 w 288"/>
              <a:gd name="T107" fmla="*/ 1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 h="288">
                <a:moveTo>
                  <a:pt x="280" y="118"/>
                </a:moveTo>
                <a:cubicBezTo>
                  <a:pt x="237" y="110"/>
                  <a:pt x="237" y="110"/>
                  <a:pt x="237" y="110"/>
                </a:cubicBezTo>
                <a:cubicBezTo>
                  <a:pt x="233" y="109"/>
                  <a:pt x="232" y="106"/>
                  <a:pt x="234" y="102"/>
                </a:cubicBezTo>
                <a:cubicBezTo>
                  <a:pt x="259" y="66"/>
                  <a:pt x="259" y="66"/>
                  <a:pt x="259" y="66"/>
                </a:cubicBezTo>
                <a:cubicBezTo>
                  <a:pt x="261" y="62"/>
                  <a:pt x="261" y="57"/>
                  <a:pt x="258" y="54"/>
                </a:cubicBezTo>
                <a:cubicBezTo>
                  <a:pt x="234" y="30"/>
                  <a:pt x="234" y="30"/>
                  <a:pt x="234" y="30"/>
                </a:cubicBezTo>
                <a:cubicBezTo>
                  <a:pt x="231" y="27"/>
                  <a:pt x="226" y="27"/>
                  <a:pt x="222" y="29"/>
                </a:cubicBezTo>
                <a:cubicBezTo>
                  <a:pt x="186" y="54"/>
                  <a:pt x="186" y="54"/>
                  <a:pt x="186" y="54"/>
                </a:cubicBezTo>
                <a:cubicBezTo>
                  <a:pt x="182" y="56"/>
                  <a:pt x="179" y="55"/>
                  <a:pt x="178" y="51"/>
                </a:cubicBezTo>
                <a:cubicBezTo>
                  <a:pt x="170" y="8"/>
                  <a:pt x="170" y="8"/>
                  <a:pt x="170" y="8"/>
                </a:cubicBezTo>
                <a:cubicBezTo>
                  <a:pt x="169" y="4"/>
                  <a:pt x="165" y="0"/>
                  <a:pt x="161" y="0"/>
                </a:cubicBezTo>
                <a:cubicBezTo>
                  <a:pt x="127" y="0"/>
                  <a:pt x="127" y="0"/>
                  <a:pt x="127" y="0"/>
                </a:cubicBezTo>
                <a:cubicBezTo>
                  <a:pt x="123" y="0"/>
                  <a:pt x="119" y="4"/>
                  <a:pt x="118" y="8"/>
                </a:cubicBezTo>
                <a:cubicBezTo>
                  <a:pt x="110" y="51"/>
                  <a:pt x="110" y="51"/>
                  <a:pt x="110" y="51"/>
                </a:cubicBezTo>
                <a:cubicBezTo>
                  <a:pt x="110" y="55"/>
                  <a:pt x="106" y="56"/>
                  <a:pt x="103" y="54"/>
                </a:cubicBezTo>
                <a:cubicBezTo>
                  <a:pt x="66" y="29"/>
                  <a:pt x="66" y="29"/>
                  <a:pt x="66" y="29"/>
                </a:cubicBezTo>
                <a:cubicBezTo>
                  <a:pt x="63" y="27"/>
                  <a:pt x="57" y="27"/>
                  <a:pt x="54" y="30"/>
                </a:cubicBezTo>
                <a:cubicBezTo>
                  <a:pt x="31" y="54"/>
                  <a:pt x="31" y="54"/>
                  <a:pt x="31" y="54"/>
                </a:cubicBezTo>
                <a:cubicBezTo>
                  <a:pt x="28" y="57"/>
                  <a:pt x="27" y="62"/>
                  <a:pt x="29" y="66"/>
                </a:cubicBezTo>
                <a:cubicBezTo>
                  <a:pt x="54" y="102"/>
                  <a:pt x="54" y="102"/>
                  <a:pt x="54" y="102"/>
                </a:cubicBezTo>
                <a:cubicBezTo>
                  <a:pt x="56" y="106"/>
                  <a:pt x="55" y="109"/>
                  <a:pt x="51" y="110"/>
                </a:cubicBezTo>
                <a:cubicBezTo>
                  <a:pt x="8" y="118"/>
                  <a:pt x="8" y="118"/>
                  <a:pt x="8" y="118"/>
                </a:cubicBezTo>
                <a:cubicBezTo>
                  <a:pt x="4" y="119"/>
                  <a:pt x="0" y="123"/>
                  <a:pt x="0" y="127"/>
                </a:cubicBezTo>
                <a:cubicBezTo>
                  <a:pt x="0" y="161"/>
                  <a:pt x="0" y="161"/>
                  <a:pt x="0" y="161"/>
                </a:cubicBezTo>
                <a:cubicBezTo>
                  <a:pt x="0" y="165"/>
                  <a:pt x="4" y="169"/>
                  <a:pt x="8" y="170"/>
                </a:cubicBezTo>
                <a:cubicBezTo>
                  <a:pt x="51" y="178"/>
                  <a:pt x="51" y="178"/>
                  <a:pt x="51" y="178"/>
                </a:cubicBezTo>
                <a:cubicBezTo>
                  <a:pt x="55" y="179"/>
                  <a:pt x="56" y="182"/>
                  <a:pt x="54" y="186"/>
                </a:cubicBezTo>
                <a:cubicBezTo>
                  <a:pt x="29" y="222"/>
                  <a:pt x="29" y="222"/>
                  <a:pt x="29" y="222"/>
                </a:cubicBezTo>
                <a:cubicBezTo>
                  <a:pt x="27" y="226"/>
                  <a:pt x="28" y="231"/>
                  <a:pt x="31" y="234"/>
                </a:cubicBezTo>
                <a:cubicBezTo>
                  <a:pt x="54" y="258"/>
                  <a:pt x="54" y="258"/>
                  <a:pt x="54" y="258"/>
                </a:cubicBezTo>
                <a:cubicBezTo>
                  <a:pt x="57" y="261"/>
                  <a:pt x="63" y="261"/>
                  <a:pt x="66" y="259"/>
                </a:cubicBezTo>
                <a:cubicBezTo>
                  <a:pt x="103" y="234"/>
                  <a:pt x="103" y="234"/>
                  <a:pt x="103" y="234"/>
                </a:cubicBezTo>
                <a:cubicBezTo>
                  <a:pt x="106" y="232"/>
                  <a:pt x="110" y="233"/>
                  <a:pt x="110" y="237"/>
                </a:cubicBezTo>
                <a:cubicBezTo>
                  <a:pt x="118" y="280"/>
                  <a:pt x="118" y="280"/>
                  <a:pt x="118" y="280"/>
                </a:cubicBezTo>
                <a:cubicBezTo>
                  <a:pt x="119" y="285"/>
                  <a:pt x="123" y="288"/>
                  <a:pt x="127" y="288"/>
                </a:cubicBezTo>
                <a:cubicBezTo>
                  <a:pt x="161" y="288"/>
                  <a:pt x="161" y="288"/>
                  <a:pt x="161" y="288"/>
                </a:cubicBezTo>
                <a:cubicBezTo>
                  <a:pt x="165" y="288"/>
                  <a:pt x="169" y="285"/>
                  <a:pt x="170" y="280"/>
                </a:cubicBezTo>
                <a:cubicBezTo>
                  <a:pt x="178" y="237"/>
                  <a:pt x="178" y="237"/>
                  <a:pt x="178" y="237"/>
                </a:cubicBezTo>
                <a:cubicBezTo>
                  <a:pt x="179" y="233"/>
                  <a:pt x="182" y="232"/>
                  <a:pt x="186" y="234"/>
                </a:cubicBezTo>
                <a:cubicBezTo>
                  <a:pt x="222" y="259"/>
                  <a:pt x="222" y="259"/>
                  <a:pt x="222" y="259"/>
                </a:cubicBezTo>
                <a:cubicBezTo>
                  <a:pt x="226" y="261"/>
                  <a:pt x="231" y="261"/>
                  <a:pt x="234" y="258"/>
                </a:cubicBezTo>
                <a:cubicBezTo>
                  <a:pt x="258" y="234"/>
                  <a:pt x="258" y="234"/>
                  <a:pt x="258" y="234"/>
                </a:cubicBezTo>
                <a:cubicBezTo>
                  <a:pt x="261" y="231"/>
                  <a:pt x="261" y="226"/>
                  <a:pt x="259" y="222"/>
                </a:cubicBezTo>
                <a:cubicBezTo>
                  <a:pt x="234" y="186"/>
                  <a:pt x="234" y="186"/>
                  <a:pt x="234" y="186"/>
                </a:cubicBezTo>
                <a:cubicBezTo>
                  <a:pt x="232" y="182"/>
                  <a:pt x="233" y="179"/>
                  <a:pt x="237" y="178"/>
                </a:cubicBezTo>
                <a:cubicBezTo>
                  <a:pt x="280" y="170"/>
                  <a:pt x="280" y="170"/>
                  <a:pt x="280" y="170"/>
                </a:cubicBezTo>
                <a:cubicBezTo>
                  <a:pt x="285" y="169"/>
                  <a:pt x="288" y="165"/>
                  <a:pt x="288" y="161"/>
                </a:cubicBezTo>
                <a:cubicBezTo>
                  <a:pt x="288" y="127"/>
                  <a:pt x="288" y="127"/>
                  <a:pt x="288" y="127"/>
                </a:cubicBezTo>
                <a:cubicBezTo>
                  <a:pt x="288" y="123"/>
                  <a:pt x="285" y="119"/>
                  <a:pt x="280" y="118"/>
                </a:cubicBezTo>
                <a:close/>
                <a:moveTo>
                  <a:pt x="144" y="196"/>
                </a:moveTo>
                <a:cubicBezTo>
                  <a:pt x="115" y="196"/>
                  <a:pt x="92" y="173"/>
                  <a:pt x="92" y="144"/>
                </a:cubicBezTo>
                <a:cubicBezTo>
                  <a:pt x="92" y="115"/>
                  <a:pt x="115" y="92"/>
                  <a:pt x="144" y="92"/>
                </a:cubicBezTo>
                <a:cubicBezTo>
                  <a:pt x="173" y="92"/>
                  <a:pt x="196" y="115"/>
                  <a:pt x="196" y="144"/>
                </a:cubicBezTo>
                <a:cubicBezTo>
                  <a:pt x="196" y="173"/>
                  <a:pt x="173" y="196"/>
                  <a:pt x="144" y="196"/>
                </a:cubicBezTo>
                <a:close/>
              </a:path>
            </a:pathLst>
          </a:custGeom>
          <a:solidFill>
            <a:srgbClr val="FFBF5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sp>
        <p:nvSpPr>
          <p:cNvPr id="23576" name="TextBox 13@|17FFC:16777215|FBC:16777215|LFC:16777215|LBC:16777215"/>
          <p:cNvSpPr txBox="1"/>
          <p:nvPr/>
        </p:nvSpPr>
        <p:spPr>
          <a:xfrm>
            <a:off x="1408113" y="1778000"/>
            <a:ext cx="1954212" cy="246063"/>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577" name="TextBox 13@|17FFC:16777215|FBC:16777215|LFC:16777215|LBC:16777215"/>
          <p:cNvSpPr txBox="1"/>
          <p:nvPr/>
        </p:nvSpPr>
        <p:spPr>
          <a:xfrm>
            <a:off x="1408113" y="2063750"/>
            <a:ext cx="2335212" cy="36830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578" name="TextBox 13@|17FFC:16777215|FBC:16777215|LFC:16777215|LBC:16777215"/>
          <p:cNvSpPr txBox="1"/>
          <p:nvPr/>
        </p:nvSpPr>
        <p:spPr>
          <a:xfrm>
            <a:off x="1408113" y="2803525"/>
            <a:ext cx="1954212" cy="246063"/>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579" name="TextBox 13@|17FFC:16777215|FBC:16777215|LFC:16777215|LBC:16777215"/>
          <p:cNvSpPr txBox="1"/>
          <p:nvPr/>
        </p:nvSpPr>
        <p:spPr>
          <a:xfrm>
            <a:off x="1408113" y="3089275"/>
            <a:ext cx="2335212" cy="36830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580" name="TextBox 13@|17FFC:16777215|FBC:16777215|LFC:16777215|LBC:16777215"/>
          <p:cNvSpPr txBox="1"/>
          <p:nvPr/>
        </p:nvSpPr>
        <p:spPr>
          <a:xfrm>
            <a:off x="1408113" y="3878263"/>
            <a:ext cx="1954212" cy="246062"/>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581" name="TextBox 13@|17FFC:16777215|FBC:16777215|LFC:16777215|LBC:16777215"/>
          <p:cNvSpPr txBox="1"/>
          <p:nvPr/>
        </p:nvSpPr>
        <p:spPr>
          <a:xfrm>
            <a:off x="1408113" y="4164013"/>
            <a:ext cx="2335212" cy="36830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582" name="TextBox 13@|17FFC:16777215|FBC:16777215|LFC:16777215|LBC:16777215"/>
          <p:cNvSpPr txBox="1"/>
          <p:nvPr/>
        </p:nvSpPr>
        <p:spPr>
          <a:xfrm>
            <a:off x="1408113" y="4937125"/>
            <a:ext cx="1954212" cy="246063"/>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583" name="TextBox 13@|17FFC:16777215|FBC:16777215|LFC:16777215|LBC:16777215"/>
          <p:cNvSpPr txBox="1"/>
          <p:nvPr/>
        </p:nvSpPr>
        <p:spPr>
          <a:xfrm>
            <a:off x="1408113" y="5222875"/>
            <a:ext cx="2335212" cy="36830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 name="任意多边形 2"/>
          <p:cNvSpPr/>
          <p:nvPr/>
        </p:nvSpPr>
        <p:spPr bwMode="auto">
          <a:xfrm>
            <a:off x="2532063" y="2089150"/>
            <a:ext cx="3413125" cy="1101725"/>
          </a:xfrm>
          <a:custGeom>
            <a:avLst/>
            <a:gdLst>
              <a:gd name="connsiteX0" fmla="*/ 0 w 3414186"/>
              <a:gd name="connsiteY0" fmla="*/ 0 h 1101307"/>
              <a:gd name="connsiteX1" fmla="*/ 3414186 w 3414186"/>
              <a:gd name="connsiteY1" fmla="*/ 0 h 1101307"/>
              <a:gd name="connsiteX2" fmla="*/ 3414186 w 3414186"/>
              <a:gd name="connsiteY2" fmla="*/ 244735 h 1101307"/>
              <a:gd name="connsiteX3" fmla="*/ 3414186 w 3414186"/>
              <a:gd name="connsiteY3" fmla="*/ 262215 h 1101307"/>
              <a:gd name="connsiteX4" fmla="*/ 3414186 w 3414186"/>
              <a:gd name="connsiteY4" fmla="*/ 868209 h 1101307"/>
              <a:gd name="connsiteX5" fmla="*/ 2863486 w 3414186"/>
              <a:gd name="connsiteY5" fmla="*/ 1101307 h 1101307"/>
              <a:gd name="connsiteX6" fmla="*/ 0 w 3414186"/>
              <a:gd name="connsiteY6" fmla="*/ 1101307 h 1101307"/>
              <a:gd name="connsiteX7" fmla="*/ 0 w 3414186"/>
              <a:gd name="connsiteY7" fmla="*/ 262215 h 1101307"/>
              <a:gd name="connsiteX8" fmla="*/ 0 w 3414186"/>
              <a:gd name="connsiteY8" fmla="*/ 244735 h 11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4186" h="1101307">
                <a:moveTo>
                  <a:pt x="0" y="0"/>
                </a:moveTo>
                <a:lnTo>
                  <a:pt x="3414186" y="0"/>
                </a:lnTo>
                <a:lnTo>
                  <a:pt x="3414186" y="244735"/>
                </a:lnTo>
                <a:lnTo>
                  <a:pt x="3414186" y="262215"/>
                </a:lnTo>
                <a:lnTo>
                  <a:pt x="3414186" y="868209"/>
                </a:lnTo>
                <a:cubicBezTo>
                  <a:pt x="3202644" y="881257"/>
                  <a:pt x="3010818" y="967097"/>
                  <a:pt x="2863486" y="1101307"/>
                </a:cubicBezTo>
                <a:lnTo>
                  <a:pt x="0" y="1101307"/>
                </a:lnTo>
                <a:lnTo>
                  <a:pt x="0" y="262215"/>
                </a:lnTo>
                <a:lnTo>
                  <a:pt x="0" y="244735"/>
                </a:lnTo>
                <a:close/>
              </a:path>
            </a:pathLst>
          </a:cu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4" name="任意多边形 3"/>
          <p:cNvSpPr/>
          <p:nvPr/>
        </p:nvSpPr>
        <p:spPr bwMode="auto">
          <a:xfrm>
            <a:off x="6069013" y="2089150"/>
            <a:ext cx="3414713" cy="1101725"/>
          </a:xfrm>
          <a:custGeom>
            <a:avLst/>
            <a:gdLst>
              <a:gd name="connsiteX0" fmla="*/ 0 w 3414185"/>
              <a:gd name="connsiteY0" fmla="*/ 0 h 1101307"/>
              <a:gd name="connsiteX1" fmla="*/ 3414185 w 3414185"/>
              <a:gd name="connsiteY1" fmla="*/ 0 h 1101307"/>
              <a:gd name="connsiteX2" fmla="*/ 3414185 w 3414185"/>
              <a:gd name="connsiteY2" fmla="*/ 244735 h 1101307"/>
              <a:gd name="connsiteX3" fmla="*/ 3414185 w 3414185"/>
              <a:gd name="connsiteY3" fmla="*/ 262215 h 1101307"/>
              <a:gd name="connsiteX4" fmla="*/ 3414185 w 3414185"/>
              <a:gd name="connsiteY4" fmla="*/ 1101307 h 1101307"/>
              <a:gd name="connsiteX5" fmla="*/ 550700 w 3414185"/>
              <a:gd name="connsiteY5" fmla="*/ 1101307 h 1101307"/>
              <a:gd name="connsiteX6" fmla="*/ 0 w 3414185"/>
              <a:gd name="connsiteY6" fmla="*/ 868209 h 1101307"/>
              <a:gd name="connsiteX7" fmla="*/ 0 w 3414185"/>
              <a:gd name="connsiteY7" fmla="*/ 262215 h 1101307"/>
              <a:gd name="connsiteX8" fmla="*/ 0 w 3414185"/>
              <a:gd name="connsiteY8" fmla="*/ 244735 h 11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4185" h="1101307">
                <a:moveTo>
                  <a:pt x="0" y="0"/>
                </a:moveTo>
                <a:lnTo>
                  <a:pt x="3414185" y="0"/>
                </a:lnTo>
                <a:lnTo>
                  <a:pt x="3414185" y="244735"/>
                </a:lnTo>
                <a:lnTo>
                  <a:pt x="3414185" y="262215"/>
                </a:lnTo>
                <a:lnTo>
                  <a:pt x="3414185" y="1101307"/>
                </a:lnTo>
                <a:lnTo>
                  <a:pt x="550700" y="1101307"/>
                </a:lnTo>
                <a:cubicBezTo>
                  <a:pt x="403368" y="967097"/>
                  <a:pt x="211544" y="881257"/>
                  <a:pt x="0" y="868209"/>
                </a:cubicBezTo>
                <a:lnTo>
                  <a:pt x="0" y="262215"/>
                </a:lnTo>
                <a:lnTo>
                  <a:pt x="0" y="244735"/>
                </a:lnTo>
                <a:close/>
              </a:path>
            </a:pathLst>
          </a:cu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 name="任意多边形 4"/>
          <p:cNvSpPr/>
          <p:nvPr/>
        </p:nvSpPr>
        <p:spPr bwMode="auto">
          <a:xfrm>
            <a:off x="6729413" y="3319463"/>
            <a:ext cx="2746375" cy="1101725"/>
          </a:xfrm>
          <a:custGeom>
            <a:avLst/>
            <a:gdLst>
              <a:gd name="connsiteX0" fmla="*/ 0 w 2745871"/>
              <a:gd name="connsiteY0" fmla="*/ 0 h 1101307"/>
              <a:gd name="connsiteX1" fmla="*/ 2745871 w 2745871"/>
              <a:gd name="connsiteY1" fmla="*/ 0 h 1101307"/>
              <a:gd name="connsiteX2" fmla="*/ 2745871 w 2745871"/>
              <a:gd name="connsiteY2" fmla="*/ 244735 h 1101307"/>
              <a:gd name="connsiteX3" fmla="*/ 2745871 w 2745871"/>
              <a:gd name="connsiteY3" fmla="*/ 262216 h 1101307"/>
              <a:gd name="connsiteX4" fmla="*/ 2745871 w 2745871"/>
              <a:gd name="connsiteY4" fmla="*/ 1101307 h 1101307"/>
              <a:gd name="connsiteX5" fmla="*/ 0 w 2745871"/>
              <a:gd name="connsiteY5" fmla="*/ 1101307 h 1101307"/>
              <a:gd name="connsiteX6" fmla="*/ 185436 w 2745871"/>
              <a:gd name="connsiteY6" fmla="*/ 550792 h 1101307"/>
              <a:gd name="connsiteX7" fmla="*/ 171787 w 2745871"/>
              <a:gd name="connsiteY7" fmla="*/ 393254 h 1101307"/>
              <a:gd name="connsiteX8" fmla="*/ 133268 w 2745871"/>
              <a:gd name="connsiteY8" fmla="*/ 250011 h 1101307"/>
              <a:gd name="connsiteX9" fmla="*/ 80178 w 2745871"/>
              <a:gd name="connsiteY9" fmla="*/ 124465 h 1101307"/>
              <a:gd name="connsiteX10" fmla="*/ 0 w 2745871"/>
              <a:gd name="connsiteY10" fmla="*/ 0 h 11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5871" h="1101307">
                <a:moveTo>
                  <a:pt x="0" y="0"/>
                </a:moveTo>
                <a:lnTo>
                  <a:pt x="2745871" y="0"/>
                </a:lnTo>
                <a:lnTo>
                  <a:pt x="2745871" y="244735"/>
                </a:lnTo>
                <a:lnTo>
                  <a:pt x="2745871" y="262216"/>
                </a:lnTo>
                <a:lnTo>
                  <a:pt x="2745871" y="1101307"/>
                </a:lnTo>
                <a:lnTo>
                  <a:pt x="0" y="1101307"/>
                </a:lnTo>
                <a:cubicBezTo>
                  <a:pt x="116716" y="948623"/>
                  <a:pt x="185436" y="757727"/>
                  <a:pt x="185436" y="550792"/>
                </a:cubicBezTo>
                <a:cubicBezTo>
                  <a:pt x="185436" y="497058"/>
                  <a:pt x="180803" y="444405"/>
                  <a:pt x="171787" y="393254"/>
                </a:cubicBezTo>
                <a:lnTo>
                  <a:pt x="133268" y="250011"/>
                </a:lnTo>
                <a:lnTo>
                  <a:pt x="80178" y="124465"/>
                </a:lnTo>
                <a:cubicBezTo>
                  <a:pt x="56993" y="80624"/>
                  <a:pt x="30154" y="38997"/>
                  <a:pt x="0" y="0"/>
                </a:cubicBezTo>
                <a:close/>
              </a:path>
            </a:pathLst>
          </a:cu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7" name="任意多边形 6"/>
          <p:cNvSpPr/>
          <p:nvPr/>
        </p:nvSpPr>
        <p:spPr bwMode="auto">
          <a:xfrm>
            <a:off x="6069013" y="4549775"/>
            <a:ext cx="3414713" cy="1101725"/>
          </a:xfrm>
          <a:custGeom>
            <a:avLst/>
            <a:gdLst>
              <a:gd name="connsiteX0" fmla="*/ 550700 w 3414185"/>
              <a:gd name="connsiteY0" fmla="*/ 0 h 1101306"/>
              <a:gd name="connsiteX1" fmla="*/ 3414185 w 3414185"/>
              <a:gd name="connsiteY1" fmla="*/ 0 h 1101306"/>
              <a:gd name="connsiteX2" fmla="*/ 3414185 w 3414185"/>
              <a:gd name="connsiteY2" fmla="*/ 244734 h 1101306"/>
              <a:gd name="connsiteX3" fmla="*/ 3414185 w 3414185"/>
              <a:gd name="connsiteY3" fmla="*/ 262215 h 1101306"/>
              <a:gd name="connsiteX4" fmla="*/ 3414185 w 3414185"/>
              <a:gd name="connsiteY4" fmla="*/ 1101306 h 1101306"/>
              <a:gd name="connsiteX5" fmla="*/ 0 w 3414185"/>
              <a:gd name="connsiteY5" fmla="*/ 1101306 h 1101306"/>
              <a:gd name="connsiteX6" fmla="*/ 0 w 3414185"/>
              <a:gd name="connsiteY6" fmla="*/ 262215 h 1101306"/>
              <a:gd name="connsiteX7" fmla="*/ 0 w 3414185"/>
              <a:gd name="connsiteY7" fmla="*/ 244734 h 1101306"/>
              <a:gd name="connsiteX8" fmla="*/ 0 w 3414185"/>
              <a:gd name="connsiteY8" fmla="*/ 232915 h 1101306"/>
              <a:gd name="connsiteX9" fmla="*/ 550700 w 3414185"/>
              <a:gd name="connsiteY9" fmla="*/ 0 h 110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4185" h="1101306">
                <a:moveTo>
                  <a:pt x="550700" y="0"/>
                </a:moveTo>
                <a:lnTo>
                  <a:pt x="3414185" y="0"/>
                </a:lnTo>
                <a:lnTo>
                  <a:pt x="3414185" y="244734"/>
                </a:lnTo>
                <a:lnTo>
                  <a:pt x="3414185" y="262215"/>
                </a:lnTo>
                <a:lnTo>
                  <a:pt x="3414185" y="1101306"/>
                </a:lnTo>
                <a:lnTo>
                  <a:pt x="0" y="1101306"/>
                </a:lnTo>
                <a:lnTo>
                  <a:pt x="0" y="262215"/>
                </a:lnTo>
                <a:lnTo>
                  <a:pt x="0" y="244734"/>
                </a:lnTo>
                <a:lnTo>
                  <a:pt x="0" y="232915"/>
                </a:lnTo>
                <a:cubicBezTo>
                  <a:pt x="211544" y="219878"/>
                  <a:pt x="403368" y="134104"/>
                  <a:pt x="550700" y="0"/>
                </a:cubicBezTo>
                <a:close/>
              </a:path>
            </a:pathLst>
          </a:cu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8" name="任意多边形 7"/>
          <p:cNvSpPr/>
          <p:nvPr/>
        </p:nvSpPr>
        <p:spPr bwMode="auto">
          <a:xfrm>
            <a:off x="2532063" y="4549775"/>
            <a:ext cx="3413125" cy="1101725"/>
          </a:xfrm>
          <a:custGeom>
            <a:avLst/>
            <a:gdLst>
              <a:gd name="connsiteX0" fmla="*/ 0 w 3414186"/>
              <a:gd name="connsiteY0" fmla="*/ 0 h 1101306"/>
              <a:gd name="connsiteX1" fmla="*/ 2863486 w 3414186"/>
              <a:gd name="connsiteY1" fmla="*/ 0 h 1101306"/>
              <a:gd name="connsiteX2" fmla="*/ 3414186 w 3414186"/>
              <a:gd name="connsiteY2" fmla="*/ 232915 h 1101306"/>
              <a:gd name="connsiteX3" fmla="*/ 3414186 w 3414186"/>
              <a:gd name="connsiteY3" fmla="*/ 244734 h 1101306"/>
              <a:gd name="connsiteX4" fmla="*/ 3414186 w 3414186"/>
              <a:gd name="connsiteY4" fmla="*/ 262215 h 1101306"/>
              <a:gd name="connsiteX5" fmla="*/ 3414186 w 3414186"/>
              <a:gd name="connsiteY5" fmla="*/ 1101306 h 1101306"/>
              <a:gd name="connsiteX6" fmla="*/ 0 w 3414186"/>
              <a:gd name="connsiteY6" fmla="*/ 1101306 h 1101306"/>
              <a:gd name="connsiteX7" fmla="*/ 0 w 3414186"/>
              <a:gd name="connsiteY7" fmla="*/ 262215 h 1101306"/>
              <a:gd name="connsiteX8" fmla="*/ 0 w 3414186"/>
              <a:gd name="connsiteY8" fmla="*/ 244734 h 110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4186" h="1101306">
                <a:moveTo>
                  <a:pt x="0" y="0"/>
                </a:moveTo>
                <a:lnTo>
                  <a:pt x="2863486" y="0"/>
                </a:lnTo>
                <a:cubicBezTo>
                  <a:pt x="3010818" y="134104"/>
                  <a:pt x="3202644" y="219878"/>
                  <a:pt x="3414186" y="232915"/>
                </a:cubicBezTo>
                <a:lnTo>
                  <a:pt x="3414186" y="244734"/>
                </a:lnTo>
                <a:lnTo>
                  <a:pt x="3414186" y="262215"/>
                </a:lnTo>
                <a:lnTo>
                  <a:pt x="3414186" y="1101306"/>
                </a:lnTo>
                <a:lnTo>
                  <a:pt x="0" y="1101306"/>
                </a:lnTo>
                <a:lnTo>
                  <a:pt x="0" y="262215"/>
                </a:lnTo>
                <a:lnTo>
                  <a:pt x="0" y="244734"/>
                </a:lnTo>
                <a:close/>
              </a:path>
            </a:pathLst>
          </a:cu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9" name="任意多边形 8"/>
          <p:cNvSpPr/>
          <p:nvPr/>
        </p:nvSpPr>
        <p:spPr bwMode="auto">
          <a:xfrm>
            <a:off x="2532063" y="3319463"/>
            <a:ext cx="2746375" cy="1101725"/>
          </a:xfrm>
          <a:custGeom>
            <a:avLst/>
            <a:gdLst>
              <a:gd name="connsiteX0" fmla="*/ 0 w 2745871"/>
              <a:gd name="connsiteY0" fmla="*/ 0 h 1101307"/>
              <a:gd name="connsiteX1" fmla="*/ 2745871 w 2745871"/>
              <a:gd name="connsiteY1" fmla="*/ 0 h 1101307"/>
              <a:gd name="connsiteX2" fmla="*/ 2665694 w 2745871"/>
              <a:gd name="connsiteY2" fmla="*/ 124465 h 1101307"/>
              <a:gd name="connsiteX3" fmla="*/ 2612604 w 2745871"/>
              <a:gd name="connsiteY3" fmla="*/ 250011 h 1101307"/>
              <a:gd name="connsiteX4" fmla="*/ 2574084 w 2745871"/>
              <a:gd name="connsiteY4" fmla="*/ 393254 h 1101307"/>
              <a:gd name="connsiteX5" fmla="*/ 2560435 w 2745871"/>
              <a:gd name="connsiteY5" fmla="*/ 550792 h 1101307"/>
              <a:gd name="connsiteX6" fmla="*/ 2745871 w 2745871"/>
              <a:gd name="connsiteY6" fmla="*/ 1101307 h 1101307"/>
              <a:gd name="connsiteX7" fmla="*/ 0 w 2745871"/>
              <a:gd name="connsiteY7" fmla="*/ 1101307 h 1101307"/>
              <a:gd name="connsiteX8" fmla="*/ 0 w 2745871"/>
              <a:gd name="connsiteY8" fmla="*/ 262216 h 1101307"/>
              <a:gd name="connsiteX9" fmla="*/ 0 w 2745871"/>
              <a:gd name="connsiteY9" fmla="*/ 244735 h 11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5871" h="1101307">
                <a:moveTo>
                  <a:pt x="0" y="0"/>
                </a:moveTo>
                <a:lnTo>
                  <a:pt x="2745871" y="0"/>
                </a:lnTo>
                <a:cubicBezTo>
                  <a:pt x="2715718" y="38997"/>
                  <a:pt x="2688879" y="80624"/>
                  <a:pt x="2665694" y="124465"/>
                </a:cubicBezTo>
                <a:lnTo>
                  <a:pt x="2612604" y="250011"/>
                </a:lnTo>
                <a:lnTo>
                  <a:pt x="2574084" y="393254"/>
                </a:lnTo>
                <a:cubicBezTo>
                  <a:pt x="2565069" y="444405"/>
                  <a:pt x="2560435" y="497058"/>
                  <a:pt x="2560435" y="550792"/>
                </a:cubicBezTo>
                <a:cubicBezTo>
                  <a:pt x="2560435" y="757727"/>
                  <a:pt x="2629156" y="948623"/>
                  <a:pt x="2745871" y="1101307"/>
                </a:cubicBezTo>
                <a:lnTo>
                  <a:pt x="0" y="1101307"/>
                </a:lnTo>
                <a:lnTo>
                  <a:pt x="0" y="262216"/>
                </a:lnTo>
                <a:lnTo>
                  <a:pt x="0" y="244735"/>
                </a:lnTo>
                <a:close/>
              </a:path>
            </a:pathLst>
          </a:cu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0" name="椭圆 9"/>
          <p:cNvSpPr/>
          <p:nvPr/>
        </p:nvSpPr>
        <p:spPr bwMode="auto">
          <a:xfrm>
            <a:off x="5197475" y="3059113"/>
            <a:ext cx="1620838" cy="162242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445469"/>
              </a:solidFill>
              <a:effectLst/>
              <a:uLnTx/>
              <a:uFillTx/>
              <a:latin typeface="+mn-lt"/>
              <a:ea typeface="+mn-ea"/>
              <a:cs typeface="Calibri" panose="020F0502020204030204" pitchFamily="34" charset="0"/>
              <a:sym typeface="Arial" panose="020B0604020202020204" pitchFamily="34" charset="0"/>
            </a:endParaRPr>
          </a:p>
        </p:txBody>
      </p:sp>
      <p:sp>
        <p:nvSpPr>
          <p:cNvPr id="11" name="TextBox 13"/>
          <p:cNvSpPr txBox="1"/>
          <p:nvPr/>
        </p:nvSpPr>
        <p:spPr>
          <a:xfrm>
            <a:off x="2770188" y="2322513"/>
            <a:ext cx="1952625" cy="247650"/>
          </a:xfrm>
          <a:prstGeom prst="rect">
            <a:avLst/>
          </a:prstGeom>
          <a:noFill/>
          <a:ln w="9525">
            <a:noFill/>
          </a:ln>
        </p:spPr>
        <p:txBody>
          <a:bodyPr lIns="0" tIns="0" rIns="0" bIns="0" anchor="t">
            <a:spAutoFit/>
          </a:bodyPr>
          <a:p>
            <a:pP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2" name="TextBox 13"/>
          <p:cNvSpPr txBox="1"/>
          <p:nvPr/>
        </p:nvSpPr>
        <p:spPr>
          <a:xfrm>
            <a:off x="2773363" y="2609850"/>
            <a:ext cx="2335212" cy="368300"/>
          </a:xfrm>
          <a:prstGeom prst="rect">
            <a:avLst/>
          </a:prstGeom>
          <a:noFill/>
          <a:ln w="9525">
            <a:noFill/>
          </a:ln>
        </p:spPr>
        <p:txBody>
          <a:bodyPr lIns="0" tIns="0" rIns="0" bIns="0" anchor="t">
            <a:spAutoFit/>
          </a:bodyPr>
          <a:p>
            <a:pPr defTabSz="1216025">
              <a:spcBef>
                <a:spcPct val="20000"/>
              </a:spcBef>
            </a:pPr>
            <a:r>
              <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3" name="TextBox 13"/>
          <p:cNvSpPr txBox="1"/>
          <p:nvPr/>
        </p:nvSpPr>
        <p:spPr>
          <a:xfrm>
            <a:off x="2770188" y="3543300"/>
            <a:ext cx="1952625" cy="246063"/>
          </a:xfrm>
          <a:prstGeom prst="rect">
            <a:avLst/>
          </a:prstGeom>
          <a:noFill/>
          <a:ln w="9525">
            <a:noFill/>
          </a:ln>
        </p:spPr>
        <p:txBody>
          <a:bodyPr lIns="0" tIns="0" rIns="0" bIns="0" anchor="t">
            <a:spAutoFit/>
          </a:bodyPr>
          <a:p>
            <a:pP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4" name="TextBox 13"/>
          <p:cNvSpPr txBox="1"/>
          <p:nvPr/>
        </p:nvSpPr>
        <p:spPr>
          <a:xfrm>
            <a:off x="2773363" y="3829050"/>
            <a:ext cx="2192337" cy="368300"/>
          </a:xfrm>
          <a:prstGeom prst="rect">
            <a:avLst/>
          </a:prstGeom>
          <a:noFill/>
          <a:ln w="9525">
            <a:noFill/>
          </a:ln>
        </p:spPr>
        <p:txBody>
          <a:bodyPr lIns="0" tIns="0" rIns="0" bIns="0" anchor="t">
            <a:spAutoFit/>
          </a:bodyPr>
          <a:p>
            <a:pPr defTabSz="1216025">
              <a:spcBef>
                <a:spcPct val="20000"/>
              </a:spcBef>
            </a:pPr>
            <a:r>
              <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5" name="TextBox 13"/>
          <p:cNvSpPr txBox="1"/>
          <p:nvPr/>
        </p:nvSpPr>
        <p:spPr>
          <a:xfrm>
            <a:off x="2770188" y="4768850"/>
            <a:ext cx="1952625" cy="246063"/>
          </a:xfrm>
          <a:prstGeom prst="rect">
            <a:avLst/>
          </a:prstGeom>
          <a:noFill/>
          <a:ln w="9525">
            <a:noFill/>
          </a:ln>
        </p:spPr>
        <p:txBody>
          <a:bodyPr lIns="0" tIns="0" rIns="0" bIns="0" anchor="t">
            <a:spAutoFit/>
          </a:bodyPr>
          <a:p>
            <a:pP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 name="TextBox 13"/>
          <p:cNvSpPr txBox="1"/>
          <p:nvPr/>
        </p:nvSpPr>
        <p:spPr>
          <a:xfrm>
            <a:off x="2773363" y="5054600"/>
            <a:ext cx="2192337" cy="368300"/>
          </a:xfrm>
          <a:prstGeom prst="rect">
            <a:avLst/>
          </a:prstGeom>
          <a:noFill/>
          <a:ln w="9525">
            <a:noFill/>
          </a:ln>
        </p:spPr>
        <p:txBody>
          <a:bodyPr lIns="0" tIns="0" rIns="0" bIns="0" anchor="t">
            <a:spAutoFit/>
          </a:bodyPr>
          <a:p>
            <a:pPr defTabSz="1216025">
              <a:spcBef>
                <a:spcPct val="20000"/>
              </a:spcBef>
            </a:pPr>
            <a:r>
              <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7" name="TextBox 13"/>
          <p:cNvSpPr txBox="1"/>
          <p:nvPr/>
        </p:nvSpPr>
        <p:spPr>
          <a:xfrm>
            <a:off x="7332663" y="2322513"/>
            <a:ext cx="1952625" cy="247650"/>
          </a:xfrm>
          <a:prstGeom prst="rect">
            <a:avLst/>
          </a:prstGeom>
          <a:noFill/>
          <a:ln w="9525">
            <a:noFill/>
          </a:ln>
        </p:spPr>
        <p:txBody>
          <a:bodyPr lIns="0" tIns="0" rIns="0" bIns="0" anchor="t">
            <a:spAutoFit/>
          </a:bodyPr>
          <a:p>
            <a:pPr algn="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8" name="TextBox 13"/>
          <p:cNvSpPr txBox="1"/>
          <p:nvPr/>
        </p:nvSpPr>
        <p:spPr>
          <a:xfrm>
            <a:off x="6951663" y="2609850"/>
            <a:ext cx="2333625" cy="368300"/>
          </a:xfrm>
          <a:prstGeom prst="rect">
            <a:avLst/>
          </a:prstGeom>
          <a:noFill/>
          <a:ln w="9525">
            <a:noFill/>
          </a:ln>
        </p:spPr>
        <p:txBody>
          <a:bodyPr lIns="0" tIns="0" rIns="0" bIns="0" anchor="t">
            <a:spAutoFit/>
          </a:bodyPr>
          <a:p>
            <a:pPr algn="r" defTabSz="1216025">
              <a:spcBef>
                <a:spcPct val="20000"/>
              </a:spcBef>
            </a:pPr>
            <a:r>
              <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9" name="TextBox 13"/>
          <p:cNvSpPr txBox="1"/>
          <p:nvPr/>
        </p:nvSpPr>
        <p:spPr>
          <a:xfrm>
            <a:off x="7332663" y="3543300"/>
            <a:ext cx="1952625" cy="246063"/>
          </a:xfrm>
          <a:prstGeom prst="rect">
            <a:avLst/>
          </a:prstGeom>
          <a:noFill/>
          <a:ln w="9525">
            <a:noFill/>
          </a:ln>
        </p:spPr>
        <p:txBody>
          <a:bodyPr lIns="0" tIns="0" rIns="0" bIns="0" anchor="t">
            <a:spAutoFit/>
          </a:bodyPr>
          <a:p>
            <a:pPr algn="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0" name="TextBox 13"/>
          <p:cNvSpPr txBox="1"/>
          <p:nvPr/>
        </p:nvSpPr>
        <p:spPr>
          <a:xfrm>
            <a:off x="7094538" y="3829050"/>
            <a:ext cx="2190750" cy="368300"/>
          </a:xfrm>
          <a:prstGeom prst="rect">
            <a:avLst/>
          </a:prstGeom>
          <a:noFill/>
          <a:ln w="9525">
            <a:noFill/>
          </a:ln>
        </p:spPr>
        <p:txBody>
          <a:bodyPr lIns="0" tIns="0" rIns="0" bIns="0" anchor="t">
            <a:spAutoFit/>
          </a:bodyPr>
          <a:p>
            <a:pPr algn="r" defTabSz="1216025">
              <a:spcBef>
                <a:spcPct val="20000"/>
              </a:spcBef>
            </a:pPr>
            <a:r>
              <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1" name="TextBox 13"/>
          <p:cNvSpPr txBox="1"/>
          <p:nvPr/>
        </p:nvSpPr>
        <p:spPr>
          <a:xfrm>
            <a:off x="7332663" y="4768850"/>
            <a:ext cx="1952625" cy="246063"/>
          </a:xfrm>
          <a:prstGeom prst="rect">
            <a:avLst/>
          </a:prstGeom>
          <a:noFill/>
          <a:ln w="9525">
            <a:noFill/>
          </a:ln>
        </p:spPr>
        <p:txBody>
          <a:bodyPr lIns="0" tIns="0" rIns="0" bIns="0" anchor="t">
            <a:spAutoFit/>
          </a:bodyPr>
          <a:p>
            <a:pPr algn="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2" name="TextBox 13"/>
          <p:cNvSpPr txBox="1"/>
          <p:nvPr/>
        </p:nvSpPr>
        <p:spPr>
          <a:xfrm>
            <a:off x="7094538" y="5054600"/>
            <a:ext cx="2190750" cy="368300"/>
          </a:xfrm>
          <a:prstGeom prst="rect">
            <a:avLst/>
          </a:prstGeom>
          <a:noFill/>
          <a:ln w="9525">
            <a:noFill/>
          </a:ln>
        </p:spPr>
        <p:txBody>
          <a:bodyPr lIns="0" tIns="0" rIns="0" bIns="0" anchor="t">
            <a:spAutoFit/>
          </a:bodyPr>
          <a:p>
            <a:pPr algn="r" defTabSz="1216025">
              <a:spcBef>
                <a:spcPct val="20000"/>
              </a:spcBef>
            </a:pPr>
            <a:r>
              <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 name="TextBox 13"/>
          <p:cNvSpPr txBox="1"/>
          <p:nvPr/>
        </p:nvSpPr>
        <p:spPr>
          <a:xfrm>
            <a:off x="5483225" y="3663950"/>
            <a:ext cx="1092200" cy="369888"/>
          </a:xfrm>
          <a:prstGeom prst="rect">
            <a:avLst/>
          </a:prstGeom>
          <a:noFill/>
          <a:ln w="9525">
            <a:noFill/>
          </a:ln>
        </p:spPr>
        <p:txBody>
          <a:bodyPr lIns="0" tIns="0" rIns="0" bIns="0" anchor="t">
            <a:spAutoFit/>
          </a:bodyPr>
          <a:p>
            <a:pPr algn="ctr" defTabSz="1216025">
              <a:spcBef>
                <a:spcPct val="20000"/>
              </a:spcBef>
            </a:pPr>
            <a:r>
              <a:rPr lang="en-US" altLang="zh-CN" sz="24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sz="24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 name="AutoShape 8"/>
          <p:cNvSpPr>
            <a:spLocks noChangeArrowheads="1"/>
          </p:cNvSpPr>
          <p:nvPr/>
        </p:nvSpPr>
        <p:spPr bwMode="auto">
          <a:xfrm>
            <a:off x="4799013" y="2320925"/>
            <a:ext cx="1881188" cy="1603375"/>
          </a:xfrm>
          <a:prstGeom prst="hexagon">
            <a:avLst>
              <a:gd name="adj" fmla="val 29334"/>
              <a:gd name="vf" fmla="val 115470"/>
            </a:avLst>
          </a:pr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4" name="TextBox 147"/>
          <p:cNvSpPr>
            <a:spLocks noChangeArrowheads="1"/>
          </p:cNvSpPr>
          <p:nvPr/>
        </p:nvSpPr>
        <p:spPr bwMode="auto">
          <a:xfrm>
            <a:off x="5016500" y="2933700"/>
            <a:ext cx="1520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ctr" latinLnBrk="0" hangingPunct="1">
              <a:lnSpc>
                <a:spcPct val="100000"/>
              </a:lnSpc>
              <a:spcBef>
                <a:spcPts val="0"/>
              </a:spcBef>
              <a:spcAft>
                <a:spcPts val="0"/>
              </a:spcAft>
              <a:buClr>
                <a:srgbClr val="FF0000"/>
              </a:buClr>
              <a:buSzPct val="70000"/>
              <a:buFontTx/>
              <a:buNone/>
              <a:defRPr/>
            </a:pPr>
            <a:r>
              <a:rPr kumimoji="0" lang="en-US" altLang="zh-CN" sz="2000" b="1" i="0" u="none" strike="noStrike" kern="1200" cap="none" spc="0" normalizeH="0" baseline="0" noProof="0" dirty="0" smtClean="0">
                <a:ln>
                  <a:noFill/>
                </a:ln>
                <a:solidFill>
                  <a:srgbClr val="F8F8F8"/>
                </a:solidFill>
                <a:effectLst/>
                <a:uLnTx/>
                <a:uFillTx/>
                <a:latin typeface="Calibri" panose="020F0502020204030204" pitchFamily="34" charset="0"/>
                <a:ea typeface="Microsoft YaHei" panose="020B0503020204020204" pitchFamily="34" charset="-122"/>
                <a:cs typeface="+mn-ea"/>
                <a:sym typeface="Arial" panose="020B0604020202020204" pitchFamily="34" charset="0"/>
              </a:rPr>
              <a:t>KEYS</a:t>
            </a:r>
            <a:endParaRPr kumimoji="0" lang="zh-CN" altLang="en-US" sz="2000" b="1" i="0" u="none" strike="noStrike" kern="1200" cap="none" spc="0" normalizeH="0" baseline="0" noProof="0" dirty="0">
              <a:ln>
                <a:noFill/>
              </a:ln>
              <a:solidFill>
                <a:srgbClr val="F8F8F8"/>
              </a:solidFill>
              <a:effectLst/>
              <a:uLnTx/>
              <a:uFillTx/>
              <a:latin typeface="Calibri" panose="020F0502020204030204" pitchFamily="34" charset="0"/>
              <a:ea typeface="Microsoft YaHei" panose="020B0503020204020204" pitchFamily="34" charset="-122"/>
              <a:cs typeface="+mn-ea"/>
              <a:sym typeface="Arial" panose="020B0604020202020204" pitchFamily="34" charset="0"/>
            </a:endParaRPr>
          </a:p>
        </p:txBody>
      </p:sp>
      <p:sp>
        <p:nvSpPr>
          <p:cNvPr id="5" name="AutoShape 7"/>
          <p:cNvSpPr>
            <a:spLocks noChangeArrowheads="1"/>
          </p:cNvSpPr>
          <p:nvPr/>
        </p:nvSpPr>
        <p:spPr bwMode="auto">
          <a:xfrm>
            <a:off x="3103563" y="3597275"/>
            <a:ext cx="1358900" cy="1185863"/>
          </a:xfrm>
          <a:prstGeom prst="hexagon">
            <a:avLst>
              <a:gd name="adj" fmla="val 28652"/>
              <a:gd name="vf" fmla="val 115470"/>
            </a:avLst>
          </a:pr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Calibri" panose="020F0502020204030204" pitchFamily="34" charset="0"/>
              <a:sym typeface="Arial" panose="020B0604020202020204" pitchFamily="34" charset="0"/>
            </a:endParaRPr>
          </a:p>
        </p:txBody>
      </p:sp>
      <p:sp>
        <p:nvSpPr>
          <p:cNvPr id="7" name="AutoShape 1"/>
          <p:cNvSpPr>
            <a:spLocks noChangeArrowheads="1"/>
          </p:cNvSpPr>
          <p:nvPr/>
        </p:nvSpPr>
        <p:spPr bwMode="auto">
          <a:xfrm>
            <a:off x="2008188" y="1728788"/>
            <a:ext cx="1358900" cy="1184275"/>
          </a:xfrm>
          <a:prstGeom prst="hexagon">
            <a:avLst>
              <a:gd name="adj" fmla="val 28652"/>
              <a:gd name="vf" fmla="val 115470"/>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8" name="AutoShape 4"/>
          <p:cNvSpPr>
            <a:spLocks noChangeArrowheads="1"/>
          </p:cNvSpPr>
          <p:nvPr/>
        </p:nvSpPr>
        <p:spPr bwMode="auto">
          <a:xfrm>
            <a:off x="3103563" y="2339975"/>
            <a:ext cx="1358900" cy="1185863"/>
          </a:xfrm>
          <a:prstGeom prst="hexagon">
            <a:avLst>
              <a:gd name="adj" fmla="val 28652"/>
              <a:gd name="vf" fmla="val 115470"/>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9" name="AutoShape 2"/>
          <p:cNvSpPr>
            <a:spLocks noChangeArrowheads="1"/>
          </p:cNvSpPr>
          <p:nvPr/>
        </p:nvSpPr>
        <p:spPr bwMode="auto">
          <a:xfrm>
            <a:off x="912813" y="2339975"/>
            <a:ext cx="1358900" cy="1185863"/>
          </a:xfrm>
          <a:prstGeom prst="hexagon">
            <a:avLst>
              <a:gd name="adj" fmla="val 28652"/>
              <a:gd name="vf" fmla="val 115470"/>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0" name="AutoShape 3"/>
          <p:cNvSpPr>
            <a:spLocks noChangeArrowheads="1"/>
          </p:cNvSpPr>
          <p:nvPr/>
        </p:nvSpPr>
        <p:spPr bwMode="auto">
          <a:xfrm>
            <a:off x="912813" y="3597275"/>
            <a:ext cx="1358900" cy="1185863"/>
          </a:xfrm>
          <a:prstGeom prst="hexagon">
            <a:avLst>
              <a:gd name="adj" fmla="val 28652"/>
              <a:gd name="vf" fmla="val 115470"/>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1" name="AutoShape 6"/>
          <p:cNvSpPr>
            <a:spLocks noChangeArrowheads="1"/>
          </p:cNvSpPr>
          <p:nvPr/>
        </p:nvSpPr>
        <p:spPr bwMode="auto">
          <a:xfrm>
            <a:off x="2008188" y="4241800"/>
            <a:ext cx="1358900" cy="1185863"/>
          </a:xfrm>
          <a:prstGeom prst="hexagon">
            <a:avLst>
              <a:gd name="adj" fmla="val 28652"/>
              <a:gd name="vf" fmla="val 115470"/>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2" name="AutoShape 5"/>
          <p:cNvSpPr>
            <a:spLocks noChangeArrowheads="1"/>
          </p:cNvSpPr>
          <p:nvPr/>
        </p:nvSpPr>
        <p:spPr bwMode="auto">
          <a:xfrm>
            <a:off x="2008188" y="2984500"/>
            <a:ext cx="1358900" cy="1185863"/>
          </a:xfrm>
          <a:prstGeom prst="hexagon">
            <a:avLst>
              <a:gd name="adj" fmla="val 28652"/>
              <a:gd name="vf" fmla="val 115470"/>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3" name="矩形 12"/>
          <p:cNvSpPr/>
          <p:nvPr/>
        </p:nvSpPr>
        <p:spPr>
          <a:xfrm>
            <a:off x="7002463" y="2876550"/>
            <a:ext cx="4527550" cy="774700"/>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20000"/>
              </a:lnSpc>
              <a:spcBef>
                <a:spcPct val="20000"/>
              </a:spcBef>
              <a:spcAft>
                <a:spcPts val="0"/>
              </a:spcAft>
              <a:buClrTx/>
              <a:buSzTx/>
              <a:buFontTx/>
              <a:buNone/>
              <a:defRPr/>
            </a:pPr>
            <a:r>
              <a:rPr kumimoji="0" lang="en-US" altLang="zh-CN" sz="1400" b="0" i="0" u="none" strike="noStrike" kern="1200" cap="none" spc="0" normalizeH="0" baseline="0" noProof="0" dirty="0" smtClean="0">
                <a:ln>
                  <a:noFill/>
                </a:ln>
                <a:solidFill>
                  <a:srgbClr val="445469"/>
                </a:solidFill>
                <a:effectLst/>
                <a:uLnTx/>
                <a:uFillTx/>
                <a:ea typeface="Microsoft YaHei" panose="020B0503020204020204" pitchFamily="34" charset="-122"/>
                <a:cs typeface="+mn-ea"/>
                <a:sym typeface="Arial" panose="020B0604020202020204" pitchFamily="34" charset="0"/>
              </a:rPr>
              <a:t>Add your words here</a:t>
            </a:r>
            <a:r>
              <a:rPr kumimoji="0" lang="zh-CN" altLang="en-US" sz="1400" b="0" i="0" u="none" strike="noStrike" kern="1200" cap="none" spc="0" normalizeH="0" baseline="0" noProof="0" dirty="0" smtClean="0">
                <a:ln>
                  <a:noFill/>
                </a:ln>
                <a:solidFill>
                  <a:srgbClr val="445469"/>
                </a:solidFill>
                <a:effectLst/>
                <a:uLnTx/>
                <a:uFillTx/>
                <a:ea typeface="Microsoft YaHei" panose="020B0503020204020204" pitchFamily="34" charset="-122"/>
                <a:cs typeface="+mn-ea"/>
                <a:sym typeface="Arial" panose="020B0604020202020204" pitchFamily="34" charset="0"/>
              </a:rPr>
              <a:t>.</a:t>
            </a:r>
            <a:r>
              <a:rPr kumimoji="0" lang="en-US" altLang="zh-CN" sz="1400" b="0" i="0" u="none" strike="noStrike" kern="1200" cap="none" spc="0" normalizeH="0" baseline="0" noProof="0" dirty="0" smtClean="0">
                <a:ln>
                  <a:noFill/>
                </a:ln>
                <a:solidFill>
                  <a:srgbClr val="445469"/>
                </a:solidFill>
                <a:effectLst/>
                <a:uLnTx/>
                <a:uFillTx/>
                <a:ea typeface="Microsoft YaHei" panose="020B0503020204020204" pitchFamily="34" charset="-122"/>
                <a:cs typeface="+mn-ea"/>
                <a:sym typeface="Arial" panose="020B0604020202020204" pitchFamily="34" charset="0"/>
              </a:rPr>
              <a:t>according to your need to draw the text box size</a:t>
            </a:r>
            <a:r>
              <a:rPr kumimoji="0" lang="zh-CN" altLang="en-US" sz="1400" b="0" i="0" u="none" strike="noStrike" kern="1200" cap="none" spc="0" normalizeH="0" baseline="0" noProof="0" dirty="0" smtClean="0">
                <a:ln>
                  <a:noFill/>
                </a:ln>
                <a:solidFill>
                  <a:srgbClr val="445469"/>
                </a:solidFill>
                <a:effectLst/>
                <a:uLnTx/>
                <a:uFillTx/>
                <a:ea typeface="Microsoft YaHei" panose="020B0503020204020204" pitchFamily="34" charset="-122"/>
                <a:cs typeface="+mn-ea"/>
                <a:sym typeface="Arial" panose="020B0604020202020204" pitchFamily="34" charset="0"/>
              </a:rPr>
              <a:t>.</a:t>
            </a:r>
            <a:r>
              <a:rPr kumimoji="0" lang="en-US" altLang="zh-CN" sz="1400" b="0" i="0" u="none" strike="noStrike" kern="1200" cap="none" spc="0" normalizeH="0" baseline="0" noProof="0" dirty="0" smtClean="0">
                <a:ln>
                  <a:noFill/>
                </a:ln>
                <a:solidFill>
                  <a:srgbClr val="445469"/>
                </a:solidFill>
                <a:effectLst/>
                <a:uLnTx/>
                <a:uFillTx/>
                <a:ea typeface="Microsoft YaHei" panose="020B0503020204020204" pitchFamily="34" charset="-122"/>
                <a:cs typeface="+mn-ea"/>
                <a:sym typeface="Arial" panose="020B0604020202020204" pitchFamily="34" charset="0"/>
              </a:rPr>
              <a:t>Please read the instructions and more work at the end of the manual template.</a:t>
            </a:r>
            <a:endParaRPr kumimoji="0" lang="en-US" altLang="zh-CN" sz="1400" b="0" i="0" u="none" strike="noStrike" kern="1200" cap="none" spc="0" normalizeH="0" baseline="0" noProof="0" dirty="0">
              <a:ln>
                <a:noFill/>
              </a:ln>
              <a:solidFill>
                <a:srgbClr val="445469"/>
              </a:solidFill>
              <a:effectLst/>
              <a:uLnTx/>
              <a:uFillTx/>
              <a:ea typeface="Microsoft YaHei" panose="020B0503020204020204" pitchFamily="34" charset="-122"/>
              <a:cs typeface="+mn-ea"/>
              <a:sym typeface="Arial" panose="020B0604020202020204" pitchFamily="34" charset="0"/>
            </a:endParaRPr>
          </a:p>
        </p:txBody>
      </p:sp>
      <p:sp>
        <p:nvSpPr>
          <p:cNvPr id="25612" name="TextBox 13"/>
          <p:cNvSpPr txBox="1"/>
          <p:nvPr/>
        </p:nvSpPr>
        <p:spPr>
          <a:xfrm>
            <a:off x="7002463" y="2546350"/>
            <a:ext cx="2752725" cy="246063"/>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5" name="TextBox 13"/>
          <p:cNvSpPr txBox="1"/>
          <p:nvPr/>
        </p:nvSpPr>
        <p:spPr>
          <a:xfrm>
            <a:off x="2352675" y="2209800"/>
            <a:ext cx="854075" cy="246063"/>
          </a:xfrm>
          <a:prstGeom prst="rect">
            <a:avLst/>
          </a:prstGeom>
          <a:noFill/>
          <a:ln w="9525">
            <a:noFill/>
          </a:ln>
        </p:spPr>
        <p:txBody>
          <a:bodyPr lIns="0" tIns="0" rIns="0" bIns="0" anchor="t">
            <a:spAutoFit/>
          </a:bodyPr>
          <a:p>
            <a:pP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 name="TextBox 13"/>
          <p:cNvSpPr txBox="1"/>
          <p:nvPr/>
        </p:nvSpPr>
        <p:spPr>
          <a:xfrm>
            <a:off x="2379663" y="3454400"/>
            <a:ext cx="854075" cy="246063"/>
          </a:xfrm>
          <a:prstGeom prst="rect">
            <a:avLst/>
          </a:prstGeom>
          <a:noFill/>
          <a:ln w="9525">
            <a:noFill/>
          </a:ln>
        </p:spPr>
        <p:txBody>
          <a:bodyPr lIns="0" tIns="0" rIns="0" bIns="0" anchor="t">
            <a:spAutoFit/>
          </a:bodyPr>
          <a:p>
            <a:pP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7" name="TextBox 13"/>
          <p:cNvSpPr txBox="1"/>
          <p:nvPr/>
        </p:nvSpPr>
        <p:spPr>
          <a:xfrm>
            <a:off x="2379663" y="4711700"/>
            <a:ext cx="854075" cy="246063"/>
          </a:xfrm>
          <a:prstGeom prst="rect">
            <a:avLst/>
          </a:prstGeom>
          <a:noFill/>
          <a:ln w="9525">
            <a:noFill/>
          </a:ln>
        </p:spPr>
        <p:txBody>
          <a:bodyPr lIns="0" tIns="0" rIns="0" bIns="0" anchor="t">
            <a:spAutoFit/>
          </a:bodyPr>
          <a:p>
            <a:pP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8" name="TextBox 13"/>
          <p:cNvSpPr txBox="1"/>
          <p:nvPr/>
        </p:nvSpPr>
        <p:spPr>
          <a:xfrm>
            <a:off x="1171575" y="4067175"/>
            <a:ext cx="854075" cy="246063"/>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9" name="TextBox 13"/>
          <p:cNvSpPr txBox="1"/>
          <p:nvPr/>
        </p:nvSpPr>
        <p:spPr>
          <a:xfrm>
            <a:off x="1171575" y="2828925"/>
            <a:ext cx="854075" cy="246063"/>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0" name="TextBox 13"/>
          <p:cNvSpPr txBox="1"/>
          <p:nvPr/>
        </p:nvSpPr>
        <p:spPr>
          <a:xfrm>
            <a:off x="3384550" y="2828925"/>
            <a:ext cx="854075" cy="246063"/>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1" name="TextBox 13"/>
          <p:cNvSpPr txBox="1"/>
          <p:nvPr/>
        </p:nvSpPr>
        <p:spPr>
          <a:xfrm>
            <a:off x="3384550" y="4067175"/>
            <a:ext cx="854075" cy="246063"/>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2" name="右箭头 21"/>
          <p:cNvSpPr/>
          <p:nvPr/>
        </p:nvSpPr>
        <p:spPr>
          <a:xfrm rot="19922298">
            <a:off x="4445000" y="3522663"/>
            <a:ext cx="446088" cy="342900"/>
          </a:xfrm>
          <a:prstGeom prst="rightArrow">
            <a:avLst/>
          </a:prstGeom>
          <a:solidFill>
            <a:srgbClr val="FFBF53"/>
          </a:solidFill>
          <a:ln>
            <a:noFill/>
          </a:ln>
        </p:spPr>
        <p:txBody>
          <a:bodyPr anchor="ctr"/>
          <a:lstStyle/>
          <a:p>
            <a:pPr marL="0" marR="0" lvl="0" indent="0" algn="l" defTabSz="914400" rtl="0" eaLnBrk="1" fontAlgn="ctr" latinLnBrk="0" hangingPunct="1">
              <a:lnSpc>
                <a:spcPct val="118000"/>
              </a:lnSpc>
              <a:spcBef>
                <a:spcPts val="0"/>
              </a:spcBef>
              <a:spcAft>
                <a:spcPts val="0"/>
              </a:spcAft>
              <a:buClr>
                <a:srgbClr val="FF0000"/>
              </a:buClr>
              <a:buSzPct val="70000"/>
              <a:buFontTx/>
              <a:buNone/>
              <a:tabLst>
                <a:tab pos="723900" algn="l"/>
                <a:tab pos="1447800" algn="l"/>
                <a:tab pos="2171700" algn="l"/>
                <a:tab pos="2895600" algn="l"/>
                <a:tab pos="3619500" algn="l"/>
                <a:tab pos="4343400" algn="l"/>
                <a:tab pos="5067300" algn="l"/>
                <a:tab pos="5791200" algn="l"/>
                <a:tab pos="6515100" algn="l"/>
                <a:tab pos="7239000" algn="l"/>
              </a:tabLst>
              <a:defRPr/>
            </a:pPr>
            <a:endParaRPr kumimoji="0" lang="zh-CN" altLang="en-US" sz="1600" b="0" i="0" u="none" strike="noStrike" kern="1200" cap="none" spc="0" normalizeH="0" baseline="0" noProof="0">
              <a:ln>
                <a:noFill/>
              </a:ln>
              <a:solidFill>
                <a:prstClr val="white"/>
              </a:solidFill>
              <a:effectLst/>
              <a:uLnTx/>
              <a:uFillTx/>
              <a:ea typeface="Microsoft YaHei" panose="020B0503020204020204" pitchFamily="34"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 name="Freeform 25"/>
          <p:cNvSpPr/>
          <p:nvPr/>
        </p:nvSpPr>
        <p:spPr bwMode="auto">
          <a:xfrm>
            <a:off x="1971675" y="3530600"/>
            <a:ext cx="842963" cy="1492250"/>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4" name="Freeform 25"/>
          <p:cNvSpPr/>
          <p:nvPr/>
        </p:nvSpPr>
        <p:spPr bwMode="auto">
          <a:xfrm rot="14549685">
            <a:off x="4375944" y="4526756"/>
            <a:ext cx="842963" cy="1492250"/>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 name="Freeform 25"/>
          <p:cNvSpPr/>
          <p:nvPr/>
        </p:nvSpPr>
        <p:spPr bwMode="auto">
          <a:xfrm rot="7202387">
            <a:off x="4073525" y="1879600"/>
            <a:ext cx="842963" cy="1490663"/>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7" name="아래쪽 화살표 461"/>
          <p:cNvSpPr/>
          <p:nvPr/>
        </p:nvSpPr>
        <p:spPr>
          <a:xfrm>
            <a:off x="8707438" y="4478338"/>
            <a:ext cx="533400" cy="323850"/>
          </a:xfrm>
          <a:prstGeom prst="downArrow">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8" name="아래쪽 화살표 462"/>
          <p:cNvSpPr/>
          <p:nvPr/>
        </p:nvSpPr>
        <p:spPr>
          <a:xfrm>
            <a:off x="8707438" y="2874963"/>
            <a:ext cx="533400" cy="323850"/>
          </a:xfrm>
          <a:prstGeom prst="downArrow">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9" name="모서리가 둥근 직사각형 236"/>
          <p:cNvSpPr/>
          <p:nvPr/>
        </p:nvSpPr>
        <p:spPr bwMode="auto">
          <a:xfrm>
            <a:off x="2330450" y="2336800"/>
            <a:ext cx="3078163" cy="3036888"/>
          </a:xfrm>
          <a:prstGeom prst="roundRect">
            <a:avLst>
              <a:gd name="adj" fmla="val 511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0" name="모서리가 둥근 직사각형 445"/>
          <p:cNvSpPr/>
          <p:nvPr/>
        </p:nvSpPr>
        <p:spPr bwMode="auto">
          <a:xfrm>
            <a:off x="7608888" y="3360738"/>
            <a:ext cx="2817813" cy="920750"/>
          </a:xfrm>
          <a:prstGeom prst="roundRect">
            <a:avLst>
              <a:gd name="adj" fmla="val 4658"/>
            </a:avLst>
          </a:pr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1" name="모서리가 둥근 직사각형 450"/>
          <p:cNvSpPr/>
          <p:nvPr/>
        </p:nvSpPr>
        <p:spPr bwMode="auto">
          <a:xfrm>
            <a:off x="7608888" y="4972050"/>
            <a:ext cx="2817813" cy="920750"/>
          </a:xfrm>
          <a:prstGeom prst="roundRect">
            <a:avLst>
              <a:gd name="adj" fmla="val 4658"/>
            </a:avLst>
          </a:pr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2" name="모서리가 둥근 직사각형 438"/>
          <p:cNvSpPr/>
          <p:nvPr/>
        </p:nvSpPr>
        <p:spPr bwMode="auto">
          <a:xfrm>
            <a:off x="7608888" y="1735138"/>
            <a:ext cx="2817813" cy="922338"/>
          </a:xfrm>
          <a:prstGeom prst="roundRect">
            <a:avLst>
              <a:gd name="adj" fmla="val 4658"/>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3" name="Freeform 49"/>
          <p:cNvSpPr/>
          <p:nvPr/>
        </p:nvSpPr>
        <p:spPr bwMode="auto">
          <a:xfrm rot="7202387">
            <a:off x="2534444" y="2086769"/>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4" name="Freeform 49"/>
          <p:cNvSpPr/>
          <p:nvPr/>
        </p:nvSpPr>
        <p:spPr bwMode="auto">
          <a:xfrm rot="14549685">
            <a:off x="4434681" y="3880644"/>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5" name="Freeform 49"/>
          <p:cNvSpPr/>
          <p:nvPr/>
        </p:nvSpPr>
        <p:spPr bwMode="auto">
          <a:xfrm>
            <a:off x="1973263" y="4649788"/>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6" name="직사각형 401"/>
          <p:cNvSpPr/>
          <p:nvPr/>
        </p:nvSpPr>
        <p:spPr bwMode="auto">
          <a:xfrm>
            <a:off x="3042148" y="2560851"/>
            <a:ext cx="589917" cy="276958"/>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1800" b="0" i="0" u="none" strike="noStrike" kern="1200" cap="none" spc="0" normalizeH="0" baseline="0" noProof="0" dirty="0">
                <a:ln>
                  <a:solidFill>
                    <a:prstClr val="white"/>
                  </a:solidFill>
                </a:ln>
                <a:solidFill>
                  <a:prstClr val="white"/>
                </a:solidFill>
                <a:effectLst/>
                <a:uLnTx/>
                <a:uFillTx/>
                <a:ea typeface="Microsoft YaHei" panose="020B0503020204020204" pitchFamily="34" charset="-122"/>
                <a:cs typeface="+mn-ea"/>
                <a:sym typeface="Arial" panose="020B0604020202020204" pitchFamily="34" charset="0"/>
              </a:rPr>
              <a:t>TEXT</a:t>
            </a:r>
            <a:endParaRPr kumimoji="0" lang="en-US" altLang="ko-KR" sz="1800" b="0" i="0" u="none" strike="noStrike" kern="1200" cap="none" spc="0" normalizeH="0" baseline="0" noProof="0" dirty="0">
              <a:ln>
                <a:solidFill>
                  <a:prstClr val="white"/>
                </a:solidFill>
              </a:ln>
              <a:solidFill>
                <a:prstClr val="white"/>
              </a:solidFill>
              <a:effectLst/>
              <a:uLnTx/>
              <a:uFillTx/>
              <a:ea typeface="Microsoft YaHei" panose="020B0503020204020204" pitchFamily="34" charset="-122"/>
              <a:cs typeface="+mn-ea"/>
              <a:sym typeface="Arial" panose="020B0604020202020204" pitchFamily="34" charset="0"/>
            </a:endParaRPr>
          </a:p>
        </p:txBody>
      </p:sp>
      <p:sp>
        <p:nvSpPr>
          <p:cNvPr id="17" name="직사각형 402"/>
          <p:cNvSpPr/>
          <p:nvPr/>
        </p:nvSpPr>
        <p:spPr bwMode="auto">
          <a:xfrm>
            <a:off x="2635160" y="5087623"/>
            <a:ext cx="589916" cy="276957"/>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1800" b="0" i="0" u="none" strike="noStrike" kern="1200" cap="none" spc="0" normalizeH="0" baseline="0" noProof="0" dirty="0">
                <a:ln>
                  <a:solidFill>
                    <a:prstClr val="white"/>
                  </a:solidFill>
                </a:ln>
                <a:solidFill>
                  <a:prstClr val="white"/>
                </a:solidFill>
                <a:effectLst/>
                <a:uLnTx/>
                <a:uFillTx/>
                <a:ea typeface="Microsoft YaHei" panose="020B0503020204020204" pitchFamily="34" charset="-122"/>
                <a:cs typeface="+mn-ea"/>
                <a:sym typeface="Arial" panose="020B0604020202020204" pitchFamily="34" charset="0"/>
              </a:rPr>
              <a:t>TEXT</a:t>
            </a:r>
            <a:endParaRPr kumimoji="0" lang="en-US" altLang="ko-KR" sz="1800" b="0" i="0" u="none" strike="noStrike" kern="1200" cap="none" spc="0" normalizeH="0" baseline="0" noProof="0" dirty="0">
              <a:ln>
                <a:solidFill>
                  <a:prstClr val="white"/>
                </a:solidFill>
              </a:ln>
              <a:solidFill>
                <a:prstClr val="white"/>
              </a:solidFill>
              <a:effectLst/>
              <a:uLnTx/>
              <a:uFillTx/>
              <a:ea typeface="Microsoft YaHei" panose="020B0503020204020204" pitchFamily="34" charset="-122"/>
              <a:cs typeface="+mn-ea"/>
              <a:sym typeface="Arial" panose="020B0604020202020204" pitchFamily="34" charset="0"/>
            </a:endParaRPr>
          </a:p>
        </p:txBody>
      </p:sp>
      <p:sp>
        <p:nvSpPr>
          <p:cNvPr id="18" name="직사각형 403"/>
          <p:cNvSpPr/>
          <p:nvPr/>
        </p:nvSpPr>
        <p:spPr bwMode="auto">
          <a:xfrm>
            <a:off x="5113485" y="4172333"/>
            <a:ext cx="589916" cy="276958"/>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ko-KR" sz="1800" b="0" i="0" u="none" strike="noStrike" kern="1200" cap="none" spc="0" normalizeH="0" baseline="0" noProof="0" dirty="0">
                <a:ln>
                  <a:solidFill>
                    <a:prstClr val="white"/>
                  </a:solidFill>
                </a:ln>
                <a:solidFill>
                  <a:prstClr val="white"/>
                </a:solidFill>
                <a:effectLst/>
                <a:uLnTx/>
                <a:uFillTx/>
                <a:ea typeface="Microsoft YaHei" panose="020B0503020204020204" pitchFamily="34" charset="-122"/>
                <a:cs typeface="+mn-ea"/>
                <a:sym typeface="Arial" panose="020B0604020202020204" pitchFamily="34" charset="0"/>
              </a:rPr>
              <a:t>TEXT</a:t>
            </a:r>
            <a:endParaRPr kumimoji="0" lang="en-US" altLang="ko-KR" sz="1800" b="0" i="0" u="none" strike="noStrike" kern="1200" cap="none" spc="0" normalizeH="0" baseline="0" noProof="0" dirty="0">
              <a:ln>
                <a:solidFill>
                  <a:prstClr val="white"/>
                </a:solidFill>
              </a:ln>
              <a:solidFill>
                <a:prstClr val="white"/>
              </a:solidFill>
              <a:effectLst/>
              <a:uLnTx/>
              <a:uFillTx/>
              <a:ea typeface="Microsoft YaHei" panose="020B0503020204020204" pitchFamily="34" charset="-122"/>
              <a:cs typeface="+mn-ea"/>
              <a:sym typeface="Arial" panose="020B0604020202020204" pitchFamily="34" charset="0"/>
            </a:endParaRPr>
          </a:p>
        </p:txBody>
      </p:sp>
      <p:sp>
        <p:nvSpPr>
          <p:cNvPr id="19" name="직사각형 399"/>
          <p:cNvSpPr/>
          <p:nvPr/>
        </p:nvSpPr>
        <p:spPr bwMode="auto">
          <a:xfrm>
            <a:off x="3152775" y="3330575"/>
            <a:ext cx="1254125" cy="339725"/>
          </a:xfrm>
          <a:prstGeom prst="rect">
            <a:avLst/>
          </a:prstGeom>
        </p:spPr>
        <p:txBody>
          <a:bodyPr wrap="none">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en-US" altLang="zh-CN" sz="1600" b="1" i="0" u="none" strike="noStrike" kern="1200" cap="none" spc="0" normalizeH="0" baseline="0" noProof="0" dirty="0" smtClean="0">
                <a:ln>
                  <a:noFill/>
                </a:ln>
                <a:solidFill>
                  <a:srgbClr val="445469"/>
                </a:solidFill>
                <a:effectLst/>
                <a:uLnTx/>
                <a:uFillTx/>
                <a:ea typeface="Microsoft YaHei" panose="020B0503020204020204" pitchFamily="34" charset="-122"/>
                <a:cs typeface="+mn-ea"/>
                <a:sym typeface="Arial" panose="020B0604020202020204" pitchFamily="34" charset="0"/>
              </a:rPr>
              <a:t>ADD TITLE</a:t>
            </a:r>
            <a:endParaRPr kumimoji="0" lang="ko-KR" altLang="en-US" sz="1600" b="1" i="0" u="none" strike="noStrike" kern="1200" cap="none" spc="0" normalizeH="0" baseline="0" noProof="0" dirty="0">
              <a:ln>
                <a:noFill/>
              </a:ln>
              <a:solidFill>
                <a:srgbClr val="445469"/>
              </a:solidFill>
              <a:effectLst/>
              <a:uLnTx/>
              <a:uFillTx/>
              <a:ea typeface="+mn-ea"/>
              <a:cs typeface="+mn-ea"/>
              <a:sym typeface="Arial" panose="020B0604020202020204" pitchFamily="34" charset="0"/>
            </a:endParaRPr>
          </a:p>
        </p:txBody>
      </p:sp>
      <p:sp>
        <p:nvSpPr>
          <p:cNvPr id="26642" name="직사각형 400"/>
          <p:cNvSpPr/>
          <p:nvPr/>
        </p:nvSpPr>
        <p:spPr>
          <a:xfrm>
            <a:off x="2982913" y="3897313"/>
            <a:ext cx="1649412" cy="369887"/>
          </a:xfrm>
          <a:prstGeom prst="rect">
            <a:avLst/>
          </a:prstGeom>
          <a:noFill/>
          <a:ln w="9525">
            <a:noFill/>
          </a:ln>
        </p:spPr>
        <p:txBody>
          <a:bodyPr wrap="square" lIns="0" tIns="0" rIns="0" bIns="0" anchor="ctr">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1" name="TextBox 13"/>
          <p:cNvSpPr txBox="1"/>
          <p:nvPr/>
        </p:nvSpPr>
        <p:spPr>
          <a:xfrm>
            <a:off x="8262938" y="1949450"/>
            <a:ext cx="1376362" cy="247650"/>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2" name="TextBox 13"/>
          <p:cNvSpPr txBox="1"/>
          <p:nvPr/>
        </p:nvSpPr>
        <p:spPr>
          <a:xfrm>
            <a:off x="8266113" y="2235200"/>
            <a:ext cx="1503362" cy="18415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rPr>
              <a:t>Add your words here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3" name="TextBox 13"/>
          <p:cNvSpPr txBox="1"/>
          <p:nvPr/>
        </p:nvSpPr>
        <p:spPr>
          <a:xfrm>
            <a:off x="8262938" y="3554413"/>
            <a:ext cx="1376362" cy="246062"/>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4" name="TextBox 13"/>
          <p:cNvSpPr txBox="1"/>
          <p:nvPr/>
        </p:nvSpPr>
        <p:spPr>
          <a:xfrm>
            <a:off x="8266113" y="3840163"/>
            <a:ext cx="1503362" cy="18415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rPr>
              <a:t>Add your words here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5" name="TextBox 13"/>
          <p:cNvSpPr txBox="1"/>
          <p:nvPr/>
        </p:nvSpPr>
        <p:spPr>
          <a:xfrm>
            <a:off x="8262938" y="5195888"/>
            <a:ext cx="1376362" cy="246062"/>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6" name="TextBox 13"/>
          <p:cNvSpPr txBox="1"/>
          <p:nvPr/>
        </p:nvSpPr>
        <p:spPr>
          <a:xfrm>
            <a:off x="8266113" y="5481638"/>
            <a:ext cx="1503362" cy="18415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rPr>
              <a:t>Add your words here</a:t>
            </a:r>
            <a:endParaRPr lang="en-US" altLang="zh-CN" sz="1200"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4"/>
          <p:cNvSpPr/>
          <p:nvPr/>
        </p:nvSpPr>
        <p:spPr>
          <a:xfrm>
            <a:off x="9482138" y="2987675"/>
            <a:ext cx="1865313" cy="1863725"/>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6" name="任意多边形 5"/>
          <p:cNvSpPr/>
          <p:nvPr/>
        </p:nvSpPr>
        <p:spPr>
          <a:xfrm>
            <a:off x="9609138" y="-7937"/>
            <a:ext cx="2582863" cy="2917825"/>
          </a:xfrm>
          <a:custGeom>
            <a:avLst/>
            <a:gdLst>
              <a:gd name="connsiteX0" fmla="*/ 464944 w 2582970"/>
              <a:gd name="connsiteY0" fmla="*/ 0 h 2918147"/>
              <a:gd name="connsiteX1" fmla="*/ 2582970 w 2582970"/>
              <a:gd name="connsiteY1" fmla="*/ 0 h 2918147"/>
              <a:gd name="connsiteX2" fmla="*/ 2582970 w 2582970"/>
              <a:gd name="connsiteY2" fmla="*/ 2698179 h 2918147"/>
              <a:gd name="connsiteX3" fmla="*/ 2566138 w 2582970"/>
              <a:gd name="connsiteY3" fmla="*/ 2708404 h 2918147"/>
              <a:gd name="connsiteX4" fmla="*/ 1737800 w 2582970"/>
              <a:gd name="connsiteY4" fmla="*/ 2918147 h 2918147"/>
              <a:gd name="connsiteX5" fmla="*/ 0 w 2582970"/>
              <a:gd name="connsiteY5" fmla="*/ 1180347 h 2918147"/>
              <a:gd name="connsiteX6" fmla="*/ 396829 w 2582970"/>
              <a:gd name="connsiteY6" fmla="*/ 74945 h 291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970" h="2918147">
                <a:moveTo>
                  <a:pt x="464944" y="0"/>
                </a:moveTo>
                <a:lnTo>
                  <a:pt x="2582970" y="0"/>
                </a:lnTo>
                <a:lnTo>
                  <a:pt x="2582970" y="2698179"/>
                </a:lnTo>
                <a:lnTo>
                  <a:pt x="2566138" y="2708404"/>
                </a:lnTo>
                <a:cubicBezTo>
                  <a:pt x="2319904" y="2842167"/>
                  <a:pt x="2037725" y="2918147"/>
                  <a:pt x="1737800" y="2918147"/>
                </a:cubicBezTo>
                <a:cubicBezTo>
                  <a:pt x="778040" y="2918147"/>
                  <a:pt x="0" y="2140107"/>
                  <a:pt x="0" y="1180347"/>
                </a:cubicBezTo>
                <a:cubicBezTo>
                  <a:pt x="0" y="760452"/>
                  <a:pt x="148922" y="375339"/>
                  <a:pt x="396829" y="74945"/>
                </a:cubicBezTo>
                <a:close/>
              </a:path>
            </a:pathLst>
          </a:cu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7" name="椭圆 6"/>
          <p:cNvSpPr/>
          <p:nvPr/>
        </p:nvSpPr>
        <p:spPr>
          <a:xfrm>
            <a:off x="8069263" y="1676400"/>
            <a:ext cx="1722438" cy="1722438"/>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8" name="椭圆 7"/>
          <p:cNvSpPr/>
          <p:nvPr/>
        </p:nvSpPr>
        <p:spPr>
          <a:xfrm>
            <a:off x="9990138" y="5594350"/>
            <a:ext cx="841375" cy="841375"/>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9" name="椭圆 8"/>
          <p:cNvSpPr/>
          <p:nvPr/>
        </p:nvSpPr>
        <p:spPr>
          <a:xfrm>
            <a:off x="11069638" y="5038725"/>
            <a:ext cx="603250" cy="603250"/>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0" name="任意多边形 9"/>
          <p:cNvSpPr/>
          <p:nvPr/>
        </p:nvSpPr>
        <p:spPr>
          <a:xfrm>
            <a:off x="10621963" y="6037263"/>
            <a:ext cx="1570038" cy="820738"/>
          </a:xfrm>
          <a:custGeom>
            <a:avLst/>
            <a:gdLst>
              <a:gd name="connsiteX0" fmla="*/ 1049802 w 1569631"/>
              <a:gd name="connsiteY0" fmla="*/ 0 h 821301"/>
              <a:gd name="connsiteX1" fmla="*/ 1472572 w 1569631"/>
              <a:gd name="connsiteY1" fmla="*/ 85354 h 821301"/>
              <a:gd name="connsiteX2" fmla="*/ 1569631 w 1569631"/>
              <a:gd name="connsiteY2" fmla="*/ 138036 h 821301"/>
              <a:gd name="connsiteX3" fmla="*/ 1569631 w 1569631"/>
              <a:gd name="connsiteY3" fmla="*/ 821301 h 821301"/>
              <a:gd name="connsiteX4" fmla="*/ 0 w 1569631"/>
              <a:gd name="connsiteY4" fmla="*/ 821301 h 821301"/>
              <a:gd name="connsiteX5" fmla="*/ 49028 w 1569631"/>
              <a:gd name="connsiteY5" fmla="*/ 663358 h 821301"/>
              <a:gd name="connsiteX6" fmla="*/ 1049802 w 1569631"/>
              <a:gd name="connsiteY6" fmla="*/ 0 h 82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9631" h="821301">
                <a:moveTo>
                  <a:pt x="1049802" y="0"/>
                </a:moveTo>
                <a:cubicBezTo>
                  <a:pt x="1199765" y="0"/>
                  <a:pt x="1342629" y="30393"/>
                  <a:pt x="1472572" y="85354"/>
                </a:cubicBezTo>
                <a:lnTo>
                  <a:pt x="1569631" y="138036"/>
                </a:lnTo>
                <a:lnTo>
                  <a:pt x="1569631" y="821301"/>
                </a:lnTo>
                <a:lnTo>
                  <a:pt x="0" y="821301"/>
                </a:lnTo>
                <a:lnTo>
                  <a:pt x="49028" y="663358"/>
                </a:lnTo>
                <a:cubicBezTo>
                  <a:pt x="213912" y="273531"/>
                  <a:pt x="599914" y="0"/>
                  <a:pt x="1049802" y="0"/>
                </a:cubicBezTo>
                <a:close/>
              </a:path>
            </a:pathLst>
          </a:cu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1" name="椭圆 10"/>
          <p:cNvSpPr/>
          <p:nvPr/>
        </p:nvSpPr>
        <p:spPr>
          <a:xfrm>
            <a:off x="8931275" y="255588"/>
            <a:ext cx="1033463" cy="1035050"/>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2" name="椭圆 11"/>
          <p:cNvSpPr/>
          <p:nvPr/>
        </p:nvSpPr>
        <p:spPr>
          <a:xfrm>
            <a:off x="11545888" y="3175000"/>
            <a:ext cx="482600" cy="484188"/>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3" name="椭圆 12"/>
          <p:cNvSpPr/>
          <p:nvPr/>
        </p:nvSpPr>
        <p:spPr>
          <a:xfrm>
            <a:off x="9658350" y="5138738"/>
            <a:ext cx="322263" cy="320675"/>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4" name="椭圆 13"/>
          <p:cNvSpPr/>
          <p:nvPr/>
        </p:nvSpPr>
        <p:spPr>
          <a:xfrm>
            <a:off x="7707313" y="4065588"/>
            <a:ext cx="785813" cy="785813"/>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5" name="椭圆 14"/>
          <p:cNvSpPr/>
          <p:nvPr/>
        </p:nvSpPr>
        <p:spPr>
          <a:xfrm>
            <a:off x="9091613" y="4211638"/>
            <a:ext cx="398463" cy="398463"/>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4124" name="文本框 31"/>
          <p:cNvSpPr txBox="1"/>
          <p:nvPr/>
        </p:nvSpPr>
        <p:spPr>
          <a:xfrm>
            <a:off x="543560" y="990600"/>
            <a:ext cx="6938010" cy="922020"/>
          </a:xfrm>
          <a:prstGeom prst="rect">
            <a:avLst/>
          </a:prstGeom>
          <a:noFill/>
          <a:ln w="9525">
            <a:noFill/>
          </a:ln>
        </p:spPr>
        <p:txBody>
          <a:bodyPr wrap="square" anchor="t">
            <a:spAutoFit/>
          </a:bodyPr>
          <a:p>
            <a:pPr algn="ctr">
              <a:buFont typeface="Arial" panose="020B0604020202020204" pitchFamily="34" charset="0"/>
            </a:pPr>
            <a:r>
              <a:rPr lang="en-US" altLang="zh-CN" sz="5400" dirty="0">
                <a:solidFill>
                  <a:srgbClr val="02B3C5"/>
                </a:solidFill>
                <a:latin typeface="Open Sans Extrabold" panose="020B0906030804020204" charset="0"/>
                <a:ea typeface="Malgun Gothic" panose="020B0503020000020004" charset="-127"/>
                <a:cs typeface="Open Sans Extrabold" panose="020B0906030804020204" charset="0"/>
              </a:rPr>
              <a:t>LUYỆN TỪ VÀ CÂU</a:t>
            </a:r>
            <a:endParaRPr lang="en-US" altLang="zh-CN" sz="5400" dirty="0">
              <a:solidFill>
                <a:srgbClr val="02B3C5"/>
              </a:solidFill>
              <a:latin typeface="Open Sans Extrabold" panose="020B0906030804020204" charset="0"/>
              <a:ea typeface="Malgun Gothic" panose="020B0503020000020004" charset="-127"/>
              <a:cs typeface="Open Sans Extrabold" panose="020B0906030804020204" charset="0"/>
            </a:endParaRPr>
          </a:p>
        </p:txBody>
      </p:sp>
      <p:sp>
        <p:nvSpPr>
          <p:cNvPr id="2" name="Rectangles 1"/>
          <p:cNvSpPr/>
          <p:nvPr/>
        </p:nvSpPr>
        <p:spPr>
          <a:xfrm>
            <a:off x="341948" y="2303780"/>
            <a:ext cx="7339965" cy="2306955"/>
          </a:xfrm>
          <a:prstGeom prst="rect">
            <a:avLst/>
          </a:prstGeom>
          <a:noFill/>
          <a:ln>
            <a:noFill/>
          </a:ln>
        </p:spPr>
        <p:txBody>
          <a:bodyPr wrap="none" rtlCol="0" anchor="t">
            <a:spAutoFit/>
            <a:scene3d>
              <a:camera prst="orthographicFront"/>
              <a:lightRig rig="threePt" dir="t"/>
            </a:scene3d>
          </a:bodyPr>
          <a:p>
            <a:pPr algn="ctr"/>
            <a:r>
              <a:rPr lang="en-US" altLang="zh-CN" sz="7200" b="1">
                <a:ln w="22225">
                  <a:solidFill>
                    <a:schemeClr val="accent2"/>
                  </a:solidFill>
                  <a:prstDash val="solid"/>
                </a:ln>
                <a:solidFill>
                  <a:srgbClr val="FF8D1D"/>
                </a:solidFill>
                <a:effectLst/>
              </a:rPr>
              <a:t>Mở rộng vốn từ </a:t>
            </a:r>
            <a:endParaRPr lang="en-US" altLang="zh-CN" sz="7200" b="1">
              <a:ln w="22225">
                <a:solidFill>
                  <a:schemeClr val="accent2"/>
                </a:solidFill>
                <a:prstDash val="solid"/>
              </a:ln>
              <a:solidFill>
                <a:srgbClr val="FF8D1D"/>
              </a:solidFill>
              <a:effectLst/>
            </a:endParaRPr>
          </a:p>
          <a:p>
            <a:pPr algn="ctr"/>
            <a:r>
              <a:rPr lang="en-US" altLang="zh-CN" sz="7200" b="1">
                <a:ln w="22225">
                  <a:solidFill>
                    <a:schemeClr val="accent2"/>
                  </a:solidFill>
                  <a:prstDash val="solid"/>
                </a:ln>
                <a:solidFill>
                  <a:srgbClr val="FF8D1D"/>
                </a:solidFill>
                <a:effectLst/>
              </a:rPr>
              <a:t>Bảo vệ môi trường</a:t>
            </a:r>
            <a:endParaRPr lang="en-US" altLang="zh-CN" sz="7200" b="1">
              <a:ln w="22225">
                <a:solidFill>
                  <a:schemeClr val="accent2"/>
                </a:solidFill>
                <a:prstDash val="solid"/>
              </a:ln>
              <a:solidFill>
                <a:srgbClr val="FF8D1D"/>
              </a:solidFill>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 name="Line 29"/>
          <p:cNvSpPr>
            <a:spLocks noChangeShapeType="1"/>
          </p:cNvSpPr>
          <p:nvPr/>
        </p:nvSpPr>
        <p:spPr bwMode="gray">
          <a:xfrm flipH="1">
            <a:off x="-4762" y="6456363"/>
            <a:ext cx="2479675" cy="200025"/>
          </a:xfrm>
          <a:prstGeom prst="line">
            <a:avLst/>
          </a:prstGeom>
          <a:noFill/>
          <a:ln w="12700">
            <a:solidFill>
              <a:srgbClr val="ADBAC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Arial" panose="020B0604020202020204" pitchFamily="34" charset="0"/>
            </a:endParaRPr>
          </a:p>
        </p:txBody>
      </p:sp>
      <p:sp>
        <p:nvSpPr>
          <p:cNvPr id="4" name="Line 30"/>
          <p:cNvSpPr>
            <a:spLocks noChangeShapeType="1"/>
          </p:cNvSpPr>
          <p:nvPr/>
        </p:nvSpPr>
        <p:spPr bwMode="gray">
          <a:xfrm flipH="1">
            <a:off x="-4762" y="4311650"/>
            <a:ext cx="536575" cy="2344738"/>
          </a:xfrm>
          <a:prstGeom prst="line">
            <a:avLst/>
          </a:prstGeom>
          <a:noFill/>
          <a:ln w="12700">
            <a:solidFill>
              <a:srgbClr val="ADBAC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Arial" panose="020B0604020202020204" pitchFamily="34" charset="0"/>
            </a:endParaRPr>
          </a:p>
        </p:txBody>
      </p:sp>
      <p:sp>
        <p:nvSpPr>
          <p:cNvPr id="5" name="AutoShape 31"/>
          <p:cNvSpPr>
            <a:spLocks noChangeArrowheads="1"/>
          </p:cNvSpPr>
          <p:nvPr/>
        </p:nvSpPr>
        <p:spPr bwMode="gray">
          <a:xfrm>
            <a:off x="1414463" y="3943350"/>
            <a:ext cx="201613" cy="2016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7" name="AutoShape 32"/>
          <p:cNvSpPr>
            <a:spLocks noChangeArrowheads="1"/>
          </p:cNvSpPr>
          <p:nvPr/>
        </p:nvSpPr>
        <p:spPr bwMode="gray">
          <a:xfrm>
            <a:off x="2139950" y="4579938"/>
            <a:ext cx="200025" cy="2016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8" name="AutoShape 33"/>
          <p:cNvSpPr>
            <a:spLocks noChangeArrowheads="1"/>
          </p:cNvSpPr>
          <p:nvPr/>
        </p:nvSpPr>
        <p:spPr bwMode="gray">
          <a:xfrm>
            <a:off x="2552700" y="5514975"/>
            <a:ext cx="201613" cy="2016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9" name="Line 34"/>
          <p:cNvSpPr>
            <a:spLocks noChangeShapeType="1"/>
          </p:cNvSpPr>
          <p:nvPr/>
        </p:nvSpPr>
        <p:spPr bwMode="gray">
          <a:xfrm flipH="1">
            <a:off x="-4762" y="4125913"/>
            <a:ext cx="1465263" cy="2530475"/>
          </a:xfrm>
          <a:prstGeom prst="line">
            <a:avLst/>
          </a:prstGeom>
          <a:noFill/>
          <a:ln w="12700">
            <a:solidFill>
              <a:srgbClr val="ADBAC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Arial" panose="020B0604020202020204" pitchFamily="34" charset="0"/>
            </a:endParaRPr>
          </a:p>
        </p:txBody>
      </p:sp>
      <p:sp>
        <p:nvSpPr>
          <p:cNvPr id="10" name="Line 35"/>
          <p:cNvSpPr>
            <a:spLocks noChangeShapeType="1"/>
          </p:cNvSpPr>
          <p:nvPr/>
        </p:nvSpPr>
        <p:spPr bwMode="gray">
          <a:xfrm flipH="1">
            <a:off x="-4762" y="5648325"/>
            <a:ext cx="2546350" cy="1008063"/>
          </a:xfrm>
          <a:prstGeom prst="line">
            <a:avLst/>
          </a:prstGeom>
          <a:noFill/>
          <a:ln w="12700">
            <a:solidFill>
              <a:srgbClr val="ADBAC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Arial" panose="020B0604020202020204" pitchFamily="34" charset="0"/>
            </a:endParaRPr>
          </a:p>
        </p:txBody>
      </p:sp>
      <p:sp>
        <p:nvSpPr>
          <p:cNvPr id="11" name="Line 36"/>
          <p:cNvSpPr>
            <a:spLocks noChangeShapeType="1"/>
          </p:cNvSpPr>
          <p:nvPr/>
        </p:nvSpPr>
        <p:spPr bwMode="gray">
          <a:xfrm flipH="1">
            <a:off x="-4762" y="2800350"/>
            <a:ext cx="1641475" cy="3856038"/>
          </a:xfrm>
          <a:prstGeom prst="line">
            <a:avLst/>
          </a:prstGeom>
          <a:noFill/>
          <a:ln w="12700">
            <a:solidFill>
              <a:srgbClr val="ADBAC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Arial" panose="020B0604020202020204" pitchFamily="34" charset="0"/>
            </a:endParaRPr>
          </a:p>
        </p:txBody>
      </p:sp>
      <p:sp>
        <p:nvSpPr>
          <p:cNvPr id="12" name="Line 37"/>
          <p:cNvSpPr>
            <a:spLocks noChangeShapeType="1"/>
          </p:cNvSpPr>
          <p:nvPr/>
        </p:nvSpPr>
        <p:spPr bwMode="gray">
          <a:xfrm flipH="1">
            <a:off x="-4762" y="3967163"/>
            <a:ext cx="2030413" cy="2689225"/>
          </a:xfrm>
          <a:prstGeom prst="line">
            <a:avLst/>
          </a:prstGeom>
          <a:noFill/>
          <a:ln w="12700">
            <a:solidFill>
              <a:srgbClr val="ADBAC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Arial" panose="020B0604020202020204" pitchFamily="34" charset="0"/>
            </a:endParaRPr>
          </a:p>
        </p:txBody>
      </p:sp>
      <p:sp>
        <p:nvSpPr>
          <p:cNvPr id="13" name="Line 38"/>
          <p:cNvSpPr>
            <a:spLocks noChangeShapeType="1"/>
          </p:cNvSpPr>
          <p:nvPr/>
        </p:nvSpPr>
        <p:spPr bwMode="gray">
          <a:xfrm flipH="1">
            <a:off x="-4762" y="5081588"/>
            <a:ext cx="2503488" cy="1574800"/>
          </a:xfrm>
          <a:prstGeom prst="line">
            <a:avLst/>
          </a:prstGeom>
          <a:noFill/>
          <a:ln w="12700">
            <a:solidFill>
              <a:srgbClr val="ADBAC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Arial" panose="020B0604020202020204" pitchFamily="34" charset="0"/>
            </a:endParaRPr>
          </a:p>
        </p:txBody>
      </p:sp>
      <p:sp>
        <p:nvSpPr>
          <p:cNvPr id="14" name="Line 39"/>
          <p:cNvSpPr>
            <a:spLocks noChangeShapeType="1"/>
          </p:cNvSpPr>
          <p:nvPr/>
        </p:nvSpPr>
        <p:spPr bwMode="gray">
          <a:xfrm flipH="1">
            <a:off x="-4762" y="6000750"/>
            <a:ext cx="3400425" cy="655638"/>
          </a:xfrm>
          <a:prstGeom prst="line">
            <a:avLst/>
          </a:prstGeom>
          <a:noFill/>
          <a:ln w="12700">
            <a:solidFill>
              <a:srgbClr val="ADBAC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Arial" panose="020B0604020202020204" pitchFamily="34" charset="0"/>
            </a:endParaRPr>
          </a:p>
        </p:txBody>
      </p:sp>
      <p:sp>
        <p:nvSpPr>
          <p:cNvPr id="15" name="Arc 41@|5FFC:10921638|FBC:16777215|LFC:6902852|LBC:16777215"/>
          <p:cNvSpPr/>
          <p:nvPr/>
        </p:nvSpPr>
        <p:spPr bwMode="gray">
          <a:xfrm>
            <a:off x="0" y="4681538"/>
            <a:ext cx="2206625" cy="21717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6" name="Line 42@|9FFC:0|FBC:0|LFC:10921638|LBC:16777215"/>
          <p:cNvSpPr>
            <a:spLocks noChangeShapeType="1"/>
          </p:cNvSpPr>
          <p:nvPr/>
        </p:nvSpPr>
        <p:spPr bwMode="gray">
          <a:xfrm flipH="1">
            <a:off x="-31750" y="4724400"/>
            <a:ext cx="2211388" cy="2076450"/>
          </a:xfrm>
          <a:prstGeom prst="line">
            <a:avLst/>
          </a:prstGeom>
          <a:noFill/>
          <a:ln w="12700">
            <a:solidFill>
              <a:srgbClr val="ADBAC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Arial" panose="020B0604020202020204" pitchFamily="34" charset="0"/>
            </a:endParaRPr>
          </a:p>
        </p:txBody>
      </p:sp>
      <p:sp>
        <p:nvSpPr>
          <p:cNvPr id="17" name="Arc 44@|5FFC:14657585|FBC:16777215|LFC:6902852|LBC:16777215"/>
          <p:cNvSpPr/>
          <p:nvPr/>
        </p:nvSpPr>
        <p:spPr bwMode="gray">
          <a:xfrm>
            <a:off x="0" y="5018088"/>
            <a:ext cx="1870075" cy="18351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27664" name="Text Box 45@|17FFC:3940327|FBC:16777215|LFC:6902852|LBC:16777215"/>
          <p:cNvSpPr txBox="1"/>
          <p:nvPr/>
        </p:nvSpPr>
        <p:spPr>
          <a:xfrm>
            <a:off x="82550" y="5864225"/>
            <a:ext cx="1147763" cy="400050"/>
          </a:xfrm>
          <a:prstGeom prst="rect">
            <a:avLst/>
          </a:prstGeom>
          <a:noFill/>
          <a:ln w="9525">
            <a:noFill/>
          </a:ln>
        </p:spPr>
        <p:txBody>
          <a:bodyPr wrap="square" anchor="t">
            <a:spAutoFit/>
          </a:bodyPr>
          <a:p>
            <a:pPr algn="ctr" defTabSz="914400">
              <a:spcBef>
                <a:spcPct val="50000"/>
              </a:spcBef>
            </a:pPr>
            <a:r>
              <a:rPr lang="en-US" altLang="zh-CN" sz="2000"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sz="2000"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9" name="AutoShape 50"/>
          <p:cNvSpPr>
            <a:spLocks noChangeArrowheads="1"/>
          </p:cNvSpPr>
          <p:nvPr/>
        </p:nvSpPr>
        <p:spPr bwMode="gray">
          <a:xfrm>
            <a:off x="3359150" y="5657850"/>
            <a:ext cx="577850" cy="577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20" name="AutoShape 55"/>
          <p:cNvSpPr>
            <a:spLocks noChangeArrowheads="1"/>
          </p:cNvSpPr>
          <p:nvPr/>
        </p:nvSpPr>
        <p:spPr bwMode="gray">
          <a:xfrm>
            <a:off x="1485900" y="2317750"/>
            <a:ext cx="577850" cy="577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21" name="AutoShape 56"/>
          <p:cNvSpPr>
            <a:spLocks noChangeArrowheads="1"/>
          </p:cNvSpPr>
          <p:nvPr/>
        </p:nvSpPr>
        <p:spPr bwMode="gray">
          <a:xfrm>
            <a:off x="1912938" y="3529013"/>
            <a:ext cx="577850" cy="577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22" name="AutoShape 57"/>
          <p:cNvSpPr>
            <a:spLocks noChangeArrowheads="1"/>
          </p:cNvSpPr>
          <p:nvPr/>
        </p:nvSpPr>
        <p:spPr bwMode="gray">
          <a:xfrm>
            <a:off x="2436813" y="4681538"/>
            <a:ext cx="577850" cy="577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23" name="AutoShape 58"/>
          <p:cNvSpPr>
            <a:spLocks noChangeArrowheads="1"/>
          </p:cNvSpPr>
          <p:nvPr/>
        </p:nvSpPr>
        <p:spPr bwMode="gray">
          <a:xfrm>
            <a:off x="454025" y="4110038"/>
            <a:ext cx="200025" cy="2000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24" name="AutoShape 59"/>
          <p:cNvSpPr>
            <a:spLocks noChangeArrowheads="1"/>
          </p:cNvSpPr>
          <p:nvPr/>
        </p:nvSpPr>
        <p:spPr bwMode="gray">
          <a:xfrm>
            <a:off x="2495550" y="6367463"/>
            <a:ext cx="201613" cy="2000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27671" name="TextBox 13@|17FFC:16777215|FBC:16777215|LFC:16777215|LBC:16777215"/>
          <p:cNvSpPr txBox="1"/>
          <p:nvPr/>
        </p:nvSpPr>
        <p:spPr>
          <a:xfrm>
            <a:off x="2200275" y="2359025"/>
            <a:ext cx="1952625" cy="246063"/>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000000"/>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000000"/>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7672" name="TextBox 13@|17FFC:16777215|FBC:16777215|LFC:16777215|LBC:16777215"/>
          <p:cNvSpPr txBox="1"/>
          <p:nvPr/>
        </p:nvSpPr>
        <p:spPr>
          <a:xfrm>
            <a:off x="2203450" y="2644775"/>
            <a:ext cx="5402263" cy="18415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000000"/>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000000"/>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7673" name="TextBox 13@|17FFC:16777215|FBC:16777215|LFC:16777215|LBC:16777215"/>
          <p:cNvSpPr txBox="1"/>
          <p:nvPr/>
        </p:nvSpPr>
        <p:spPr>
          <a:xfrm>
            <a:off x="2697163" y="3570288"/>
            <a:ext cx="1952625" cy="246062"/>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000000"/>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000000"/>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7674" name="TextBox 13@|17FFC:16777215|FBC:16777215|LFC:16777215|LBC:16777215"/>
          <p:cNvSpPr txBox="1"/>
          <p:nvPr/>
        </p:nvSpPr>
        <p:spPr>
          <a:xfrm>
            <a:off x="2700338" y="3856038"/>
            <a:ext cx="5402262" cy="18415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000000"/>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000000"/>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7675" name="TextBox 13@|17FFC:16777215|FBC:16777215|LFC:16777215|LBC:16777215"/>
          <p:cNvSpPr txBox="1"/>
          <p:nvPr/>
        </p:nvSpPr>
        <p:spPr>
          <a:xfrm>
            <a:off x="3176588" y="4727575"/>
            <a:ext cx="1952625" cy="246063"/>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000000"/>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000000"/>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7676" name="TextBox 13@|17FFC:16777215|FBC:16777215|LFC:16777215|LBC:16777215"/>
          <p:cNvSpPr txBox="1"/>
          <p:nvPr/>
        </p:nvSpPr>
        <p:spPr>
          <a:xfrm>
            <a:off x="3179763" y="5013325"/>
            <a:ext cx="5402262" cy="18415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000000"/>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000000"/>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7677" name="TextBox 13@|17FFC:16777215|FBC:16777215|LFC:16777215|LBC:16777215"/>
          <p:cNvSpPr txBox="1"/>
          <p:nvPr/>
        </p:nvSpPr>
        <p:spPr>
          <a:xfrm>
            <a:off x="4152900" y="5688013"/>
            <a:ext cx="1952625" cy="246062"/>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000000"/>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000000"/>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7678" name="TextBox 13@|17FFC:16777215|FBC:16777215|LFC:16777215|LBC:16777215"/>
          <p:cNvSpPr txBox="1"/>
          <p:nvPr/>
        </p:nvSpPr>
        <p:spPr>
          <a:xfrm>
            <a:off x="4156075" y="5973763"/>
            <a:ext cx="5402263" cy="18415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000000"/>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000000"/>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8351838" y="4391025"/>
            <a:ext cx="841375" cy="841375"/>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6" name="椭圆 5"/>
          <p:cNvSpPr/>
          <p:nvPr/>
        </p:nvSpPr>
        <p:spPr>
          <a:xfrm>
            <a:off x="8923338" y="4132263"/>
            <a:ext cx="517525" cy="517525"/>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7" name="椭圆 6"/>
          <p:cNvSpPr/>
          <p:nvPr/>
        </p:nvSpPr>
        <p:spPr>
          <a:xfrm>
            <a:off x="8178800" y="3921125"/>
            <a:ext cx="346075" cy="346075"/>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2" name="椭圆 11"/>
          <p:cNvSpPr/>
          <p:nvPr/>
        </p:nvSpPr>
        <p:spPr>
          <a:xfrm>
            <a:off x="4205288" y="1533525"/>
            <a:ext cx="3748088" cy="3748088"/>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5" name="椭圆 4"/>
          <p:cNvSpPr/>
          <p:nvPr/>
        </p:nvSpPr>
        <p:spPr>
          <a:xfrm>
            <a:off x="7480300" y="4310063"/>
            <a:ext cx="601663" cy="603250"/>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3" name="椭圆 12"/>
          <p:cNvSpPr/>
          <p:nvPr/>
        </p:nvSpPr>
        <p:spPr>
          <a:xfrm>
            <a:off x="3606800" y="1685925"/>
            <a:ext cx="528638" cy="528638"/>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4" name="椭圆 13"/>
          <p:cNvSpPr/>
          <p:nvPr/>
        </p:nvSpPr>
        <p:spPr>
          <a:xfrm>
            <a:off x="3871913" y="2357438"/>
            <a:ext cx="247650" cy="249238"/>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5" name="椭圆 14"/>
          <p:cNvSpPr/>
          <p:nvPr/>
        </p:nvSpPr>
        <p:spPr>
          <a:xfrm>
            <a:off x="3381375" y="2170113"/>
            <a:ext cx="187325" cy="187325"/>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28681" name="文本框 15"/>
          <p:cNvSpPr txBox="1"/>
          <p:nvPr/>
        </p:nvSpPr>
        <p:spPr>
          <a:xfrm>
            <a:off x="4813300" y="2357438"/>
            <a:ext cx="2503488" cy="2308225"/>
          </a:xfrm>
          <a:prstGeom prst="rect">
            <a:avLst/>
          </a:prstGeom>
          <a:noFill/>
          <a:ln w="9525">
            <a:noFill/>
          </a:ln>
        </p:spPr>
        <p:txBody>
          <a:bodyPr anchor="t">
            <a:spAutoFit/>
          </a:bodyPr>
          <a:p>
            <a:pPr algn="ctr"/>
            <a:r>
              <a:rPr lang="en-US" altLang="zh-CN" sz="7200" dirty="0">
                <a:solidFill>
                  <a:schemeClr val="bg1"/>
                </a:solidFill>
                <a:ea typeface="SimSun" panose="02010600030101010101" pitchFamily="2" charset="-122"/>
                <a:cs typeface="Calibri" panose="020F0502020204030204" pitchFamily="34" charset="0"/>
              </a:rPr>
              <a:t>PART</a:t>
            </a:r>
            <a:endParaRPr lang="en-US" altLang="zh-CN" sz="7200" dirty="0">
              <a:solidFill>
                <a:schemeClr val="bg1"/>
              </a:solidFill>
              <a:ea typeface="SimSun" panose="02010600030101010101" pitchFamily="2" charset="-122"/>
              <a:cs typeface="Calibri" panose="020F0502020204030204" pitchFamily="34" charset="0"/>
            </a:endParaRPr>
          </a:p>
          <a:p>
            <a:pPr algn="ctr"/>
            <a:r>
              <a:rPr lang="en-US" altLang="zh-CN" sz="7200" dirty="0">
                <a:solidFill>
                  <a:schemeClr val="bg1"/>
                </a:solidFill>
                <a:ea typeface="SimSun" panose="02010600030101010101" pitchFamily="2" charset="-122"/>
                <a:cs typeface="Calibri" panose="020F0502020204030204" pitchFamily="34" charset="0"/>
              </a:rPr>
              <a:t>04</a:t>
            </a:r>
            <a:endParaRPr lang="zh-CN" altLang="en-US" sz="7200" dirty="0">
              <a:solidFill>
                <a:schemeClr val="bg1"/>
              </a:solidFill>
              <a:ea typeface="SimSun" panose="02010600030101010101" pitchFamily="2" charset="-122"/>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 name="椭圆 2"/>
          <p:cNvSpPr/>
          <p:nvPr/>
        </p:nvSpPr>
        <p:spPr>
          <a:xfrm>
            <a:off x="4413250" y="2093913"/>
            <a:ext cx="3262313" cy="326231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4" name="Teardrop 3@|1FFC:2381804|FBC:16777215|LFC:16777215|LBC:16777215"/>
          <p:cNvSpPr/>
          <p:nvPr/>
        </p:nvSpPr>
        <p:spPr>
          <a:xfrm>
            <a:off x="4279900" y="3819525"/>
            <a:ext cx="1819275" cy="1817688"/>
          </a:xfrm>
          <a:prstGeom prst="teardrop">
            <a:avLst/>
          </a:pr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5" name="Teardrop 9@|1FFC:1554685|FBC:16777215|LFC:16777215|LBC:16777215"/>
          <p:cNvSpPr/>
          <p:nvPr/>
        </p:nvSpPr>
        <p:spPr>
          <a:xfrm rot="16200000">
            <a:off x="6153150" y="3819525"/>
            <a:ext cx="1817688" cy="1817688"/>
          </a:xfrm>
          <a:prstGeom prst="teardrop">
            <a:avLst/>
          </a:pr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7" name="Teardrop 11@|1FFC:14657585|FBC:16777215|LFC:16777215|LBC:16777215"/>
          <p:cNvSpPr/>
          <p:nvPr/>
        </p:nvSpPr>
        <p:spPr>
          <a:xfrm flipV="1">
            <a:off x="4279900" y="1963738"/>
            <a:ext cx="1819275" cy="1819275"/>
          </a:xfrm>
          <a:prstGeom prst="teardrop">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8" name="Teardrop 13@|1FFC:4308095|FBC:16777215|LFC:16777215|LBC:16777215"/>
          <p:cNvSpPr/>
          <p:nvPr/>
        </p:nvSpPr>
        <p:spPr>
          <a:xfrm rot="5400000" flipV="1">
            <a:off x="6152356" y="1964531"/>
            <a:ext cx="1819275" cy="1817688"/>
          </a:xfrm>
          <a:prstGeom prst="teardrop">
            <a:avLst/>
          </a:pr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9" name="Oval 5@|1FFC:10921638|FBC:16777215|LFC:16777215|LBC:16777215"/>
          <p:cNvSpPr/>
          <p:nvPr/>
        </p:nvSpPr>
        <p:spPr>
          <a:xfrm>
            <a:off x="5419725" y="3086100"/>
            <a:ext cx="1411288" cy="1411288"/>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0" name="Freeform 68@|5FFC:16777215|FBC:16777215|LFC:16777215|LBC:16777215"/>
          <p:cNvSpPr>
            <a:spLocks noEditPoints="1"/>
          </p:cNvSpPr>
          <p:nvPr/>
        </p:nvSpPr>
        <p:spPr bwMode="auto">
          <a:xfrm>
            <a:off x="4949825" y="2613025"/>
            <a:ext cx="469900" cy="473075"/>
          </a:xfrm>
          <a:custGeom>
            <a:avLst/>
            <a:gdLst>
              <a:gd name="T0" fmla="*/ 286 w 286"/>
              <a:gd name="T1" fmla="*/ 131 h 288"/>
              <a:gd name="T2" fmla="*/ 259 w 286"/>
              <a:gd name="T3" fmla="*/ 131 h 288"/>
              <a:gd name="T4" fmla="*/ 155 w 286"/>
              <a:gd name="T5" fmla="*/ 26 h 288"/>
              <a:gd name="T6" fmla="*/ 155 w 286"/>
              <a:gd name="T7" fmla="*/ 0 h 288"/>
              <a:gd name="T8" fmla="*/ 131 w 286"/>
              <a:gd name="T9" fmla="*/ 0 h 288"/>
              <a:gd name="T10" fmla="*/ 131 w 286"/>
              <a:gd name="T11" fmla="*/ 26 h 288"/>
              <a:gd name="T12" fmla="*/ 27 w 286"/>
              <a:gd name="T13" fmla="*/ 131 h 288"/>
              <a:gd name="T14" fmla="*/ 0 w 286"/>
              <a:gd name="T15" fmla="*/ 131 h 288"/>
              <a:gd name="T16" fmla="*/ 0 w 286"/>
              <a:gd name="T17" fmla="*/ 155 h 288"/>
              <a:gd name="T18" fmla="*/ 28 w 286"/>
              <a:gd name="T19" fmla="*/ 155 h 288"/>
              <a:gd name="T20" fmla="*/ 131 w 286"/>
              <a:gd name="T21" fmla="*/ 258 h 288"/>
              <a:gd name="T22" fmla="*/ 131 w 286"/>
              <a:gd name="T23" fmla="*/ 288 h 288"/>
              <a:gd name="T24" fmla="*/ 155 w 286"/>
              <a:gd name="T25" fmla="*/ 288 h 288"/>
              <a:gd name="T26" fmla="*/ 155 w 286"/>
              <a:gd name="T27" fmla="*/ 258 h 288"/>
              <a:gd name="T28" fmla="*/ 259 w 286"/>
              <a:gd name="T29" fmla="*/ 155 h 288"/>
              <a:gd name="T30" fmla="*/ 286 w 286"/>
              <a:gd name="T31" fmla="*/ 155 h 288"/>
              <a:gd name="T32" fmla="*/ 286 w 286"/>
              <a:gd name="T33" fmla="*/ 131 h 288"/>
              <a:gd name="T34" fmla="*/ 235 w 286"/>
              <a:gd name="T35" fmla="*/ 131 h 288"/>
              <a:gd name="T36" fmla="*/ 155 w 286"/>
              <a:gd name="T37" fmla="*/ 131 h 288"/>
              <a:gd name="T38" fmla="*/ 155 w 286"/>
              <a:gd name="T39" fmla="*/ 50 h 288"/>
              <a:gd name="T40" fmla="*/ 235 w 286"/>
              <a:gd name="T41" fmla="*/ 131 h 288"/>
              <a:gd name="T42" fmla="*/ 131 w 286"/>
              <a:gd name="T43" fmla="*/ 50 h 288"/>
              <a:gd name="T44" fmla="*/ 131 w 286"/>
              <a:gd name="T45" fmla="*/ 131 h 288"/>
              <a:gd name="T46" fmla="*/ 51 w 286"/>
              <a:gd name="T47" fmla="*/ 131 h 288"/>
              <a:gd name="T48" fmla="*/ 131 w 286"/>
              <a:gd name="T49" fmla="*/ 50 h 288"/>
              <a:gd name="T50" fmla="*/ 52 w 286"/>
              <a:gd name="T51" fmla="*/ 155 h 288"/>
              <a:gd name="T52" fmla="*/ 131 w 286"/>
              <a:gd name="T53" fmla="*/ 155 h 288"/>
              <a:gd name="T54" fmla="*/ 131 w 286"/>
              <a:gd name="T55" fmla="*/ 234 h 288"/>
              <a:gd name="T56" fmla="*/ 52 w 286"/>
              <a:gd name="T57" fmla="*/ 155 h 288"/>
              <a:gd name="T58" fmla="*/ 155 w 286"/>
              <a:gd name="T59" fmla="*/ 234 h 288"/>
              <a:gd name="T60" fmla="*/ 155 w 286"/>
              <a:gd name="T61" fmla="*/ 155 h 288"/>
              <a:gd name="T62" fmla="*/ 235 w 286"/>
              <a:gd name="T63" fmla="*/ 155 h 288"/>
              <a:gd name="T64" fmla="*/ 155 w 286"/>
              <a:gd name="T65"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grpSp>
        <p:nvGrpSpPr>
          <p:cNvPr id="11" name="组合 10"/>
          <p:cNvGrpSpPr/>
          <p:nvPr/>
        </p:nvGrpSpPr>
        <p:grpSpPr>
          <a:xfrm>
            <a:off x="6866161" y="2559711"/>
            <a:ext cx="507338" cy="487037"/>
            <a:chOff x="801688" y="3554414"/>
            <a:chExt cx="277813" cy="266700"/>
          </a:xfrm>
          <a:solidFill>
            <a:schemeClr val="bg1"/>
          </a:solidFill>
        </p:grpSpPr>
        <p:sp>
          <p:nvSpPr>
            <p:cNvPr id="12" name="Freeform 170@|5FFC:0|FBC:0|LFC:0|LBC:16777215"/>
            <p:cNvSpPr/>
            <p:nvPr/>
          </p:nvSpPr>
          <p:spPr bwMode="auto">
            <a:xfrm>
              <a:off x="987426" y="3665539"/>
              <a:ext cx="9525"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sp>
          <p:nvSpPr>
            <p:cNvPr id="13" name="Freeform 171@|5FFC:0|FBC:0|LFC:0|LBC:16777215"/>
            <p:cNvSpPr/>
            <p:nvPr/>
          </p:nvSpPr>
          <p:spPr bwMode="auto">
            <a:xfrm>
              <a:off x="801688" y="3554414"/>
              <a:ext cx="277813" cy="2667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grpSp>
      <p:grpSp>
        <p:nvGrpSpPr>
          <p:cNvPr id="14" name="组合 13"/>
          <p:cNvGrpSpPr/>
          <p:nvPr/>
        </p:nvGrpSpPr>
        <p:grpSpPr>
          <a:xfrm>
            <a:off x="4973491" y="4562878"/>
            <a:ext cx="423265" cy="472549"/>
            <a:chOff x="6016626" y="5110164"/>
            <a:chExt cx="231775" cy="258763"/>
          </a:xfrm>
          <a:solidFill>
            <a:schemeClr val="bg1"/>
          </a:solidFill>
        </p:grpSpPr>
        <p:sp>
          <p:nvSpPr>
            <p:cNvPr id="15" name="Rectangle 74@|1FFC:0|FBC:0|LFC:0|LBC:16777215"/>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sp>
          <p:nvSpPr>
            <p:cNvPr id="16" name="Freeform 75@|5FFC:0|FBC:0|LFC:0|LBC:1677721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sp>
          <p:nvSpPr>
            <p:cNvPr id="17" name="Freeform 76@|5FFC:0|FBC:0|LFC:0|LBC:16777215"/>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grpSp>
      <p:grpSp>
        <p:nvGrpSpPr>
          <p:cNvPr id="18" name="组合 17"/>
          <p:cNvGrpSpPr/>
          <p:nvPr/>
        </p:nvGrpSpPr>
        <p:grpSpPr>
          <a:xfrm>
            <a:off x="7012566" y="4562878"/>
            <a:ext cx="402969" cy="472548"/>
            <a:chOff x="6537326" y="5110164"/>
            <a:chExt cx="220662" cy="258762"/>
          </a:xfrm>
          <a:solidFill>
            <a:schemeClr val="bg1"/>
          </a:solidFill>
        </p:grpSpPr>
        <p:sp>
          <p:nvSpPr>
            <p:cNvPr id="19" name="Freeform 77@|5FFC:0|FBC:0|LFC:0|LBC:16777215"/>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sp>
          <p:nvSpPr>
            <p:cNvPr id="20" name="Rectangle 78@|1FFC:0|FBC:0|LFC:0|LBC:16777215"/>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grpSp>
      <p:grpSp>
        <p:nvGrpSpPr>
          <p:cNvPr id="21" name="组合 20"/>
          <p:cNvGrpSpPr/>
          <p:nvPr/>
        </p:nvGrpSpPr>
        <p:grpSpPr>
          <a:xfrm>
            <a:off x="5780546" y="3583737"/>
            <a:ext cx="743741" cy="357462"/>
            <a:chOff x="6113463" y="5605463"/>
            <a:chExt cx="204787" cy="98426"/>
          </a:xfrm>
          <a:solidFill>
            <a:srgbClr val="C1C7D0"/>
          </a:solidFill>
        </p:grpSpPr>
        <p:sp>
          <p:nvSpPr>
            <p:cNvPr id="22" name="Freeform 391@|5FFC:0|FBC:0|LFC:0|LBC:16777215"/>
            <p:cNvSpPr/>
            <p:nvPr/>
          </p:nvSpPr>
          <p:spPr bwMode="auto">
            <a:xfrm>
              <a:off x="6259513" y="5632451"/>
              <a:ext cx="58737" cy="71438"/>
            </a:xfrm>
            <a:custGeom>
              <a:avLst/>
              <a:gdLst>
                <a:gd name="T0" fmla="*/ 81 w 81"/>
                <a:gd name="T1" fmla="*/ 89 h 101"/>
                <a:gd name="T2" fmla="*/ 67 w 81"/>
                <a:gd name="T3" fmla="*/ 76 h 101"/>
                <a:gd name="T4" fmla="*/ 34 w 81"/>
                <a:gd name="T5" fmla="*/ 62 h 101"/>
                <a:gd name="T6" fmla="*/ 44 w 81"/>
                <a:gd name="T7" fmla="*/ 43 h 101"/>
                <a:gd name="T8" fmla="*/ 46 w 81"/>
                <a:gd name="T9" fmla="*/ 29 h 101"/>
                <a:gd name="T10" fmla="*/ 45 w 81"/>
                <a:gd name="T11" fmla="*/ 15 h 101"/>
                <a:gd name="T12" fmla="*/ 23 w 81"/>
                <a:gd name="T13" fmla="*/ 0 h 101"/>
                <a:gd name="T14" fmla="*/ 1 w 81"/>
                <a:gd name="T15" fmla="*/ 15 h 101"/>
                <a:gd name="T16" fmla="*/ 1 w 81"/>
                <a:gd name="T17" fmla="*/ 29 h 101"/>
                <a:gd name="T18" fmla="*/ 3 w 81"/>
                <a:gd name="T19" fmla="*/ 43 h 101"/>
                <a:gd name="T20" fmla="*/ 11 w 81"/>
                <a:gd name="T21" fmla="*/ 59 h 101"/>
                <a:gd name="T22" fmla="*/ 29 w 81"/>
                <a:gd name="T23" fmla="*/ 84 h 101"/>
                <a:gd name="T24" fmla="*/ 29 w 81"/>
                <a:gd name="T25" fmla="*/ 85 h 101"/>
                <a:gd name="T26" fmla="*/ 29 w 81"/>
                <a:gd name="T27" fmla="*/ 85 h 101"/>
                <a:gd name="T28" fmla="*/ 29 w 81"/>
                <a:gd name="T29" fmla="*/ 101 h 101"/>
                <a:gd name="T30" fmla="*/ 29 w 81"/>
                <a:gd name="T31" fmla="*/ 101 h 101"/>
                <a:gd name="T32" fmla="*/ 81 w 81"/>
                <a:gd name="T33" fmla="*/ 101 h 101"/>
                <a:gd name="T34" fmla="*/ 81 w 81"/>
                <a:gd name="T35"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01">
                  <a:moveTo>
                    <a:pt x="81" y="89"/>
                  </a:moveTo>
                  <a:cubicBezTo>
                    <a:pt x="81" y="89"/>
                    <a:pt x="81" y="82"/>
                    <a:pt x="67" y="76"/>
                  </a:cubicBezTo>
                  <a:cubicBezTo>
                    <a:pt x="60" y="73"/>
                    <a:pt x="50" y="65"/>
                    <a:pt x="34" y="62"/>
                  </a:cubicBezTo>
                  <a:cubicBezTo>
                    <a:pt x="38" y="58"/>
                    <a:pt x="41" y="51"/>
                    <a:pt x="44" y="43"/>
                  </a:cubicBezTo>
                  <a:cubicBezTo>
                    <a:pt x="46" y="39"/>
                    <a:pt x="46" y="35"/>
                    <a:pt x="46" y="29"/>
                  </a:cubicBezTo>
                  <a:cubicBezTo>
                    <a:pt x="46" y="25"/>
                    <a:pt x="46" y="19"/>
                    <a:pt x="45" y="15"/>
                  </a:cubicBezTo>
                  <a:cubicBezTo>
                    <a:pt x="42" y="3"/>
                    <a:pt x="33" y="0"/>
                    <a:pt x="23" y="0"/>
                  </a:cubicBezTo>
                  <a:cubicBezTo>
                    <a:pt x="13" y="0"/>
                    <a:pt x="5" y="3"/>
                    <a:pt x="1" y="15"/>
                  </a:cubicBezTo>
                  <a:cubicBezTo>
                    <a:pt x="0" y="19"/>
                    <a:pt x="1" y="25"/>
                    <a:pt x="1" y="29"/>
                  </a:cubicBezTo>
                  <a:cubicBezTo>
                    <a:pt x="1" y="35"/>
                    <a:pt x="1" y="39"/>
                    <a:pt x="3" y="43"/>
                  </a:cubicBezTo>
                  <a:cubicBezTo>
                    <a:pt x="5" y="50"/>
                    <a:pt x="8" y="55"/>
                    <a:pt x="11" y="59"/>
                  </a:cubicBezTo>
                  <a:cubicBezTo>
                    <a:pt x="28" y="70"/>
                    <a:pt x="29" y="81"/>
                    <a:pt x="29" y="84"/>
                  </a:cubicBezTo>
                  <a:cubicBezTo>
                    <a:pt x="29" y="85"/>
                    <a:pt x="29" y="85"/>
                    <a:pt x="29" y="85"/>
                  </a:cubicBezTo>
                  <a:cubicBezTo>
                    <a:pt x="29" y="85"/>
                    <a:pt x="29" y="85"/>
                    <a:pt x="29" y="85"/>
                  </a:cubicBezTo>
                  <a:cubicBezTo>
                    <a:pt x="29" y="101"/>
                    <a:pt x="29" y="101"/>
                    <a:pt x="29" y="101"/>
                  </a:cubicBezTo>
                  <a:cubicBezTo>
                    <a:pt x="29" y="101"/>
                    <a:pt x="29" y="101"/>
                    <a:pt x="29" y="101"/>
                  </a:cubicBezTo>
                  <a:cubicBezTo>
                    <a:pt x="81" y="101"/>
                    <a:pt x="81" y="101"/>
                    <a:pt x="81" y="101"/>
                  </a:cubicBezTo>
                  <a:lnTo>
                    <a:pt x="81"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sp>
          <p:nvSpPr>
            <p:cNvPr id="23" name="Freeform 392@|5FFC:0|FBC:0|LFC:0|LBC:16777215"/>
            <p:cNvSpPr/>
            <p:nvPr/>
          </p:nvSpPr>
          <p:spPr bwMode="auto">
            <a:xfrm>
              <a:off x="6113463" y="5632451"/>
              <a:ext cx="57150" cy="71438"/>
            </a:xfrm>
            <a:custGeom>
              <a:avLst/>
              <a:gdLst>
                <a:gd name="T0" fmla="*/ 53 w 81"/>
                <a:gd name="T1" fmla="*/ 85 h 101"/>
                <a:gd name="T2" fmla="*/ 53 w 81"/>
                <a:gd name="T3" fmla="*/ 84 h 101"/>
                <a:gd name="T4" fmla="*/ 71 w 81"/>
                <a:gd name="T5" fmla="*/ 60 h 101"/>
                <a:gd name="T6" fmla="*/ 79 w 81"/>
                <a:gd name="T7" fmla="*/ 43 h 101"/>
                <a:gd name="T8" fmla="*/ 80 w 81"/>
                <a:gd name="T9" fmla="*/ 29 h 101"/>
                <a:gd name="T10" fmla="*/ 80 w 81"/>
                <a:gd name="T11" fmla="*/ 15 h 101"/>
                <a:gd name="T12" fmla="*/ 58 w 81"/>
                <a:gd name="T13" fmla="*/ 0 h 101"/>
                <a:gd name="T14" fmla="*/ 36 w 81"/>
                <a:gd name="T15" fmla="*/ 15 h 101"/>
                <a:gd name="T16" fmla="*/ 36 w 81"/>
                <a:gd name="T17" fmla="*/ 29 h 101"/>
                <a:gd name="T18" fmla="*/ 37 w 81"/>
                <a:gd name="T19" fmla="*/ 43 h 101"/>
                <a:gd name="T20" fmla="*/ 47 w 81"/>
                <a:gd name="T21" fmla="*/ 62 h 101"/>
                <a:gd name="T22" fmla="*/ 15 w 81"/>
                <a:gd name="T23" fmla="*/ 76 h 101"/>
                <a:gd name="T24" fmla="*/ 0 w 81"/>
                <a:gd name="T25" fmla="*/ 89 h 101"/>
                <a:gd name="T26" fmla="*/ 0 w 81"/>
                <a:gd name="T27" fmla="*/ 101 h 101"/>
                <a:gd name="T28" fmla="*/ 53 w 81"/>
                <a:gd name="T29" fmla="*/ 101 h 101"/>
                <a:gd name="T30" fmla="*/ 53 w 81"/>
                <a:gd name="T31"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1">
                  <a:moveTo>
                    <a:pt x="53" y="85"/>
                  </a:moveTo>
                  <a:cubicBezTo>
                    <a:pt x="53" y="84"/>
                    <a:pt x="53" y="84"/>
                    <a:pt x="53" y="84"/>
                  </a:cubicBezTo>
                  <a:cubicBezTo>
                    <a:pt x="53" y="81"/>
                    <a:pt x="54" y="70"/>
                    <a:pt x="71" y="60"/>
                  </a:cubicBezTo>
                  <a:cubicBezTo>
                    <a:pt x="74" y="55"/>
                    <a:pt x="76" y="50"/>
                    <a:pt x="79" y="43"/>
                  </a:cubicBezTo>
                  <a:cubicBezTo>
                    <a:pt x="81" y="39"/>
                    <a:pt x="80" y="35"/>
                    <a:pt x="80" y="29"/>
                  </a:cubicBezTo>
                  <a:cubicBezTo>
                    <a:pt x="80" y="25"/>
                    <a:pt x="81" y="19"/>
                    <a:pt x="80" y="15"/>
                  </a:cubicBezTo>
                  <a:cubicBezTo>
                    <a:pt x="77" y="3"/>
                    <a:pt x="68" y="0"/>
                    <a:pt x="58" y="0"/>
                  </a:cubicBezTo>
                  <a:cubicBezTo>
                    <a:pt x="48" y="0"/>
                    <a:pt x="40" y="3"/>
                    <a:pt x="36" y="15"/>
                  </a:cubicBezTo>
                  <a:cubicBezTo>
                    <a:pt x="35" y="19"/>
                    <a:pt x="36" y="25"/>
                    <a:pt x="36" y="29"/>
                  </a:cubicBezTo>
                  <a:cubicBezTo>
                    <a:pt x="36" y="35"/>
                    <a:pt x="36" y="39"/>
                    <a:pt x="37" y="43"/>
                  </a:cubicBezTo>
                  <a:cubicBezTo>
                    <a:pt x="41" y="51"/>
                    <a:pt x="43" y="58"/>
                    <a:pt x="47" y="62"/>
                  </a:cubicBezTo>
                  <a:cubicBezTo>
                    <a:pt x="32" y="65"/>
                    <a:pt x="22" y="73"/>
                    <a:pt x="15" y="76"/>
                  </a:cubicBezTo>
                  <a:cubicBezTo>
                    <a:pt x="1" y="82"/>
                    <a:pt x="0" y="89"/>
                    <a:pt x="0" y="89"/>
                  </a:cubicBezTo>
                  <a:cubicBezTo>
                    <a:pt x="0" y="101"/>
                    <a:pt x="0" y="101"/>
                    <a:pt x="0" y="101"/>
                  </a:cubicBezTo>
                  <a:cubicBezTo>
                    <a:pt x="53" y="101"/>
                    <a:pt x="53" y="101"/>
                    <a:pt x="53" y="101"/>
                  </a:cubicBezTo>
                  <a:cubicBezTo>
                    <a:pt x="53" y="85"/>
                    <a:pt x="53" y="85"/>
                    <a:pt x="53"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sp>
          <p:nvSpPr>
            <p:cNvPr id="24" name="Freeform 393@|5FFC:0|FBC:0|LFC:0|LBC:16777215"/>
            <p:cNvSpPr/>
            <p:nvPr/>
          </p:nvSpPr>
          <p:spPr bwMode="auto">
            <a:xfrm>
              <a:off x="6159500" y="5605463"/>
              <a:ext cx="112712" cy="98425"/>
            </a:xfrm>
            <a:custGeom>
              <a:avLst/>
              <a:gdLst>
                <a:gd name="T0" fmla="*/ 139 w 159"/>
                <a:gd name="T1" fmla="*/ 104 h 139"/>
                <a:gd name="T2" fmla="*/ 94 w 159"/>
                <a:gd name="T3" fmla="*/ 85 h 139"/>
                <a:gd name="T4" fmla="*/ 108 w 159"/>
                <a:gd name="T5" fmla="*/ 60 h 139"/>
                <a:gd name="T6" fmla="*/ 110 w 159"/>
                <a:gd name="T7" fmla="*/ 41 h 139"/>
                <a:gd name="T8" fmla="*/ 109 w 159"/>
                <a:gd name="T9" fmla="*/ 21 h 139"/>
                <a:gd name="T10" fmla="*/ 79 w 159"/>
                <a:gd name="T11" fmla="*/ 0 h 139"/>
                <a:gd name="T12" fmla="*/ 49 w 159"/>
                <a:gd name="T13" fmla="*/ 21 h 139"/>
                <a:gd name="T14" fmla="*/ 49 w 159"/>
                <a:gd name="T15" fmla="*/ 41 h 139"/>
                <a:gd name="T16" fmla="*/ 51 w 159"/>
                <a:gd name="T17" fmla="*/ 60 h 139"/>
                <a:gd name="T18" fmla="*/ 64 w 159"/>
                <a:gd name="T19" fmla="*/ 85 h 139"/>
                <a:gd name="T20" fmla="*/ 20 w 159"/>
                <a:gd name="T21" fmla="*/ 104 h 139"/>
                <a:gd name="T22" fmla="*/ 0 w 159"/>
                <a:gd name="T23" fmla="*/ 123 h 139"/>
                <a:gd name="T24" fmla="*/ 0 w 159"/>
                <a:gd name="T25" fmla="*/ 139 h 139"/>
                <a:gd name="T26" fmla="*/ 159 w 159"/>
                <a:gd name="T27" fmla="*/ 139 h 139"/>
                <a:gd name="T28" fmla="*/ 159 w 159"/>
                <a:gd name="T29" fmla="*/ 123 h 139"/>
                <a:gd name="T30" fmla="*/ 139 w 159"/>
                <a:gd name="T31"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39">
                  <a:moveTo>
                    <a:pt x="139" y="104"/>
                  </a:moveTo>
                  <a:cubicBezTo>
                    <a:pt x="129" y="100"/>
                    <a:pt x="115" y="89"/>
                    <a:pt x="94" y="85"/>
                  </a:cubicBezTo>
                  <a:cubicBezTo>
                    <a:pt x="99" y="79"/>
                    <a:pt x="103" y="70"/>
                    <a:pt x="108" y="60"/>
                  </a:cubicBezTo>
                  <a:cubicBezTo>
                    <a:pt x="110" y="53"/>
                    <a:pt x="110" y="48"/>
                    <a:pt x="110" y="41"/>
                  </a:cubicBezTo>
                  <a:cubicBezTo>
                    <a:pt x="110" y="35"/>
                    <a:pt x="111" y="26"/>
                    <a:pt x="109" y="21"/>
                  </a:cubicBezTo>
                  <a:cubicBezTo>
                    <a:pt x="105" y="5"/>
                    <a:pt x="93" y="0"/>
                    <a:pt x="79" y="0"/>
                  </a:cubicBezTo>
                  <a:cubicBezTo>
                    <a:pt x="65" y="0"/>
                    <a:pt x="54" y="5"/>
                    <a:pt x="49" y="21"/>
                  </a:cubicBezTo>
                  <a:cubicBezTo>
                    <a:pt x="48" y="26"/>
                    <a:pt x="49" y="35"/>
                    <a:pt x="49" y="41"/>
                  </a:cubicBezTo>
                  <a:cubicBezTo>
                    <a:pt x="49" y="48"/>
                    <a:pt x="48" y="53"/>
                    <a:pt x="51" y="60"/>
                  </a:cubicBezTo>
                  <a:cubicBezTo>
                    <a:pt x="55" y="70"/>
                    <a:pt x="59" y="79"/>
                    <a:pt x="64" y="85"/>
                  </a:cubicBezTo>
                  <a:cubicBezTo>
                    <a:pt x="43" y="89"/>
                    <a:pt x="29" y="100"/>
                    <a:pt x="20" y="104"/>
                  </a:cubicBezTo>
                  <a:cubicBezTo>
                    <a:pt x="0" y="113"/>
                    <a:pt x="0" y="123"/>
                    <a:pt x="0" y="123"/>
                  </a:cubicBezTo>
                  <a:cubicBezTo>
                    <a:pt x="0" y="139"/>
                    <a:pt x="0" y="139"/>
                    <a:pt x="0" y="139"/>
                  </a:cubicBezTo>
                  <a:cubicBezTo>
                    <a:pt x="159" y="139"/>
                    <a:pt x="159" y="139"/>
                    <a:pt x="159" y="139"/>
                  </a:cubicBezTo>
                  <a:cubicBezTo>
                    <a:pt x="159" y="123"/>
                    <a:pt x="159" y="123"/>
                    <a:pt x="159" y="123"/>
                  </a:cubicBezTo>
                  <a:cubicBezTo>
                    <a:pt x="159" y="123"/>
                    <a:pt x="159" y="113"/>
                    <a:pt x="139"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Microsoft YaHei" panose="020B0503020204020204" pitchFamily="34" charset="-122"/>
                <a:cs typeface="+mn-ea"/>
                <a:sym typeface="Arial" panose="020B0604020202020204" pitchFamily="34" charset="0"/>
              </a:endParaRPr>
            </a:p>
          </p:txBody>
        </p:sp>
      </p:grpSp>
      <p:cxnSp>
        <p:nvCxnSpPr>
          <p:cNvPr id="25" name="直接连接符 24"/>
          <p:cNvCxnSpPr/>
          <p:nvPr/>
        </p:nvCxnSpPr>
        <p:spPr>
          <a:xfrm>
            <a:off x="1019175" y="3738563"/>
            <a:ext cx="2863850"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001713" y="2603500"/>
            <a:ext cx="3144838" cy="51593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20000"/>
              </a:lnSpc>
              <a:spcBef>
                <a:spcPct val="20000"/>
              </a:spcBef>
              <a:spcAft>
                <a:spcPts val="0"/>
              </a:spcAft>
              <a:buClrTx/>
              <a:buSzTx/>
              <a:buFontTx/>
              <a:buNone/>
              <a:defRPr/>
            </a:pPr>
            <a:r>
              <a:rPr kumimoji="0" lang="en-US" altLang="zh-CN" sz="1400" b="0" i="0" u="none" strike="noStrike" kern="1200" cap="none" spc="0" normalizeH="0" baseline="0" noProof="0" dirty="0" smtClean="0">
                <a:ln>
                  <a:noFill/>
                </a:ln>
                <a:solidFill>
                  <a:srgbClr val="445469"/>
                </a:solidFill>
                <a:effectLst/>
                <a:uLnTx/>
                <a:uFillTx/>
                <a:ea typeface="Microsoft YaHei" panose="020B0503020204020204" pitchFamily="34" charset="-122"/>
                <a:cs typeface="+mn-ea"/>
                <a:sym typeface="Arial" panose="020B0604020202020204" pitchFamily="34" charset="0"/>
              </a:rPr>
              <a:t>Please read the instructions and more work at the end of the manual template.</a:t>
            </a:r>
            <a:endParaRPr kumimoji="0" lang="en-US" altLang="zh-CN" sz="1400" b="0" i="0" u="none" strike="noStrike" kern="1200" cap="none" spc="0" normalizeH="0" baseline="0" noProof="0" dirty="0">
              <a:ln>
                <a:noFill/>
              </a:ln>
              <a:solidFill>
                <a:srgbClr val="445469"/>
              </a:solidFill>
              <a:effectLst/>
              <a:uLnTx/>
              <a:uFillTx/>
              <a:ea typeface="Microsoft YaHei" panose="020B0503020204020204" pitchFamily="34" charset="-122"/>
              <a:cs typeface="+mn-ea"/>
              <a:sym typeface="Arial" panose="020B0604020202020204" pitchFamily="34" charset="0"/>
            </a:endParaRPr>
          </a:p>
        </p:txBody>
      </p:sp>
      <p:sp>
        <p:nvSpPr>
          <p:cNvPr id="27" name="矩形 26"/>
          <p:cNvSpPr/>
          <p:nvPr/>
        </p:nvSpPr>
        <p:spPr>
          <a:xfrm>
            <a:off x="1030288" y="4333875"/>
            <a:ext cx="3116263" cy="51593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20000"/>
              </a:lnSpc>
              <a:spcBef>
                <a:spcPct val="20000"/>
              </a:spcBef>
              <a:spcAft>
                <a:spcPts val="0"/>
              </a:spcAft>
              <a:buClrTx/>
              <a:buSzTx/>
              <a:buFontTx/>
              <a:buNone/>
              <a:defRPr/>
            </a:pPr>
            <a:r>
              <a:rPr kumimoji="0" lang="en-US" altLang="zh-CN" sz="1400" b="0" i="0" u="none" strike="noStrike" kern="1200" cap="none" spc="0" normalizeH="0" baseline="0" noProof="0" dirty="0" smtClean="0">
                <a:ln>
                  <a:noFill/>
                </a:ln>
                <a:solidFill>
                  <a:srgbClr val="445469"/>
                </a:solidFill>
                <a:effectLst/>
                <a:uLnTx/>
                <a:uFillTx/>
                <a:ea typeface="Microsoft YaHei" panose="020B0503020204020204" pitchFamily="34" charset="-122"/>
                <a:cs typeface="+mn-ea"/>
                <a:sym typeface="Arial" panose="020B0604020202020204" pitchFamily="34" charset="0"/>
              </a:rPr>
              <a:t>Please read the instructions and more work at the end of the manual template.</a:t>
            </a:r>
            <a:endParaRPr kumimoji="0" lang="en-US" altLang="zh-CN" sz="1400" b="0" i="0" u="none" strike="noStrike" kern="1200" cap="none" spc="0" normalizeH="0" baseline="0" noProof="0" dirty="0">
              <a:ln>
                <a:noFill/>
              </a:ln>
              <a:solidFill>
                <a:srgbClr val="445469"/>
              </a:solidFill>
              <a:effectLst/>
              <a:uLnTx/>
              <a:uFillTx/>
              <a:ea typeface="Microsoft YaHei" panose="020B0503020204020204" pitchFamily="34" charset="-122"/>
              <a:cs typeface="+mn-ea"/>
              <a:sym typeface="Arial" panose="020B0604020202020204" pitchFamily="34" charset="0"/>
            </a:endParaRPr>
          </a:p>
        </p:txBody>
      </p:sp>
      <p:sp>
        <p:nvSpPr>
          <p:cNvPr id="29712" name="TextBox 13"/>
          <p:cNvSpPr txBox="1"/>
          <p:nvPr/>
        </p:nvSpPr>
        <p:spPr>
          <a:xfrm>
            <a:off x="1003300" y="2279650"/>
            <a:ext cx="1952625" cy="246063"/>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9713" name="TextBox 13"/>
          <p:cNvSpPr txBox="1"/>
          <p:nvPr/>
        </p:nvSpPr>
        <p:spPr>
          <a:xfrm>
            <a:off x="1031875" y="4056063"/>
            <a:ext cx="1952625" cy="247650"/>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cxnSp>
        <p:nvCxnSpPr>
          <p:cNvPr id="30" name="直接连接符 29"/>
          <p:cNvCxnSpPr/>
          <p:nvPr/>
        </p:nvCxnSpPr>
        <p:spPr>
          <a:xfrm>
            <a:off x="8328025" y="3738563"/>
            <a:ext cx="2865438"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8353425" y="2603500"/>
            <a:ext cx="3192463" cy="51593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20000"/>
              </a:lnSpc>
              <a:spcBef>
                <a:spcPct val="20000"/>
              </a:spcBef>
              <a:spcAft>
                <a:spcPts val="0"/>
              </a:spcAft>
              <a:buClrTx/>
              <a:buSzTx/>
              <a:buFontTx/>
              <a:buNone/>
              <a:defRPr/>
            </a:pPr>
            <a:r>
              <a:rPr kumimoji="0" lang="en-US" altLang="zh-CN" sz="1400" b="0" i="0" u="none" strike="noStrike" kern="1200" cap="none" spc="0" normalizeH="0" baseline="0" noProof="0" dirty="0" smtClean="0">
                <a:ln>
                  <a:noFill/>
                </a:ln>
                <a:solidFill>
                  <a:srgbClr val="445469"/>
                </a:solidFill>
                <a:effectLst/>
                <a:uLnTx/>
                <a:uFillTx/>
                <a:ea typeface="Microsoft YaHei" panose="020B0503020204020204" pitchFamily="34" charset="-122"/>
                <a:cs typeface="+mn-ea"/>
                <a:sym typeface="Arial" panose="020B0604020202020204" pitchFamily="34" charset="0"/>
              </a:rPr>
              <a:t>Please read the instructions and more work at the end of the manual template.</a:t>
            </a:r>
            <a:endParaRPr kumimoji="0" lang="en-US" altLang="zh-CN" sz="1400" b="0" i="0" u="none" strike="noStrike" kern="1200" cap="none" spc="0" normalizeH="0" baseline="0" noProof="0" dirty="0">
              <a:ln>
                <a:noFill/>
              </a:ln>
              <a:solidFill>
                <a:srgbClr val="445469"/>
              </a:solidFill>
              <a:effectLst/>
              <a:uLnTx/>
              <a:uFillTx/>
              <a:ea typeface="Microsoft YaHei" panose="020B0503020204020204" pitchFamily="34" charset="-122"/>
              <a:cs typeface="+mn-ea"/>
              <a:sym typeface="Arial" panose="020B0604020202020204" pitchFamily="34" charset="0"/>
            </a:endParaRPr>
          </a:p>
        </p:txBody>
      </p:sp>
      <p:sp>
        <p:nvSpPr>
          <p:cNvPr id="32" name="矩形 31"/>
          <p:cNvSpPr/>
          <p:nvPr/>
        </p:nvSpPr>
        <p:spPr>
          <a:xfrm>
            <a:off x="8353425" y="4332288"/>
            <a:ext cx="3086100" cy="51593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20000"/>
              </a:lnSpc>
              <a:spcBef>
                <a:spcPct val="20000"/>
              </a:spcBef>
              <a:spcAft>
                <a:spcPts val="0"/>
              </a:spcAft>
              <a:buClrTx/>
              <a:buSzTx/>
              <a:buFontTx/>
              <a:buNone/>
              <a:defRPr/>
            </a:pPr>
            <a:r>
              <a:rPr kumimoji="0" lang="en-US" altLang="zh-CN" sz="1400" b="0" i="0" u="none" strike="noStrike" kern="1200" cap="none" spc="0" normalizeH="0" baseline="0" noProof="0" dirty="0" smtClean="0">
                <a:ln>
                  <a:noFill/>
                </a:ln>
                <a:solidFill>
                  <a:srgbClr val="445469"/>
                </a:solidFill>
                <a:effectLst/>
                <a:uLnTx/>
                <a:uFillTx/>
                <a:ea typeface="Microsoft YaHei" panose="020B0503020204020204" pitchFamily="34" charset="-122"/>
                <a:cs typeface="+mn-ea"/>
                <a:sym typeface="Arial" panose="020B0604020202020204" pitchFamily="34" charset="0"/>
              </a:rPr>
              <a:t>Please read the instructions and more work at the end of the manual template.</a:t>
            </a:r>
            <a:endParaRPr kumimoji="0" lang="en-US" altLang="zh-CN" sz="1400" b="0" i="0" u="none" strike="noStrike" kern="1200" cap="none" spc="0" normalizeH="0" baseline="0" noProof="0" dirty="0">
              <a:ln>
                <a:noFill/>
              </a:ln>
              <a:solidFill>
                <a:srgbClr val="445469"/>
              </a:solidFill>
              <a:effectLst/>
              <a:uLnTx/>
              <a:uFillTx/>
              <a:ea typeface="Microsoft YaHei" panose="020B0503020204020204" pitchFamily="34" charset="-122"/>
              <a:cs typeface="+mn-ea"/>
              <a:sym typeface="Arial" panose="020B0604020202020204" pitchFamily="34" charset="0"/>
            </a:endParaRPr>
          </a:p>
        </p:txBody>
      </p:sp>
      <p:sp>
        <p:nvSpPr>
          <p:cNvPr id="29717" name="TextBox 13"/>
          <p:cNvSpPr txBox="1"/>
          <p:nvPr/>
        </p:nvSpPr>
        <p:spPr>
          <a:xfrm>
            <a:off x="8355013" y="2279650"/>
            <a:ext cx="1952625" cy="246063"/>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29718" name="TextBox 13"/>
          <p:cNvSpPr txBox="1"/>
          <p:nvPr/>
        </p:nvSpPr>
        <p:spPr>
          <a:xfrm>
            <a:off x="8355013" y="4054475"/>
            <a:ext cx="1952625" cy="246063"/>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 name="空心弧 2"/>
          <p:cNvSpPr/>
          <p:nvPr/>
        </p:nvSpPr>
        <p:spPr>
          <a:xfrm rot="4300279">
            <a:off x="1388269" y="2037556"/>
            <a:ext cx="1800225" cy="1798638"/>
          </a:xfrm>
          <a:prstGeom prst="blockArc">
            <a:avLst>
              <a:gd name="adj1" fmla="val 17100000"/>
              <a:gd name="adj2" fmla="val 11499486"/>
              <a:gd name="adj3" fmla="val 14654"/>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4" name="椭圆 3"/>
          <p:cNvSpPr/>
          <p:nvPr/>
        </p:nvSpPr>
        <p:spPr>
          <a:xfrm rot="4300279">
            <a:off x="1582738" y="2230438"/>
            <a:ext cx="1411288" cy="14112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Calibri" panose="020F0502020204030204" pitchFamily="34" charset="0"/>
              <a:ea typeface="Microsoft YaHei" panose="020B0503020204020204" pitchFamily="34" charset="-122"/>
              <a:cs typeface="Calibri" panose="020F0502020204030204" pitchFamily="34" charset="0"/>
              <a:sym typeface="Arial" panose="020B0604020202020204" pitchFamily="34" charset="0"/>
            </a:endParaRPr>
          </a:p>
        </p:txBody>
      </p:sp>
      <p:sp>
        <p:nvSpPr>
          <p:cNvPr id="30724" name="KSO_Shape"/>
          <p:cNvSpPr/>
          <p:nvPr/>
        </p:nvSpPr>
        <p:spPr>
          <a:xfrm flipH="1">
            <a:off x="1909763" y="2628900"/>
            <a:ext cx="808037" cy="673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E71F3C"/>
          </a:solidFill>
          <a:ln w="9525">
            <a:noFill/>
          </a:ln>
        </p:spPr>
        <p:txBody>
          <a:bodyPr/>
          <a:p>
            <a:endParaRPr lang="en-US">
              <a:cs typeface="Calibri" panose="020F0502020204030204" pitchFamily="34" charset="0"/>
            </a:endParaRPr>
          </a:p>
        </p:txBody>
      </p:sp>
      <p:sp>
        <p:nvSpPr>
          <p:cNvPr id="30725" name="矩形 6"/>
          <p:cNvSpPr/>
          <p:nvPr/>
        </p:nvSpPr>
        <p:spPr>
          <a:xfrm>
            <a:off x="1265238" y="3959225"/>
            <a:ext cx="2047875" cy="461963"/>
          </a:xfrm>
          <a:prstGeom prst="rect">
            <a:avLst/>
          </a:prstGeom>
          <a:noFill/>
          <a:ln w="9525">
            <a:noFill/>
          </a:ln>
        </p:spPr>
        <p:txBody>
          <a:bodyPr anchor="t">
            <a:spAutoFit/>
          </a:bodyPr>
          <a:p>
            <a:pPr algn="ctr"/>
            <a:r>
              <a:rPr lang="en-US" altLang="zh-CN" sz="2400" dirty="0">
                <a:solidFill>
                  <a:srgbClr val="445469"/>
                </a:solidFill>
                <a:ea typeface="Microsoft YaHei" panose="020B0503020204020204" pitchFamily="34" charset="-122"/>
                <a:cs typeface="Calibri" panose="020F0502020204030204" pitchFamily="34" charset="0"/>
                <a:sym typeface="Arial" panose="020B0604020202020204" pitchFamily="34" charset="0"/>
              </a:rPr>
              <a:t>75%</a:t>
            </a:r>
            <a:endParaRPr lang="zh-CN" altLang="en-US" sz="24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8" name="空心弧 7"/>
          <p:cNvSpPr/>
          <p:nvPr/>
        </p:nvSpPr>
        <p:spPr>
          <a:xfrm rot="4300279">
            <a:off x="5096669" y="2037556"/>
            <a:ext cx="1800225" cy="1798638"/>
          </a:xfrm>
          <a:prstGeom prst="blockArc">
            <a:avLst>
              <a:gd name="adj1" fmla="val 17100000"/>
              <a:gd name="adj2" fmla="val 8867636"/>
              <a:gd name="adj3" fmla="val 11258"/>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9" name="椭圆 8"/>
          <p:cNvSpPr/>
          <p:nvPr/>
        </p:nvSpPr>
        <p:spPr>
          <a:xfrm rot="4300279">
            <a:off x="5291138" y="2230438"/>
            <a:ext cx="1411288" cy="14112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Calibri" panose="020F0502020204030204" pitchFamily="34" charset="0"/>
              <a:ea typeface="Microsoft YaHei" panose="020B0503020204020204" pitchFamily="34" charset="-122"/>
              <a:cs typeface="Calibri" panose="020F0502020204030204" pitchFamily="34" charset="0"/>
              <a:sym typeface="Arial" panose="020B0604020202020204" pitchFamily="34" charset="0"/>
            </a:endParaRPr>
          </a:p>
        </p:txBody>
      </p:sp>
      <p:sp>
        <p:nvSpPr>
          <p:cNvPr id="30728" name="KSO_Shape"/>
          <p:cNvSpPr/>
          <p:nvPr/>
        </p:nvSpPr>
        <p:spPr>
          <a:xfrm flipH="1">
            <a:off x="5618163" y="2628900"/>
            <a:ext cx="808037" cy="673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FCC725"/>
          </a:solidFill>
          <a:ln w="9525">
            <a:noFill/>
          </a:ln>
        </p:spPr>
        <p:txBody>
          <a:bodyPr/>
          <a:p>
            <a:endParaRPr lang="en-US">
              <a:cs typeface="Calibri" panose="020F0502020204030204" pitchFamily="34" charset="0"/>
            </a:endParaRPr>
          </a:p>
        </p:txBody>
      </p:sp>
      <p:sp>
        <p:nvSpPr>
          <p:cNvPr id="30729" name="矩形 10"/>
          <p:cNvSpPr/>
          <p:nvPr/>
        </p:nvSpPr>
        <p:spPr>
          <a:xfrm>
            <a:off x="4973638" y="3959225"/>
            <a:ext cx="2047875" cy="461963"/>
          </a:xfrm>
          <a:prstGeom prst="rect">
            <a:avLst/>
          </a:prstGeom>
          <a:noFill/>
          <a:ln w="9525">
            <a:noFill/>
          </a:ln>
        </p:spPr>
        <p:txBody>
          <a:bodyPr anchor="t">
            <a:spAutoFit/>
          </a:bodyPr>
          <a:p>
            <a:pPr algn="ctr"/>
            <a:r>
              <a:rPr lang="en-US" altLang="zh-CN" sz="2400" dirty="0">
                <a:solidFill>
                  <a:srgbClr val="445469"/>
                </a:solidFill>
                <a:ea typeface="Microsoft YaHei" panose="020B0503020204020204" pitchFamily="34" charset="-122"/>
                <a:cs typeface="Calibri" panose="020F0502020204030204" pitchFamily="34" charset="0"/>
                <a:sym typeface="Arial" panose="020B0604020202020204" pitchFamily="34" charset="0"/>
              </a:rPr>
              <a:t>60%</a:t>
            </a:r>
            <a:endParaRPr lang="zh-CN" altLang="en-US" sz="24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2" name="空心弧 11"/>
          <p:cNvSpPr/>
          <p:nvPr/>
        </p:nvSpPr>
        <p:spPr>
          <a:xfrm rot="4300279">
            <a:off x="8805069" y="2037556"/>
            <a:ext cx="1800225" cy="1798638"/>
          </a:xfrm>
          <a:prstGeom prst="blockArc">
            <a:avLst>
              <a:gd name="adj1" fmla="val 12505679"/>
              <a:gd name="adj2" fmla="val 10800000"/>
              <a:gd name="adj3" fmla="val 13866"/>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3" name="椭圆 12"/>
          <p:cNvSpPr/>
          <p:nvPr/>
        </p:nvSpPr>
        <p:spPr>
          <a:xfrm rot="4300279">
            <a:off x="8999538" y="2230438"/>
            <a:ext cx="1411288" cy="14112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Calibri" panose="020F0502020204030204" pitchFamily="34" charset="0"/>
              <a:ea typeface="Microsoft YaHei" panose="020B0503020204020204" pitchFamily="34" charset="-122"/>
              <a:cs typeface="Calibri" panose="020F0502020204030204" pitchFamily="34" charset="0"/>
              <a:sym typeface="Arial" panose="020B0604020202020204" pitchFamily="34" charset="0"/>
            </a:endParaRPr>
          </a:p>
        </p:txBody>
      </p:sp>
      <p:sp>
        <p:nvSpPr>
          <p:cNvPr id="30732" name="KSO_Shape"/>
          <p:cNvSpPr/>
          <p:nvPr/>
        </p:nvSpPr>
        <p:spPr>
          <a:xfrm flipH="1">
            <a:off x="9326563" y="2628900"/>
            <a:ext cx="808037" cy="6731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02B3C5"/>
          </a:solidFill>
          <a:ln w="9525">
            <a:noFill/>
          </a:ln>
        </p:spPr>
        <p:txBody>
          <a:bodyPr/>
          <a:p>
            <a:endParaRPr lang="en-US">
              <a:cs typeface="Calibri" panose="020F0502020204030204" pitchFamily="34" charset="0"/>
            </a:endParaRPr>
          </a:p>
        </p:txBody>
      </p:sp>
      <p:sp>
        <p:nvSpPr>
          <p:cNvPr id="30733" name="矩形 14"/>
          <p:cNvSpPr/>
          <p:nvPr/>
        </p:nvSpPr>
        <p:spPr>
          <a:xfrm>
            <a:off x="8682038" y="3959225"/>
            <a:ext cx="2047875" cy="461963"/>
          </a:xfrm>
          <a:prstGeom prst="rect">
            <a:avLst/>
          </a:prstGeom>
          <a:noFill/>
          <a:ln w="9525">
            <a:noFill/>
          </a:ln>
        </p:spPr>
        <p:txBody>
          <a:bodyPr anchor="t">
            <a:spAutoFit/>
          </a:bodyPr>
          <a:p>
            <a:pPr algn="ctr"/>
            <a:r>
              <a:rPr lang="en-US" altLang="zh-CN" sz="2400" dirty="0">
                <a:solidFill>
                  <a:srgbClr val="445469"/>
                </a:solidFill>
                <a:ea typeface="Microsoft YaHei" panose="020B0503020204020204" pitchFamily="34" charset="-122"/>
                <a:cs typeface="Calibri" panose="020F0502020204030204" pitchFamily="34" charset="0"/>
                <a:sym typeface="Arial" panose="020B0604020202020204" pitchFamily="34" charset="0"/>
              </a:rPr>
              <a:t>90%</a:t>
            </a:r>
            <a:endParaRPr lang="zh-CN" altLang="en-US" sz="24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0734" name="TextBox 13"/>
          <p:cNvSpPr txBox="1"/>
          <p:nvPr/>
        </p:nvSpPr>
        <p:spPr>
          <a:xfrm>
            <a:off x="974725" y="4551363"/>
            <a:ext cx="2338388" cy="246062"/>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0735" name="TextBox 13"/>
          <p:cNvSpPr txBox="1"/>
          <p:nvPr/>
        </p:nvSpPr>
        <p:spPr>
          <a:xfrm>
            <a:off x="977900" y="4837113"/>
            <a:ext cx="2335213" cy="368300"/>
          </a:xfrm>
          <a:prstGeom prst="rect">
            <a:avLst/>
          </a:prstGeom>
          <a:noFill/>
          <a:ln w="9525">
            <a:noFill/>
          </a:ln>
        </p:spPr>
        <p:txBody>
          <a:bodyPr lIns="0" tIns="0" rIns="0" bIns="0" anchor="t">
            <a:spAutoFit/>
          </a:bodyPr>
          <a:p>
            <a:pPr algn="ct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0736" name="TextBox 13"/>
          <p:cNvSpPr txBox="1"/>
          <p:nvPr/>
        </p:nvSpPr>
        <p:spPr>
          <a:xfrm>
            <a:off x="4749800" y="4551363"/>
            <a:ext cx="2338388" cy="246062"/>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0737" name="TextBox 13"/>
          <p:cNvSpPr txBox="1"/>
          <p:nvPr/>
        </p:nvSpPr>
        <p:spPr>
          <a:xfrm>
            <a:off x="4787900" y="4837113"/>
            <a:ext cx="2333625" cy="369887"/>
          </a:xfrm>
          <a:prstGeom prst="rect">
            <a:avLst/>
          </a:prstGeom>
          <a:noFill/>
          <a:ln w="9525">
            <a:noFill/>
          </a:ln>
        </p:spPr>
        <p:txBody>
          <a:bodyPr lIns="0" tIns="0" rIns="0" bIns="0" anchor="t">
            <a:spAutoFit/>
          </a:bodyPr>
          <a:p>
            <a:pPr algn="ct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0738" name="TextBox 13"/>
          <p:cNvSpPr txBox="1"/>
          <p:nvPr/>
        </p:nvSpPr>
        <p:spPr>
          <a:xfrm>
            <a:off x="8504238" y="4551363"/>
            <a:ext cx="2338387" cy="246062"/>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0739" name="TextBox 13"/>
          <p:cNvSpPr txBox="1"/>
          <p:nvPr/>
        </p:nvSpPr>
        <p:spPr>
          <a:xfrm>
            <a:off x="8509000" y="4837113"/>
            <a:ext cx="2333625" cy="368300"/>
          </a:xfrm>
          <a:prstGeom prst="rect">
            <a:avLst/>
          </a:prstGeom>
          <a:noFill/>
          <a:ln w="9525">
            <a:noFill/>
          </a:ln>
        </p:spPr>
        <p:txBody>
          <a:bodyPr lIns="0" tIns="0" rIns="0" bIns="0" anchor="t">
            <a:spAutoFit/>
          </a:bodyPr>
          <a:p>
            <a:pPr algn="ct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pic>
        <p:nvPicPr>
          <p:cNvPr id="31746" name="Picture 6" descr="team1.jpg"/>
          <p:cNvPicPr>
            <a:picLocks noChangeAspect="1"/>
          </p:cNvPicPr>
          <p:nvPr/>
        </p:nvPicPr>
        <p:blipFill>
          <a:blip r:embed="rId1"/>
          <a:srcRect l="-285" t="322" r="61" b="15482"/>
          <a:stretch>
            <a:fillRect/>
          </a:stretch>
        </p:blipFill>
        <p:spPr>
          <a:xfrm>
            <a:off x="742950" y="1785938"/>
            <a:ext cx="2444750" cy="2054225"/>
          </a:xfrm>
          <a:prstGeom prst="rect">
            <a:avLst/>
          </a:prstGeom>
          <a:noFill/>
          <a:ln w="25400" cap="flat" cmpd="sng">
            <a:solidFill>
              <a:srgbClr val="000000">
                <a:alpha val="0"/>
              </a:srgbClr>
            </a:solidFill>
            <a:prstDash val="solid"/>
            <a:miter/>
            <a:headEnd type="none" w="med" len="med"/>
            <a:tailEnd type="none" w="med" len="med"/>
          </a:ln>
        </p:spPr>
      </p:pic>
      <p:sp>
        <p:nvSpPr>
          <p:cNvPr id="4" name="Rectangle 12"/>
          <p:cNvSpPr/>
          <p:nvPr/>
        </p:nvSpPr>
        <p:spPr>
          <a:xfrm>
            <a:off x="742950" y="3840163"/>
            <a:ext cx="611188" cy="141288"/>
          </a:xfrm>
          <a:prstGeom prst="rect">
            <a:avLst/>
          </a:prstGeom>
          <a:solidFill>
            <a:srgbClr val="FFBF53"/>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Rectangle 13"/>
          <p:cNvSpPr/>
          <p:nvPr/>
        </p:nvSpPr>
        <p:spPr>
          <a:xfrm>
            <a:off x="1354138" y="3840163"/>
            <a:ext cx="611188" cy="141288"/>
          </a:xfrm>
          <a:prstGeom prst="rect">
            <a:avLst/>
          </a:prstGeom>
          <a:solidFill>
            <a:srgbClr val="F07474"/>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7" name="Rectangle 14"/>
          <p:cNvSpPr/>
          <p:nvPr/>
        </p:nvSpPr>
        <p:spPr>
          <a:xfrm>
            <a:off x="1965325" y="3840163"/>
            <a:ext cx="611188" cy="141288"/>
          </a:xfrm>
          <a:prstGeom prst="rect">
            <a:avLst/>
          </a:prstGeom>
          <a:solidFill>
            <a:srgbClr val="02B3C5"/>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8" name="Rectangle 15"/>
          <p:cNvSpPr/>
          <p:nvPr/>
        </p:nvSpPr>
        <p:spPr>
          <a:xfrm>
            <a:off x="2576513" y="3840163"/>
            <a:ext cx="611188" cy="141288"/>
          </a:xfrm>
          <a:prstGeom prst="rect">
            <a:avLst/>
          </a:prstGeom>
          <a:solidFill>
            <a:srgbClr val="6A3C7C"/>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pic>
        <p:nvPicPr>
          <p:cNvPr id="31751" name="Picture 7" descr="team2.jpg"/>
          <p:cNvPicPr>
            <a:picLocks noChangeAspect="1"/>
          </p:cNvPicPr>
          <p:nvPr/>
        </p:nvPicPr>
        <p:blipFill>
          <a:blip r:embed="rId2"/>
          <a:srcRect l="2589" t="17041" r="13498" b="12195"/>
          <a:stretch>
            <a:fillRect/>
          </a:stretch>
        </p:blipFill>
        <p:spPr>
          <a:xfrm>
            <a:off x="3500438" y="1785938"/>
            <a:ext cx="2446337" cy="2062162"/>
          </a:xfrm>
          <a:prstGeom prst="rect">
            <a:avLst/>
          </a:prstGeom>
          <a:noFill/>
          <a:ln w="25400" cap="flat" cmpd="sng">
            <a:solidFill>
              <a:srgbClr val="000000">
                <a:alpha val="0"/>
              </a:srgbClr>
            </a:solidFill>
            <a:prstDash val="solid"/>
            <a:miter/>
            <a:headEnd type="none" w="med" len="med"/>
            <a:tailEnd type="none" w="med" len="med"/>
          </a:ln>
        </p:spPr>
      </p:pic>
      <p:sp>
        <p:nvSpPr>
          <p:cNvPr id="10" name="Rectangle 17"/>
          <p:cNvSpPr/>
          <p:nvPr/>
        </p:nvSpPr>
        <p:spPr>
          <a:xfrm>
            <a:off x="3500438" y="3840163"/>
            <a:ext cx="612775" cy="141288"/>
          </a:xfrm>
          <a:prstGeom prst="rect">
            <a:avLst/>
          </a:prstGeom>
          <a:solidFill>
            <a:srgbClr val="FFBF53"/>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11" name="Rectangle 18"/>
          <p:cNvSpPr/>
          <p:nvPr/>
        </p:nvSpPr>
        <p:spPr>
          <a:xfrm>
            <a:off x="4113213" y="3840163"/>
            <a:ext cx="611188" cy="141288"/>
          </a:xfrm>
          <a:prstGeom prst="rect">
            <a:avLst/>
          </a:prstGeom>
          <a:solidFill>
            <a:srgbClr val="F07474"/>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12" name="Rectangle 19"/>
          <p:cNvSpPr/>
          <p:nvPr/>
        </p:nvSpPr>
        <p:spPr>
          <a:xfrm>
            <a:off x="4724400" y="3840163"/>
            <a:ext cx="611188" cy="141288"/>
          </a:xfrm>
          <a:prstGeom prst="rect">
            <a:avLst/>
          </a:prstGeom>
          <a:solidFill>
            <a:srgbClr val="02B3C5"/>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13" name="Rectangle 20"/>
          <p:cNvSpPr/>
          <p:nvPr/>
        </p:nvSpPr>
        <p:spPr>
          <a:xfrm>
            <a:off x="5335588" y="3840163"/>
            <a:ext cx="611188" cy="141288"/>
          </a:xfrm>
          <a:prstGeom prst="rect">
            <a:avLst/>
          </a:prstGeom>
          <a:solidFill>
            <a:srgbClr val="6A3C7C"/>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pic>
        <p:nvPicPr>
          <p:cNvPr id="31756" name="Picture 8" descr="team3.jpg"/>
          <p:cNvPicPr>
            <a:picLocks noChangeAspect="1"/>
          </p:cNvPicPr>
          <p:nvPr/>
        </p:nvPicPr>
        <p:blipFill>
          <a:blip r:embed="rId3"/>
          <a:srcRect l="12738" t="11542" r="4355" b="19417"/>
          <a:stretch>
            <a:fillRect/>
          </a:stretch>
        </p:blipFill>
        <p:spPr>
          <a:xfrm>
            <a:off x="6251575" y="1785938"/>
            <a:ext cx="2454275" cy="2111375"/>
          </a:xfrm>
          <a:prstGeom prst="rect">
            <a:avLst/>
          </a:prstGeom>
          <a:noFill/>
          <a:ln w="25400" cap="flat" cmpd="sng">
            <a:solidFill>
              <a:srgbClr val="000000">
                <a:alpha val="0"/>
              </a:srgbClr>
            </a:solidFill>
            <a:prstDash val="solid"/>
            <a:miter/>
            <a:headEnd type="none" w="med" len="med"/>
            <a:tailEnd type="none" w="med" len="med"/>
          </a:ln>
        </p:spPr>
      </p:pic>
      <p:sp>
        <p:nvSpPr>
          <p:cNvPr id="15" name="Rectangle 22"/>
          <p:cNvSpPr/>
          <p:nvPr/>
        </p:nvSpPr>
        <p:spPr>
          <a:xfrm>
            <a:off x="6259513" y="3840163"/>
            <a:ext cx="611188" cy="141288"/>
          </a:xfrm>
          <a:prstGeom prst="rect">
            <a:avLst/>
          </a:prstGeom>
          <a:solidFill>
            <a:srgbClr val="FFBF53"/>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16" name="Rectangle 23"/>
          <p:cNvSpPr/>
          <p:nvPr/>
        </p:nvSpPr>
        <p:spPr>
          <a:xfrm>
            <a:off x="6870700" y="3840163"/>
            <a:ext cx="612775" cy="141288"/>
          </a:xfrm>
          <a:prstGeom prst="rect">
            <a:avLst/>
          </a:prstGeom>
          <a:solidFill>
            <a:srgbClr val="F07474"/>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17" name="Rectangle 24"/>
          <p:cNvSpPr/>
          <p:nvPr/>
        </p:nvSpPr>
        <p:spPr>
          <a:xfrm>
            <a:off x="7483475" y="3840163"/>
            <a:ext cx="611188" cy="141288"/>
          </a:xfrm>
          <a:prstGeom prst="rect">
            <a:avLst/>
          </a:prstGeom>
          <a:solidFill>
            <a:srgbClr val="02B3C5"/>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18" name="Rectangle 25"/>
          <p:cNvSpPr/>
          <p:nvPr/>
        </p:nvSpPr>
        <p:spPr>
          <a:xfrm>
            <a:off x="8094663" y="3840163"/>
            <a:ext cx="611188" cy="141288"/>
          </a:xfrm>
          <a:prstGeom prst="rect">
            <a:avLst/>
          </a:prstGeom>
          <a:solidFill>
            <a:srgbClr val="6A3C7C"/>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pic>
        <p:nvPicPr>
          <p:cNvPr id="31761" name="Picture 9" descr="team4.jpg"/>
          <p:cNvPicPr>
            <a:picLocks noChangeAspect="1"/>
          </p:cNvPicPr>
          <p:nvPr/>
        </p:nvPicPr>
        <p:blipFill>
          <a:blip r:embed="rId4"/>
          <a:srcRect l="12531" t="16812" r="6308" b="15247"/>
          <a:stretch>
            <a:fillRect/>
          </a:stretch>
        </p:blipFill>
        <p:spPr>
          <a:xfrm>
            <a:off x="9018588" y="1785938"/>
            <a:ext cx="2454275" cy="2054225"/>
          </a:xfrm>
          <a:prstGeom prst="rect">
            <a:avLst/>
          </a:prstGeom>
          <a:noFill/>
          <a:ln w="25400" cap="flat" cmpd="sng">
            <a:solidFill>
              <a:srgbClr val="000000">
                <a:alpha val="0"/>
              </a:srgbClr>
            </a:solidFill>
            <a:prstDash val="solid"/>
            <a:miter/>
            <a:headEnd type="none" w="med" len="med"/>
            <a:tailEnd type="none" w="med" len="med"/>
          </a:ln>
        </p:spPr>
      </p:pic>
      <p:sp>
        <p:nvSpPr>
          <p:cNvPr id="20" name="Rectangle 27"/>
          <p:cNvSpPr/>
          <p:nvPr/>
        </p:nvSpPr>
        <p:spPr>
          <a:xfrm>
            <a:off x="9018588" y="3840163"/>
            <a:ext cx="611188" cy="141288"/>
          </a:xfrm>
          <a:prstGeom prst="rect">
            <a:avLst/>
          </a:prstGeom>
          <a:solidFill>
            <a:srgbClr val="FFBF53"/>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21" name="Rectangle 28"/>
          <p:cNvSpPr/>
          <p:nvPr/>
        </p:nvSpPr>
        <p:spPr>
          <a:xfrm>
            <a:off x="9629775" y="3840163"/>
            <a:ext cx="611188" cy="141288"/>
          </a:xfrm>
          <a:prstGeom prst="rect">
            <a:avLst/>
          </a:prstGeom>
          <a:solidFill>
            <a:srgbClr val="F07474"/>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22" name="Rectangle 29"/>
          <p:cNvSpPr/>
          <p:nvPr/>
        </p:nvSpPr>
        <p:spPr>
          <a:xfrm>
            <a:off x="10240963" y="3840163"/>
            <a:ext cx="612775" cy="141288"/>
          </a:xfrm>
          <a:prstGeom prst="rect">
            <a:avLst/>
          </a:prstGeom>
          <a:solidFill>
            <a:srgbClr val="02B3C5"/>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23" name="Rectangle 30"/>
          <p:cNvSpPr/>
          <p:nvPr/>
        </p:nvSpPr>
        <p:spPr>
          <a:xfrm>
            <a:off x="10853738" y="3840163"/>
            <a:ext cx="611188" cy="141288"/>
          </a:xfrm>
          <a:prstGeom prst="rect">
            <a:avLst/>
          </a:prstGeom>
          <a:solidFill>
            <a:srgbClr val="6A3C7C"/>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Calibri" panose="020F0502020204030204" pitchFamily="34" charset="0"/>
              <a:cs typeface="Calibri" panose="020F0502020204030204" pitchFamily="34" charset="0"/>
            </a:endParaRPr>
          </a:p>
        </p:txBody>
      </p:sp>
      <p:sp>
        <p:nvSpPr>
          <p:cNvPr id="31766" name="TextBox 13"/>
          <p:cNvSpPr txBox="1"/>
          <p:nvPr/>
        </p:nvSpPr>
        <p:spPr>
          <a:xfrm>
            <a:off x="942975" y="4859338"/>
            <a:ext cx="2336800" cy="246062"/>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1767" name="TextBox 13"/>
          <p:cNvSpPr txBox="1"/>
          <p:nvPr/>
        </p:nvSpPr>
        <p:spPr>
          <a:xfrm>
            <a:off x="1068388" y="5145088"/>
            <a:ext cx="2044700" cy="368300"/>
          </a:xfrm>
          <a:prstGeom prst="rect">
            <a:avLst/>
          </a:prstGeom>
          <a:noFill/>
          <a:ln w="9525">
            <a:noFill/>
          </a:ln>
        </p:spPr>
        <p:txBody>
          <a:bodyPr lIns="0" tIns="0" rIns="0" bIns="0" anchor="t">
            <a:spAutoFit/>
          </a:bodyPr>
          <a:p>
            <a:pPr algn="ct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1768" name="TextBox 13"/>
          <p:cNvSpPr txBox="1"/>
          <p:nvPr/>
        </p:nvSpPr>
        <p:spPr>
          <a:xfrm>
            <a:off x="3608388" y="4859338"/>
            <a:ext cx="2338387" cy="246062"/>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1769" name="TextBox 13"/>
          <p:cNvSpPr txBox="1"/>
          <p:nvPr/>
        </p:nvSpPr>
        <p:spPr>
          <a:xfrm>
            <a:off x="3735388" y="5145088"/>
            <a:ext cx="2044700" cy="368300"/>
          </a:xfrm>
          <a:prstGeom prst="rect">
            <a:avLst/>
          </a:prstGeom>
          <a:noFill/>
          <a:ln w="9525">
            <a:noFill/>
          </a:ln>
        </p:spPr>
        <p:txBody>
          <a:bodyPr lIns="0" tIns="0" rIns="0" bIns="0" anchor="t">
            <a:spAutoFit/>
          </a:bodyPr>
          <a:p>
            <a:pPr algn="ct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1770" name="TextBox 13"/>
          <p:cNvSpPr txBox="1"/>
          <p:nvPr/>
        </p:nvSpPr>
        <p:spPr>
          <a:xfrm>
            <a:off x="6367463" y="4859338"/>
            <a:ext cx="2338387" cy="246062"/>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1771" name="TextBox 13"/>
          <p:cNvSpPr txBox="1"/>
          <p:nvPr/>
        </p:nvSpPr>
        <p:spPr>
          <a:xfrm>
            <a:off x="6494463" y="5145088"/>
            <a:ext cx="2043112" cy="368300"/>
          </a:xfrm>
          <a:prstGeom prst="rect">
            <a:avLst/>
          </a:prstGeom>
          <a:noFill/>
          <a:ln w="9525">
            <a:noFill/>
          </a:ln>
        </p:spPr>
        <p:txBody>
          <a:bodyPr lIns="0" tIns="0" rIns="0" bIns="0" anchor="t">
            <a:spAutoFit/>
          </a:bodyPr>
          <a:p>
            <a:pPr algn="ct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1772" name="TextBox 13"/>
          <p:cNvSpPr txBox="1"/>
          <p:nvPr/>
        </p:nvSpPr>
        <p:spPr>
          <a:xfrm>
            <a:off x="9121775" y="4859338"/>
            <a:ext cx="2338388" cy="246062"/>
          </a:xfrm>
          <a:prstGeom prst="rect">
            <a:avLst/>
          </a:prstGeom>
          <a:noFill/>
          <a:ln w="9525">
            <a:noFill/>
          </a:ln>
        </p:spPr>
        <p:txBody>
          <a:bodyPr lIns="0" tIns="0" rIns="0" bIns="0" anchor="t">
            <a:spAutoFit/>
          </a:bodyPr>
          <a:p>
            <a:pPr algn="ct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31773" name="TextBox 13"/>
          <p:cNvSpPr txBox="1"/>
          <p:nvPr/>
        </p:nvSpPr>
        <p:spPr>
          <a:xfrm>
            <a:off x="9248775" y="5145088"/>
            <a:ext cx="2044700" cy="368300"/>
          </a:xfrm>
          <a:prstGeom prst="rect">
            <a:avLst/>
          </a:prstGeom>
          <a:noFill/>
          <a:ln w="9525">
            <a:noFill/>
          </a:ln>
        </p:spPr>
        <p:txBody>
          <a:bodyPr lIns="0" tIns="0" rIns="0" bIns="0" anchor="t">
            <a:spAutoFit/>
          </a:bodyPr>
          <a:p>
            <a:pPr algn="ct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pic>
        <p:nvPicPr>
          <p:cNvPr id="32770" name="图片 2"/>
          <p:cNvPicPr>
            <a:picLocks noChangeAspect="1"/>
          </p:cNvPicPr>
          <p:nvPr/>
        </p:nvPicPr>
        <p:blipFill>
          <a:blip r:embed="rId1"/>
          <a:srcRect r="14122"/>
          <a:stretch>
            <a:fillRect/>
          </a:stretch>
        </p:blipFill>
        <p:spPr>
          <a:xfrm>
            <a:off x="4398963" y="1609725"/>
            <a:ext cx="3382962" cy="2536825"/>
          </a:xfrm>
          <a:prstGeom prst="rect">
            <a:avLst/>
          </a:prstGeom>
          <a:noFill/>
          <a:ln w="9525">
            <a:noFill/>
          </a:ln>
        </p:spPr>
      </p:pic>
      <p:pic>
        <p:nvPicPr>
          <p:cNvPr id="32771" name="图片 3"/>
          <p:cNvPicPr>
            <a:picLocks noChangeAspect="1"/>
          </p:cNvPicPr>
          <p:nvPr/>
        </p:nvPicPr>
        <p:blipFill>
          <a:blip r:embed="rId1"/>
          <a:srcRect r="14122"/>
          <a:stretch>
            <a:fillRect/>
          </a:stretch>
        </p:blipFill>
        <p:spPr>
          <a:xfrm>
            <a:off x="7904163" y="1609725"/>
            <a:ext cx="3382962" cy="2536825"/>
          </a:xfrm>
          <a:prstGeom prst="rect">
            <a:avLst/>
          </a:prstGeom>
          <a:noFill/>
          <a:ln w="9525">
            <a:noFill/>
          </a:ln>
        </p:spPr>
      </p:pic>
      <p:pic>
        <p:nvPicPr>
          <p:cNvPr id="32772" name="图片 4"/>
          <p:cNvPicPr>
            <a:picLocks noChangeAspect="1"/>
          </p:cNvPicPr>
          <p:nvPr/>
        </p:nvPicPr>
        <p:blipFill>
          <a:blip r:embed="rId1"/>
          <a:srcRect r="14122"/>
          <a:stretch>
            <a:fillRect/>
          </a:stretch>
        </p:blipFill>
        <p:spPr>
          <a:xfrm>
            <a:off x="892175" y="1609725"/>
            <a:ext cx="3382963" cy="2536825"/>
          </a:xfrm>
          <a:prstGeom prst="rect">
            <a:avLst/>
          </a:prstGeom>
          <a:noFill/>
          <a:ln w="9525">
            <a:noFill/>
          </a:ln>
        </p:spPr>
      </p:pic>
      <p:sp>
        <p:nvSpPr>
          <p:cNvPr id="7" name="TextBox 7"/>
          <p:cNvSpPr txBox="1"/>
          <p:nvPr/>
        </p:nvSpPr>
        <p:spPr>
          <a:xfrm>
            <a:off x="776288" y="4184650"/>
            <a:ext cx="1958975" cy="419100"/>
          </a:xfrm>
          <a:prstGeom prst="rect">
            <a:avLst/>
          </a:prstGeom>
          <a:noFill/>
        </p:spPr>
        <p:txBody>
          <a:bodyPr wrap="none" rtlCol="0">
            <a:spAutoFit/>
          </a:bodyPr>
          <a:lstStyle/>
          <a:p>
            <a:pPr marR="0" defTabSz="1217295" fontAlgn="auto">
              <a:spcBef>
                <a:spcPts val="0"/>
              </a:spcBef>
              <a:spcAft>
                <a:spcPts val="0"/>
              </a:spcAft>
              <a:buClrTx/>
              <a:buSzTx/>
              <a:defRPr/>
            </a:pPr>
            <a:r>
              <a:rPr kumimoji="0" lang="en-US" sz="2130" b="1" kern="0" cap="none" spc="0" normalizeH="0" baseline="0" noProof="0" dirty="0" smtClean="0">
                <a:solidFill>
                  <a:srgbClr val="445469"/>
                </a:solidFill>
                <a:latin typeface="+mn-lt"/>
                <a:ea typeface="Calibri" panose="020F0502020204030204" pitchFamily="34" charset="0"/>
                <a:cs typeface="Calibri" panose="020F0502020204030204" pitchFamily="34" charset="0"/>
                <a:sym typeface="+mn-ea"/>
              </a:rPr>
              <a:t>Average ratings</a:t>
            </a:r>
            <a:endParaRPr kumimoji="0" lang="en-US" sz="2130" b="1" kern="0" cap="none" spc="0" normalizeH="0" baseline="0" noProof="0" dirty="0" smtClean="0">
              <a:solidFill>
                <a:srgbClr val="445469"/>
              </a:solidFill>
              <a:latin typeface="+mn-lt"/>
              <a:ea typeface="Calibri" panose="020F0502020204030204" pitchFamily="34" charset="0"/>
              <a:cs typeface="Calibri" panose="020F0502020204030204" pitchFamily="34" charset="0"/>
              <a:sym typeface="+mn-ea"/>
            </a:endParaRPr>
          </a:p>
        </p:txBody>
      </p:sp>
      <p:sp>
        <p:nvSpPr>
          <p:cNvPr id="8" name="Freeform 153"/>
          <p:cNvSpPr>
            <a:spLocks noEditPoints="1"/>
          </p:cNvSpPr>
          <p:nvPr/>
        </p:nvSpPr>
        <p:spPr bwMode="auto">
          <a:xfrm>
            <a:off x="87788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E71F3C"/>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9" name="Freeform 153"/>
          <p:cNvSpPr>
            <a:spLocks noEditPoints="1"/>
          </p:cNvSpPr>
          <p:nvPr/>
        </p:nvSpPr>
        <p:spPr bwMode="auto">
          <a:xfrm>
            <a:off x="116998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E71F3C"/>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10" name="Freeform 153"/>
          <p:cNvSpPr>
            <a:spLocks noEditPoints="1"/>
          </p:cNvSpPr>
          <p:nvPr/>
        </p:nvSpPr>
        <p:spPr bwMode="auto">
          <a:xfrm>
            <a:off x="146208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E71F3C"/>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11" name="Freeform 153"/>
          <p:cNvSpPr>
            <a:spLocks noEditPoints="1"/>
          </p:cNvSpPr>
          <p:nvPr/>
        </p:nvSpPr>
        <p:spPr bwMode="auto">
          <a:xfrm>
            <a:off x="1755775"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12" name="Freeform 153"/>
          <p:cNvSpPr>
            <a:spLocks noEditPoints="1"/>
          </p:cNvSpPr>
          <p:nvPr/>
        </p:nvSpPr>
        <p:spPr bwMode="auto">
          <a:xfrm>
            <a:off x="2047875"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13" name="TextBox 38"/>
          <p:cNvSpPr txBox="1"/>
          <p:nvPr/>
        </p:nvSpPr>
        <p:spPr>
          <a:xfrm>
            <a:off x="7773988" y="4184650"/>
            <a:ext cx="1958975" cy="419100"/>
          </a:xfrm>
          <a:prstGeom prst="rect">
            <a:avLst/>
          </a:prstGeom>
          <a:noFill/>
        </p:spPr>
        <p:txBody>
          <a:bodyPr wrap="none" rtlCol="0">
            <a:spAutoFit/>
          </a:bodyPr>
          <a:lstStyle/>
          <a:p>
            <a:pPr marR="0" defTabSz="1217295" fontAlgn="auto">
              <a:spcBef>
                <a:spcPts val="0"/>
              </a:spcBef>
              <a:spcAft>
                <a:spcPts val="0"/>
              </a:spcAft>
              <a:buClrTx/>
              <a:buSzTx/>
              <a:defRPr/>
            </a:pPr>
            <a:r>
              <a:rPr kumimoji="0" lang="en-US" sz="2130" b="1" kern="0" cap="none" spc="0" normalizeH="0" baseline="0" noProof="0" dirty="0" smtClean="0">
                <a:solidFill>
                  <a:srgbClr val="445469"/>
                </a:solidFill>
                <a:latin typeface="+mn-lt"/>
                <a:ea typeface="Calibri" panose="020F0502020204030204" pitchFamily="34" charset="0"/>
                <a:cs typeface="Calibri" panose="020F0502020204030204" pitchFamily="34" charset="0"/>
                <a:sym typeface="+mn-ea"/>
              </a:rPr>
              <a:t>Average ratings</a:t>
            </a:r>
            <a:endParaRPr kumimoji="0" lang="en-US" sz="2130" b="1" kern="0" cap="none" spc="0" normalizeH="0" baseline="0" noProof="0" dirty="0" smtClean="0">
              <a:solidFill>
                <a:srgbClr val="445469"/>
              </a:solidFill>
              <a:latin typeface="+mn-lt"/>
              <a:ea typeface="Calibri" panose="020F0502020204030204" pitchFamily="34" charset="0"/>
              <a:cs typeface="Calibri" panose="020F0502020204030204" pitchFamily="34" charset="0"/>
              <a:sym typeface="+mn-ea"/>
            </a:endParaRPr>
          </a:p>
        </p:txBody>
      </p:sp>
      <p:sp>
        <p:nvSpPr>
          <p:cNvPr id="14" name="Freeform 153"/>
          <p:cNvSpPr>
            <a:spLocks noEditPoints="1"/>
          </p:cNvSpPr>
          <p:nvPr/>
        </p:nvSpPr>
        <p:spPr bwMode="auto">
          <a:xfrm>
            <a:off x="787558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E71F3C"/>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15" name="Freeform 153"/>
          <p:cNvSpPr>
            <a:spLocks noEditPoints="1"/>
          </p:cNvSpPr>
          <p:nvPr/>
        </p:nvSpPr>
        <p:spPr bwMode="auto">
          <a:xfrm>
            <a:off x="816768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E71F3C"/>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16" name="Freeform 153"/>
          <p:cNvSpPr>
            <a:spLocks noEditPoints="1"/>
          </p:cNvSpPr>
          <p:nvPr/>
        </p:nvSpPr>
        <p:spPr bwMode="auto">
          <a:xfrm>
            <a:off x="845978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E71F3C"/>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17" name="Freeform 153"/>
          <p:cNvSpPr>
            <a:spLocks noEditPoints="1"/>
          </p:cNvSpPr>
          <p:nvPr/>
        </p:nvSpPr>
        <p:spPr bwMode="auto">
          <a:xfrm>
            <a:off x="875188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18" name="Freeform 153"/>
          <p:cNvSpPr>
            <a:spLocks noEditPoints="1"/>
          </p:cNvSpPr>
          <p:nvPr/>
        </p:nvSpPr>
        <p:spPr bwMode="auto">
          <a:xfrm>
            <a:off x="904398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19" name="TextBox 48"/>
          <p:cNvSpPr txBox="1"/>
          <p:nvPr/>
        </p:nvSpPr>
        <p:spPr>
          <a:xfrm>
            <a:off x="4275138" y="4184650"/>
            <a:ext cx="1958975" cy="419100"/>
          </a:xfrm>
          <a:prstGeom prst="rect">
            <a:avLst/>
          </a:prstGeom>
          <a:noFill/>
        </p:spPr>
        <p:txBody>
          <a:bodyPr wrap="none" rtlCol="0">
            <a:spAutoFit/>
          </a:bodyPr>
          <a:lstStyle/>
          <a:p>
            <a:pPr marR="0" defTabSz="1217295" fontAlgn="auto">
              <a:spcBef>
                <a:spcPts val="0"/>
              </a:spcBef>
              <a:spcAft>
                <a:spcPts val="0"/>
              </a:spcAft>
              <a:buClrTx/>
              <a:buSzTx/>
              <a:defRPr/>
            </a:pPr>
            <a:r>
              <a:rPr kumimoji="0" lang="en-US" sz="2130" b="1" kern="0" cap="none" spc="0" normalizeH="0" baseline="0" noProof="0" dirty="0" smtClean="0">
                <a:solidFill>
                  <a:srgbClr val="445469"/>
                </a:solidFill>
                <a:latin typeface="+mn-lt"/>
                <a:ea typeface="Calibri" panose="020F0502020204030204" pitchFamily="34" charset="0"/>
                <a:cs typeface="Calibri" panose="020F0502020204030204" pitchFamily="34" charset="0"/>
                <a:sym typeface="+mn-ea"/>
              </a:rPr>
              <a:t>Average ratings</a:t>
            </a:r>
            <a:endParaRPr kumimoji="0" lang="en-US" sz="2130" b="1" kern="0" cap="none" spc="0" normalizeH="0" baseline="0" noProof="0" dirty="0" smtClean="0">
              <a:solidFill>
                <a:srgbClr val="445469"/>
              </a:solidFill>
              <a:latin typeface="+mn-lt"/>
              <a:ea typeface="Calibri" panose="020F0502020204030204" pitchFamily="34" charset="0"/>
              <a:cs typeface="Calibri" panose="020F0502020204030204" pitchFamily="34" charset="0"/>
              <a:sym typeface="+mn-ea"/>
            </a:endParaRPr>
          </a:p>
        </p:txBody>
      </p:sp>
      <p:sp>
        <p:nvSpPr>
          <p:cNvPr id="20" name="Freeform 153"/>
          <p:cNvSpPr>
            <a:spLocks noEditPoints="1"/>
          </p:cNvSpPr>
          <p:nvPr/>
        </p:nvSpPr>
        <p:spPr bwMode="auto">
          <a:xfrm>
            <a:off x="437673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E71F3C"/>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21" name="Freeform 153"/>
          <p:cNvSpPr>
            <a:spLocks noEditPoints="1"/>
          </p:cNvSpPr>
          <p:nvPr/>
        </p:nvSpPr>
        <p:spPr bwMode="auto">
          <a:xfrm>
            <a:off x="466883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E71F3C"/>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22" name="Freeform 153"/>
          <p:cNvSpPr>
            <a:spLocks noEditPoints="1"/>
          </p:cNvSpPr>
          <p:nvPr/>
        </p:nvSpPr>
        <p:spPr bwMode="auto">
          <a:xfrm>
            <a:off x="496093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E71F3C"/>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23" name="Freeform 153"/>
          <p:cNvSpPr>
            <a:spLocks noEditPoints="1"/>
          </p:cNvSpPr>
          <p:nvPr/>
        </p:nvSpPr>
        <p:spPr bwMode="auto">
          <a:xfrm>
            <a:off x="5253038"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sp>
        <p:nvSpPr>
          <p:cNvPr id="24" name="Freeform 153"/>
          <p:cNvSpPr>
            <a:spLocks noEditPoints="1"/>
          </p:cNvSpPr>
          <p:nvPr/>
        </p:nvSpPr>
        <p:spPr bwMode="auto">
          <a:xfrm>
            <a:off x="5546725" y="4640263"/>
            <a:ext cx="268288" cy="258763"/>
          </a:xfrm>
          <a:custGeom>
            <a:avLst/>
            <a:gdLst/>
            <a:ahLst/>
            <a:cxnLst>
              <a:cxn ang="0">
                <a:pos x="58" y="24"/>
              </a:cxn>
              <a:cxn ang="0">
                <a:pos x="45" y="37"/>
              </a:cxn>
              <a:cxn ang="0">
                <a:pos x="48" y="55"/>
              </a:cxn>
              <a:cxn ang="0">
                <a:pos x="48" y="55"/>
              </a:cxn>
              <a:cxn ang="0">
                <a:pos x="47" y="57"/>
              </a:cxn>
              <a:cxn ang="0">
                <a:pos x="45" y="57"/>
              </a:cxn>
              <a:cxn ang="0">
                <a:pos x="29" y="48"/>
              </a:cxn>
              <a:cxn ang="0">
                <a:pos x="13" y="57"/>
              </a:cxn>
              <a:cxn ang="0">
                <a:pos x="12" y="57"/>
              </a:cxn>
              <a:cxn ang="0">
                <a:pos x="11" y="55"/>
              </a:cxn>
              <a:cxn ang="0">
                <a:pos x="11" y="55"/>
              </a:cxn>
              <a:cxn ang="0">
                <a:pos x="14" y="37"/>
              </a:cxn>
              <a:cxn ang="0">
                <a:pos x="1" y="24"/>
              </a:cxn>
              <a:cxn ang="0">
                <a:pos x="0" y="22"/>
              </a:cxn>
              <a:cxn ang="0">
                <a:pos x="2" y="21"/>
              </a:cxn>
              <a:cxn ang="0">
                <a:pos x="20" y="18"/>
              </a:cxn>
              <a:cxn ang="0">
                <a:pos x="28" y="2"/>
              </a:cxn>
              <a:cxn ang="0">
                <a:pos x="29" y="0"/>
              </a:cxn>
              <a:cxn ang="0">
                <a:pos x="31" y="2"/>
              </a:cxn>
              <a:cxn ang="0">
                <a:pos x="39" y="18"/>
              </a:cxn>
              <a:cxn ang="0">
                <a:pos x="57" y="21"/>
              </a:cxn>
              <a:cxn ang="0">
                <a:pos x="59" y="22"/>
              </a:cxn>
              <a:cxn ang="0">
                <a:pos x="58" y="24"/>
              </a:cxn>
              <a:cxn ang="0">
                <a:pos x="51" y="25"/>
              </a:cxn>
              <a:cxn ang="0">
                <a:pos x="36" y="22"/>
              </a:cxn>
              <a:cxn ang="0">
                <a:pos x="29" y="9"/>
              </a:cxn>
              <a:cxn ang="0">
                <a:pos x="23" y="22"/>
              </a:cxn>
              <a:cxn ang="0">
                <a:pos x="8" y="25"/>
              </a:cxn>
              <a:cxn ang="0">
                <a:pos x="19" y="35"/>
              </a:cxn>
              <a:cxn ang="0">
                <a:pos x="16" y="50"/>
              </a:cxn>
              <a:cxn ang="0">
                <a:pos x="29" y="43"/>
              </a:cxn>
              <a:cxn ang="0">
                <a:pos x="43" y="50"/>
              </a:cxn>
              <a:cxn ang="0">
                <a:pos x="40" y="35"/>
              </a:cxn>
              <a:cxn ang="0">
                <a:pos x="51" y="25"/>
              </a:cxn>
            </a:cxnLst>
            <a:rect l="0" t="0" r="r" b="b"/>
            <a:pathLst>
              <a:path w="59" h="57">
                <a:moveTo>
                  <a:pt x="58" y="24"/>
                </a:moveTo>
                <a:cubicBezTo>
                  <a:pt x="45" y="37"/>
                  <a:pt x="45" y="37"/>
                  <a:pt x="45" y="37"/>
                </a:cubicBezTo>
                <a:cubicBezTo>
                  <a:pt x="48" y="55"/>
                  <a:pt x="48" y="55"/>
                  <a:pt x="48" y="55"/>
                </a:cubicBezTo>
                <a:cubicBezTo>
                  <a:pt x="48" y="55"/>
                  <a:pt x="48" y="55"/>
                  <a:pt x="48" y="55"/>
                </a:cubicBezTo>
                <a:cubicBezTo>
                  <a:pt x="48" y="56"/>
                  <a:pt x="48" y="57"/>
                  <a:pt x="47" y="57"/>
                </a:cubicBezTo>
                <a:cubicBezTo>
                  <a:pt x="46" y="57"/>
                  <a:pt x="46" y="57"/>
                  <a:pt x="45" y="57"/>
                </a:cubicBezTo>
                <a:cubicBezTo>
                  <a:pt x="29" y="48"/>
                  <a:pt x="29" y="48"/>
                  <a:pt x="29" y="48"/>
                </a:cubicBezTo>
                <a:cubicBezTo>
                  <a:pt x="13" y="57"/>
                  <a:pt x="13" y="57"/>
                  <a:pt x="13" y="57"/>
                </a:cubicBezTo>
                <a:cubicBezTo>
                  <a:pt x="13" y="57"/>
                  <a:pt x="13" y="57"/>
                  <a:pt x="12" y="57"/>
                </a:cubicBezTo>
                <a:cubicBezTo>
                  <a:pt x="11" y="57"/>
                  <a:pt x="11" y="56"/>
                  <a:pt x="11" y="55"/>
                </a:cubicBezTo>
                <a:cubicBezTo>
                  <a:pt x="11" y="55"/>
                  <a:pt x="11" y="55"/>
                  <a:pt x="11" y="55"/>
                </a:cubicBezTo>
                <a:cubicBezTo>
                  <a:pt x="14" y="37"/>
                  <a:pt x="14" y="37"/>
                  <a:pt x="14" y="37"/>
                </a:cubicBezTo>
                <a:cubicBezTo>
                  <a:pt x="1" y="24"/>
                  <a:pt x="1" y="24"/>
                  <a:pt x="1" y="24"/>
                </a:cubicBezTo>
                <a:cubicBezTo>
                  <a:pt x="0" y="24"/>
                  <a:pt x="0" y="23"/>
                  <a:pt x="0" y="22"/>
                </a:cubicBezTo>
                <a:cubicBezTo>
                  <a:pt x="0" y="21"/>
                  <a:pt x="1" y="21"/>
                  <a:pt x="2" y="21"/>
                </a:cubicBezTo>
                <a:cubicBezTo>
                  <a:pt x="20" y="18"/>
                  <a:pt x="20" y="18"/>
                  <a:pt x="20" y="18"/>
                </a:cubicBezTo>
                <a:cubicBezTo>
                  <a:pt x="28" y="2"/>
                  <a:pt x="28" y="2"/>
                  <a:pt x="28" y="2"/>
                </a:cubicBezTo>
                <a:cubicBezTo>
                  <a:pt x="28" y="1"/>
                  <a:pt x="29" y="0"/>
                  <a:pt x="29" y="0"/>
                </a:cubicBezTo>
                <a:cubicBezTo>
                  <a:pt x="30" y="0"/>
                  <a:pt x="31" y="1"/>
                  <a:pt x="31" y="2"/>
                </a:cubicBezTo>
                <a:cubicBezTo>
                  <a:pt x="39" y="18"/>
                  <a:pt x="39" y="18"/>
                  <a:pt x="39" y="18"/>
                </a:cubicBezTo>
                <a:cubicBezTo>
                  <a:pt x="57" y="21"/>
                  <a:pt x="57" y="21"/>
                  <a:pt x="57" y="21"/>
                </a:cubicBezTo>
                <a:cubicBezTo>
                  <a:pt x="58" y="21"/>
                  <a:pt x="59" y="21"/>
                  <a:pt x="59" y="22"/>
                </a:cubicBezTo>
                <a:cubicBezTo>
                  <a:pt x="59" y="23"/>
                  <a:pt x="59" y="24"/>
                  <a:pt x="58" y="24"/>
                </a:cubicBezTo>
                <a:close/>
                <a:moveTo>
                  <a:pt x="51" y="25"/>
                </a:moveTo>
                <a:cubicBezTo>
                  <a:pt x="36" y="22"/>
                  <a:pt x="36" y="22"/>
                  <a:pt x="36" y="22"/>
                </a:cubicBezTo>
                <a:cubicBezTo>
                  <a:pt x="29" y="9"/>
                  <a:pt x="29" y="9"/>
                  <a:pt x="29" y="9"/>
                </a:cubicBezTo>
                <a:cubicBezTo>
                  <a:pt x="23" y="22"/>
                  <a:pt x="23" y="22"/>
                  <a:pt x="23" y="22"/>
                </a:cubicBezTo>
                <a:cubicBezTo>
                  <a:pt x="8" y="25"/>
                  <a:pt x="8" y="25"/>
                  <a:pt x="8" y="25"/>
                </a:cubicBezTo>
                <a:cubicBezTo>
                  <a:pt x="19" y="35"/>
                  <a:pt x="19" y="35"/>
                  <a:pt x="19" y="35"/>
                </a:cubicBezTo>
                <a:cubicBezTo>
                  <a:pt x="16" y="50"/>
                  <a:pt x="16" y="50"/>
                  <a:pt x="16" y="50"/>
                </a:cubicBezTo>
                <a:cubicBezTo>
                  <a:pt x="29" y="43"/>
                  <a:pt x="29" y="43"/>
                  <a:pt x="29" y="43"/>
                </a:cubicBezTo>
                <a:cubicBezTo>
                  <a:pt x="43" y="50"/>
                  <a:pt x="43" y="50"/>
                  <a:pt x="43" y="50"/>
                </a:cubicBezTo>
                <a:cubicBezTo>
                  <a:pt x="40" y="35"/>
                  <a:pt x="40" y="35"/>
                  <a:pt x="40" y="35"/>
                </a:cubicBezTo>
                <a:lnTo>
                  <a:pt x="51" y="25"/>
                </a:lnTo>
                <a:close/>
              </a:path>
            </a:pathLst>
          </a:custGeom>
          <a:solidFill>
            <a:srgbClr val="ADBACA"/>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rgbClr val="262626"/>
              </a:solidFill>
              <a:effectLst/>
              <a:uLnTx/>
              <a:uFillTx/>
              <a:latin typeface="+mn-lt"/>
              <a:ea typeface="Calibri" panose="020F0502020204030204" pitchFamily="34" charset="0"/>
              <a:cs typeface="Calibri" panose="020F0502020204030204" pitchFamily="34" charset="0"/>
            </a:endParaRPr>
          </a:p>
        </p:txBody>
      </p:sp>
      <p:cxnSp>
        <p:nvCxnSpPr>
          <p:cNvPr id="32791" name="Straight Connector 56"/>
          <p:cNvCxnSpPr/>
          <p:nvPr/>
        </p:nvCxnSpPr>
        <p:spPr>
          <a:xfrm>
            <a:off x="895350" y="5068888"/>
            <a:ext cx="10393363" cy="0"/>
          </a:xfrm>
          <a:prstGeom prst="line">
            <a:avLst/>
          </a:prstGeom>
          <a:ln w="9525" cap="flat" cmpd="sng">
            <a:solidFill>
              <a:srgbClr val="ADBACA"/>
            </a:solidFill>
            <a:prstDash val="solid"/>
            <a:round/>
            <a:headEnd type="none" w="med" len="med"/>
            <a:tailEnd type="none" w="med" len="med"/>
          </a:ln>
        </p:spPr>
      </p:cxnSp>
      <p:sp>
        <p:nvSpPr>
          <p:cNvPr id="32792" name="矩形 25"/>
          <p:cNvSpPr/>
          <p:nvPr/>
        </p:nvSpPr>
        <p:spPr>
          <a:xfrm>
            <a:off x="877888" y="5237163"/>
            <a:ext cx="3322637" cy="515937"/>
          </a:xfrm>
          <a:prstGeom prst="rect">
            <a:avLst/>
          </a:prstGeom>
          <a:noFill/>
          <a:ln w="9525">
            <a:noFill/>
          </a:ln>
        </p:spPr>
        <p:txBody>
          <a:bodyPr lIns="0" tIns="0" rIns="0" bIns="0" anchor="t">
            <a:spAutoFit/>
          </a:bodyPr>
          <a:p>
            <a:pPr defTabSz="1216025">
              <a:lnSpc>
                <a:spcPct val="120000"/>
              </a:lnSpc>
              <a:spcBef>
                <a:spcPct val="20000"/>
              </a:spcBef>
            </a:pP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Add your words here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endPar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endParaRPr>
          </a:p>
        </p:txBody>
      </p:sp>
      <p:sp>
        <p:nvSpPr>
          <p:cNvPr id="32793" name="矩形 26"/>
          <p:cNvSpPr/>
          <p:nvPr/>
        </p:nvSpPr>
        <p:spPr>
          <a:xfrm>
            <a:off x="4376738" y="5237163"/>
            <a:ext cx="3322637" cy="515937"/>
          </a:xfrm>
          <a:prstGeom prst="rect">
            <a:avLst/>
          </a:prstGeom>
          <a:noFill/>
          <a:ln w="9525">
            <a:noFill/>
          </a:ln>
        </p:spPr>
        <p:txBody>
          <a:bodyPr lIns="0" tIns="0" rIns="0" bIns="0" anchor="t">
            <a:spAutoFit/>
          </a:bodyPr>
          <a:p>
            <a:pPr defTabSz="1216025">
              <a:lnSpc>
                <a:spcPct val="120000"/>
              </a:lnSpc>
              <a:spcBef>
                <a:spcPct val="20000"/>
              </a:spcBef>
            </a:pP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Add your words here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endPar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endParaRPr>
          </a:p>
        </p:txBody>
      </p:sp>
      <p:sp>
        <p:nvSpPr>
          <p:cNvPr id="32794" name="矩形 27"/>
          <p:cNvSpPr/>
          <p:nvPr/>
        </p:nvSpPr>
        <p:spPr>
          <a:xfrm>
            <a:off x="7904163" y="5237163"/>
            <a:ext cx="3322637" cy="515937"/>
          </a:xfrm>
          <a:prstGeom prst="rect">
            <a:avLst/>
          </a:prstGeom>
          <a:noFill/>
          <a:ln w="9525">
            <a:noFill/>
          </a:ln>
        </p:spPr>
        <p:txBody>
          <a:bodyPr lIns="0" tIns="0" rIns="0" bIns="0" anchor="t">
            <a:spAutoFit/>
          </a:bodyPr>
          <a:p>
            <a:pPr defTabSz="1216025">
              <a:lnSpc>
                <a:spcPct val="120000"/>
              </a:lnSpc>
              <a:spcBef>
                <a:spcPct val="20000"/>
              </a:spcBef>
            </a:pP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Add your words here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r>
              <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r>
              <a:rPr lang="zh-CN" altLang="en-US"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rPr>
              <a:t>.</a:t>
            </a:r>
            <a:endParaRPr lang="en-US" altLang="zh-CN" sz="1400" dirty="0">
              <a:solidFill>
                <a:srgbClr val="445469"/>
              </a:solidFill>
              <a:latin typeface="Microsoft YaHei" panose="020B0503020204020204" pitchFamily="34" charset="-122"/>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4"/>
          <p:cNvSpPr/>
          <p:nvPr/>
        </p:nvSpPr>
        <p:spPr>
          <a:xfrm>
            <a:off x="9482138" y="2987675"/>
            <a:ext cx="1865313" cy="1863725"/>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6" name="任意多边形 5"/>
          <p:cNvSpPr/>
          <p:nvPr/>
        </p:nvSpPr>
        <p:spPr>
          <a:xfrm>
            <a:off x="9609138" y="-7937"/>
            <a:ext cx="2582863" cy="2917825"/>
          </a:xfrm>
          <a:custGeom>
            <a:avLst/>
            <a:gdLst>
              <a:gd name="connsiteX0" fmla="*/ 464944 w 2582970"/>
              <a:gd name="connsiteY0" fmla="*/ 0 h 2918147"/>
              <a:gd name="connsiteX1" fmla="*/ 2582970 w 2582970"/>
              <a:gd name="connsiteY1" fmla="*/ 0 h 2918147"/>
              <a:gd name="connsiteX2" fmla="*/ 2582970 w 2582970"/>
              <a:gd name="connsiteY2" fmla="*/ 2698179 h 2918147"/>
              <a:gd name="connsiteX3" fmla="*/ 2566138 w 2582970"/>
              <a:gd name="connsiteY3" fmla="*/ 2708404 h 2918147"/>
              <a:gd name="connsiteX4" fmla="*/ 1737800 w 2582970"/>
              <a:gd name="connsiteY4" fmla="*/ 2918147 h 2918147"/>
              <a:gd name="connsiteX5" fmla="*/ 0 w 2582970"/>
              <a:gd name="connsiteY5" fmla="*/ 1180347 h 2918147"/>
              <a:gd name="connsiteX6" fmla="*/ 396829 w 2582970"/>
              <a:gd name="connsiteY6" fmla="*/ 74945 h 291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970" h="2918147">
                <a:moveTo>
                  <a:pt x="464944" y="0"/>
                </a:moveTo>
                <a:lnTo>
                  <a:pt x="2582970" y="0"/>
                </a:lnTo>
                <a:lnTo>
                  <a:pt x="2582970" y="2698179"/>
                </a:lnTo>
                <a:lnTo>
                  <a:pt x="2566138" y="2708404"/>
                </a:lnTo>
                <a:cubicBezTo>
                  <a:pt x="2319904" y="2842167"/>
                  <a:pt x="2037725" y="2918147"/>
                  <a:pt x="1737800" y="2918147"/>
                </a:cubicBezTo>
                <a:cubicBezTo>
                  <a:pt x="778040" y="2918147"/>
                  <a:pt x="0" y="2140107"/>
                  <a:pt x="0" y="1180347"/>
                </a:cubicBezTo>
                <a:cubicBezTo>
                  <a:pt x="0" y="760452"/>
                  <a:pt x="148922" y="375339"/>
                  <a:pt x="396829" y="74945"/>
                </a:cubicBezTo>
                <a:close/>
              </a:path>
            </a:pathLst>
          </a:cu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7" name="椭圆 6"/>
          <p:cNvSpPr/>
          <p:nvPr/>
        </p:nvSpPr>
        <p:spPr>
          <a:xfrm>
            <a:off x="8069263" y="1676400"/>
            <a:ext cx="1722438" cy="1722438"/>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8" name="椭圆 7"/>
          <p:cNvSpPr/>
          <p:nvPr/>
        </p:nvSpPr>
        <p:spPr>
          <a:xfrm>
            <a:off x="9990138" y="5594350"/>
            <a:ext cx="841375" cy="841375"/>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9" name="椭圆 8"/>
          <p:cNvSpPr/>
          <p:nvPr/>
        </p:nvSpPr>
        <p:spPr>
          <a:xfrm>
            <a:off x="11069638" y="5038725"/>
            <a:ext cx="603250" cy="603250"/>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0" name="任意多边形 9"/>
          <p:cNvSpPr/>
          <p:nvPr/>
        </p:nvSpPr>
        <p:spPr>
          <a:xfrm>
            <a:off x="10621963" y="6037263"/>
            <a:ext cx="1570038" cy="820738"/>
          </a:xfrm>
          <a:custGeom>
            <a:avLst/>
            <a:gdLst>
              <a:gd name="connsiteX0" fmla="*/ 1049802 w 1569631"/>
              <a:gd name="connsiteY0" fmla="*/ 0 h 821301"/>
              <a:gd name="connsiteX1" fmla="*/ 1472572 w 1569631"/>
              <a:gd name="connsiteY1" fmla="*/ 85354 h 821301"/>
              <a:gd name="connsiteX2" fmla="*/ 1569631 w 1569631"/>
              <a:gd name="connsiteY2" fmla="*/ 138036 h 821301"/>
              <a:gd name="connsiteX3" fmla="*/ 1569631 w 1569631"/>
              <a:gd name="connsiteY3" fmla="*/ 821301 h 821301"/>
              <a:gd name="connsiteX4" fmla="*/ 0 w 1569631"/>
              <a:gd name="connsiteY4" fmla="*/ 821301 h 821301"/>
              <a:gd name="connsiteX5" fmla="*/ 49028 w 1569631"/>
              <a:gd name="connsiteY5" fmla="*/ 663358 h 821301"/>
              <a:gd name="connsiteX6" fmla="*/ 1049802 w 1569631"/>
              <a:gd name="connsiteY6" fmla="*/ 0 h 82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9631" h="821301">
                <a:moveTo>
                  <a:pt x="1049802" y="0"/>
                </a:moveTo>
                <a:cubicBezTo>
                  <a:pt x="1199765" y="0"/>
                  <a:pt x="1342629" y="30393"/>
                  <a:pt x="1472572" y="85354"/>
                </a:cubicBezTo>
                <a:lnTo>
                  <a:pt x="1569631" y="138036"/>
                </a:lnTo>
                <a:lnTo>
                  <a:pt x="1569631" y="821301"/>
                </a:lnTo>
                <a:lnTo>
                  <a:pt x="0" y="821301"/>
                </a:lnTo>
                <a:lnTo>
                  <a:pt x="49028" y="663358"/>
                </a:lnTo>
                <a:cubicBezTo>
                  <a:pt x="213912" y="273531"/>
                  <a:pt x="599914" y="0"/>
                  <a:pt x="1049802" y="0"/>
                </a:cubicBezTo>
                <a:close/>
              </a:path>
            </a:pathLst>
          </a:cu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1" name="椭圆 10"/>
          <p:cNvSpPr/>
          <p:nvPr/>
        </p:nvSpPr>
        <p:spPr>
          <a:xfrm>
            <a:off x="8931275" y="255588"/>
            <a:ext cx="1033463" cy="1035050"/>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2" name="椭圆 11"/>
          <p:cNvSpPr/>
          <p:nvPr/>
        </p:nvSpPr>
        <p:spPr>
          <a:xfrm>
            <a:off x="11545888" y="3175000"/>
            <a:ext cx="482600" cy="484188"/>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3" name="椭圆 12"/>
          <p:cNvSpPr/>
          <p:nvPr/>
        </p:nvSpPr>
        <p:spPr>
          <a:xfrm>
            <a:off x="9658350" y="5138738"/>
            <a:ext cx="322263" cy="320675"/>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4" name="椭圆 13"/>
          <p:cNvSpPr/>
          <p:nvPr/>
        </p:nvSpPr>
        <p:spPr>
          <a:xfrm>
            <a:off x="7707313" y="4065588"/>
            <a:ext cx="785813" cy="785813"/>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5" name="椭圆 14"/>
          <p:cNvSpPr/>
          <p:nvPr/>
        </p:nvSpPr>
        <p:spPr>
          <a:xfrm>
            <a:off x="9091613" y="4211638"/>
            <a:ext cx="398463" cy="398463"/>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grpSp>
        <p:nvGrpSpPr>
          <p:cNvPr id="33804" name="组合 15"/>
          <p:cNvGrpSpPr/>
          <p:nvPr/>
        </p:nvGrpSpPr>
        <p:grpSpPr>
          <a:xfrm>
            <a:off x="1182688" y="2327275"/>
            <a:ext cx="1331912" cy="1331913"/>
            <a:chOff x="139391" y="1379571"/>
            <a:chExt cx="1651309" cy="1651309"/>
          </a:xfrm>
        </p:grpSpPr>
        <p:sp>
          <p:nvSpPr>
            <p:cNvPr id="17" name="椭圆 16"/>
            <p:cNvSpPr/>
            <p:nvPr/>
          </p:nvSpPr>
          <p:spPr>
            <a:xfrm>
              <a:off x="139391" y="1379571"/>
              <a:ext cx="1651309" cy="1651309"/>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8" name="椭圆 17"/>
            <p:cNvSpPr/>
            <p:nvPr/>
          </p:nvSpPr>
          <p:spPr>
            <a:xfrm>
              <a:off x="269291" y="1497662"/>
              <a:ext cx="1417094" cy="1415127"/>
            </a:xfrm>
            <a:prstGeom prst="ellipse">
              <a:avLst/>
            </a:prstGeom>
            <a:solidFill>
              <a:srgbClr val="F07474"/>
            </a:solidFill>
            <a:ln w="28575">
              <a:no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33807" name="文本框 18"/>
            <p:cNvSpPr txBox="1"/>
            <p:nvPr/>
          </p:nvSpPr>
          <p:spPr>
            <a:xfrm>
              <a:off x="591936" y="1562368"/>
              <a:ext cx="867858" cy="1372220"/>
            </a:xfrm>
            <a:prstGeom prst="rect">
              <a:avLst/>
            </a:prstGeom>
            <a:noFill/>
            <a:ln w="9525">
              <a:noFill/>
            </a:ln>
          </p:spPr>
          <p:txBody>
            <a:bodyPr anchor="t">
              <a:spAutoFit/>
            </a:bodyPr>
            <a:p>
              <a:pPr>
                <a:buFont typeface="Arial" panose="020B0604020202020204" pitchFamily="34" charset="0"/>
              </a:pPr>
              <a:r>
                <a:rPr lang="en-US" altLang="zh-CN" sz="6600" dirty="0">
                  <a:solidFill>
                    <a:schemeClr val="bg1"/>
                  </a:solidFill>
                  <a:ea typeface="SimSun" panose="02010600030101010101" pitchFamily="2" charset="-122"/>
                  <a:cs typeface="Calibri" panose="020F0502020204030204" pitchFamily="34" charset="0"/>
                </a:rPr>
                <a:t>C</a:t>
              </a:r>
              <a:endParaRPr lang="en-US" altLang="zh-CN" sz="6600" dirty="0">
                <a:solidFill>
                  <a:schemeClr val="bg1"/>
                </a:solidFill>
                <a:ea typeface="SimSun" panose="02010600030101010101" pitchFamily="2" charset="-122"/>
                <a:cs typeface="Calibri" panose="020F0502020204030204" pitchFamily="34" charset="0"/>
              </a:endParaRPr>
            </a:p>
          </p:txBody>
        </p:sp>
      </p:grpSp>
      <p:grpSp>
        <p:nvGrpSpPr>
          <p:cNvPr id="33808" name="组合 19"/>
          <p:cNvGrpSpPr/>
          <p:nvPr/>
        </p:nvGrpSpPr>
        <p:grpSpPr>
          <a:xfrm>
            <a:off x="2572703" y="2327275"/>
            <a:ext cx="1331912" cy="1331913"/>
            <a:chOff x="139391" y="1379571"/>
            <a:chExt cx="1651309" cy="1651309"/>
          </a:xfrm>
        </p:grpSpPr>
        <p:sp>
          <p:nvSpPr>
            <p:cNvPr id="21" name="椭圆 20"/>
            <p:cNvSpPr/>
            <p:nvPr/>
          </p:nvSpPr>
          <p:spPr>
            <a:xfrm>
              <a:off x="139391" y="1379571"/>
              <a:ext cx="1651309" cy="1651309"/>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22" name="椭圆 21"/>
            <p:cNvSpPr/>
            <p:nvPr/>
          </p:nvSpPr>
          <p:spPr>
            <a:xfrm>
              <a:off x="269291" y="1497662"/>
              <a:ext cx="1417094" cy="1415127"/>
            </a:xfrm>
            <a:prstGeom prst="ellipse">
              <a:avLst/>
            </a:prstGeom>
            <a:solidFill>
              <a:srgbClr val="FFBF53"/>
            </a:solidFill>
            <a:ln w="28575">
              <a:no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33811" name="文本框 22"/>
            <p:cNvSpPr txBox="1"/>
            <p:nvPr/>
          </p:nvSpPr>
          <p:spPr>
            <a:xfrm>
              <a:off x="591936" y="1562368"/>
              <a:ext cx="867858" cy="1372220"/>
            </a:xfrm>
            <a:prstGeom prst="rect">
              <a:avLst/>
            </a:prstGeom>
            <a:noFill/>
            <a:ln w="9525">
              <a:noFill/>
            </a:ln>
          </p:spPr>
          <p:txBody>
            <a:bodyPr anchor="t">
              <a:spAutoFit/>
            </a:bodyPr>
            <a:p>
              <a:pPr>
                <a:buFont typeface="Arial" panose="020B0604020202020204" pitchFamily="34" charset="0"/>
              </a:pPr>
              <a:r>
                <a:rPr lang="en-US" altLang="zh-CN" sz="6600" dirty="0">
                  <a:solidFill>
                    <a:schemeClr val="bg1"/>
                  </a:solidFill>
                  <a:ea typeface="SimSun" panose="02010600030101010101" pitchFamily="2" charset="-122"/>
                  <a:cs typeface="Calibri" panose="020F0502020204030204" pitchFamily="34" charset="0"/>
                </a:rPr>
                <a:t>U</a:t>
              </a:r>
              <a:endParaRPr lang="en-US" altLang="zh-CN" sz="6600" dirty="0">
                <a:solidFill>
                  <a:schemeClr val="bg1"/>
                </a:solidFill>
                <a:ea typeface="SimSun" panose="02010600030101010101" pitchFamily="2" charset="-122"/>
                <a:cs typeface="Calibri" panose="020F0502020204030204" pitchFamily="34" charset="0"/>
              </a:endParaRPr>
            </a:p>
          </p:txBody>
        </p:sp>
      </p:grpSp>
      <p:grpSp>
        <p:nvGrpSpPr>
          <p:cNvPr id="33812" name="组合 23"/>
          <p:cNvGrpSpPr/>
          <p:nvPr/>
        </p:nvGrpSpPr>
        <p:grpSpPr>
          <a:xfrm>
            <a:off x="3956050" y="2327275"/>
            <a:ext cx="1331913" cy="1331913"/>
            <a:chOff x="139391" y="1379571"/>
            <a:chExt cx="1651309" cy="1651309"/>
          </a:xfrm>
        </p:grpSpPr>
        <p:sp>
          <p:nvSpPr>
            <p:cNvPr id="25" name="椭圆 24"/>
            <p:cNvSpPr/>
            <p:nvPr/>
          </p:nvSpPr>
          <p:spPr>
            <a:xfrm>
              <a:off x="139391" y="1379571"/>
              <a:ext cx="1651309" cy="1651309"/>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26" name="椭圆 25"/>
            <p:cNvSpPr/>
            <p:nvPr/>
          </p:nvSpPr>
          <p:spPr>
            <a:xfrm>
              <a:off x="269291" y="1497662"/>
              <a:ext cx="1417095" cy="1415127"/>
            </a:xfrm>
            <a:prstGeom prst="ellipse">
              <a:avLst/>
            </a:prstGeom>
            <a:solidFill>
              <a:srgbClr val="02B3C5"/>
            </a:solidFill>
            <a:ln w="28575">
              <a:no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33815" name="文本框 26"/>
            <p:cNvSpPr txBox="1"/>
            <p:nvPr/>
          </p:nvSpPr>
          <p:spPr>
            <a:xfrm>
              <a:off x="591936" y="1562368"/>
              <a:ext cx="867858" cy="1372220"/>
            </a:xfrm>
            <a:prstGeom prst="rect">
              <a:avLst/>
            </a:prstGeom>
            <a:noFill/>
            <a:ln w="9525">
              <a:noFill/>
            </a:ln>
          </p:spPr>
          <p:txBody>
            <a:bodyPr anchor="t">
              <a:spAutoFit/>
            </a:bodyPr>
            <a:p>
              <a:pPr>
                <a:buFont typeface="Arial" panose="020B0604020202020204" pitchFamily="34" charset="0"/>
              </a:pPr>
              <a:r>
                <a:rPr lang="en-US" sz="6600" dirty="0">
                  <a:solidFill>
                    <a:schemeClr val="bg1"/>
                  </a:solidFill>
                  <a:ea typeface="SimSun" panose="02010600030101010101" pitchFamily="2" charset="-122"/>
                  <a:cs typeface="Calibri" panose="020F0502020204030204" pitchFamily="34" charset="0"/>
                </a:rPr>
                <a:t>T</a:t>
              </a:r>
              <a:endParaRPr lang="en-US" sz="6600" dirty="0">
                <a:solidFill>
                  <a:schemeClr val="bg1"/>
                </a:solidFill>
                <a:ea typeface="SimSun" panose="02010600030101010101" pitchFamily="2" charset="-122"/>
                <a:cs typeface="Calibri" panose="020F0502020204030204" pitchFamily="34" charset="0"/>
              </a:endParaRPr>
            </a:p>
          </p:txBody>
        </p:sp>
      </p:grpSp>
      <p:grpSp>
        <p:nvGrpSpPr>
          <p:cNvPr id="33816" name="组合 27"/>
          <p:cNvGrpSpPr/>
          <p:nvPr/>
        </p:nvGrpSpPr>
        <p:grpSpPr>
          <a:xfrm>
            <a:off x="5343525" y="2327275"/>
            <a:ext cx="1331913" cy="1331913"/>
            <a:chOff x="139391" y="1379571"/>
            <a:chExt cx="1651309" cy="1651309"/>
          </a:xfrm>
        </p:grpSpPr>
        <p:sp>
          <p:nvSpPr>
            <p:cNvPr id="29" name="椭圆 28"/>
            <p:cNvSpPr/>
            <p:nvPr/>
          </p:nvSpPr>
          <p:spPr>
            <a:xfrm>
              <a:off x="139391" y="1379571"/>
              <a:ext cx="1651309" cy="1651309"/>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30" name="椭圆 29"/>
            <p:cNvSpPr/>
            <p:nvPr/>
          </p:nvSpPr>
          <p:spPr>
            <a:xfrm>
              <a:off x="269291" y="1497662"/>
              <a:ext cx="1417095" cy="1415127"/>
            </a:xfrm>
            <a:prstGeom prst="ellipse">
              <a:avLst/>
            </a:prstGeom>
            <a:solidFill>
              <a:srgbClr val="6A3C7C"/>
            </a:solidFill>
            <a:ln w="28575">
              <a:no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33819" name="文本框 30"/>
            <p:cNvSpPr txBox="1"/>
            <p:nvPr/>
          </p:nvSpPr>
          <p:spPr>
            <a:xfrm>
              <a:off x="591936" y="1562368"/>
              <a:ext cx="867858" cy="1372220"/>
            </a:xfrm>
            <a:prstGeom prst="rect">
              <a:avLst/>
            </a:prstGeom>
            <a:noFill/>
            <a:ln w="9525">
              <a:noFill/>
            </a:ln>
          </p:spPr>
          <p:txBody>
            <a:bodyPr anchor="t">
              <a:spAutoFit/>
            </a:bodyPr>
            <a:p>
              <a:pPr>
                <a:buFont typeface="Arial" panose="020B0604020202020204" pitchFamily="34" charset="0"/>
              </a:pPr>
              <a:r>
                <a:rPr lang="en-US" altLang="zh-CN" sz="6600" dirty="0">
                  <a:solidFill>
                    <a:schemeClr val="bg1"/>
                  </a:solidFill>
                  <a:ea typeface="SimSun" panose="02010600030101010101" pitchFamily="2" charset="-122"/>
                  <a:cs typeface="Calibri" panose="020F0502020204030204" pitchFamily="34" charset="0"/>
                </a:rPr>
                <a:t>E</a:t>
              </a:r>
              <a:endParaRPr lang="en-US" altLang="zh-CN" sz="6600" dirty="0">
                <a:solidFill>
                  <a:schemeClr val="bg1"/>
                </a:solidFill>
                <a:ea typeface="SimSun" panose="02010600030101010101" pitchFamily="2" charset="-122"/>
                <a:cs typeface="Calibri" panose="020F0502020204030204" pitchFamily="34" charset="0"/>
              </a:endParaRPr>
            </a:p>
          </p:txBody>
        </p:sp>
      </p:grpSp>
      <p:sp>
        <p:nvSpPr>
          <p:cNvPr id="33820" name="文本框 31"/>
          <p:cNvSpPr txBox="1"/>
          <p:nvPr/>
        </p:nvSpPr>
        <p:spPr>
          <a:xfrm>
            <a:off x="1582738" y="3754438"/>
            <a:ext cx="4673600" cy="1200150"/>
          </a:xfrm>
          <a:prstGeom prst="rect">
            <a:avLst/>
          </a:prstGeom>
          <a:noFill/>
          <a:ln w="9525">
            <a:noFill/>
          </a:ln>
        </p:spPr>
        <p:txBody>
          <a:bodyPr anchor="t">
            <a:spAutoFit/>
          </a:bodyPr>
          <a:p>
            <a:pPr algn="dist">
              <a:buFont typeface="Arial" panose="020B0604020202020204" pitchFamily="34" charset="0"/>
            </a:pPr>
            <a:r>
              <a:rPr lang="en-US" altLang="zh-CN" sz="7200" dirty="0">
                <a:solidFill>
                  <a:srgbClr val="02B3C5"/>
                </a:solidFill>
                <a:ea typeface="SimSun" panose="02010600030101010101" pitchFamily="2" charset="-122"/>
                <a:cs typeface="Calibri" panose="020F0502020204030204" pitchFamily="34" charset="0"/>
              </a:rPr>
              <a:t>THANK YOU</a:t>
            </a:r>
            <a:endParaRPr lang="zh-CN" altLang="en-US" sz="7200" dirty="0">
              <a:solidFill>
                <a:srgbClr val="02B3C5"/>
              </a:solidFill>
              <a:ea typeface="SimSun" panose="02010600030101010101" pitchFamily="2" charset="-122"/>
              <a:cs typeface="Calibri" panose="020F0502020204030204" pitchFamily="34" charset="0"/>
            </a:endParaRPr>
          </a:p>
        </p:txBody>
      </p:sp>
      <p:sp>
        <p:nvSpPr>
          <p:cNvPr id="33821" name="文本框 32"/>
          <p:cNvSpPr txBox="1"/>
          <p:nvPr/>
        </p:nvSpPr>
        <p:spPr>
          <a:xfrm>
            <a:off x="1763713" y="4884738"/>
            <a:ext cx="4276725" cy="307975"/>
          </a:xfrm>
          <a:prstGeom prst="rect">
            <a:avLst/>
          </a:prstGeom>
          <a:noFill/>
          <a:ln w="9525">
            <a:noFill/>
          </a:ln>
        </p:spPr>
        <p:txBody>
          <a:bodyPr anchor="t">
            <a:spAutoFit/>
          </a:bodyPr>
          <a:p>
            <a:pPr algn="dist">
              <a:buFont typeface="Arial" panose="020B0604020202020204" pitchFamily="34" charset="0"/>
            </a:pPr>
            <a:r>
              <a:rPr lang="en-US" altLang="zh-CN" sz="1400" b="1" dirty="0">
                <a:solidFill>
                  <a:srgbClr val="424242"/>
                </a:solidFill>
                <a:ea typeface="SimSun" panose="02010600030101010101" pitchFamily="2" charset="-122"/>
                <a:cs typeface="Calibri" panose="020F0502020204030204" pitchFamily="34" charset="0"/>
              </a:rPr>
              <a:t>THE  POWERPOINT  TEMPLATE</a:t>
            </a:r>
            <a:endParaRPr lang="zh-CN" altLang="en-US" sz="1400" b="1" dirty="0">
              <a:solidFill>
                <a:srgbClr val="424242"/>
              </a:solidFill>
              <a:ea typeface="Calibri" panose="020F0502020204030204" pitchFamily="34" charset="0"/>
              <a:cs typeface="Calibri" panose="020F0502020204030204" pitchFamily="34" charset="0"/>
            </a:endParaRPr>
          </a:p>
        </p:txBody>
      </p:sp>
      <p:sp>
        <p:nvSpPr>
          <p:cNvPr id="33822" name="文本框 33"/>
          <p:cNvSpPr txBox="1"/>
          <p:nvPr/>
        </p:nvSpPr>
        <p:spPr>
          <a:xfrm>
            <a:off x="3074988" y="5173663"/>
            <a:ext cx="2074862" cy="307975"/>
          </a:xfrm>
          <a:prstGeom prst="rect">
            <a:avLst/>
          </a:prstGeom>
          <a:noFill/>
          <a:ln w="9525">
            <a:noFill/>
          </a:ln>
        </p:spPr>
        <p:txBody>
          <a:bodyPr anchor="t">
            <a:spAutoFit/>
          </a:bodyPr>
          <a:p>
            <a:pPr algn="dist">
              <a:buFont typeface="Arial" panose="020B0604020202020204" pitchFamily="34" charset="0"/>
            </a:pPr>
            <a:r>
              <a:rPr lang="en-US" altLang="zh-CN" sz="1400" dirty="0">
                <a:solidFill>
                  <a:srgbClr val="424242"/>
                </a:solidFill>
                <a:ea typeface="SimSun" panose="02010600030101010101" pitchFamily="2" charset="-122"/>
                <a:cs typeface="Calibri" panose="020F0502020204030204" pitchFamily="34" charset="0"/>
              </a:rPr>
              <a:t>ADD YOUR NAME</a:t>
            </a:r>
            <a:endParaRPr lang="zh-CN" altLang="en-US" sz="1400" dirty="0">
              <a:solidFill>
                <a:srgbClr val="424242"/>
              </a:solidFill>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71" name="Rectangles 11270"/>
          <p:cNvSpPr/>
          <p:nvPr/>
        </p:nvSpPr>
        <p:spPr>
          <a:xfrm>
            <a:off x="423545" y="961390"/>
            <a:ext cx="11405235" cy="583565"/>
          </a:xfrm>
          <a:prstGeom prst="rect">
            <a:avLst/>
          </a:prstGeom>
          <a:noFill/>
          <a:ln w="9525">
            <a:noFill/>
          </a:ln>
        </p:spPr>
        <p:txBody>
          <a:bodyPr wrap="square">
            <a:spAutoFit/>
          </a:bodyPr>
          <a:p>
            <a:r>
              <a:rPr lang="en-US" altLang="x-none" sz="3200" b="1">
                <a:solidFill>
                  <a:srgbClr val="0070C0"/>
                </a:solidFill>
              </a:rPr>
              <a:t>1. </a:t>
            </a:r>
            <a:r>
              <a:rPr lang="en-US" altLang="x-none" sz="3200" b="1" err="1">
                <a:solidFill>
                  <a:srgbClr val="0070C0"/>
                </a:solidFill>
              </a:rPr>
              <a:t>Đọc</a:t>
            </a:r>
            <a:r>
              <a:rPr lang="en-US" altLang="x-none" sz="3200" b="1">
                <a:solidFill>
                  <a:srgbClr val="0070C0"/>
                </a:solidFill>
              </a:rPr>
              <a:t> </a:t>
            </a:r>
            <a:r>
              <a:rPr lang="en-US" altLang="x-none" sz="3200" b="1" err="1">
                <a:solidFill>
                  <a:srgbClr val="0070C0"/>
                </a:solidFill>
              </a:rPr>
              <a:t>đoạn</a:t>
            </a:r>
            <a:r>
              <a:rPr lang="en-US" altLang="x-none" sz="3200" b="1">
                <a:solidFill>
                  <a:srgbClr val="0070C0"/>
                </a:solidFill>
              </a:rPr>
              <a:t> </a:t>
            </a:r>
            <a:r>
              <a:rPr lang="en-US" altLang="x-none" sz="3200" b="1" err="1">
                <a:solidFill>
                  <a:srgbClr val="0070C0"/>
                </a:solidFill>
              </a:rPr>
              <a:t>văn</a:t>
            </a:r>
            <a:r>
              <a:rPr lang="en-US" altLang="x-none" sz="3200" b="1">
                <a:solidFill>
                  <a:srgbClr val="0070C0"/>
                </a:solidFill>
              </a:rPr>
              <a:t> </a:t>
            </a:r>
            <a:r>
              <a:rPr lang="en-US" altLang="x-none" sz="3200" b="1" err="1">
                <a:solidFill>
                  <a:srgbClr val="0070C0"/>
                </a:solidFill>
              </a:rPr>
              <a:t>sau và thực hiện nhiệm vụ nêu ở bên dưới:</a:t>
            </a:r>
            <a:endParaRPr lang="en-US" altLang="x-none" sz="3200" b="1" dirty="0">
              <a:solidFill>
                <a:srgbClr val="0070C0"/>
              </a:solidFill>
            </a:endParaRPr>
          </a:p>
        </p:txBody>
      </p:sp>
      <p:sp>
        <p:nvSpPr>
          <p:cNvPr id="11272" name="Rounded Rectangle 11271"/>
          <p:cNvSpPr/>
          <p:nvPr/>
        </p:nvSpPr>
        <p:spPr>
          <a:xfrm>
            <a:off x="304800" y="1981200"/>
            <a:ext cx="11523345" cy="2463771"/>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p>
            <a:pPr algn="just">
              <a:spcBef>
                <a:spcPct val="50000"/>
              </a:spcBef>
            </a:pPr>
            <a:r>
              <a:rPr sz="2700" b="1" dirty="0">
                <a:solidFill>
                  <a:schemeClr val="tx1">
                    <a:lumMod val="95000"/>
                    <a:lumOff val="5000"/>
                  </a:schemeClr>
                </a:solidFill>
              </a:rPr>
              <a:t>      Thành phần môi trường là các yếu tố tạo thành môi trường: không khí, nước, đất, âm thanh, ánh sáng, lòng đất, núi, rừng, sông, hồ,</a:t>
            </a:r>
            <a:r>
              <a:rPr lang="en-US" altLang="x-none" sz="2700" b="1">
                <a:solidFill>
                  <a:schemeClr val="tx1">
                    <a:lumMod val="95000"/>
                    <a:lumOff val="5000"/>
                  </a:schemeClr>
                </a:solidFill>
              </a:rPr>
              <a:t> </a:t>
            </a:r>
            <a:r>
              <a:rPr sz="2700" b="1" dirty="0">
                <a:solidFill>
                  <a:schemeClr val="tx1">
                    <a:lumMod val="95000"/>
                    <a:lumOff val="5000"/>
                  </a:schemeClr>
                </a:solidFill>
              </a:rPr>
              <a:t>biển, sinh vật, các hệ sinh thái, các khu dân cư, khu sản xuất, khu bảo tồn thiên nhiên, cảnh quan thiên nhiên, danh lam thắng cảnh, di tích lịch sử và các hình thái vật</a:t>
            </a:r>
            <a:r>
              <a:rPr lang="en-US" altLang="x-none" sz="2700" b="1">
                <a:solidFill>
                  <a:schemeClr val="tx1">
                    <a:lumMod val="95000"/>
                    <a:lumOff val="5000"/>
                  </a:schemeClr>
                </a:solidFill>
              </a:rPr>
              <a:t> </a:t>
            </a:r>
            <a:r>
              <a:rPr lang="en-US" altLang="x-none" sz="2700" b="1" err="1">
                <a:solidFill>
                  <a:schemeClr val="tx1">
                    <a:lumMod val="95000"/>
                    <a:lumOff val="5000"/>
                  </a:schemeClr>
                </a:solidFill>
              </a:rPr>
              <a:t>chất</a:t>
            </a:r>
            <a:r>
              <a:rPr sz="2700" b="1" dirty="0">
                <a:solidFill>
                  <a:schemeClr val="tx1">
                    <a:lumMod val="95000"/>
                    <a:lumOff val="5000"/>
                  </a:schemeClr>
                </a:solidFill>
              </a:rPr>
              <a:t> khác.</a:t>
            </a:r>
            <a:endParaRPr sz="2700" b="1" dirty="0">
              <a:solidFill>
                <a:schemeClr val="tx1">
                  <a:lumMod val="95000"/>
                  <a:lumOff val="5000"/>
                </a:schemeClr>
              </a:solidFill>
            </a:endParaRPr>
          </a:p>
        </p:txBody>
      </p:sp>
      <p:sp>
        <p:nvSpPr>
          <p:cNvPr id="33798" name="Rectangles 33797"/>
          <p:cNvSpPr/>
          <p:nvPr/>
        </p:nvSpPr>
        <p:spPr>
          <a:xfrm>
            <a:off x="1004570" y="4844415"/>
            <a:ext cx="10243820" cy="91440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Arial" panose="020B0604020202020204" pitchFamily="34" charset="0"/>
              </a:defRPr>
            </a:lvl1pPr>
          </a:lstStyle>
          <a:p>
            <a:pPr lvl="0" algn="l"/>
            <a:r>
              <a:rPr sz="2800" dirty="0">
                <a:solidFill>
                  <a:srgbClr val="0000FF"/>
                </a:solidFill>
              </a:rPr>
              <a:t>a) Phân biệt nghĩa của các cụm từ: khu dân cư, khu sản xuất, khu bảo tồn thiên nhiên.</a:t>
            </a:r>
            <a:endParaRPr sz="2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ox(in)">
                                      <p:cBhvr>
                                        <p:cTn id="7" dur="500"/>
                                        <p:tgtEl>
                                          <p:spTgt spid="112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ppt_x"/>
                                          </p:val>
                                        </p:tav>
                                        <p:tav tm="100000">
                                          <p:val>
                                            <p:strVal val="#ppt_x"/>
                                          </p:val>
                                        </p:tav>
                                      </p:tavLst>
                                    </p:anim>
                                    <p:anim calcmode="lin" valueType="num">
                                      <p:cBhvr additive="base">
                                        <p:cTn id="13"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3798"/>
                                        </p:tgtEl>
                                        <p:attrNameLst>
                                          <p:attrName>style.visibility</p:attrName>
                                        </p:attrNameLst>
                                      </p:cBhvr>
                                      <p:to>
                                        <p:strVal val="visible"/>
                                      </p:to>
                                    </p:set>
                                    <p:animEffect transition="in" filter="blinds(horizontal)">
                                      <p:cBhvr>
                                        <p:cTn id="18"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bldLvl="0" animBg="1"/>
      <p:bldP spid="337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21005" y="85090"/>
            <a:ext cx="5129530" cy="2306955"/>
          </a:xfrm>
          <a:prstGeom prst="rect">
            <a:avLst/>
          </a:prstGeom>
          <a:noFill/>
        </p:spPr>
        <p:txBody>
          <a:bodyPr wrap="square" rtlCol="0">
            <a:spAutoFit/>
          </a:bodyPr>
          <a:p>
            <a:pPr>
              <a:lnSpc>
                <a:spcPct val="150000"/>
              </a:lnSpc>
            </a:pPr>
            <a:r>
              <a:rPr lang="en-US" sz="3200" b="1">
                <a:solidFill>
                  <a:srgbClr val="FF0000"/>
                </a:solidFill>
              </a:rPr>
              <a:t>Khu dân cư: </a:t>
            </a:r>
            <a:endParaRPr lang="en-US" sz="3200" b="1">
              <a:solidFill>
                <a:srgbClr val="FF0000"/>
              </a:solidFill>
            </a:endParaRPr>
          </a:p>
          <a:p>
            <a:pPr>
              <a:lnSpc>
                <a:spcPct val="150000"/>
              </a:lnSpc>
            </a:pPr>
            <a:r>
              <a:rPr lang="en-US" sz="3200" b="1">
                <a:solidFill>
                  <a:srgbClr val="FF0000"/>
                </a:solidFill>
              </a:rPr>
              <a:t>Khu sản xuất: </a:t>
            </a:r>
            <a:endParaRPr lang="en-US" sz="3200" b="1">
              <a:solidFill>
                <a:srgbClr val="FF0000"/>
              </a:solidFill>
            </a:endParaRPr>
          </a:p>
          <a:p>
            <a:pPr>
              <a:lnSpc>
                <a:spcPct val="150000"/>
              </a:lnSpc>
            </a:pPr>
            <a:r>
              <a:rPr lang="en-US" sz="3200" b="1">
                <a:solidFill>
                  <a:srgbClr val="FF0000"/>
                </a:solidFill>
              </a:rPr>
              <a:t>Khu bảo tồn thiên nhiên:</a:t>
            </a:r>
            <a:endParaRPr lang="en-US" sz="3200" b="1">
              <a:solidFill>
                <a:srgbClr val="FF0000"/>
              </a:solidFill>
            </a:endParaRPr>
          </a:p>
        </p:txBody>
      </p:sp>
      <p:sp>
        <p:nvSpPr>
          <p:cNvPr id="5" name="Text Box 4"/>
          <p:cNvSpPr txBox="1"/>
          <p:nvPr/>
        </p:nvSpPr>
        <p:spPr>
          <a:xfrm>
            <a:off x="2567940" y="295275"/>
            <a:ext cx="8389620" cy="583565"/>
          </a:xfrm>
          <a:prstGeom prst="rect">
            <a:avLst/>
          </a:prstGeom>
          <a:noFill/>
        </p:spPr>
        <p:txBody>
          <a:bodyPr wrap="square" rtlCol="0">
            <a:spAutoFit/>
          </a:bodyPr>
          <a:p>
            <a:pPr>
              <a:spcBef>
                <a:spcPct val="50000"/>
              </a:spcBef>
            </a:pPr>
            <a:r>
              <a:rPr sz="3200" dirty="0">
                <a:solidFill>
                  <a:srgbClr val="0000FF"/>
                </a:solidFill>
                <a:sym typeface="+mn-ea"/>
              </a:rPr>
              <a:t>khu vực dành cho nhân dân ăn ở, sinh hoạt</a:t>
            </a:r>
            <a:r>
              <a:rPr lang="en-US" sz="3200" dirty="0">
                <a:solidFill>
                  <a:srgbClr val="0000FF"/>
                </a:solidFill>
                <a:sym typeface="+mn-ea"/>
              </a:rPr>
              <a:t>.</a:t>
            </a:r>
            <a:endParaRPr lang="en-US" sz="3200" dirty="0">
              <a:solidFill>
                <a:srgbClr val="0000FF"/>
              </a:solidFill>
              <a:sym typeface="+mn-ea"/>
            </a:endParaRPr>
          </a:p>
        </p:txBody>
      </p:sp>
      <p:sp>
        <p:nvSpPr>
          <p:cNvPr id="6" name="Text Box 5"/>
          <p:cNvSpPr txBox="1"/>
          <p:nvPr/>
        </p:nvSpPr>
        <p:spPr>
          <a:xfrm>
            <a:off x="2792095" y="1011555"/>
            <a:ext cx="7171690" cy="583565"/>
          </a:xfrm>
          <a:prstGeom prst="rect">
            <a:avLst/>
          </a:prstGeom>
          <a:noFill/>
        </p:spPr>
        <p:txBody>
          <a:bodyPr wrap="none" rtlCol="0" anchor="t">
            <a:spAutoFit/>
          </a:bodyPr>
          <a:p>
            <a:r>
              <a:rPr sz="3200" dirty="0">
                <a:solidFill>
                  <a:srgbClr val="0000FF"/>
                </a:solidFill>
                <a:sym typeface="+mn-ea"/>
              </a:rPr>
              <a:t>khu vực làm việc của nhà máy, xí nghiệp,...</a:t>
            </a:r>
            <a:endParaRPr lang="en-US" sz="3200" dirty="0">
              <a:solidFill>
                <a:srgbClr val="0000FF"/>
              </a:solidFill>
              <a:sym typeface="+mn-ea"/>
            </a:endParaRPr>
          </a:p>
        </p:txBody>
      </p:sp>
      <p:sp>
        <p:nvSpPr>
          <p:cNvPr id="7" name="Text Box 6"/>
          <p:cNvSpPr txBox="1"/>
          <p:nvPr/>
        </p:nvSpPr>
        <p:spPr>
          <a:xfrm>
            <a:off x="4662170" y="1733550"/>
            <a:ext cx="7529830" cy="583565"/>
          </a:xfrm>
          <a:prstGeom prst="rect">
            <a:avLst/>
          </a:prstGeom>
          <a:noFill/>
        </p:spPr>
        <p:txBody>
          <a:bodyPr wrap="square" rtlCol="0" anchor="t">
            <a:spAutoFit/>
          </a:bodyPr>
          <a:p>
            <a:pPr>
              <a:spcBef>
                <a:spcPct val="50000"/>
              </a:spcBef>
            </a:pPr>
            <a:r>
              <a:rPr lang="en-US" sz="3200" dirty="0">
                <a:solidFill>
                  <a:srgbClr val="0000FF"/>
                </a:solidFill>
                <a:sym typeface="+mn-ea"/>
              </a:rPr>
              <a:t>k</a:t>
            </a:r>
            <a:r>
              <a:rPr sz="3200" dirty="0">
                <a:solidFill>
                  <a:srgbClr val="0000FF"/>
                </a:solidFill>
                <a:sym typeface="+mn-ea"/>
              </a:rPr>
              <a:t>hu vực trong đó các loài cây, con vật và </a:t>
            </a:r>
            <a:endParaRPr lang="en-US" sz="3200" dirty="0">
              <a:solidFill>
                <a:srgbClr val="0000FF"/>
              </a:solidFill>
              <a:sym typeface="+mn-ea"/>
            </a:endParaRPr>
          </a:p>
        </p:txBody>
      </p:sp>
      <p:sp>
        <p:nvSpPr>
          <p:cNvPr id="8" name="Text Box 7"/>
          <p:cNvSpPr txBox="1"/>
          <p:nvPr/>
        </p:nvSpPr>
        <p:spPr>
          <a:xfrm>
            <a:off x="435610" y="2302510"/>
            <a:ext cx="8637270" cy="583565"/>
          </a:xfrm>
          <a:prstGeom prst="rect">
            <a:avLst/>
          </a:prstGeom>
          <a:noFill/>
        </p:spPr>
        <p:txBody>
          <a:bodyPr wrap="none" rtlCol="0" anchor="t">
            <a:spAutoFit/>
          </a:bodyPr>
          <a:p>
            <a:pPr>
              <a:spcBef>
                <a:spcPct val="50000"/>
              </a:spcBef>
            </a:pPr>
            <a:r>
              <a:rPr sz="3200" dirty="0">
                <a:solidFill>
                  <a:srgbClr val="0000FF"/>
                </a:solidFill>
                <a:sym typeface="+mn-ea"/>
              </a:rPr>
              <a:t>cảnh quan thiên nhiên được bảo vệ, gìn giữ lâu dài.</a:t>
            </a:r>
            <a:endParaRPr lang="en-US" sz="3200" dirty="0">
              <a:solidFill>
                <a:srgbClr val="0000FF"/>
              </a:solidFill>
              <a:sym typeface="+mn-ea"/>
            </a:endParaRPr>
          </a:p>
        </p:txBody>
      </p:sp>
      <p:pic>
        <p:nvPicPr>
          <p:cNvPr id="33796" name="Picture 33795" descr="CatLai_muabannhadat"/>
          <p:cNvPicPr>
            <a:picLocks noChangeAspect="1"/>
          </p:cNvPicPr>
          <p:nvPr/>
        </p:nvPicPr>
        <p:blipFill>
          <a:blip r:embed="rId1"/>
          <a:stretch>
            <a:fillRect/>
          </a:stretch>
        </p:blipFill>
        <p:spPr>
          <a:xfrm>
            <a:off x="222250" y="3235960"/>
            <a:ext cx="3968115" cy="2976245"/>
          </a:xfrm>
          <a:prstGeom prst="rect">
            <a:avLst/>
          </a:prstGeom>
          <a:noFill/>
          <a:ln w="9525">
            <a:noFill/>
          </a:ln>
        </p:spPr>
      </p:pic>
      <p:pic>
        <p:nvPicPr>
          <p:cNvPr id="101398" name="Picture 22" descr="Chu lai - xe kia"/>
          <p:cNvPicPr>
            <a:picLocks noChangeAspect="1"/>
          </p:cNvPicPr>
          <p:nvPr>
            <p:ph idx="1"/>
          </p:nvPr>
        </p:nvPicPr>
        <p:blipFill>
          <a:blip r:embed="rId2"/>
          <a:stretch>
            <a:fillRect/>
          </a:stretch>
        </p:blipFill>
        <p:spPr>
          <a:xfrm>
            <a:off x="4190365" y="3235960"/>
            <a:ext cx="4458970" cy="2966085"/>
          </a:xfrm>
          <a:prstGeom prst="rect">
            <a:avLst/>
          </a:prstGeom>
          <a:noFill/>
          <a:ln w="9525">
            <a:noFill/>
          </a:ln>
        </p:spPr>
      </p:pic>
      <p:pic>
        <p:nvPicPr>
          <p:cNvPr id="10" name="Picture 9"/>
          <p:cNvPicPr>
            <a:picLocks noChangeAspect="1"/>
          </p:cNvPicPr>
          <p:nvPr/>
        </p:nvPicPr>
        <p:blipFill>
          <a:blip r:embed="rId3"/>
          <a:stretch>
            <a:fillRect/>
          </a:stretch>
        </p:blipFill>
        <p:spPr>
          <a:xfrm>
            <a:off x="8649335" y="3225800"/>
            <a:ext cx="3423920" cy="2986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33796"/>
                                        </p:tgtEl>
                                        <p:attrNameLst>
                                          <p:attrName>style.visibility</p:attrName>
                                        </p:attrNameLst>
                                      </p:cBhvr>
                                      <p:to>
                                        <p:strVal val="visible"/>
                                      </p:to>
                                    </p:set>
                                    <p:anim calcmode="lin" valueType="num">
                                      <p:cBhvr>
                                        <p:cTn id="11" dur="500" fill="hold"/>
                                        <p:tgtEl>
                                          <p:spTgt spid="33796"/>
                                        </p:tgtEl>
                                        <p:attrNameLst>
                                          <p:attrName>ppt_w</p:attrName>
                                        </p:attrNameLst>
                                      </p:cBhvr>
                                      <p:tavLst>
                                        <p:tav tm="0">
                                          <p:val>
                                            <p:fltVal val="0"/>
                                          </p:val>
                                        </p:tav>
                                        <p:tav tm="100000">
                                          <p:val>
                                            <p:strVal val="#ppt_w"/>
                                          </p:val>
                                        </p:tav>
                                      </p:tavLst>
                                    </p:anim>
                                    <p:anim calcmode="lin" valueType="num">
                                      <p:cBhvr>
                                        <p:cTn id="12" dur="500" fill="hold"/>
                                        <p:tgtEl>
                                          <p:spTgt spid="3379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01398"/>
                                        </p:tgtEl>
                                        <p:attrNameLst>
                                          <p:attrName>style.visibility</p:attrName>
                                        </p:attrNameLst>
                                      </p:cBhvr>
                                      <p:to>
                                        <p:strVal val="visible"/>
                                      </p:to>
                                    </p:set>
                                    <p:anim calcmode="lin" valueType="num">
                                      <p:cBhvr>
                                        <p:cTn id="21" dur="500" fill="hold"/>
                                        <p:tgtEl>
                                          <p:spTgt spid="101398"/>
                                        </p:tgtEl>
                                        <p:attrNameLst>
                                          <p:attrName>ppt_w</p:attrName>
                                        </p:attrNameLst>
                                      </p:cBhvr>
                                      <p:tavLst>
                                        <p:tav tm="0">
                                          <p:val>
                                            <p:fltVal val="0"/>
                                          </p:val>
                                        </p:tav>
                                        <p:tav tm="100000">
                                          <p:val>
                                            <p:strVal val="#ppt_w"/>
                                          </p:val>
                                        </p:tav>
                                      </p:tavLst>
                                    </p:anim>
                                    <p:anim calcmode="lin" valueType="num">
                                      <p:cBhvr>
                                        <p:cTn id="22" dur="500" fill="hold"/>
                                        <p:tgtEl>
                                          <p:spTgt spid="10139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5" grpId="1"/>
      <p:bldP spid="6" grpId="1"/>
      <p:bldP spid="7" grpId="1"/>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itle 13313"/>
          <p:cNvSpPr>
            <a:spLocks noGrp="1"/>
          </p:cNvSpPr>
          <p:nvPr>
            <p:ph type="title"/>
          </p:nvPr>
        </p:nvSpPr>
        <p:spPr>
          <a:xfrm>
            <a:off x="1905000" y="1963420"/>
            <a:ext cx="1600200" cy="838200"/>
          </a:xfrm>
        </p:spPr>
        <p:style>
          <a:lnRef idx="1">
            <a:schemeClr val="accent1"/>
          </a:lnRef>
          <a:fillRef idx="2">
            <a:schemeClr val="accent1"/>
          </a:fillRef>
          <a:effectRef idx="1">
            <a:schemeClr val="accent1"/>
          </a:effectRef>
          <a:fontRef idx="minor">
            <a:schemeClr val="dk1"/>
          </a:fontRef>
        </p:style>
        <p:txBody>
          <a:bodyPr anchor="ctr" anchorCtr="0"/>
          <a:p>
            <a:pPr algn="ctr"/>
            <a:r>
              <a:rPr sz="2800" b="1" dirty="0">
                <a:solidFill>
                  <a:schemeClr val="tx1"/>
                </a:solidFill>
              </a:rPr>
              <a:t>sinh vật</a:t>
            </a:r>
            <a:endParaRPr sz="2800" b="1" dirty="0">
              <a:solidFill>
                <a:schemeClr val="tx1"/>
              </a:solidFill>
            </a:endParaRPr>
          </a:p>
        </p:txBody>
      </p:sp>
      <p:sp>
        <p:nvSpPr>
          <p:cNvPr id="13316" name="Text Box 13315"/>
          <p:cNvSpPr txBox="1"/>
          <p:nvPr/>
        </p:nvSpPr>
        <p:spPr>
          <a:xfrm>
            <a:off x="3962400" y="1887220"/>
            <a:ext cx="6248400" cy="914400"/>
          </a:xfrm>
          <a:prstGeom prst="rect">
            <a:avLst/>
          </a:prstGeom>
        </p:spPr>
        <p:style>
          <a:lnRef idx="1">
            <a:schemeClr val="accent1"/>
          </a:lnRef>
          <a:fillRef idx="2">
            <a:schemeClr val="accent1"/>
          </a:fillRef>
          <a:effectRef idx="1">
            <a:schemeClr val="accent1"/>
          </a:effectRef>
          <a:fontRef idx="minor">
            <a:schemeClr val="dk1"/>
          </a:fontRef>
        </p:style>
        <p:txBody>
          <a:bodyPr/>
          <a:p>
            <a:pPr>
              <a:spcBef>
                <a:spcPct val="50000"/>
              </a:spcBef>
            </a:pPr>
            <a:r>
              <a:rPr lang="en-US" altLang="x-none" sz="2800" b="1" err="1">
                <a:solidFill>
                  <a:schemeClr val="tx1"/>
                </a:solidFill>
              </a:rPr>
              <a:t>Quan</a:t>
            </a:r>
            <a:r>
              <a:rPr lang="en-US" altLang="x-none" sz="2800" b="1">
                <a:solidFill>
                  <a:schemeClr val="tx1"/>
                </a:solidFill>
              </a:rPr>
              <a:t> </a:t>
            </a:r>
            <a:r>
              <a:rPr lang="en-US" altLang="x-none" sz="2800" b="1" err="1">
                <a:solidFill>
                  <a:schemeClr val="tx1"/>
                </a:solidFill>
              </a:rPr>
              <a:t>hệ</a:t>
            </a:r>
            <a:r>
              <a:rPr lang="en-US" altLang="x-none" sz="2800" b="1">
                <a:solidFill>
                  <a:schemeClr val="tx1"/>
                </a:solidFill>
              </a:rPr>
              <a:t> </a:t>
            </a:r>
            <a:r>
              <a:rPr lang="en-US" altLang="x-none" sz="2800" b="1" err="1">
                <a:solidFill>
                  <a:schemeClr val="tx1"/>
                </a:solidFill>
              </a:rPr>
              <a:t>giữa</a:t>
            </a:r>
            <a:r>
              <a:rPr lang="en-US" altLang="x-none" sz="2800" b="1">
                <a:solidFill>
                  <a:schemeClr val="tx1"/>
                </a:solidFill>
              </a:rPr>
              <a:t> </a:t>
            </a:r>
            <a:r>
              <a:rPr lang="en-US" altLang="x-none" sz="2800" b="1" err="1">
                <a:solidFill>
                  <a:schemeClr val="tx1"/>
                </a:solidFill>
              </a:rPr>
              <a:t>sinh</a:t>
            </a:r>
            <a:r>
              <a:rPr lang="en-US" altLang="x-none" sz="2800" b="1">
                <a:solidFill>
                  <a:schemeClr val="tx1"/>
                </a:solidFill>
              </a:rPr>
              <a:t> </a:t>
            </a:r>
            <a:r>
              <a:rPr lang="en-US" altLang="x-none" sz="2800" b="1" err="1">
                <a:solidFill>
                  <a:schemeClr val="tx1"/>
                </a:solidFill>
              </a:rPr>
              <a:t>vật</a:t>
            </a:r>
            <a:r>
              <a:rPr lang="en-US" altLang="x-none" sz="2800" b="1">
                <a:solidFill>
                  <a:schemeClr val="tx1"/>
                </a:solidFill>
              </a:rPr>
              <a:t> (</a:t>
            </a:r>
            <a:r>
              <a:rPr lang="en-US" altLang="x-none" sz="2800" b="1" err="1">
                <a:solidFill>
                  <a:schemeClr val="tx1"/>
                </a:solidFill>
              </a:rPr>
              <a:t>kể</a:t>
            </a:r>
            <a:r>
              <a:rPr lang="en-US" altLang="x-none" sz="2800" b="1">
                <a:solidFill>
                  <a:schemeClr val="tx1"/>
                </a:solidFill>
              </a:rPr>
              <a:t> </a:t>
            </a:r>
            <a:r>
              <a:rPr lang="en-US" altLang="x-none" sz="2800" b="1" err="1">
                <a:solidFill>
                  <a:schemeClr val="tx1"/>
                </a:solidFill>
              </a:rPr>
              <a:t>cả</a:t>
            </a:r>
            <a:r>
              <a:rPr lang="en-US" altLang="x-none" sz="2800" b="1">
                <a:solidFill>
                  <a:schemeClr val="tx1"/>
                </a:solidFill>
              </a:rPr>
              <a:t> </a:t>
            </a:r>
            <a:r>
              <a:rPr lang="en-US" altLang="x-none" sz="2800" b="1" err="1">
                <a:solidFill>
                  <a:schemeClr val="tx1"/>
                </a:solidFill>
              </a:rPr>
              <a:t>người</a:t>
            </a:r>
            <a:r>
              <a:rPr lang="en-US" altLang="x-none" sz="2800" b="1">
                <a:solidFill>
                  <a:schemeClr val="tx1"/>
                </a:solidFill>
              </a:rPr>
              <a:t>) </a:t>
            </a:r>
            <a:r>
              <a:rPr lang="en-US" altLang="x-none" sz="2800" b="1" err="1">
                <a:solidFill>
                  <a:schemeClr val="tx1"/>
                </a:solidFill>
              </a:rPr>
              <a:t>với</a:t>
            </a:r>
            <a:r>
              <a:rPr lang="en-US" altLang="x-none" sz="2800" b="1">
                <a:solidFill>
                  <a:schemeClr val="tx1"/>
                </a:solidFill>
              </a:rPr>
              <a:t> </a:t>
            </a:r>
            <a:r>
              <a:rPr lang="en-US" altLang="x-none" sz="2800" b="1" err="1">
                <a:solidFill>
                  <a:schemeClr val="tx1"/>
                </a:solidFill>
              </a:rPr>
              <a:t>môi</a:t>
            </a:r>
            <a:r>
              <a:rPr lang="en-US" altLang="x-none" sz="2800" b="1">
                <a:solidFill>
                  <a:schemeClr val="tx1"/>
                </a:solidFill>
              </a:rPr>
              <a:t> </a:t>
            </a:r>
            <a:r>
              <a:rPr lang="en-US" altLang="x-none" sz="2800" b="1" err="1">
                <a:solidFill>
                  <a:schemeClr val="tx1"/>
                </a:solidFill>
              </a:rPr>
              <a:t>trường</a:t>
            </a:r>
            <a:r>
              <a:rPr lang="en-US" altLang="x-none" sz="2800" b="1">
                <a:solidFill>
                  <a:schemeClr val="tx1"/>
                </a:solidFill>
              </a:rPr>
              <a:t> </a:t>
            </a:r>
            <a:r>
              <a:rPr lang="en-US" altLang="x-none" sz="2800" b="1" err="1">
                <a:solidFill>
                  <a:schemeClr val="tx1"/>
                </a:solidFill>
              </a:rPr>
              <a:t>xung</a:t>
            </a:r>
            <a:r>
              <a:rPr lang="en-US" altLang="x-none" sz="2800" b="1">
                <a:solidFill>
                  <a:schemeClr val="tx1"/>
                </a:solidFill>
              </a:rPr>
              <a:t> </a:t>
            </a:r>
            <a:r>
              <a:rPr lang="en-US" altLang="x-none" sz="2800" b="1" err="1">
                <a:solidFill>
                  <a:schemeClr val="tx1"/>
                </a:solidFill>
              </a:rPr>
              <a:t>quanh</a:t>
            </a:r>
            <a:r>
              <a:rPr lang="en-US" altLang="x-none" sz="2800" b="1">
                <a:solidFill>
                  <a:schemeClr val="tx1"/>
                </a:solidFill>
              </a:rPr>
              <a:t>.</a:t>
            </a:r>
            <a:endParaRPr lang="en-US" altLang="x-none" sz="2800" b="1" dirty="0">
              <a:solidFill>
                <a:schemeClr val="tx1"/>
              </a:solidFill>
            </a:endParaRPr>
          </a:p>
        </p:txBody>
      </p:sp>
      <p:sp>
        <p:nvSpPr>
          <p:cNvPr id="13317" name="Text Box 13316"/>
          <p:cNvSpPr txBox="1"/>
          <p:nvPr/>
        </p:nvSpPr>
        <p:spPr>
          <a:xfrm>
            <a:off x="1676400" y="321310"/>
            <a:ext cx="8839200" cy="521970"/>
          </a:xfrm>
          <a:prstGeom prst="rect">
            <a:avLst/>
          </a:prstGeom>
          <a:noFill/>
          <a:ln w="9525">
            <a:noFill/>
          </a:ln>
        </p:spPr>
        <p:txBody>
          <a:bodyPr>
            <a:spAutoFit/>
          </a:bodyPr>
          <a:p>
            <a:pPr>
              <a:spcBef>
                <a:spcPct val="50000"/>
              </a:spcBef>
            </a:pPr>
            <a:r>
              <a:rPr lang="en-US" altLang="x-none" sz="2800" b="1">
                <a:solidFill>
                  <a:schemeClr val="accent5">
                    <a:lumMod val="75000"/>
                  </a:schemeClr>
                </a:solidFill>
              </a:rPr>
              <a:t>b. </a:t>
            </a:r>
            <a:r>
              <a:rPr lang="en-US" altLang="x-none" sz="2800" b="1" err="1">
                <a:solidFill>
                  <a:schemeClr val="accent5">
                    <a:lumMod val="75000"/>
                  </a:schemeClr>
                </a:solidFill>
              </a:rPr>
              <a:t>Mỗi</a:t>
            </a:r>
            <a:r>
              <a:rPr lang="en-US" altLang="x-none" sz="2800" b="1">
                <a:solidFill>
                  <a:schemeClr val="accent5">
                    <a:lumMod val="75000"/>
                  </a:schemeClr>
                </a:solidFill>
              </a:rPr>
              <a:t> </a:t>
            </a:r>
            <a:r>
              <a:rPr lang="en-US" altLang="x-none" sz="2800" b="1" err="1">
                <a:solidFill>
                  <a:schemeClr val="accent5">
                    <a:lumMod val="75000"/>
                  </a:schemeClr>
                </a:solidFill>
              </a:rPr>
              <a:t>từ</a:t>
            </a:r>
            <a:r>
              <a:rPr lang="en-US" altLang="x-none" sz="2800" b="1">
                <a:solidFill>
                  <a:schemeClr val="accent5">
                    <a:lumMod val="75000"/>
                  </a:schemeClr>
                </a:solidFill>
              </a:rPr>
              <a:t> ở </a:t>
            </a:r>
            <a:r>
              <a:rPr lang="en-US" altLang="x-none" sz="2800" b="1" err="1">
                <a:solidFill>
                  <a:schemeClr val="accent5">
                    <a:lumMod val="75000"/>
                  </a:schemeClr>
                </a:solidFill>
              </a:rPr>
              <a:t>cột</a:t>
            </a:r>
            <a:r>
              <a:rPr lang="en-US" altLang="x-none" sz="2800" b="1">
                <a:solidFill>
                  <a:schemeClr val="accent5">
                    <a:lumMod val="75000"/>
                  </a:schemeClr>
                </a:solidFill>
              </a:rPr>
              <a:t> A </a:t>
            </a:r>
            <a:r>
              <a:rPr lang="en-US" altLang="x-none" sz="2800" b="1" err="1">
                <a:solidFill>
                  <a:schemeClr val="accent5">
                    <a:lumMod val="75000"/>
                  </a:schemeClr>
                </a:solidFill>
              </a:rPr>
              <a:t>dưới</a:t>
            </a:r>
            <a:r>
              <a:rPr lang="en-US" altLang="x-none" sz="2800" b="1">
                <a:solidFill>
                  <a:schemeClr val="accent5">
                    <a:lumMod val="75000"/>
                  </a:schemeClr>
                </a:solidFill>
              </a:rPr>
              <a:t> </a:t>
            </a:r>
            <a:r>
              <a:rPr lang="en-US" altLang="x-none" sz="2800" b="1" err="1">
                <a:solidFill>
                  <a:schemeClr val="accent5">
                    <a:lumMod val="75000"/>
                  </a:schemeClr>
                </a:solidFill>
              </a:rPr>
              <a:t>đây</a:t>
            </a:r>
            <a:r>
              <a:rPr lang="en-US" altLang="x-none" sz="2800" b="1">
                <a:solidFill>
                  <a:schemeClr val="accent5">
                    <a:lumMod val="75000"/>
                  </a:schemeClr>
                </a:solidFill>
              </a:rPr>
              <a:t> </a:t>
            </a:r>
            <a:r>
              <a:rPr lang="en-US" altLang="x-none" sz="2800" b="1" err="1">
                <a:solidFill>
                  <a:schemeClr val="accent5">
                    <a:lumMod val="75000"/>
                  </a:schemeClr>
                </a:solidFill>
              </a:rPr>
              <a:t>ứng</a:t>
            </a:r>
            <a:r>
              <a:rPr lang="en-US" altLang="x-none" sz="2800" b="1">
                <a:solidFill>
                  <a:schemeClr val="accent5">
                    <a:lumMod val="75000"/>
                  </a:schemeClr>
                </a:solidFill>
              </a:rPr>
              <a:t> </a:t>
            </a:r>
            <a:r>
              <a:rPr lang="en-US" altLang="x-none" sz="2800" b="1" err="1">
                <a:solidFill>
                  <a:schemeClr val="accent5">
                    <a:lumMod val="75000"/>
                  </a:schemeClr>
                </a:solidFill>
              </a:rPr>
              <a:t>với</a:t>
            </a:r>
            <a:r>
              <a:rPr lang="en-US" altLang="x-none" sz="2800" b="1">
                <a:solidFill>
                  <a:schemeClr val="accent5">
                    <a:lumMod val="75000"/>
                  </a:schemeClr>
                </a:solidFill>
              </a:rPr>
              <a:t> </a:t>
            </a:r>
            <a:r>
              <a:rPr lang="en-US" altLang="x-none" sz="2800" b="1" err="1">
                <a:solidFill>
                  <a:schemeClr val="accent5">
                    <a:lumMod val="75000"/>
                  </a:schemeClr>
                </a:solidFill>
              </a:rPr>
              <a:t>nghĩa</a:t>
            </a:r>
            <a:r>
              <a:rPr lang="en-US" altLang="x-none" sz="2800" b="1">
                <a:solidFill>
                  <a:schemeClr val="accent5">
                    <a:lumMod val="75000"/>
                  </a:schemeClr>
                </a:solidFill>
              </a:rPr>
              <a:t> </a:t>
            </a:r>
            <a:r>
              <a:rPr lang="en-US" altLang="x-none" sz="2800" b="1" err="1">
                <a:solidFill>
                  <a:schemeClr val="accent5">
                    <a:lumMod val="75000"/>
                  </a:schemeClr>
                </a:solidFill>
              </a:rPr>
              <a:t>nào</a:t>
            </a:r>
            <a:r>
              <a:rPr lang="en-US" altLang="x-none" sz="2800" b="1">
                <a:solidFill>
                  <a:schemeClr val="accent5">
                    <a:lumMod val="75000"/>
                  </a:schemeClr>
                </a:solidFill>
              </a:rPr>
              <a:t> ở </a:t>
            </a:r>
            <a:r>
              <a:rPr lang="en-US" altLang="x-none" sz="2800" b="1" err="1">
                <a:solidFill>
                  <a:schemeClr val="accent5">
                    <a:lumMod val="75000"/>
                  </a:schemeClr>
                </a:solidFill>
              </a:rPr>
              <a:t>cột</a:t>
            </a:r>
            <a:r>
              <a:rPr lang="en-US" altLang="x-none" sz="2800" b="1">
                <a:solidFill>
                  <a:schemeClr val="accent5">
                    <a:lumMod val="75000"/>
                  </a:schemeClr>
                </a:solidFill>
              </a:rPr>
              <a:t> B</a:t>
            </a:r>
            <a:endParaRPr lang="en-US" altLang="x-none" sz="2800" b="1" dirty="0">
              <a:solidFill>
                <a:schemeClr val="accent5">
                  <a:lumMod val="75000"/>
                </a:schemeClr>
              </a:solidFill>
            </a:endParaRPr>
          </a:p>
        </p:txBody>
      </p:sp>
      <p:sp>
        <p:nvSpPr>
          <p:cNvPr id="13318" name="Text Box 13317"/>
          <p:cNvSpPr txBox="1"/>
          <p:nvPr/>
        </p:nvSpPr>
        <p:spPr>
          <a:xfrm>
            <a:off x="1905000" y="3030220"/>
            <a:ext cx="1676400" cy="1219200"/>
          </a:xfrm>
          <a:prstGeom prst="rect">
            <a:avLst/>
          </a:prstGeom>
        </p:spPr>
        <p:style>
          <a:lnRef idx="1">
            <a:schemeClr val="accent1"/>
          </a:lnRef>
          <a:fillRef idx="2">
            <a:schemeClr val="accent1"/>
          </a:fillRef>
          <a:effectRef idx="1">
            <a:schemeClr val="accent1"/>
          </a:effectRef>
          <a:fontRef idx="minor">
            <a:schemeClr val="dk1"/>
          </a:fontRef>
        </p:style>
        <p:txBody>
          <a:bodyPr anchor="ctr" anchorCtr="0"/>
          <a:p>
            <a:pPr algn="ctr">
              <a:spcBef>
                <a:spcPct val="50000"/>
              </a:spcBef>
            </a:pPr>
            <a:r>
              <a:rPr sz="2800" b="1" dirty="0">
                <a:solidFill>
                  <a:schemeClr val="tx1"/>
                </a:solidFill>
              </a:rPr>
              <a:t>sinh thái</a:t>
            </a:r>
            <a:endParaRPr sz="2800" b="1" dirty="0">
              <a:solidFill>
                <a:schemeClr val="tx1"/>
              </a:solidFill>
            </a:endParaRPr>
          </a:p>
        </p:txBody>
      </p:sp>
      <p:sp>
        <p:nvSpPr>
          <p:cNvPr id="13336" name="Text Box 13335"/>
          <p:cNvSpPr txBox="1"/>
          <p:nvPr/>
        </p:nvSpPr>
        <p:spPr>
          <a:xfrm>
            <a:off x="4038600" y="2954020"/>
            <a:ext cx="6172200" cy="138366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p>
            <a:pPr>
              <a:spcBef>
                <a:spcPct val="50000"/>
              </a:spcBef>
            </a:pPr>
            <a:r>
              <a:rPr sz="2800" b="1" dirty="0">
                <a:solidFill>
                  <a:schemeClr val="tx1"/>
                </a:solidFill>
              </a:rPr>
              <a:t>Tên gọi chung các vật sống, bao gồm động vật, thực vật và vi sinh vật, có sinh ra, lớn lên và chết đi</a:t>
            </a:r>
            <a:endParaRPr sz="2800" b="1" dirty="0">
              <a:solidFill>
                <a:schemeClr val="tx1"/>
              </a:solidFill>
            </a:endParaRPr>
          </a:p>
        </p:txBody>
      </p:sp>
      <p:sp>
        <p:nvSpPr>
          <p:cNvPr id="13337" name="Text Box 13336"/>
          <p:cNvSpPr txBox="1"/>
          <p:nvPr/>
        </p:nvSpPr>
        <p:spPr>
          <a:xfrm>
            <a:off x="1905000" y="4401820"/>
            <a:ext cx="1676400" cy="838200"/>
          </a:xfrm>
          <a:prstGeom prst="rect">
            <a:avLst/>
          </a:prstGeom>
        </p:spPr>
        <p:style>
          <a:lnRef idx="1">
            <a:schemeClr val="accent1"/>
          </a:lnRef>
          <a:fillRef idx="2">
            <a:schemeClr val="accent1"/>
          </a:fillRef>
          <a:effectRef idx="1">
            <a:schemeClr val="accent1"/>
          </a:effectRef>
          <a:fontRef idx="minor">
            <a:schemeClr val="dk1"/>
          </a:fontRef>
        </p:style>
        <p:txBody>
          <a:bodyPr anchor="ctr" anchorCtr="0"/>
          <a:p>
            <a:pPr algn="ctr">
              <a:spcBef>
                <a:spcPct val="50000"/>
              </a:spcBef>
            </a:pPr>
            <a:r>
              <a:rPr sz="2800" b="1" dirty="0">
                <a:solidFill>
                  <a:schemeClr val="tx1"/>
                </a:solidFill>
              </a:rPr>
              <a:t>hình thái</a:t>
            </a:r>
            <a:endParaRPr sz="2800" b="1" dirty="0">
              <a:solidFill>
                <a:schemeClr val="tx1"/>
              </a:solidFill>
            </a:endParaRPr>
          </a:p>
        </p:txBody>
      </p:sp>
      <p:sp>
        <p:nvSpPr>
          <p:cNvPr id="13338" name="Text Box 13337"/>
          <p:cNvSpPr txBox="1"/>
          <p:nvPr/>
        </p:nvSpPr>
        <p:spPr>
          <a:xfrm>
            <a:off x="4038600" y="4401820"/>
            <a:ext cx="6172200" cy="95313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p>
            <a:pPr>
              <a:spcBef>
                <a:spcPct val="50000"/>
              </a:spcBef>
            </a:pPr>
            <a:r>
              <a:rPr sz="2800" b="1" dirty="0">
                <a:solidFill>
                  <a:schemeClr val="tx1"/>
                </a:solidFill>
              </a:rPr>
              <a:t>Hình thức biểu hiện ra bên ngoài của sự vật, có thể quan sát được.</a:t>
            </a:r>
            <a:endParaRPr sz="2800" b="1" dirty="0">
              <a:solidFill>
                <a:schemeClr val="tx1"/>
              </a:solidFill>
            </a:endParaRPr>
          </a:p>
        </p:txBody>
      </p:sp>
      <p:sp>
        <p:nvSpPr>
          <p:cNvPr id="13339" name="Text Box 13338"/>
          <p:cNvSpPr txBox="1"/>
          <p:nvPr/>
        </p:nvSpPr>
        <p:spPr>
          <a:xfrm>
            <a:off x="1905000" y="1277620"/>
            <a:ext cx="1600200" cy="521970"/>
          </a:xfrm>
          <a:prstGeom prst="rect">
            <a:avLst/>
          </a:prstGeom>
          <a:solidFill>
            <a:srgbClr val="35FF8F"/>
          </a:solidFill>
        </p:spPr>
        <p:style>
          <a:lnRef idx="3">
            <a:schemeClr val="lt1"/>
          </a:lnRef>
          <a:fillRef idx="1">
            <a:schemeClr val="accent6"/>
          </a:fillRef>
          <a:effectRef idx="1">
            <a:schemeClr val="accent6"/>
          </a:effectRef>
          <a:fontRef idx="minor">
            <a:schemeClr val="lt1"/>
          </a:fontRef>
        </p:style>
        <p:txBody>
          <a:bodyPr>
            <a:spAutoFit/>
          </a:bodyPr>
          <a:p>
            <a:pPr algn="ctr">
              <a:spcBef>
                <a:spcPct val="50000"/>
              </a:spcBef>
            </a:pPr>
            <a:r>
              <a:rPr sz="2800" b="1" dirty="0">
                <a:solidFill>
                  <a:srgbClr val="FF0000"/>
                </a:solidFill>
              </a:rPr>
              <a:t>A</a:t>
            </a:r>
            <a:endParaRPr sz="2800" b="1" dirty="0">
              <a:solidFill>
                <a:srgbClr val="FF0000"/>
              </a:solidFill>
            </a:endParaRPr>
          </a:p>
        </p:txBody>
      </p:sp>
      <p:sp>
        <p:nvSpPr>
          <p:cNvPr id="13340" name="Text Box 13339"/>
          <p:cNvSpPr txBox="1"/>
          <p:nvPr/>
        </p:nvSpPr>
        <p:spPr>
          <a:xfrm>
            <a:off x="3962400" y="1277620"/>
            <a:ext cx="6248400" cy="521970"/>
          </a:xfrm>
          <a:prstGeom prst="rect">
            <a:avLst/>
          </a:prstGeom>
          <a:solidFill>
            <a:srgbClr val="35FF8F"/>
          </a:solidFill>
        </p:spPr>
        <p:style>
          <a:lnRef idx="3">
            <a:schemeClr val="lt1"/>
          </a:lnRef>
          <a:fillRef idx="1">
            <a:schemeClr val="accent6"/>
          </a:fillRef>
          <a:effectRef idx="1">
            <a:schemeClr val="accent6"/>
          </a:effectRef>
          <a:fontRef idx="minor">
            <a:schemeClr val="lt1"/>
          </a:fontRef>
        </p:style>
        <p:txBody>
          <a:bodyPr>
            <a:spAutoFit/>
          </a:bodyPr>
          <a:p>
            <a:pPr algn="ctr">
              <a:spcBef>
                <a:spcPct val="50000"/>
              </a:spcBef>
            </a:pPr>
            <a:r>
              <a:rPr sz="2800" b="1" dirty="0">
                <a:solidFill>
                  <a:srgbClr val="FF0000"/>
                </a:solidFill>
              </a:rPr>
              <a:t>B</a:t>
            </a:r>
            <a:endParaRPr sz="2800" b="1" dirty="0">
              <a:solidFill>
                <a:srgbClr val="FF0000"/>
              </a:solidFill>
            </a:endParaRPr>
          </a:p>
        </p:txBody>
      </p:sp>
      <p:sp>
        <p:nvSpPr>
          <p:cNvPr id="13342" name="Straight Connector 13341"/>
          <p:cNvSpPr/>
          <p:nvPr/>
        </p:nvSpPr>
        <p:spPr>
          <a:xfrm>
            <a:off x="2209165" y="843280"/>
            <a:ext cx="2057400" cy="0"/>
          </a:xfrm>
          <a:prstGeom prst="line">
            <a:avLst/>
          </a:prstGeom>
          <a:ln w="38100" cap="flat" cmpd="sng">
            <a:solidFill>
              <a:srgbClr val="FF0000"/>
            </a:solidFill>
            <a:prstDash val="solid"/>
            <a:headEnd type="none" w="med" len="med"/>
            <a:tailEnd type="none" w="med" len="med"/>
          </a:ln>
        </p:spPr>
      </p:sp>
      <p:sp>
        <p:nvSpPr>
          <p:cNvPr id="13343" name="Straight Connector 13342"/>
          <p:cNvSpPr/>
          <p:nvPr/>
        </p:nvSpPr>
        <p:spPr>
          <a:xfrm flipV="1">
            <a:off x="5835650" y="843280"/>
            <a:ext cx="3810000" cy="0"/>
          </a:xfrm>
          <a:prstGeom prst="line">
            <a:avLst/>
          </a:prstGeom>
          <a:ln w="38100" cap="flat" cmpd="sng">
            <a:solidFill>
              <a:srgbClr val="FF0000"/>
            </a:solidFill>
            <a:prstDash val="solid"/>
            <a:headEnd type="none" w="med" len="med"/>
            <a:tailEnd type="none" w="med" len="med"/>
          </a:ln>
        </p:spPr>
      </p:sp>
      <p:sp>
        <p:nvSpPr>
          <p:cNvPr id="13344" name="Straight Connector 13343"/>
          <p:cNvSpPr/>
          <p:nvPr/>
        </p:nvSpPr>
        <p:spPr>
          <a:xfrm>
            <a:off x="3505200" y="2496820"/>
            <a:ext cx="533400" cy="1219200"/>
          </a:xfrm>
          <a:prstGeom prst="line">
            <a:avLst/>
          </a:prstGeom>
          <a:ln>
            <a:solidFill>
              <a:srgbClr val="FF000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sp>
      <p:sp>
        <p:nvSpPr>
          <p:cNvPr id="13345" name="Straight Connector 13344"/>
          <p:cNvSpPr/>
          <p:nvPr/>
        </p:nvSpPr>
        <p:spPr>
          <a:xfrm flipV="1">
            <a:off x="3581400" y="2420620"/>
            <a:ext cx="457200" cy="1219200"/>
          </a:xfrm>
          <a:prstGeom prst="line">
            <a:avLst/>
          </a:prstGeom>
          <a:ln>
            <a:solidFill>
              <a:srgbClr val="FF000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sp>
      <p:sp>
        <p:nvSpPr>
          <p:cNvPr id="13346" name="Straight Connector 13345"/>
          <p:cNvSpPr/>
          <p:nvPr/>
        </p:nvSpPr>
        <p:spPr>
          <a:xfrm>
            <a:off x="3581400" y="4935220"/>
            <a:ext cx="457200" cy="0"/>
          </a:xfrm>
          <a:prstGeom prst="line">
            <a:avLst/>
          </a:prstGeom>
          <a:ln>
            <a:solidFill>
              <a:srgbClr val="FF000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sp>
      <p:sp>
        <p:nvSpPr>
          <p:cNvPr id="13349" name="Text Box 13348"/>
          <p:cNvSpPr txBox="1"/>
          <p:nvPr/>
        </p:nvSpPr>
        <p:spPr>
          <a:xfrm>
            <a:off x="1866900" y="5629275"/>
            <a:ext cx="8458200" cy="953135"/>
          </a:xfrm>
          <a:prstGeom prst="rect">
            <a:avLst/>
          </a:prstGeom>
          <a:noFill/>
          <a:ln w="9525">
            <a:noFill/>
          </a:ln>
        </p:spPr>
        <p:txBody>
          <a:bodyPr>
            <a:spAutoFit/>
          </a:bodyPr>
          <a:p>
            <a:pPr>
              <a:spcBef>
                <a:spcPct val="50000"/>
              </a:spcBef>
            </a:pPr>
            <a:r>
              <a:rPr lang="en-US" altLang="x-none" sz="2800" b="1">
                <a:solidFill>
                  <a:srgbClr val="FF00FF"/>
                </a:solidFill>
              </a:rPr>
              <a:t>Vi </a:t>
            </a:r>
            <a:r>
              <a:rPr lang="en-US" altLang="x-none" sz="2800" b="1" err="1">
                <a:solidFill>
                  <a:srgbClr val="FF00FF"/>
                </a:solidFill>
              </a:rPr>
              <a:t>sinh</a:t>
            </a:r>
            <a:r>
              <a:rPr lang="en-US" altLang="x-none" sz="2800" b="1">
                <a:solidFill>
                  <a:srgbClr val="FF00FF"/>
                </a:solidFill>
              </a:rPr>
              <a:t> </a:t>
            </a:r>
            <a:r>
              <a:rPr lang="en-US" altLang="x-none" sz="2800" b="1" err="1">
                <a:solidFill>
                  <a:srgbClr val="FF00FF"/>
                </a:solidFill>
              </a:rPr>
              <a:t>vật</a:t>
            </a:r>
            <a:r>
              <a:rPr lang="en-US" altLang="x-none" sz="2800" b="1">
                <a:solidFill>
                  <a:srgbClr val="FF00FF"/>
                </a:solidFill>
              </a:rPr>
              <a:t>:</a:t>
            </a:r>
            <a:r>
              <a:rPr lang="en-US" altLang="x-none" sz="2800" b="1">
                <a:solidFill>
                  <a:srgbClr val="0000FF"/>
                </a:solidFill>
              </a:rPr>
              <a:t> </a:t>
            </a:r>
            <a:r>
              <a:rPr lang="en-US" altLang="x-none" sz="2800" b="1" err="1">
                <a:solidFill>
                  <a:srgbClr val="0000FF"/>
                </a:solidFill>
              </a:rPr>
              <a:t>sinh</a:t>
            </a:r>
            <a:r>
              <a:rPr lang="en-US" altLang="x-none" sz="2800" b="1">
                <a:solidFill>
                  <a:srgbClr val="0000FF"/>
                </a:solidFill>
              </a:rPr>
              <a:t> </a:t>
            </a:r>
            <a:r>
              <a:rPr lang="en-US" altLang="x-none" sz="2800" b="1" err="1">
                <a:solidFill>
                  <a:srgbClr val="0000FF"/>
                </a:solidFill>
              </a:rPr>
              <a:t>vật</a:t>
            </a:r>
            <a:r>
              <a:rPr lang="en-US" altLang="x-none" sz="2800" b="1">
                <a:solidFill>
                  <a:srgbClr val="0000FF"/>
                </a:solidFill>
              </a:rPr>
              <a:t> </a:t>
            </a:r>
            <a:r>
              <a:rPr lang="en-US" altLang="x-none" sz="2800" b="1" err="1">
                <a:solidFill>
                  <a:srgbClr val="0000FF"/>
                </a:solidFill>
              </a:rPr>
              <a:t>rất</a:t>
            </a:r>
            <a:r>
              <a:rPr lang="en-US" altLang="x-none" sz="2800" b="1">
                <a:solidFill>
                  <a:srgbClr val="0000FF"/>
                </a:solidFill>
              </a:rPr>
              <a:t> </a:t>
            </a:r>
            <a:r>
              <a:rPr lang="en-US" altLang="x-none" sz="2800" b="1" err="1">
                <a:solidFill>
                  <a:srgbClr val="0000FF"/>
                </a:solidFill>
              </a:rPr>
              <a:t>nhỏ</a:t>
            </a:r>
            <a:r>
              <a:rPr lang="en-US" altLang="x-none" sz="2800" b="1">
                <a:solidFill>
                  <a:srgbClr val="0000FF"/>
                </a:solidFill>
              </a:rPr>
              <a:t> </a:t>
            </a:r>
            <a:r>
              <a:rPr lang="en-US" altLang="x-none" sz="2800" b="1" err="1">
                <a:solidFill>
                  <a:srgbClr val="0000FF"/>
                </a:solidFill>
              </a:rPr>
              <a:t>bé</a:t>
            </a:r>
            <a:r>
              <a:rPr lang="en-US" altLang="x-none" sz="2800" b="1">
                <a:solidFill>
                  <a:srgbClr val="0000FF"/>
                </a:solidFill>
              </a:rPr>
              <a:t>, </a:t>
            </a:r>
            <a:r>
              <a:rPr lang="en-US" altLang="x-none" sz="2800" b="1" err="1">
                <a:solidFill>
                  <a:srgbClr val="0000FF"/>
                </a:solidFill>
              </a:rPr>
              <a:t>thường</a:t>
            </a:r>
            <a:r>
              <a:rPr lang="en-US" altLang="x-none" sz="2800" b="1">
                <a:solidFill>
                  <a:srgbClr val="0000FF"/>
                </a:solidFill>
              </a:rPr>
              <a:t> </a:t>
            </a:r>
            <a:r>
              <a:rPr lang="en-US" altLang="x-none" sz="2800" b="1" err="1">
                <a:solidFill>
                  <a:srgbClr val="0000FF"/>
                </a:solidFill>
              </a:rPr>
              <a:t>phải</a:t>
            </a:r>
            <a:r>
              <a:rPr lang="en-US" altLang="x-none" sz="2800" b="1">
                <a:solidFill>
                  <a:srgbClr val="0000FF"/>
                </a:solidFill>
              </a:rPr>
              <a:t> </a:t>
            </a:r>
            <a:r>
              <a:rPr lang="en-US" altLang="x-none" sz="2800" b="1" err="1">
                <a:solidFill>
                  <a:srgbClr val="0000FF"/>
                </a:solidFill>
              </a:rPr>
              <a:t>dùng</a:t>
            </a:r>
            <a:r>
              <a:rPr lang="en-US" altLang="x-none" sz="2800" b="1">
                <a:solidFill>
                  <a:srgbClr val="0000FF"/>
                </a:solidFill>
              </a:rPr>
              <a:t> </a:t>
            </a:r>
            <a:r>
              <a:rPr lang="en-US" altLang="x-none" sz="2800" b="1" err="1">
                <a:solidFill>
                  <a:srgbClr val="0000FF"/>
                </a:solidFill>
              </a:rPr>
              <a:t>kính</a:t>
            </a:r>
            <a:r>
              <a:rPr lang="en-US" altLang="x-none" sz="2800" b="1">
                <a:solidFill>
                  <a:srgbClr val="0000FF"/>
                </a:solidFill>
              </a:rPr>
              <a:t> </a:t>
            </a:r>
            <a:r>
              <a:rPr lang="en-US" altLang="x-none" sz="2800" b="1" err="1">
                <a:solidFill>
                  <a:srgbClr val="0000FF"/>
                </a:solidFill>
              </a:rPr>
              <a:t>hiển</a:t>
            </a:r>
            <a:r>
              <a:rPr lang="en-US" altLang="x-none" sz="2800" b="1">
                <a:solidFill>
                  <a:srgbClr val="0000FF"/>
                </a:solidFill>
              </a:rPr>
              <a:t> vi </a:t>
            </a:r>
            <a:r>
              <a:rPr lang="en-US" altLang="x-none" sz="2800" b="1" err="1">
                <a:solidFill>
                  <a:srgbClr val="0000FF"/>
                </a:solidFill>
              </a:rPr>
              <a:t>mới</a:t>
            </a:r>
            <a:r>
              <a:rPr lang="en-US" altLang="x-none" sz="2800" b="1">
                <a:solidFill>
                  <a:srgbClr val="0000FF"/>
                </a:solidFill>
              </a:rPr>
              <a:t> </a:t>
            </a:r>
            <a:r>
              <a:rPr lang="en-US" altLang="x-none" sz="2800" b="1" err="1">
                <a:solidFill>
                  <a:srgbClr val="0000FF"/>
                </a:solidFill>
              </a:rPr>
              <a:t>nhìn</a:t>
            </a:r>
            <a:r>
              <a:rPr lang="en-US" altLang="x-none" sz="2800" b="1">
                <a:solidFill>
                  <a:srgbClr val="0000FF"/>
                </a:solidFill>
              </a:rPr>
              <a:t> </a:t>
            </a:r>
            <a:r>
              <a:rPr lang="en-US" altLang="x-none" sz="2800" b="1" err="1">
                <a:solidFill>
                  <a:srgbClr val="0000FF"/>
                </a:solidFill>
              </a:rPr>
              <a:t>thấy</a:t>
            </a:r>
            <a:r>
              <a:rPr lang="en-US" altLang="x-none" sz="2800" b="1">
                <a:solidFill>
                  <a:srgbClr val="0000FF"/>
                </a:solidFill>
              </a:rPr>
              <a:t> </a:t>
            </a:r>
            <a:r>
              <a:rPr lang="en-US" altLang="x-none" sz="2800" b="1" err="1">
                <a:solidFill>
                  <a:srgbClr val="0000FF"/>
                </a:solidFill>
              </a:rPr>
              <a:t>được</a:t>
            </a:r>
            <a:r>
              <a:rPr lang="en-US" altLang="x-none" sz="2800">
                <a:solidFill>
                  <a:srgbClr val="0000FF"/>
                </a:solidFill>
              </a:rPr>
              <a:t>.</a:t>
            </a:r>
            <a:endParaRPr lang="en-US" altLang="x-none" sz="2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3339"/>
                                        </p:tgtEl>
                                        <p:attrNameLst>
                                          <p:attrName>style.visibility</p:attrName>
                                        </p:attrNameLst>
                                      </p:cBhvr>
                                      <p:to>
                                        <p:strVal val="visible"/>
                                      </p:to>
                                    </p:set>
                                    <p:anim calcmode="lin" valueType="num">
                                      <p:cBhvr>
                                        <p:cTn id="12" dur="500" decel="50000" fill="hold">
                                          <p:stCondLst>
                                            <p:cond delay="0"/>
                                          </p:stCondLst>
                                        </p:cTn>
                                        <p:tgtEl>
                                          <p:spTgt spid="13339"/>
                                        </p:tgtEl>
                                        <p:attrNameLst>
                                          <p:attrName>style.rotation</p:attrName>
                                        </p:attrNameLst>
                                      </p:cBhvr>
                                      <p:tavLst>
                                        <p:tav tm="0">
                                          <p:val>
                                            <p:fltVal val="-90.000000"/>
                                          </p:val>
                                        </p:tav>
                                        <p:tav tm="100000">
                                          <p:val>
                                            <p:fltVal val="0.000000"/>
                                          </p:val>
                                        </p:tav>
                                      </p:tavLst>
                                    </p:anim>
                                    <p:anim calcmode="lin" valueType="num">
                                      <p:cBhvr>
                                        <p:cTn id="13" dur="500" decel="50000" fill="hold">
                                          <p:stCondLst>
                                            <p:cond delay="0"/>
                                          </p:stCondLst>
                                        </p:cTn>
                                        <p:tgtEl>
                                          <p:spTgt spid="1333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3339"/>
                                        </p:tgtEl>
                                        <p:attrNameLst>
                                          <p:attrName>ppt_w</p:attrName>
                                        </p:attrNameLst>
                                      </p:cBhvr>
                                      <p:tavLst>
                                        <p:tav tm="0">
                                          <p:val>
                                            <p:strVal val="#ppt_w*.05"/>
                                          </p:val>
                                        </p:tav>
                                        <p:tav tm="100000">
                                          <p:val>
                                            <p:strVal val="#ppt_w"/>
                                          </p:val>
                                        </p:tav>
                                      </p:tavLst>
                                    </p:anim>
                                    <p:anim calcmode="lin" valueType="num">
                                      <p:cBhvr>
                                        <p:cTn id="15" dur="1000" fill="hold"/>
                                        <p:tgtEl>
                                          <p:spTgt spid="1333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333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333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333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3339"/>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13340"/>
                                        </p:tgtEl>
                                        <p:attrNameLst>
                                          <p:attrName>style.visibility</p:attrName>
                                        </p:attrNameLst>
                                      </p:cBhvr>
                                      <p:to>
                                        <p:strVal val="visible"/>
                                      </p:to>
                                    </p:set>
                                    <p:anim calcmode="lin" valueType="num">
                                      <p:cBhvr>
                                        <p:cTn id="22" dur="500" decel="50000" fill="hold">
                                          <p:stCondLst>
                                            <p:cond delay="0"/>
                                          </p:stCondLst>
                                        </p:cTn>
                                        <p:tgtEl>
                                          <p:spTgt spid="13340"/>
                                        </p:tgtEl>
                                        <p:attrNameLst>
                                          <p:attrName>style.rotation</p:attrName>
                                        </p:attrNameLst>
                                      </p:cBhvr>
                                      <p:tavLst>
                                        <p:tav tm="0">
                                          <p:val>
                                            <p:fltVal val="-90.000000"/>
                                          </p:val>
                                        </p:tav>
                                        <p:tav tm="100000">
                                          <p:val>
                                            <p:fltVal val="0.000000"/>
                                          </p:val>
                                        </p:tav>
                                      </p:tavLst>
                                    </p:anim>
                                    <p:anim calcmode="lin" valueType="num">
                                      <p:cBhvr>
                                        <p:cTn id="23" dur="500" decel="50000" fill="hold">
                                          <p:stCondLst>
                                            <p:cond delay="0"/>
                                          </p:stCondLst>
                                        </p:cTn>
                                        <p:tgtEl>
                                          <p:spTgt spid="1334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3340"/>
                                        </p:tgtEl>
                                        <p:attrNameLst>
                                          <p:attrName>ppt_w</p:attrName>
                                        </p:attrNameLst>
                                      </p:cBhvr>
                                      <p:tavLst>
                                        <p:tav tm="0">
                                          <p:val>
                                            <p:strVal val="#ppt_w*.05"/>
                                          </p:val>
                                        </p:tav>
                                        <p:tav tm="100000">
                                          <p:val>
                                            <p:strVal val="#ppt_w"/>
                                          </p:val>
                                        </p:tav>
                                      </p:tavLst>
                                    </p:anim>
                                    <p:anim calcmode="lin" valueType="num">
                                      <p:cBhvr>
                                        <p:cTn id="25" dur="1000" fill="hold"/>
                                        <p:tgtEl>
                                          <p:spTgt spid="1334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334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334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334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3340"/>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3314"/>
                                        </p:tgtEl>
                                        <p:attrNameLst>
                                          <p:attrName>style.visibility</p:attrName>
                                        </p:attrNameLst>
                                      </p:cBhvr>
                                      <p:to>
                                        <p:strVal val="visible"/>
                                      </p:to>
                                    </p:set>
                                    <p:animEffect transition="in" filter="wipe(down)">
                                      <p:cBhvr>
                                        <p:cTn id="34" dur="580">
                                          <p:stCondLst>
                                            <p:cond delay="0"/>
                                          </p:stCondLst>
                                        </p:cTn>
                                        <p:tgtEl>
                                          <p:spTgt spid="13314"/>
                                        </p:tgtEl>
                                      </p:cBhvr>
                                    </p:animEffect>
                                    <p:anim calcmode="lin" valueType="num">
                                      <p:cBhvr>
                                        <p:cTn id="35"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3314"/>
                                        </p:tgtEl>
                                        <p:attrNameLst>
                                          <p:attrName>ppt_y</p:attrName>
                                        </p:attrNameLst>
                                      </p:cBhvr>
                                      <p:tavLst>
                                        <p:tav tm="0" fmla="#ppt_y-sin(pi*$)/3">
                                          <p:val>
                                            <p:fltVal val="0.500000"/>
                                          </p:val>
                                        </p:tav>
                                        <p:tav tm="100000">
                                          <p:val>
                                            <p:fltVal val="1.000000"/>
                                          </p:val>
                                        </p:tav>
                                      </p:tavLst>
                                    </p:anim>
                                    <p:anim calcmode="lin" valueType="num">
                                      <p:cBhvr>
                                        <p:cTn id="37" dur="664" tmFilter="0, 0; 0.125,0.2665; 0.25,0.4; 0.375,0.465; 0.5,0.5;  0.625,0.535; 0.75,0.6; 0.875,0.7335; 1,1">
                                          <p:stCondLst>
                                            <p:cond delay="664"/>
                                          </p:stCondLst>
                                        </p:cTn>
                                        <p:tgtEl>
                                          <p:spTgt spid="13314"/>
                                        </p:tgtEl>
                                        <p:attrNameLst>
                                          <p:attrName>ppt_y</p:attrName>
                                        </p:attrNameLst>
                                      </p:cBhvr>
                                      <p:tavLst>
                                        <p:tav tm="0" fmla="#ppt_y-sin(pi*$)/9">
                                          <p:val>
                                            <p:fltVal val="0.000000"/>
                                          </p:val>
                                        </p:tav>
                                        <p:tav tm="100000">
                                          <p:val>
                                            <p:fltVal val="1.000000"/>
                                          </p:val>
                                        </p:tav>
                                      </p:tavLst>
                                    </p:anim>
                                    <p:anim calcmode="lin" valueType="num">
                                      <p:cBhvr>
                                        <p:cTn id="38" dur="332" tmFilter="0, 0; 0.125,0.2665; 0.25,0.4; 0.375,0.465; 0.5,0.5;  0.625,0.535; 0.75,0.6; 0.875,0.7335; 1,1">
                                          <p:stCondLst>
                                            <p:cond delay="1324"/>
                                          </p:stCondLst>
                                        </p:cTn>
                                        <p:tgtEl>
                                          <p:spTgt spid="13314"/>
                                        </p:tgtEl>
                                        <p:attrNameLst>
                                          <p:attrName>ppt_y</p:attrName>
                                        </p:attrNameLst>
                                      </p:cBhvr>
                                      <p:tavLst>
                                        <p:tav tm="0" fmla="#ppt_y-sin(pi*$)/27">
                                          <p:val>
                                            <p:fltVal val="0.000000"/>
                                          </p:val>
                                        </p:tav>
                                        <p:tav tm="100000">
                                          <p:val>
                                            <p:fltVal val="1.000000"/>
                                          </p:val>
                                        </p:tav>
                                      </p:tavLst>
                                    </p:anim>
                                    <p:anim calcmode="lin" valueType="num">
                                      <p:cBhvr>
                                        <p:cTn id="39" dur="164" tmFilter="0, 0; 0.125,0.2665; 0.25,0.4; 0.375,0.465; 0.5,0.5;  0.625,0.535; 0.75,0.6; 0.875,0.7335; 1,1">
                                          <p:stCondLst>
                                            <p:cond delay="1656"/>
                                          </p:stCondLst>
                                        </p:cTn>
                                        <p:tgtEl>
                                          <p:spTgt spid="13314"/>
                                        </p:tgtEl>
                                        <p:attrNameLst>
                                          <p:attrName>ppt_y</p:attrName>
                                        </p:attrNameLst>
                                      </p:cBhvr>
                                      <p:tavLst>
                                        <p:tav tm="0" fmla="#ppt_y-sin(pi*$)/81">
                                          <p:val>
                                            <p:fltVal val="0.000000"/>
                                          </p:val>
                                        </p:tav>
                                        <p:tav tm="100000">
                                          <p:val>
                                            <p:fltVal val="1.000000"/>
                                          </p:val>
                                        </p:tav>
                                      </p:tavLst>
                                    </p:anim>
                                    <p:animScale>
                                      <p:cBhvr>
                                        <p:cTn id="40" dur="26">
                                          <p:stCondLst>
                                            <p:cond delay="650"/>
                                          </p:stCondLst>
                                        </p:cTn>
                                        <p:tgtEl>
                                          <p:spTgt spid="13314"/>
                                        </p:tgtEl>
                                      </p:cBhvr>
                                      <p:to x="100000" y="60000"/>
                                    </p:animScale>
                                    <p:animScale>
                                      <p:cBhvr>
                                        <p:cTn id="41" dur="166" decel="50000">
                                          <p:stCondLst>
                                            <p:cond delay="676"/>
                                          </p:stCondLst>
                                        </p:cTn>
                                        <p:tgtEl>
                                          <p:spTgt spid="13314"/>
                                        </p:tgtEl>
                                      </p:cBhvr>
                                      <p:to x="100000" y="100000"/>
                                    </p:animScale>
                                    <p:animScale>
                                      <p:cBhvr>
                                        <p:cTn id="42" dur="26">
                                          <p:stCondLst>
                                            <p:cond delay="1312"/>
                                          </p:stCondLst>
                                        </p:cTn>
                                        <p:tgtEl>
                                          <p:spTgt spid="13314"/>
                                        </p:tgtEl>
                                      </p:cBhvr>
                                      <p:to x="100000" y="80000"/>
                                    </p:animScale>
                                    <p:animScale>
                                      <p:cBhvr>
                                        <p:cTn id="43" dur="166" decel="50000">
                                          <p:stCondLst>
                                            <p:cond delay="1338"/>
                                          </p:stCondLst>
                                        </p:cTn>
                                        <p:tgtEl>
                                          <p:spTgt spid="13314"/>
                                        </p:tgtEl>
                                      </p:cBhvr>
                                      <p:to x="100000" y="100000"/>
                                    </p:animScale>
                                    <p:animScale>
                                      <p:cBhvr>
                                        <p:cTn id="44" dur="26">
                                          <p:stCondLst>
                                            <p:cond delay="1642"/>
                                          </p:stCondLst>
                                        </p:cTn>
                                        <p:tgtEl>
                                          <p:spTgt spid="13314"/>
                                        </p:tgtEl>
                                      </p:cBhvr>
                                      <p:to x="100000" y="90000"/>
                                    </p:animScale>
                                    <p:animScale>
                                      <p:cBhvr>
                                        <p:cTn id="45" dur="166" decel="50000">
                                          <p:stCondLst>
                                            <p:cond delay="1668"/>
                                          </p:stCondLst>
                                        </p:cTn>
                                        <p:tgtEl>
                                          <p:spTgt spid="13314"/>
                                        </p:tgtEl>
                                      </p:cBhvr>
                                      <p:to x="100000" y="100000"/>
                                    </p:animScale>
                                    <p:animScale>
                                      <p:cBhvr>
                                        <p:cTn id="46" dur="26">
                                          <p:stCondLst>
                                            <p:cond delay="1808"/>
                                          </p:stCondLst>
                                        </p:cTn>
                                        <p:tgtEl>
                                          <p:spTgt spid="13314"/>
                                        </p:tgtEl>
                                      </p:cBhvr>
                                      <p:to x="100000" y="95000"/>
                                    </p:animScale>
                                    <p:animScale>
                                      <p:cBhvr>
                                        <p:cTn id="47" dur="166" decel="50000">
                                          <p:stCondLst>
                                            <p:cond delay="1834"/>
                                          </p:stCondLst>
                                        </p:cTn>
                                        <p:tgtEl>
                                          <p:spTgt spid="13314"/>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13318"/>
                                        </p:tgtEl>
                                        <p:attrNameLst>
                                          <p:attrName>style.visibility</p:attrName>
                                        </p:attrNameLst>
                                      </p:cBhvr>
                                      <p:to>
                                        <p:strVal val="visible"/>
                                      </p:to>
                                    </p:set>
                                    <p:animEffect transition="in" filter="wipe(down)">
                                      <p:cBhvr>
                                        <p:cTn id="50" dur="580">
                                          <p:stCondLst>
                                            <p:cond delay="0"/>
                                          </p:stCondLst>
                                        </p:cTn>
                                        <p:tgtEl>
                                          <p:spTgt spid="13318"/>
                                        </p:tgtEl>
                                      </p:cBhvr>
                                    </p:animEffect>
                                    <p:anim calcmode="lin" valueType="num">
                                      <p:cBhvr>
                                        <p:cTn id="51" dur="1822" tmFilter="0,0; 0.14,0.36; 0.43,0.73; 0.71,0.91; 1.0,1.0">
                                          <p:stCondLst>
                                            <p:cond delay="0"/>
                                          </p:stCondLst>
                                        </p:cTn>
                                        <p:tgtEl>
                                          <p:spTgt spid="1331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3318"/>
                                        </p:tgtEl>
                                        <p:attrNameLst>
                                          <p:attrName>ppt_y</p:attrName>
                                        </p:attrNameLst>
                                      </p:cBhvr>
                                      <p:tavLst>
                                        <p:tav tm="0" fmla="#ppt_y-sin(pi*$)/3">
                                          <p:val>
                                            <p:fltVal val="0.500000"/>
                                          </p:val>
                                        </p:tav>
                                        <p:tav tm="100000">
                                          <p:val>
                                            <p:fltVal val="1.000000"/>
                                          </p:val>
                                        </p:tav>
                                      </p:tavLst>
                                    </p:anim>
                                    <p:anim calcmode="lin" valueType="num">
                                      <p:cBhvr>
                                        <p:cTn id="53" dur="664" tmFilter="0, 0; 0.125,0.2665; 0.25,0.4; 0.375,0.465; 0.5,0.5;  0.625,0.535; 0.75,0.6; 0.875,0.7335; 1,1">
                                          <p:stCondLst>
                                            <p:cond delay="664"/>
                                          </p:stCondLst>
                                        </p:cTn>
                                        <p:tgtEl>
                                          <p:spTgt spid="13318"/>
                                        </p:tgtEl>
                                        <p:attrNameLst>
                                          <p:attrName>ppt_y</p:attrName>
                                        </p:attrNameLst>
                                      </p:cBhvr>
                                      <p:tavLst>
                                        <p:tav tm="0" fmla="#ppt_y-sin(pi*$)/9">
                                          <p:val>
                                            <p:fltVal val="0.000000"/>
                                          </p:val>
                                        </p:tav>
                                        <p:tav tm="100000">
                                          <p:val>
                                            <p:fltVal val="1.000000"/>
                                          </p:val>
                                        </p:tav>
                                      </p:tavLst>
                                    </p:anim>
                                    <p:anim calcmode="lin" valueType="num">
                                      <p:cBhvr>
                                        <p:cTn id="54" dur="332" tmFilter="0, 0; 0.125,0.2665; 0.25,0.4; 0.375,0.465; 0.5,0.5;  0.625,0.535; 0.75,0.6; 0.875,0.7335; 1,1">
                                          <p:stCondLst>
                                            <p:cond delay="1324"/>
                                          </p:stCondLst>
                                        </p:cTn>
                                        <p:tgtEl>
                                          <p:spTgt spid="13318"/>
                                        </p:tgtEl>
                                        <p:attrNameLst>
                                          <p:attrName>ppt_y</p:attrName>
                                        </p:attrNameLst>
                                      </p:cBhvr>
                                      <p:tavLst>
                                        <p:tav tm="0" fmla="#ppt_y-sin(pi*$)/27">
                                          <p:val>
                                            <p:fltVal val="0.000000"/>
                                          </p:val>
                                        </p:tav>
                                        <p:tav tm="100000">
                                          <p:val>
                                            <p:fltVal val="1.000000"/>
                                          </p:val>
                                        </p:tav>
                                      </p:tavLst>
                                    </p:anim>
                                    <p:anim calcmode="lin" valueType="num">
                                      <p:cBhvr>
                                        <p:cTn id="55" dur="164" tmFilter="0, 0; 0.125,0.2665; 0.25,0.4; 0.375,0.465; 0.5,0.5;  0.625,0.535; 0.75,0.6; 0.875,0.7335; 1,1">
                                          <p:stCondLst>
                                            <p:cond delay="1656"/>
                                          </p:stCondLst>
                                        </p:cTn>
                                        <p:tgtEl>
                                          <p:spTgt spid="13318"/>
                                        </p:tgtEl>
                                        <p:attrNameLst>
                                          <p:attrName>ppt_y</p:attrName>
                                        </p:attrNameLst>
                                      </p:cBhvr>
                                      <p:tavLst>
                                        <p:tav tm="0" fmla="#ppt_y-sin(pi*$)/81">
                                          <p:val>
                                            <p:fltVal val="0.000000"/>
                                          </p:val>
                                        </p:tav>
                                        <p:tav tm="100000">
                                          <p:val>
                                            <p:fltVal val="1.000000"/>
                                          </p:val>
                                        </p:tav>
                                      </p:tavLst>
                                    </p:anim>
                                    <p:animScale>
                                      <p:cBhvr>
                                        <p:cTn id="56" dur="26">
                                          <p:stCondLst>
                                            <p:cond delay="650"/>
                                          </p:stCondLst>
                                        </p:cTn>
                                        <p:tgtEl>
                                          <p:spTgt spid="13318"/>
                                        </p:tgtEl>
                                      </p:cBhvr>
                                      <p:to x="100000" y="60000"/>
                                    </p:animScale>
                                    <p:animScale>
                                      <p:cBhvr>
                                        <p:cTn id="57" dur="166" decel="50000">
                                          <p:stCondLst>
                                            <p:cond delay="676"/>
                                          </p:stCondLst>
                                        </p:cTn>
                                        <p:tgtEl>
                                          <p:spTgt spid="13318"/>
                                        </p:tgtEl>
                                      </p:cBhvr>
                                      <p:to x="100000" y="100000"/>
                                    </p:animScale>
                                    <p:animScale>
                                      <p:cBhvr>
                                        <p:cTn id="58" dur="26">
                                          <p:stCondLst>
                                            <p:cond delay="1312"/>
                                          </p:stCondLst>
                                        </p:cTn>
                                        <p:tgtEl>
                                          <p:spTgt spid="13318"/>
                                        </p:tgtEl>
                                      </p:cBhvr>
                                      <p:to x="100000" y="80000"/>
                                    </p:animScale>
                                    <p:animScale>
                                      <p:cBhvr>
                                        <p:cTn id="59" dur="166" decel="50000">
                                          <p:stCondLst>
                                            <p:cond delay="1338"/>
                                          </p:stCondLst>
                                        </p:cTn>
                                        <p:tgtEl>
                                          <p:spTgt spid="13318"/>
                                        </p:tgtEl>
                                      </p:cBhvr>
                                      <p:to x="100000" y="100000"/>
                                    </p:animScale>
                                    <p:animScale>
                                      <p:cBhvr>
                                        <p:cTn id="60" dur="26">
                                          <p:stCondLst>
                                            <p:cond delay="1642"/>
                                          </p:stCondLst>
                                        </p:cTn>
                                        <p:tgtEl>
                                          <p:spTgt spid="13318"/>
                                        </p:tgtEl>
                                      </p:cBhvr>
                                      <p:to x="100000" y="90000"/>
                                    </p:animScale>
                                    <p:animScale>
                                      <p:cBhvr>
                                        <p:cTn id="61" dur="166" decel="50000">
                                          <p:stCondLst>
                                            <p:cond delay="1668"/>
                                          </p:stCondLst>
                                        </p:cTn>
                                        <p:tgtEl>
                                          <p:spTgt spid="13318"/>
                                        </p:tgtEl>
                                      </p:cBhvr>
                                      <p:to x="100000" y="100000"/>
                                    </p:animScale>
                                    <p:animScale>
                                      <p:cBhvr>
                                        <p:cTn id="62" dur="26">
                                          <p:stCondLst>
                                            <p:cond delay="1808"/>
                                          </p:stCondLst>
                                        </p:cTn>
                                        <p:tgtEl>
                                          <p:spTgt spid="13318"/>
                                        </p:tgtEl>
                                      </p:cBhvr>
                                      <p:to x="100000" y="95000"/>
                                    </p:animScale>
                                    <p:animScale>
                                      <p:cBhvr>
                                        <p:cTn id="63" dur="166" decel="50000">
                                          <p:stCondLst>
                                            <p:cond delay="1834"/>
                                          </p:stCondLst>
                                        </p:cTn>
                                        <p:tgtEl>
                                          <p:spTgt spid="13318"/>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13337"/>
                                        </p:tgtEl>
                                        <p:attrNameLst>
                                          <p:attrName>style.visibility</p:attrName>
                                        </p:attrNameLst>
                                      </p:cBhvr>
                                      <p:to>
                                        <p:strVal val="visible"/>
                                      </p:to>
                                    </p:set>
                                    <p:animEffect transition="in" filter="wipe(down)">
                                      <p:cBhvr>
                                        <p:cTn id="66" dur="580">
                                          <p:stCondLst>
                                            <p:cond delay="0"/>
                                          </p:stCondLst>
                                        </p:cTn>
                                        <p:tgtEl>
                                          <p:spTgt spid="13337"/>
                                        </p:tgtEl>
                                      </p:cBhvr>
                                    </p:animEffect>
                                    <p:anim calcmode="lin" valueType="num">
                                      <p:cBhvr>
                                        <p:cTn id="67" dur="1822" tmFilter="0,0; 0.14,0.36; 0.43,0.73; 0.71,0.91; 1.0,1.0">
                                          <p:stCondLst>
                                            <p:cond delay="0"/>
                                          </p:stCondLst>
                                        </p:cTn>
                                        <p:tgtEl>
                                          <p:spTgt spid="1333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3337"/>
                                        </p:tgtEl>
                                        <p:attrNameLst>
                                          <p:attrName>ppt_y</p:attrName>
                                        </p:attrNameLst>
                                      </p:cBhvr>
                                      <p:tavLst>
                                        <p:tav tm="0" fmla="#ppt_y-sin(pi*$)/3">
                                          <p:val>
                                            <p:fltVal val="0.500000"/>
                                          </p:val>
                                        </p:tav>
                                        <p:tav tm="100000">
                                          <p:val>
                                            <p:fltVal val="1.000000"/>
                                          </p:val>
                                        </p:tav>
                                      </p:tavLst>
                                    </p:anim>
                                    <p:anim calcmode="lin" valueType="num">
                                      <p:cBhvr>
                                        <p:cTn id="69" dur="664" tmFilter="0, 0; 0.125,0.2665; 0.25,0.4; 0.375,0.465; 0.5,0.5;  0.625,0.535; 0.75,0.6; 0.875,0.7335; 1,1">
                                          <p:stCondLst>
                                            <p:cond delay="664"/>
                                          </p:stCondLst>
                                        </p:cTn>
                                        <p:tgtEl>
                                          <p:spTgt spid="13337"/>
                                        </p:tgtEl>
                                        <p:attrNameLst>
                                          <p:attrName>ppt_y</p:attrName>
                                        </p:attrNameLst>
                                      </p:cBhvr>
                                      <p:tavLst>
                                        <p:tav tm="0" fmla="#ppt_y-sin(pi*$)/9">
                                          <p:val>
                                            <p:fltVal val="0.000000"/>
                                          </p:val>
                                        </p:tav>
                                        <p:tav tm="100000">
                                          <p:val>
                                            <p:fltVal val="1.000000"/>
                                          </p:val>
                                        </p:tav>
                                      </p:tavLst>
                                    </p:anim>
                                    <p:anim calcmode="lin" valueType="num">
                                      <p:cBhvr>
                                        <p:cTn id="70" dur="332" tmFilter="0, 0; 0.125,0.2665; 0.25,0.4; 0.375,0.465; 0.5,0.5;  0.625,0.535; 0.75,0.6; 0.875,0.7335; 1,1">
                                          <p:stCondLst>
                                            <p:cond delay="1324"/>
                                          </p:stCondLst>
                                        </p:cTn>
                                        <p:tgtEl>
                                          <p:spTgt spid="13337"/>
                                        </p:tgtEl>
                                        <p:attrNameLst>
                                          <p:attrName>ppt_y</p:attrName>
                                        </p:attrNameLst>
                                      </p:cBhvr>
                                      <p:tavLst>
                                        <p:tav tm="0" fmla="#ppt_y-sin(pi*$)/27">
                                          <p:val>
                                            <p:fltVal val="0.000000"/>
                                          </p:val>
                                        </p:tav>
                                        <p:tav tm="100000">
                                          <p:val>
                                            <p:fltVal val="1.000000"/>
                                          </p:val>
                                        </p:tav>
                                      </p:tavLst>
                                    </p:anim>
                                    <p:anim calcmode="lin" valueType="num">
                                      <p:cBhvr>
                                        <p:cTn id="71" dur="164" tmFilter="0, 0; 0.125,0.2665; 0.25,0.4; 0.375,0.465; 0.5,0.5;  0.625,0.535; 0.75,0.6; 0.875,0.7335; 1,1">
                                          <p:stCondLst>
                                            <p:cond delay="1656"/>
                                          </p:stCondLst>
                                        </p:cTn>
                                        <p:tgtEl>
                                          <p:spTgt spid="13337"/>
                                        </p:tgtEl>
                                        <p:attrNameLst>
                                          <p:attrName>ppt_y</p:attrName>
                                        </p:attrNameLst>
                                      </p:cBhvr>
                                      <p:tavLst>
                                        <p:tav tm="0" fmla="#ppt_y-sin(pi*$)/81">
                                          <p:val>
                                            <p:fltVal val="0.000000"/>
                                          </p:val>
                                        </p:tav>
                                        <p:tav tm="100000">
                                          <p:val>
                                            <p:fltVal val="1.000000"/>
                                          </p:val>
                                        </p:tav>
                                      </p:tavLst>
                                    </p:anim>
                                    <p:animScale>
                                      <p:cBhvr>
                                        <p:cTn id="72" dur="26">
                                          <p:stCondLst>
                                            <p:cond delay="650"/>
                                          </p:stCondLst>
                                        </p:cTn>
                                        <p:tgtEl>
                                          <p:spTgt spid="13337"/>
                                        </p:tgtEl>
                                      </p:cBhvr>
                                      <p:to x="100000" y="60000"/>
                                    </p:animScale>
                                    <p:animScale>
                                      <p:cBhvr>
                                        <p:cTn id="73" dur="166" decel="50000">
                                          <p:stCondLst>
                                            <p:cond delay="676"/>
                                          </p:stCondLst>
                                        </p:cTn>
                                        <p:tgtEl>
                                          <p:spTgt spid="13337"/>
                                        </p:tgtEl>
                                      </p:cBhvr>
                                      <p:to x="100000" y="100000"/>
                                    </p:animScale>
                                    <p:animScale>
                                      <p:cBhvr>
                                        <p:cTn id="74" dur="26">
                                          <p:stCondLst>
                                            <p:cond delay="1312"/>
                                          </p:stCondLst>
                                        </p:cTn>
                                        <p:tgtEl>
                                          <p:spTgt spid="13337"/>
                                        </p:tgtEl>
                                      </p:cBhvr>
                                      <p:to x="100000" y="80000"/>
                                    </p:animScale>
                                    <p:animScale>
                                      <p:cBhvr>
                                        <p:cTn id="75" dur="166" decel="50000">
                                          <p:stCondLst>
                                            <p:cond delay="1338"/>
                                          </p:stCondLst>
                                        </p:cTn>
                                        <p:tgtEl>
                                          <p:spTgt spid="13337"/>
                                        </p:tgtEl>
                                      </p:cBhvr>
                                      <p:to x="100000" y="100000"/>
                                    </p:animScale>
                                    <p:animScale>
                                      <p:cBhvr>
                                        <p:cTn id="76" dur="26">
                                          <p:stCondLst>
                                            <p:cond delay="1642"/>
                                          </p:stCondLst>
                                        </p:cTn>
                                        <p:tgtEl>
                                          <p:spTgt spid="13337"/>
                                        </p:tgtEl>
                                      </p:cBhvr>
                                      <p:to x="100000" y="90000"/>
                                    </p:animScale>
                                    <p:animScale>
                                      <p:cBhvr>
                                        <p:cTn id="77" dur="166" decel="50000">
                                          <p:stCondLst>
                                            <p:cond delay="1668"/>
                                          </p:stCondLst>
                                        </p:cTn>
                                        <p:tgtEl>
                                          <p:spTgt spid="13337"/>
                                        </p:tgtEl>
                                      </p:cBhvr>
                                      <p:to x="100000" y="100000"/>
                                    </p:animScale>
                                    <p:animScale>
                                      <p:cBhvr>
                                        <p:cTn id="78" dur="26">
                                          <p:stCondLst>
                                            <p:cond delay="1808"/>
                                          </p:stCondLst>
                                        </p:cTn>
                                        <p:tgtEl>
                                          <p:spTgt spid="13337"/>
                                        </p:tgtEl>
                                      </p:cBhvr>
                                      <p:to x="100000" y="95000"/>
                                    </p:animScale>
                                    <p:animScale>
                                      <p:cBhvr>
                                        <p:cTn id="79" dur="166" decel="50000">
                                          <p:stCondLst>
                                            <p:cond delay="1834"/>
                                          </p:stCondLst>
                                        </p:cTn>
                                        <p:tgtEl>
                                          <p:spTgt spid="1333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34" presetClass="entr" presetSubtype="0" fill="hold" grpId="0" nodeType="clickEffect">
                                  <p:stCondLst>
                                    <p:cond delay="0"/>
                                  </p:stCondLst>
                                  <p:childTnLst>
                                    <p:set>
                                      <p:cBhvr>
                                        <p:cTn id="83" dur="1" fill="hold">
                                          <p:stCondLst>
                                            <p:cond delay="0"/>
                                          </p:stCondLst>
                                        </p:cTn>
                                        <p:tgtEl>
                                          <p:spTgt spid="13316"/>
                                        </p:tgtEl>
                                        <p:attrNameLst>
                                          <p:attrName>style.visibility</p:attrName>
                                        </p:attrNameLst>
                                      </p:cBhvr>
                                      <p:to>
                                        <p:strVal val="visible"/>
                                      </p:to>
                                    </p:set>
                                    <p:anim from="(-#ppt_w/2)" to="(#ppt_x)" calcmode="lin" valueType="num">
                                      <p:cBhvr>
                                        <p:cTn id="84" dur="600" fill="hold">
                                          <p:stCondLst>
                                            <p:cond delay="0"/>
                                          </p:stCondLst>
                                        </p:cTn>
                                        <p:tgtEl>
                                          <p:spTgt spid="13316"/>
                                        </p:tgtEl>
                                        <p:attrNameLst>
                                          <p:attrName>ppt_x</p:attrName>
                                        </p:attrNameLst>
                                      </p:cBhvr>
                                    </p:anim>
                                    <p:anim from="0" to="-1.0" calcmode="lin" valueType="num">
                                      <p:cBhvr>
                                        <p:cTn id="85" dur="200" decel="50000" autoRev="1" fill="hold">
                                          <p:stCondLst>
                                            <p:cond delay="600"/>
                                          </p:stCondLst>
                                        </p:cTn>
                                        <p:tgtEl>
                                          <p:spTgt spid="13316"/>
                                        </p:tgtEl>
                                        <p:attrNameLst>
                                          <p:attrName>xshear</p:attrName>
                                        </p:attrNameLst>
                                      </p:cBhvr>
                                    </p:anim>
                                    <p:animScale>
                                      <p:cBhvr>
                                        <p:cTn id="86" dur="200" decel="100000" autoRev="1" fill="hold">
                                          <p:stCondLst>
                                            <p:cond delay="600"/>
                                          </p:stCondLst>
                                        </p:cTn>
                                        <p:tgtEl>
                                          <p:spTgt spid="13316"/>
                                        </p:tgtEl>
                                      </p:cBhvr>
                                      <p:from x="100000" y="100000"/>
                                      <p:to x="80000" y="100000"/>
                                    </p:animScale>
                                    <p:anim by="(#ppt_h/3+#ppt_w*0.1)" calcmode="lin" valueType="num">
                                      <p:cBhvr additive="sum">
                                        <p:cTn id="87" dur="200" decel="100000" autoRev="1" fill="hold">
                                          <p:stCondLst>
                                            <p:cond delay="600"/>
                                          </p:stCondLst>
                                        </p:cTn>
                                        <p:tgtEl>
                                          <p:spTgt spid="13316"/>
                                        </p:tgtEl>
                                        <p:attrNameLst>
                                          <p:attrName>ppt_x</p:attrName>
                                        </p:attrNameLst>
                                      </p:cBhvr>
                                    </p:anim>
                                  </p:childTnLst>
                                </p:cTn>
                              </p:par>
                              <p:par>
                                <p:cTn id="88" presetID="34" presetClass="entr" presetSubtype="0" fill="hold" grpId="0" nodeType="withEffect">
                                  <p:stCondLst>
                                    <p:cond delay="0"/>
                                  </p:stCondLst>
                                  <p:childTnLst>
                                    <p:set>
                                      <p:cBhvr>
                                        <p:cTn id="89" dur="1" fill="hold">
                                          <p:stCondLst>
                                            <p:cond delay="0"/>
                                          </p:stCondLst>
                                        </p:cTn>
                                        <p:tgtEl>
                                          <p:spTgt spid="13336"/>
                                        </p:tgtEl>
                                        <p:attrNameLst>
                                          <p:attrName>style.visibility</p:attrName>
                                        </p:attrNameLst>
                                      </p:cBhvr>
                                      <p:to>
                                        <p:strVal val="visible"/>
                                      </p:to>
                                    </p:set>
                                    <p:anim from="(-#ppt_w/2)" to="(#ppt_x)" calcmode="lin" valueType="num">
                                      <p:cBhvr>
                                        <p:cTn id="90" dur="600" fill="hold">
                                          <p:stCondLst>
                                            <p:cond delay="0"/>
                                          </p:stCondLst>
                                        </p:cTn>
                                        <p:tgtEl>
                                          <p:spTgt spid="13336"/>
                                        </p:tgtEl>
                                        <p:attrNameLst>
                                          <p:attrName>ppt_x</p:attrName>
                                        </p:attrNameLst>
                                      </p:cBhvr>
                                    </p:anim>
                                    <p:anim from="0" to="-1.0" calcmode="lin" valueType="num">
                                      <p:cBhvr>
                                        <p:cTn id="91" dur="200" decel="50000" autoRev="1" fill="hold">
                                          <p:stCondLst>
                                            <p:cond delay="600"/>
                                          </p:stCondLst>
                                        </p:cTn>
                                        <p:tgtEl>
                                          <p:spTgt spid="13336"/>
                                        </p:tgtEl>
                                        <p:attrNameLst>
                                          <p:attrName>xshear</p:attrName>
                                        </p:attrNameLst>
                                      </p:cBhvr>
                                    </p:anim>
                                    <p:animScale>
                                      <p:cBhvr>
                                        <p:cTn id="92" dur="200" decel="100000" autoRev="1" fill="hold">
                                          <p:stCondLst>
                                            <p:cond delay="600"/>
                                          </p:stCondLst>
                                        </p:cTn>
                                        <p:tgtEl>
                                          <p:spTgt spid="13336"/>
                                        </p:tgtEl>
                                      </p:cBhvr>
                                      <p:from x="100000" y="100000"/>
                                      <p:to x="80000" y="100000"/>
                                    </p:animScale>
                                    <p:anim by="(#ppt_h/3+#ppt_w*0.1)" calcmode="lin" valueType="num">
                                      <p:cBhvr additive="sum">
                                        <p:cTn id="93" dur="200" decel="100000" autoRev="1" fill="hold">
                                          <p:stCondLst>
                                            <p:cond delay="600"/>
                                          </p:stCondLst>
                                        </p:cTn>
                                        <p:tgtEl>
                                          <p:spTgt spid="13336"/>
                                        </p:tgtEl>
                                        <p:attrNameLst>
                                          <p:attrName>ppt_x</p:attrName>
                                        </p:attrNameLst>
                                      </p:cBhvr>
                                    </p:anim>
                                  </p:childTnLst>
                                </p:cTn>
                              </p:par>
                              <p:par>
                                <p:cTn id="94" presetID="34" presetClass="entr" presetSubtype="0" fill="hold" grpId="0" nodeType="withEffect">
                                  <p:stCondLst>
                                    <p:cond delay="0"/>
                                  </p:stCondLst>
                                  <p:childTnLst>
                                    <p:set>
                                      <p:cBhvr>
                                        <p:cTn id="95" dur="1" fill="hold">
                                          <p:stCondLst>
                                            <p:cond delay="0"/>
                                          </p:stCondLst>
                                        </p:cTn>
                                        <p:tgtEl>
                                          <p:spTgt spid="13338"/>
                                        </p:tgtEl>
                                        <p:attrNameLst>
                                          <p:attrName>style.visibility</p:attrName>
                                        </p:attrNameLst>
                                      </p:cBhvr>
                                      <p:to>
                                        <p:strVal val="visible"/>
                                      </p:to>
                                    </p:set>
                                    <p:anim from="(-#ppt_w/2)" to="(#ppt_x)" calcmode="lin" valueType="num">
                                      <p:cBhvr>
                                        <p:cTn id="96" dur="600" fill="hold">
                                          <p:stCondLst>
                                            <p:cond delay="0"/>
                                          </p:stCondLst>
                                        </p:cTn>
                                        <p:tgtEl>
                                          <p:spTgt spid="13338"/>
                                        </p:tgtEl>
                                        <p:attrNameLst>
                                          <p:attrName>ppt_x</p:attrName>
                                        </p:attrNameLst>
                                      </p:cBhvr>
                                    </p:anim>
                                    <p:anim from="0" to="-1.0" calcmode="lin" valueType="num">
                                      <p:cBhvr>
                                        <p:cTn id="97" dur="200" decel="50000" autoRev="1" fill="hold">
                                          <p:stCondLst>
                                            <p:cond delay="600"/>
                                          </p:stCondLst>
                                        </p:cTn>
                                        <p:tgtEl>
                                          <p:spTgt spid="13338"/>
                                        </p:tgtEl>
                                        <p:attrNameLst>
                                          <p:attrName>xshear</p:attrName>
                                        </p:attrNameLst>
                                      </p:cBhvr>
                                    </p:anim>
                                    <p:animScale>
                                      <p:cBhvr>
                                        <p:cTn id="98" dur="200" decel="100000" autoRev="1" fill="hold">
                                          <p:stCondLst>
                                            <p:cond delay="600"/>
                                          </p:stCondLst>
                                        </p:cTn>
                                        <p:tgtEl>
                                          <p:spTgt spid="13338"/>
                                        </p:tgtEl>
                                      </p:cBhvr>
                                      <p:from x="100000" y="100000"/>
                                      <p:to x="80000" y="100000"/>
                                    </p:animScale>
                                    <p:anim by="(#ppt_h/3+#ppt_w*0.1)" calcmode="lin" valueType="num">
                                      <p:cBhvr additive="sum">
                                        <p:cTn id="99" dur="200" decel="100000" autoRev="1" fill="hold">
                                          <p:stCondLst>
                                            <p:cond delay="600"/>
                                          </p:stCondLst>
                                        </p:cTn>
                                        <p:tgtEl>
                                          <p:spTgt spid="13338"/>
                                        </p:tgtEl>
                                        <p:attrNameLst>
                                          <p:attrName>ppt_x</p:attrName>
                                        </p:attrNameLst>
                                      </p:cBhvr>
                                    </p:anim>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nodeType="clickEffect">
                                  <p:stCondLst>
                                    <p:cond delay="0"/>
                                  </p:stCondLst>
                                  <p:childTnLst>
                                    <p:set>
                                      <p:cBhvr>
                                        <p:cTn id="103" dur="1" fill="hold">
                                          <p:stCondLst>
                                            <p:cond delay="0"/>
                                          </p:stCondLst>
                                        </p:cTn>
                                        <p:tgtEl>
                                          <p:spTgt spid="13342"/>
                                        </p:tgtEl>
                                        <p:attrNameLst>
                                          <p:attrName>style.visibility</p:attrName>
                                        </p:attrNameLst>
                                      </p:cBhvr>
                                      <p:to>
                                        <p:strVal val="visible"/>
                                      </p:to>
                                    </p:set>
                                    <p:animEffect transition="in" filter="box(in)">
                                      <p:cBhvr>
                                        <p:cTn id="104" dur="500"/>
                                        <p:tgtEl>
                                          <p:spTgt spid="13342"/>
                                        </p:tgtEl>
                                      </p:cBhvr>
                                    </p:animEffect>
                                  </p:childTnLst>
                                </p:cTn>
                              </p:par>
                              <p:par>
                                <p:cTn id="105" presetID="4" presetClass="entr" presetSubtype="16" fill="hold" nodeType="withEffect">
                                  <p:stCondLst>
                                    <p:cond delay="0"/>
                                  </p:stCondLst>
                                  <p:childTnLst>
                                    <p:set>
                                      <p:cBhvr>
                                        <p:cTn id="106" dur="1" fill="hold">
                                          <p:stCondLst>
                                            <p:cond delay="0"/>
                                          </p:stCondLst>
                                        </p:cTn>
                                        <p:tgtEl>
                                          <p:spTgt spid="13343"/>
                                        </p:tgtEl>
                                        <p:attrNameLst>
                                          <p:attrName>style.visibility</p:attrName>
                                        </p:attrNameLst>
                                      </p:cBhvr>
                                      <p:to>
                                        <p:strVal val="visible"/>
                                      </p:to>
                                    </p:set>
                                    <p:animEffect transition="in" filter="box(in)">
                                      <p:cBhvr>
                                        <p:cTn id="107" dur="500"/>
                                        <p:tgtEl>
                                          <p:spTgt spid="13343"/>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xit" presetSubtype="16" fill="hold" nodeType="clickEffect">
                                  <p:stCondLst>
                                    <p:cond delay="0"/>
                                  </p:stCondLst>
                                  <p:childTnLst>
                                    <p:animEffect transition="out" filter="box(in)">
                                      <p:cBhvr>
                                        <p:cTn id="111" dur="500"/>
                                        <p:tgtEl>
                                          <p:spTgt spid="13342"/>
                                        </p:tgtEl>
                                      </p:cBhvr>
                                    </p:animEffect>
                                    <p:set>
                                      <p:cBhvr>
                                        <p:cTn id="112" dur="1" fill="hold">
                                          <p:stCondLst>
                                            <p:cond delay="499"/>
                                          </p:stCondLst>
                                        </p:cTn>
                                        <p:tgtEl>
                                          <p:spTgt spid="13342"/>
                                        </p:tgtEl>
                                        <p:attrNameLst>
                                          <p:attrName>style.visibility</p:attrName>
                                        </p:attrNameLst>
                                      </p:cBhvr>
                                      <p:to>
                                        <p:strVal val="hidden"/>
                                      </p:to>
                                    </p:set>
                                  </p:childTnLst>
                                </p:cTn>
                              </p:par>
                              <p:par>
                                <p:cTn id="113" presetID="4" presetClass="exit" presetSubtype="16" fill="hold" nodeType="withEffect">
                                  <p:stCondLst>
                                    <p:cond delay="0"/>
                                  </p:stCondLst>
                                  <p:childTnLst>
                                    <p:animEffect transition="out" filter="box(in)">
                                      <p:cBhvr>
                                        <p:cTn id="114" dur="500"/>
                                        <p:tgtEl>
                                          <p:spTgt spid="13343"/>
                                        </p:tgtEl>
                                      </p:cBhvr>
                                    </p:animEffect>
                                    <p:set>
                                      <p:cBhvr>
                                        <p:cTn id="115" dur="1" fill="hold">
                                          <p:stCondLst>
                                            <p:cond delay="499"/>
                                          </p:stCondLst>
                                        </p:cTn>
                                        <p:tgtEl>
                                          <p:spTgt spid="13343"/>
                                        </p:tgtEl>
                                        <p:attrNameLst>
                                          <p:attrName>style.visibility</p:attrName>
                                        </p:attrNameLst>
                                      </p:cBhvr>
                                      <p:to>
                                        <p:strVal val="hidden"/>
                                      </p:to>
                                    </p:set>
                                  </p:childTnLst>
                                </p:cTn>
                              </p:par>
                              <p:par>
                                <p:cTn id="116" presetID="4" presetClass="exit" presetSubtype="16" fill="hold" grpId="1" nodeType="withEffect">
                                  <p:stCondLst>
                                    <p:cond delay="0"/>
                                  </p:stCondLst>
                                  <p:childTnLst>
                                    <p:animEffect transition="out" filter="box(in)">
                                      <p:cBhvr>
                                        <p:cTn id="117" dur="500"/>
                                        <p:tgtEl>
                                          <p:spTgt spid="13339"/>
                                        </p:tgtEl>
                                      </p:cBhvr>
                                    </p:animEffect>
                                    <p:set>
                                      <p:cBhvr>
                                        <p:cTn id="118" dur="1" fill="hold">
                                          <p:stCondLst>
                                            <p:cond delay="499"/>
                                          </p:stCondLst>
                                        </p:cTn>
                                        <p:tgtEl>
                                          <p:spTgt spid="13339"/>
                                        </p:tgtEl>
                                        <p:attrNameLst>
                                          <p:attrName>style.visibility</p:attrName>
                                        </p:attrNameLst>
                                      </p:cBhvr>
                                      <p:to>
                                        <p:strVal val="hidden"/>
                                      </p:to>
                                    </p:set>
                                  </p:childTnLst>
                                </p:cTn>
                              </p:par>
                              <p:par>
                                <p:cTn id="119" presetID="4" presetClass="exit" presetSubtype="16" fill="hold" grpId="1" nodeType="withEffect">
                                  <p:stCondLst>
                                    <p:cond delay="0"/>
                                  </p:stCondLst>
                                  <p:childTnLst>
                                    <p:animEffect transition="out" filter="box(in)">
                                      <p:cBhvr>
                                        <p:cTn id="120" dur="500"/>
                                        <p:tgtEl>
                                          <p:spTgt spid="13340"/>
                                        </p:tgtEl>
                                      </p:cBhvr>
                                    </p:animEffect>
                                    <p:set>
                                      <p:cBhvr>
                                        <p:cTn id="121" dur="1" fill="hold">
                                          <p:stCondLst>
                                            <p:cond delay="499"/>
                                          </p:stCondLst>
                                        </p:cTn>
                                        <p:tgtEl>
                                          <p:spTgt spid="13340"/>
                                        </p:tgtEl>
                                        <p:attrNameLst>
                                          <p:attrName>style.visibility</p:attrName>
                                        </p:attrNameLst>
                                      </p:cBhvr>
                                      <p:to>
                                        <p:strVal val="hidden"/>
                                      </p:to>
                                    </p:set>
                                  </p:childTnLst>
                                </p:cTn>
                              </p:par>
                              <p:par>
                                <p:cTn id="122" presetID="4" presetClass="exit" presetSubtype="16" fill="hold" grpId="1" nodeType="withEffect">
                                  <p:stCondLst>
                                    <p:cond delay="0"/>
                                  </p:stCondLst>
                                  <p:childTnLst>
                                    <p:animEffect transition="out" filter="box(in)">
                                      <p:cBhvr>
                                        <p:cTn id="123" dur="500"/>
                                        <p:tgtEl>
                                          <p:spTgt spid="13314"/>
                                        </p:tgtEl>
                                      </p:cBhvr>
                                    </p:animEffect>
                                    <p:set>
                                      <p:cBhvr>
                                        <p:cTn id="124" dur="1" fill="hold">
                                          <p:stCondLst>
                                            <p:cond delay="499"/>
                                          </p:stCondLst>
                                        </p:cTn>
                                        <p:tgtEl>
                                          <p:spTgt spid="13314"/>
                                        </p:tgtEl>
                                        <p:attrNameLst>
                                          <p:attrName>style.visibility</p:attrName>
                                        </p:attrNameLst>
                                      </p:cBhvr>
                                      <p:to>
                                        <p:strVal val="hidden"/>
                                      </p:to>
                                    </p:set>
                                  </p:childTnLst>
                                </p:cTn>
                              </p:par>
                              <p:par>
                                <p:cTn id="125" presetID="4" presetClass="exit" presetSubtype="16" fill="hold" grpId="1" nodeType="withEffect">
                                  <p:stCondLst>
                                    <p:cond delay="0"/>
                                  </p:stCondLst>
                                  <p:childTnLst>
                                    <p:animEffect transition="out" filter="box(in)">
                                      <p:cBhvr>
                                        <p:cTn id="126" dur="500"/>
                                        <p:tgtEl>
                                          <p:spTgt spid="13316"/>
                                        </p:tgtEl>
                                      </p:cBhvr>
                                    </p:animEffect>
                                    <p:set>
                                      <p:cBhvr>
                                        <p:cTn id="127" dur="1" fill="hold">
                                          <p:stCondLst>
                                            <p:cond delay="499"/>
                                          </p:stCondLst>
                                        </p:cTn>
                                        <p:tgtEl>
                                          <p:spTgt spid="13316"/>
                                        </p:tgtEl>
                                        <p:attrNameLst>
                                          <p:attrName>style.visibility</p:attrName>
                                        </p:attrNameLst>
                                      </p:cBhvr>
                                      <p:to>
                                        <p:strVal val="hidden"/>
                                      </p:to>
                                    </p:set>
                                  </p:childTnLst>
                                </p:cTn>
                              </p:par>
                              <p:par>
                                <p:cTn id="128" presetID="4" presetClass="exit" presetSubtype="16" fill="hold" grpId="1" nodeType="withEffect">
                                  <p:stCondLst>
                                    <p:cond delay="0"/>
                                  </p:stCondLst>
                                  <p:childTnLst>
                                    <p:animEffect transition="out" filter="box(in)">
                                      <p:cBhvr>
                                        <p:cTn id="129" dur="500"/>
                                        <p:tgtEl>
                                          <p:spTgt spid="13318"/>
                                        </p:tgtEl>
                                      </p:cBhvr>
                                    </p:animEffect>
                                    <p:set>
                                      <p:cBhvr>
                                        <p:cTn id="130" dur="1" fill="hold">
                                          <p:stCondLst>
                                            <p:cond delay="499"/>
                                          </p:stCondLst>
                                        </p:cTn>
                                        <p:tgtEl>
                                          <p:spTgt spid="13318"/>
                                        </p:tgtEl>
                                        <p:attrNameLst>
                                          <p:attrName>style.visibility</p:attrName>
                                        </p:attrNameLst>
                                      </p:cBhvr>
                                      <p:to>
                                        <p:strVal val="hidden"/>
                                      </p:to>
                                    </p:set>
                                  </p:childTnLst>
                                </p:cTn>
                              </p:par>
                              <p:par>
                                <p:cTn id="131" presetID="4" presetClass="exit" presetSubtype="16" fill="hold" grpId="1" nodeType="withEffect">
                                  <p:stCondLst>
                                    <p:cond delay="0"/>
                                  </p:stCondLst>
                                  <p:childTnLst>
                                    <p:animEffect transition="out" filter="box(in)">
                                      <p:cBhvr>
                                        <p:cTn id="132" dur="500"/>
                                        <p:tgtEl>
                                          <p:spTgt spid="13336"/>
                                        </p:tgtEl>
                                      </p:cBhvr>
                                    </p:animEffect>
                                    <p:set>
                                      <p:cBhvr>
                                        <p:cTn id="133" dur="1" fill="hold">
                                          <p:stCondLst>
                                            <p:cond delay="499"/>
                                          </p:stCondLst>
                                        </p:cTn>
                                        <p:tgtEl>
                                          <p:spTgt spid="13336"/>
                                        </p:tgtEl>
                                        <p:attrNameLst>
                                          <p:attrName>style.visibility</p:attrName>
                                        </p:attrNameLst>
                                      </p:cBhvr>
                                      <p:to>
                                        <p:strVal val="hidden"/>
                                      </p:to>
                                    </p:set>
                                  </p:childTnLst>
                                </p:cTn>
                              </p:par>
                              <p:par>
                                <p:cTn id="134" presetID="4" presetClass="exit" presetSubtype="16" fill="hold" grpId="1" nodeType="withEffect">
                                  <p:stCondLst>
                                    <p:cond delay="0"/>
                                  </p:stCondLst>
                                  <p:childTnLst>
                                    <p:animEffect transition="out" filter="box(in)">
                                      <p:cBhvr>
                                        <p:cTn id="135" dur="500"/>
                                        <p:tgtEl>
                                          <p:spTgt spid="13337"/>
                                        </p:tgtEl>
                                      </p:cBhvr>
                                    </p:animEffect>
                                    <p:set>
                                      <p:cBhvr>
                                        <p:cTn id="136" dur="1" fill="hold">
                                          <p:stCondLst>
                                            <p:cond delay="499"/>
                                          </p:stCondLst>
                                        </p:cTn>
                                        <p:tgtEl>
                                          <p:spTgt spid="13337"/>
                                        </p:tgtEl>
                                        <p:attrNameLst>
                                          <p:attrName>style.visibility</p:attrName>
                                        </p:attrNameLst>
                                      </p:cBhvr>
                                      <p:to>
                                        <p:strVal val="hidden"/>
                                      </p:to>
                                    </p:set>
                                  </p:childTnLst>
                                </p:cTn>
                              </p:par>
                              <p:par>
                                <p:cTn id="137" presetID="4" presetClass="exit" presetSubtype="16" fill="hold" grpId="1" nodeType="withEffect">
                                  <p:stCondLst>
                                    <p:cond delay="0"/>
                                  </p:stCondLst>
                                  <p:childTnLst>
                                    <p:animEffect transition="out" filter="box(in)">
                                      <p:cBhvr>
                                        <p:cTn id="138" dur="500"/>
                                        <p:tgtEl>
                                          <p:spTgt spid="13338"/>
                                        </p:tgtEl>
                                      </p:cBhvr>
                                    </p:animEffect>
                                    <p:set>
                                      <p:cBhvr>
                                        <p:cTn id="139" dur="1" fill="hold">
                                          <p:stCondLst>
                                            <p:cond delay="499"/>
                                          </p:stCondLst>
                                        </p:cTn>
                                        <p:tgtEl>
                                          <p:spTgt spid="13338"/>
                                        </p:tgtEl>
                                        <p:attrNameLst>
                                          <p:attrName>style.visibility</p:attrName>
                                        </p:attrNameLst>
                                      </p:cBhvr>
                                      <p:to>
                                        <p:strVal val="hidden"/>
                                      </p:to>
                                    </p:set>
                                  </p:childTnLst>
                                </p:cTn>
                              </p:par>
                              <p:par>
                                <p:cTn id="140" presetID="4" presetClass="entr" presetSubtype="16" fill="hold" grpId="0" nodeType="withEffect">
                                  <p:stCondLst>
                                    <p:cond delay="0"/>
                                  </p:stCondLst>
                                  <p:childTnLst>
                                    <p:set>
                                      <p:cBhvr>
                                        <p:cTn id="141" dur="1" fill="hold">
                                          <p:stCondLst>
                                            <p:cond delay="0"/>
                                          </p:stCondLst>
                                        </p:cTn>
                                        <p:tgtEl>
                                          <p:spTgt spid="13349"/>
                                        </p:tgtEl>
                                        <p:attrNameLst>
                                          <p:attrName>style.visibility</p:attrName>
                                        </p:attrNameLst>
                                      </p:cBhvr>
                                      <p:to>
                                        <p:strVal val="visible"/>
                                      </p:to>
                                    </p:set>
                                    <p:animEffect transition="in" filter="box(in)">
                                      <p:cBhvr>
                                        <p:cTn id="142" dur="500"/>
                                        <p:tgtEl>
                                          <p:spTgt spid="13349"/>
                                        </p:tgtEl>
                                      </p:cBhvr>
                                    </p:animEffect>
                                  </p:childTnLst>
                                </p:cTn>
                              </p:par>
                            </p:childTnLst>
                          </p:cTn>
                        </p:par>
                      </p:childTnLst>
                    </p:cTn>
                  </p:par>
                  <p:par>
                    <p:cTn id="143" fill="hold">
                      <p:stCondLst>
                        <p:cond delay="indefinite"/>
                      </p:stCondLst>
                      <p:childTnLst>
                        <p:par>
                          <p:cTn id="144" fill="hold">
                            <p:stCondLst>
                              <p:cond delay="0"/>
                            </p:stCondLst>
                            <p:childTnLst>
                              <p:par>
                                <p:cTn id="145" presetID="4" presetClass="exit" presetSubtype="16" fill="hold" grpId="1" nodeType="clickEffect">
                                  <p:stCondLst>
                                    <p:cond delay="0"/>
                                  </p:stCondLst>
                                  <p:childTnLst>
                                    <p:animEffect transition="out" filter="box(in)">
                                      <p:cBhvr>
                                        <p:cTn id="146" dur="500"/>
                                        <p:tgtEl>
                                          <p:spTgt spid="13349"/>
                                        </p:tgtEl>
                                      </p:cBhvr>
                                    </p:animEffect>
                                    <p:set>
                                      <p:cBhvr>
                                        <p:cTn id="147" dur="1" fill="hold">
                                          <p:stCondLst>
                                            <p:cond delay="499"/>
                                          </p:stCondLst>
                                        </p:cTn>
                                        <p:tgtEl>
                                          <p:spTgt spid="13349"/>
                                        </p:tgtEl>
                                        <p:attrNameLst>
                                          <p:attrName>style.visibility</p:attrName>
                                        </p:attrNameLst>
                                      </p:cBhvr>
                                      <p:to>
                                        <p:strVal val="hidden"/>
                                      </p:to>
                                    </p:set>
                                  </p:childTnLst>
                                </p:cTn>
                              </p:par>
                              <p:par>
                                <p:cTn id="148" presetID="4" presetClass="entr" presetSubtype="16" fill="hold" grpId="2" nodeType="withEffect">
                                  <p:stCondLst>
                                    <p:cond delay="0"/>
                                  </p:stCondLst>
                                  <p:childTnLst>
                                    <p:set>
                                      <p:cBhvr>
                                        <p:cTn id="149" dur="1" fill="hold">
                                          <p:stCondLst>
                                            <p:cond delay="0"/>
                                          </p:stCondLst>
                                        </p:cTn>
                                        <p:tgtEl>
                                          <p:spTgt spid="13339"/>
                                        </p:tgtEl>
                                        <p:attrNameLst>
                                          <p:attrName>style.visibility</p:attrName>
                                        </p:attrNameLst>
                                      </p:cBhvr>
                                      <p:to>
                                        <p:strVal val="visible"/>
                                      </p:to>
                                    </p:set>
                                    <p:animEffect transition="in" filter="box(in)">
                                      <p:cBhvr>
                                        <p:cTn id="150" dur="500"/>
                                        <p:tgtEl>
                                          <p:spTgt spid="13339"/>
                                        </p:tgtEl>
                                      </p:cBhvr>
                                    </p:animEffect>
                                  </p:childTnLst>
                                </p:cTn>
                              </p:par>
                              <p:par>
                                <p:cTn id="151" presetID="4" presetClass="entr" presetSubtype="16" fill="hold" grpId="2" nodeType="withEffect">
                                  <p:stCondLst>
                                    <p:cond delay="0"/>
                                  </p:stCondLst>
                                  <p:childTnLst>
                                    <p:set>
                                      <p:cBhvr>
                                        <p:cTn id="152" dur="1" fill="hold">
                                          <p:stCondLst>
                                            <p:cond delay="0"/>
                                          </p:stCondLst>
                                        </p:cTn>
                                        <p:tgtEl>
                                          <p:spTgt spid="13340"/>
                                        </p:tgtEl>
                                        <p:attrNameLst>
                                          <p:attrName>style.visibility</p:attrName>
                                        </p:attrNameLst>
                                      </p:cBhvr>
                                      <p:to>
                                        <p:strVal val="visible"/>
                                      </p:to>
                                    </p:set>
                                    <p:animEffect transition="in" filter="box(in)">
                                      <p:cBhvr>
                                        <p:cTn id="153" dur="500"/>
                                        <p:tgtEl>
                                          <p:spTgt spid="13340"/>
                                        </p:tgtEl>
                                      </p:cBhvr>
                                    </p:animEffect>
                                  </p:childTnLst>
                                </p:cTn>
                              </p:par>
                              <p:par>
                                <p:cTn id="154" presetID="4" presetClass="entr" presetSubtype="16" fill="hold" grpId="2" nodeType="withEffect">
                                  <p:stCondLst>
                                    <p:cond delay="0"/>
                                  </p:stCondLst>
                                  <p:childTnLst>
                                    <p:set>
                                      <p:cBhvr>
                                        <p:cTn id="155" dur="1" fill="hold">
                                          <p:stCondLst>
                                            <p:cond delay="0"/>
                                          </p:stCondLst>
                                        </p:cTn>
                                        <p:tgtEl>
                                          <p:spTgt spid="13314"/>
                                        </p:tgtEl>
                                        <p:attrNameLst>
                                          <p:attrName>style.visibility</p:attrName>
                                        </p:attrNameLst>
                                      </p:cBhvr>
                                      <p:to>
                                        <p:strVal val="visible"/>
                                      </p:to>
                                    </p:set>
                                    <p:animEffect transition="in" filter="box(in)">
                                      <p:cBhvr>
                                        <p:cTn id="156" dur="500"/>
                                        <p:tgtEl>
                                          <p:spTgt spid="13314"/>
                                        </p:tgtEl>
                                      </p:cBhvr>
                                    </p:animEffect>
                                  </p:childTnLst>
                                </p:cTn>
                              </p:par>
                              <p:par>
                                <p:cTn id="157" presetID="4" presetClass="entr" presetSubtype="16" fill="hold" grpId="2" nodeType="withEffect">
                                  <p:stCondLst>
                                    <p:cond delay="0"/>
                                  </p:stCondLst>
                                  <p:childTnLst>
                                    <p:set>
                                      <p:cBhvr>
                                        <p:cTn id="158" dur="1" fill="hold">
                                          <p:stCondLst>
                                            <p:cond delay="0"/>
                                          </p:stCondLst>
                                        </p:cTn>
                                        <p:tgtEl>
                                          <p:spTgt spid="13316"/>
                                        </p:tgtEl>
                                        <p:attrNameLst>
                                          <p:attrName>style.visibility</p:attrName>
                                        </p:attrNameLst>
                                      </p:cBhvr>
                                      <p:to>
                                        <p:strVal val="visible"/>
                                      </p:to>
                                    </p:set>
                                    <p:animEffect transition="in" filter="box(in)">
                                      <p:cBhvr>
                                        <p:cTn id="159" dur="500"/>
                                        <p:tgtEl>
                                          <p:spTgt spid="13316"/>
                                        </p:tgtEl>
                                      </p:cBhvr>
                                    </p:animEffect>
                                  </p:childTnLst>
                                </p:cTn>
                              </p:par>
                              <p:par>
                                <p:cTn id="160" presetID="4" presetClass="entr" presetSubtype="16" fill="hold" grpId="2" nodeType="withEffect">
                                  <p:stCondLst>
                                    <p:cond delay="0"/>
                                  </p:stCondLst>
                                  <p:childTnLst>
                                    <p:set>
                                      <p:cBhvr>
                                        <p:cTn id="161" dur="1" fill="hold">
                                          <p:stCondLst>
                                            <p:cond delay="0"/>
                                          </p:stCondLst>
                                        </p:cTn>
                                        <p:tgtEl>
                                          <p:spTgt spid="13318"/>
                                        </p:tgtEl>
                                        <p:attrNameLst>
                                          <p:attrName>style.visibility</p:attrName>
                                        </p:attrNameLst>
                                      </p:cBhvr>
                                      <p:to>
                                        <p:strVal val="visible"/>
                                      </p:to>
                                    </p:set>
                                    <p:animEffect transition="in" filter="box(in)">
                                      <p:cBhvr>
                                        <p:cTn id="162" dur="500"/>
                                        <p:tgtEl>
                                          <p:spTgt spid="13318"/>
                                        </p:tgtEl>
                                      </p:cBhvr>
                                    </p:animEffect>
                                  </p:childTnLst>
                                </p:cTn>
                              </p:par>
                              <p:par>
                                <p:cTn id="163" presetID="4" presetClass="entr" presetSubtype="16" fill="hold" grpId="2" nodeType="withEffect">
                                  <p:stCondLst>
                                    <p:cond delay="0"/>
                                  </p:stCondLst>
                                  <p:childTnLst>
                                    <p:set>
                                      <p:cBhvr>
                                        <p:cTn id="164" dur="1" fill="hold">
                                          <p:stCondLst>
                                            <p:cond delay="0"/>
                                          </p:stCondLst>
                                        </p:cTn>
                                        <p:tgtEl>
                                          <p:spTgt spid="13336"/>
                                        </p:tgtEl>
                                        <p:attrNameLst>
                                          <p:attrName>style.visibility</p:attrName>
                                        </p:attrNameLst>
                                      </p:cBhvr>
                                      <p:to>
                                        <p:strVal val="visible"/>
                                      </p:to>
                                    </p:set>
                                    <p:animEffect transition="in" filter="box(in)">
                                      <p:cBhvr>
                                        <p:cTn id="165" dur="500"/>
                                        <p:tgtEl>
                                          <p:spTgt spid="13336"/>
                                        </p:tgtEl>
                                      </p:cBhvr>
                                    </p:animEffect>
                                  </p:childTnLst>
                                </p:cTn>
                              </p:par>
                              <p:par>
                                <p:cTn id="166" presetID="4" presetClass="entr" presetSubtype="16" fill="hold" grpId="2" nodeType="withEffect">
                                  <p:stCondLst>
                                    <p:cond delay="0"/>
                                  </p:stCondLst>
                                  <p:childTnLst>
                                    <p:set>
                                      <p:cBhvr>
                                        <p:cTn id="167" dur="1" fill="hold">
                                          <p:stCondLst>
                                            <p:cond delay="0"/>
                                          </p:stCondLst>
                                        </p:cTn>
                                        <p:tgtEl>
                                          <p:spTgt spid="13337"/>
                                        </p:tgtEl>
                                        <p:attrNameLst>
                                          <p:attrName>style.visibility</p:attrName>
                                        </p:attrNameLst>
                                      </p:cBhvr>
                                      <p:to>
                                        <p:strVal val="visible"/>
                                      </p:to>
                                    </p:set>
                                    <p:animEffect transition="in" filter="box(in)">
                                      <p:cBhvr>
                                        <p:cTn id="168" dur="500"/>
                                        <p:tgtEl>
                                          <p:spTgt spid="13337"/>
                                        </p:tgtEl>
                                      </p:cBhvr>
                                    </p:animEffect>
                                  </p:childTnLst>
                                </p:cTn>
                              </p:par>
                              <p:par>
                                <p:cTn id="169" presetID="4" presetClass="entr" presetSubtype="16" fill="hold" grpId="2" nodeType="withEffect">
                                  <p:stCondLst>
                                    <p:cond delay="0"/>
                                  </p:stCondLst>
                                  <p:childTnLst>
                                    <p:set>
                                      <p:cBhvr>
                                        <p:cTn id="170" dur="1" fill="hold">
                                          <p:stCondLst>
                                            <p:cond delay="0"/>
                                          </p:stCondLst>
                                        </p:cTn>
                                        <p:tgtEl>
                                          <p:spTgt spid="13338"/>
                                        </p:tgtEl>
                                        <p:attrNameLst>
                                          <p:attrName>style.visibility</p:attrName>
                                        </p:attrNameLst>
                                      </p:cBhvr>
                                      <p:to>
                                        <p:strVal val="visible"/>
                                      </p:to>
                                    </p:set>
                                    <p:animEffect transition="in" filter="box(in)">
                                      <p:cBhvr>
                                        <p:cTn id="171" dur="500"/>
                                        <p:tgtEl>
                                          <p:spTgt spid="13338"/>
                                        </p:tgtEl>
                                      </p:cBhvr>
                                    </p:animEffect>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13344"/>
                                        </p:tgtEl>
                                        <p:attrNameLst>
                                          <p:attrName>style.visibility</p:attrName>
                                        </p:attrNameLst>
                                      </p:cBhvr>
                                      <p:to>
                                        <p:strVal val="visible"/>
                                      </p:to>
                                    </p:set>
                                    <p:anim calcmode="lin" valueType="num">
                                      <p:cBhvr additive="base">
                                        <p:cTn id="176" dur="500" fill="hold"/>
                                        <p:tgtEl>
                                          <p:spTgt spid="13344"/>
                                        </p:tgtEl>
                                        <p:attrNameLst>
                                          <p:attrName>ppt_x</p:attrName>
                                        </p:attrNameLst>
                                      </p:cBhvr>
                                      <p:tavLst>
                                        <p:tav tm="0">
                                          <p:val>
                                            <p:strVal val="#ppt_x"/>
                                          </p:val>
                                        </p:tav>
                                        <p:tav tm="100000">
                                          <p:val>
                                            <p:strVal val="#ppt_x"/>
                                          </p:val>
                                        </p:tav>
                                      </p:tavLst>
                                    </p:anim>
                                    <p:anim calcmode="lin" valueType="num">
                                      <p:cBhvr additive="base">
                                        <p:cTn id="177" dur="500" fill="hold"/>
                                        <p:tgtEl>
                                          <p:spTgt spid="13344"/>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 presetClass="entr" presetSubtype="16" fill="hold" nodeType="clickEffect">
                                  <p:stCondLst>
                                    <p:cond delay="0"/>
                                  </p:stCondLst>
                                  <p:childTnLst>
                                    <p:set>
                                      <p:cBhvr>
                                        <p:cTn id="181" dur="1" fill="hold">
                                          <p:stCondLst>
                                            <p:cond delay="0"/>
                                          </p:stCondLst>
                                        </p:cTn>
                                        <p:tgtEl>
                                          <p:spTgt spid="13345"/>
                                        </p:tgtEl>
                                        <p:attrNameLst>
                                          <p:attrName>style.visibility</p:attrName>
                                        </p:attrNameLst>
                                      </p:cBhvr>
                                      <p:to>
                                        <p:strVal val="visible"/>
                                      </p:to>
                                    </p:set>
                                    <p:animEffect transition="in" filter="box(in)">
                                      <p:cBhvr>
                                        <p:cTn id="182" dur="500"/>
                                        <p:tgtEl>
                                          <p:spTgt spid="13345"/>
                                        </p:tgtEl>
                                      </p:cBhvr>
                                    </p:animEffect>
                                  </p:childTnLst>
                                </p:cTn>
                              </p:par>
                            </p:childTnLst>
                          </p:cTn>
                        </p:par>
                      </p:childTnLst>
                    </p:cTn>
                  </p:par>
                  <p:par>
                    <p:cTn id="183" fill="hold">
                      <p:stCondLst>
                        <p:cond delay="indefinite"/>
                      </p:stCondLst>
                      <p:childTnLst>
                        <p:par>
                          <p:cTn id="184" fill="hold">
                            <p:stCondLst>
                              <p:cond delay="0"/>
                            </p:stCondLst>
                            <p:childTnLst>
                              <p:par>
                                <p:cTn id="185" presetID="49" presetClass="entr" presetSubtype="0" decel="100000" fill="hold" nodeType="clickEffect">
                                  <p:stCondLst>
                                    <p:cond delay="0"/>
                                  </p:stCondLst>
                                  <p:childTnLst>
                                    <p:set>
                                      <p:cBhvr>
                                        <p:cTn id="186" dur="1" fill="hold">
                                          <p:stCondLst>
                                            <p:cond delay="0"/>
                                          </p:stCondLst>
                                        </p:cTn>
                                        <p:tgtEl>
                                          <p:spTgt spid="13346"/>
                                        </p:tgtEl>
                                        <p:attrNameLst>
                                          <p:attrName>style.visibility</p:attrName>
                                        </p:attrNameLst>
                                      </p:cBhvr>
                                      <p:to>
                                        <p:strVal val="visible"/>
                                      </p:to>
                                    </p:set>
                                    <p:anim calcmode="lin" valueType="num">
                                      <p:cBhvr>
                                        <p:cTn id="187" dur="500" fill="hold"/>
                                        <p:tgtEl>
                                          <p:spTgt spid="13346"/>
                                        </p:tgtEl>
                                        <p:attrNameLst>
                                          <p:attrName>ppt_w</p:attrName>
                                        </p:attrNameLst>
                                      </p:cBhvr>
                                      <p:tavLst>
                                        <p:tav tm="0">
                                          <p:val>
                                            <p:fltVal val="0.000000"/>
                                          </p:val>
                                        </p:tav>
                                        <p:tav tm="100000">
                                          <p:val>
                                            <p:strVal val="#ppt_w"/>
                                          </p:val>
                                        </p:tav>
                                      </p:tavLst>
                                    </p:anim>
                                    <p:anim calcmode="lin" valueType="num">
                                      <p:cBhvr>
                                        <p:cTn id="188" dur="500" fill="hold"/>
                                        <p:tgtEl>
                                          <p:spTgt spid="13346"/>
                                        </p:tgtEl>
                                        <p:attrNameLst>
                                          <p:attrName>ppt_h</p:attrName>
                                        </p:attrNameLst>
                                      </p:cBhvr>
                                      <p:tavLst>
                                        <p:tav tm="0">
                                          <p:val>
                                            <p:fltVal val="0.000000"/>
                                          </p:val>
                                        </p:tav>
                                        <p:tav tm="100000">
                                          <p:val>
                                            <p:strVal val="#ppt_h"/>
                                          </p:val>
                                        </p:tav>
                                      </p:tavLst>
                                    </p:anim>
                                    <p:anim calcmode="lin" valueType="num">
                                      <p:cBhvr>
                                        <p:cTn id="189" dur="500" fill="hold"/>
                                        <p:tgtEl>
                                          <p:spTgt spid="13346"/>
                                        </p:tgtEl>
                                        <p:attrNameLst>
                                          <p:attrName>style.rotation</p:attrName>
                                        </p:attrNameLst>
                                      </p:cBhvr>
                                      <p:tavLst>
                                        <p:tav tm="0">
                                          <p:val>
                                            <p:fltVal val="360.000000"/>
                                          </p:val>
                                        </p:tav>
                                        <p:tav tm="100000">
                                          <p:val>
                                            <p:fltVal val="0.000000"/>
                                          </p:val>
                                        </p:tav>
                                      </p:tavLst>
                                    </p:anim>
                                    <p:animEffect transition="in" filter="fade">
                                      <p:cBhvr>
                                        <p:cTn id="190" dur="500"/>
                                        <p:tgtEl>
                                          <p:spTgt spid="13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animBg="1"/>
      <p:bldP spid="13314" grpId="1" bldLvl="0" animBg="1"/>
      <p:bldP spid="13314" grpId="2" bldLvl="0" animBg="1"/>
      <p:bldP spid="13316" grpId="0" bldLvl="0" animBg="1"/>
      <p:bldP spid="13316" grpId="1" bldLvl="0" animBg="1"/>
      <p:bldP spid="13316" grpId="2" bldLvl="0" animBg="1"/>
      <p:bldP spid="13317" grpId="0"/>
      <p:bldP spid="13318" grpId="0" bldLvl="0" animBg="1"/>
      <p:bldP spid="13318" grpId="1" bldLvl="0" animBg="1"/>
      <p:bldP spid="13318" grpId="2" bldLvl="0" animBg="1"/>
      <p:bldP spid="13336" grpId="0" bldLvl="0" animBg="1"/>
      <p:bldP spid="13336" grpId="1" bldLvl="0" animBg="1"/>
      <p:bldP spid="13336" grpId="2" bldLvl="0" animBg="1"/>
      <p:bldP spid="13337" grpId="0" bldLvl="0" animBg="1"/>
      <p:bldP spid="13337" grpId="1" bldLvl="0" animBg="1"/>
      <p:bldP spid="13337" grpId="2" bldLvl="0" animBg="1"/>
      <p:bldP spid="13338" grpId="0" bldLvl="0" animBg="1"/>
      <p:bldP spid="13338" grpId="1" bldLvl="0" animBg="1"/>
      <p:bldP spid="13338" grpId="2" bldLvl="0" animBg="1"/>
      <p:bldP spid="13339" grpId="0" bldLvl="0" animBg="1"/>
      <p:bldP spid="13339" grpId="1" bldLvl="0" animBg="1"/>
      <p:bldP spid="13339" grpId="2" bldLvl="0" animBg="1"/>
      <p:bldP spid="13340" grpId="0" bldLvl="0" animBg="1"/>
      <p:bldP spid="13340" grpId="1" bldLvl="0" animBg="1"/>
      <p:bldP spid="13340" grpId="2" bldLvl="0" animBg="1"/>
      <p:bldP spid="13349" grpId="0"/>
      <p:bldP spid="1334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71" name="Rectangles 11270"/>
          <p:cNvSpPr/>
          <p:nvPr/>
        </p:nvSpPr>
        <p:spPr>
          <a:xfrm>
            <a:off x="302895" y="191770"/>
            <a:ext cx="11405235" cy="1076325"/>
          </a:xfrm>
          <a:prstGeom prst="rect">
            <a:avLst/>
          </a:prstGeom>
          <a:noFill/>
          <a:ln w="9525">
            <a:noFill/>
          </a:ln>
        </p:spPr>
        <p:txBody>
          <a:bodyPr wrap="square">
            <a:spAutoFit/>
          </a:bodyPr>
          <a:p>
            <a:r>
              <a:rPr lang="en-US" altLang="x-none" sz="3200" b="1">
                <a:solidFill>
                  <a:srgbClr val="0070C0"/>
                </a:solidFill>
              </a:rPr>
              <a:t>2. Ghép tiếng bảo ( có nghĩa “giữ, chịu trách nhiệm”) với mỗi tiếng sau để tạo thành từ phức và tìm hiểu nghĩa của mỗi từ đó.</a:t>
            </a:r>
            <a:endParaRPr lang="en-US" altLang="x-none" sz="3200" b="1" dirty="0">
              <a:solidFill>
                <a:srgbClr val="0070C0"/>
              </a:solidFill>
            </a:endParaRPr>
          </a:p>
        </p:txBody>
      </p:sp>
      <p:sp>
        <p:nvSpPr>
          <p:cNvPr id="4" name="Text Box 3"/>
          <p:cNvSpPr txBox="1"/>
          <p:nvPr/>
        </p:nvSpPr>
        <p:spPr>
          <a:xfrm>
            <a:off x="332105" y="1326515"/>
            <a:ext cx="10932795" cy="5077460"/>
          </a:xfrm>
          <a:prstGeom prst="rect">
            <a:avLst/>
          </a:prstGeom>
          <a:noFill/>
        </p:spPr>
        <p:txBody>
          <a:bodyPr wrap="square" rtlCol="0" anchor="t">
            <a:spAutoFit/>
          </a:bodyPr>
          <a:p>
            <a:pPr>
              <a:lnSpc>
                <a:spcPct val="150000"/>
              </a:lnSpc>
            </a:pPr>
            <a:r>
              <a:rPr lang="en-US" sz="2400" b="1"/>
              <a:t>- Bảo đảm (đảm bảo)</a:t>
            </a:r>
            <a:r>
              <a:rPr lang="en-US" sz="2400"/>
              <a:t>: làm cho chắc chắn, thực hiện được, giữ gìn được.</a:t>
            </a:r>
            <a:endParaRPr lang="en-US" sz="2400"/>
          </a:p>
          <a:p>
            <a:pPr>
              <a:lnSpc>
                <a:spcPct val="150000"/>
              </a:lnSpc>
            </a:pPr>
            <a:r>
              <a:rPr lang="en-US" sz="2400" b="1"/>
              <a:t>- Bảo hiểm:</a:t>
            </a:r>
            <a:r>
              <a:rPr lang="en-US" sz="2400"/>
              <a:t> giữ gìn đề phòng tai nạn; trả khoản tiền thỏa thuận khi có nạn xảy đến với người đóng bảo hiểm.</a:t>
            </a:r>
            <a:endParaRPr lang="en-US" sz="2400"/>
          </a:p>
          <a:p>
            <a:pPr>
              <a:lnSpc>
                <a:spcPct val="150000"/>
              </a:lnSpc>
            </a:pPr>
            <a:r>
              <a:rPr lang="en-US" sz="2400" b="1"/>
              <a:t>- Bảo quản:</a:t>
            </a:r>
            <a:r>
              <a:rPr lang="en-US" sz="2400"/>
              <a:t> giữ gìn cho khỏi hư hỏng hoặc hao hụt.</a:t>
            </a:r>
            <a:endParaRPr lang="en-US" sz="2400"/>
          </a:p>
          <a:p>
            <a:pPr>
              <a:lnSpc>
                <a:spcPct val="150000"/>
              </a:lnSpc>
            </a:pPr>
            <a:r>
              <a:rPr lang="en-US" sz="2400" b="1"/>
              <a:t>- Bảo tàng:</a:t>
            </a:r>
            <a:r>
              <a:rPr lang="en-US" sz="2400"/>
              <a:t> cất giữ những tài liệu, hiện vật có ý nghĩa lịch sử.</a:t>
            </a:r>
            <a:endParaRPr lang="en-US" sz="2400"/>
          </a:p>
          <a:p>
            <a:pPr>
              <a:lnSpc>
                <a:spcPct val="150000"/>
              </a:lnSpc>
            </a:pPr>
            <a:r>
              <a:rPr lang="en-US" sz="2400" b="1"/>
              <a:t>- Bảo toàn: </a:t>
            </a:r>
            <a:r>
              <a:rPr lang="en-US" sz="2400"/>
              <a:t>giữ cho nguyên vẹn, không để suy chuyển, mất mát.</a:t>
            </a:r>
            <a:endParaRPr lang="en-US" sz="2400"/>
          </a:p>
          <a:p>
            <a:pPr>
              <a:lnSpc>
                <a:spcPct val="150000"/>
              </a:lnSpc>
            </a:pPr>
            <a:r>
              <a:rPr lang="en-US" sz="2400" b="1"/>
              <a:t>- Bảo tồn: </a:t>
            </a:r>
            <a:r>
              <a:rPr lang="en-US" sz="2400"/>
              <a:t>giữ lại, không để mất đi.</a:t>
            </a:r>
            <a:endParaRPr lang="en-US" sz="2400"/>
          </a:p>
          <a:p>
            <a:pPr>
              <a:lnSpc>
                <a:spcPct val="150000"/>
              </a:lnSpc>
            </a:pPr>
            <a:r>
              <a:rPr lang="en-US" sz="2400" b="1"/>
              <a:t>- Bảo trợ: </a:t>
            </a:r>
            <a:r>
              <a:rPr lang="en-US" sz="2400"/>
              <a:t>đỡ đầu và giúp đỡ.</a:t>
            </a:r>
            <a:endParaRPr lang="en-US" sz="2400"/>
          </a:p>
          <a:p>
            <a:pPr>
              <a:lnSpc>
                <a:spcPct val="150000"/>
              </a:lnSpc>
            </a:pPr>
            <a:r>
              <a:rPr lang="en-US" sz="2400" b="1"/>
              <a:t>- Bảo vệ:</a:t>
            </a:r>
            <a:r>
              <a:rPr lang="en-US" sz="2400"/>
              <a:t> chống lại mọi xâm phạm, để giữ cho nguyên vẹn.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ox(in)">
                                      <p:cBhvr>
                                        <p:cTn id="7" dur="500"/>
                                        <p:tgtEl>
                                          <p:spTgt spid="112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8351838" y="4391025"/>
            <a:ext cx="841375" cy="841375"/>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6" name="椭圆 5"/>
          <p:cNvSpPr/>
          <p:nvPr/>
        </p:nvSpPr>
        <p:spPr>
          <a:xfrm>
            <a:off x="8923338" y="4132263"/>
            <a:ext cx="517525" cy="517525"/>
          </a:xfrm>
          <a:prstGeom prst="ellipse">
            <a:avLst/>
          </a:prstGeom>
          <a:solidFill>
            <a:srgbClr val="FFBF5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7" name="椭圆 6"/>
          <p:cNvSpPr/>
          <p:nvPr/>
        </p:nvSpPr>
        <p:spPr>
          <a:xfrm>
            <a:off x="8178800" y="3921125"/>
            <a:ext cx="346075" cy="346075"/>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2" name="椭圆 11"/>
          <p:cNvSpPr/>
          <p:nvPr/>
        </p:nvSpPr>
        <p:spPr>
          <a:xfrm>
            <a:off x="4205288" y="1533525"/>
            <a:ext cx="3748088" cy="3748088"/>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5" name="椭圆 4"/>
          <p:cNvSpPr/>
          <p:nvPr/>
        </p:nvSpPr>
        <p:spPr>
          <a:xfrm>
            <a:off x="7480300" y="4310063"/>
            <a:ext cx="601663" cy="603250"/>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3" name="椭圆 12"/>
          <p:cNvSpPr/>
          <p:nvPr/>
        </p:nvSpPr>
        <p:spPr>
          <a:xfrm>
            <a:off x="3606800" y="1685925"/>
            <a:ext cx="528638" cy="528638"/>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4" name="椭圆 13"/>
          <p:cNvSpPr/>
          <p:nvPr/>
        </p:nvSpPr>
        <p:spPr>
          <a:xfrm>
            <a:off x="3871913" y="2357438"/>
            <a:ext cx="247650" cy="249238"/>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5" name="椭圆 14"/>
          <p:cNvSpPr/>
          <p:nvPr/>
        </p:nvSpPr>
        <p:spPr>
          <a:xfrm>
            <a:off x="3381375" y="2170113"/>
            <a:ext cx="187325" cy="187325"/>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endParaRPr>
          </a:p>
        </p:txBody>
      </p:sp>
      <p:sp>
        <p:nvSpPr>
          <p:cNvPr id="14345" name="文本框 15"/>
          <p:cNvSpPr txBox="1"/>
          <p:nvPr/>
        </p:nvSpPr>
        <p:spPr>
          <a:xfrm>
            <a:off x="4813300" y="2357438"/>
            <a:ext cx="2503488" cy="2308225"/>
          </a:xfrm>
          <a:prstGeom prst="rect">
            <a:avLst/>
          </a:prstGeom>
          <a:noFill/>
          <a:ln w="9525">
            <a:noFill/>
          </a:ln>
        </p:spPr>
        <p:txBody>
          <a:bodyPr anchor="t">
            <a:spAutoFit/>
          </a:bodyPr>
          <a:p>
            <a:pPr algn="ctr"/>
            <a:r>
              <a:rPr lang="en-US" altLang="zh-CN" sz="7200" dirty="0">
                <a:solidFill>
                  <a:schemeClr val="bg1"/>
                </a:solidFill>
                <a:ea typeface="SimSun" panose="02010600030101010101" pitchFamily="2" charset="-122"/>
                <a:cs typeface="Calibri" panose="020F0502020204030204" pitchFamily="34" charset="0"/>
              </a:rPr>
              <a:t>PART</a:t>
            </a:r>
            <a:endParaRPr lang="en-US" altLang="zh-CN" sz="7200" dirty="0">
              <a:solidFill>
                <a:schemeClr val="bg1"/>
              </a:solidFill>
              <a:ea typeface="SimSun" panose="02010600030101010101" pitchFamily="2" charset="-122"/>
              <a:cs typeface="Calibri" panose="020F0502020204030204" pitchFamily="34" charset="0"/>
            </a:endParaRPr>
          </a:p>
          <a:p>
            <a:pPr algn="ctr"/>
            <a:r>
              <a:rPr lang="en-US" altLang="zh-CN" sz="7200" dirty="0">
                <a:solidFill>
                  <a:schemeClr val="bg1"/>
                </a:solidFill>
                <a:ea typeface="SimSun" panose="02010600030101010101" pitchFamily="2" charset="-122"/>
                <a:cs typeface="Calibri" panose="020F0502020204030204" pitchFamily="34" charset="0"/>
              </a:rPr>
              <a:t>02</a:t>
            </a:r>
            <a:endParaRPr lang="zh-CN" altLang="en-US" sz="7200" dirty="0">
              <a:solidFill>
                <a:schemeClr val="bg1"/>
              </a:solidFill>
              <a:ea typeface="SimSun" panose="02010600030101010101" pitchFamily="2" charset="-122"/>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sp>
        <p:nvSpPr>
          <p:cNvPr id="31" name="Freeform 8"/>
          <p:cNvSpPr/>
          <p:nvPr/>
        </p:nvSpPr>
        <p:spPr bwMode="gray">
          <a:xfrm rot="328192">
            <a:off x="3830638" y="3611563"/>
            <a:ext cx="461963" cy="452438"/>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32" name="Freeform 3"/>
          <p:cNvSpPr/>
          <p:nvPr/>
        </p:nvSpPr>
        <p:spPr bwMode="gray">
          <a:xfrm rot="328192">
            <a:off x="3124200" y="2036763"/>
            <a:ext cx="1370013" cy="1508125"/>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33" name="矩形 32"/>
          <p:cNvSpPr/>
          <p:nvPr/>
        </p:nvSpPr>
        <p:spPr>
          <a:xfrm>
            <a:off x="3536950" y="4346575"/>
            <a:ext cx="1250950" cy="398463"/>
          </a:xfrm>
          <a:prstGeom prst="rect">
            <a:avLst/>
          </a:pr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34" name="Freeform 8"/>
          <p:cNvSpPr/>
          <p:nvPr/>
        </p:nvSpPr>
        <p:spPr bwMode="gray">
          <a:xfrm rot="1448142">
            <a:off x="5656263" y="4227513"/>
            <a:ext cx="769938" cy="752475"/>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35" name="Freeform 3"/>
          <p:cNvSpPr/>
          <p:nvPr/>
        </p:nvSpPr>
        <p:spPr bwMode="gray">
          <a:xfrm rot="1448142">
            <a:off x="5059363" y="1560513"/>
            <a:ext cx="2282825" cy="2513013"/>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36" name="矩形 35"/>
          <p:cNvSpPr/>
          <p:nvPr/>
        </p:nvSpPr>
        <p:spPr>
          <a:xfrm>
            <a:off x="5530850" y="5218113"/>
            <a:ext cx="1250950" cy="398463"/>
          </a:xfrm>
          <a:prstGeom prst="rect">
            <a:avLst/>
          </a:prstGeom>
          <a:solidFill>
            <a:srgbClr val="F0747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37" name="Freeform 8"/>
          <p:cNvSpPr/>
          <p:nvPr/>
        </p:nvSpPr>
        <p:spPr bwMode="gray">
          <a:xfrm rot="1960988">
            <a:off x="7864475" y="3522663"/>
            <a:ext cx="461963" cy="450850"/>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38" name="Freeform 3"/>
          <p:cNvSpPr/>
          <p:nvPr/>
        </p:nvSpPr>
        <p:spPr bwMode="gray">
          <a:xfrm rot="1960988">
            <a:off x="7664450" y="1946275"/>
            <a:ext cx="1370013" cy="1508125"/>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39" name="矩形 38"/>
          <p:cNvSpPr/>
          <p:nvPr/>
        </p:nvSpPr>
        <p:spPr>
          <a:xfrm>
            <a:off x="7489825" y="4303713"/>
            <a:ext cx="1250950" cy="400050"/>
          </a:xfrm>
          <a:prstGeom prst="rect">
            <a:avLst/>
          </a:pr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5371" name="TextBox 13"/>
          <p:cNvSpPr txBox="1"/>
          <p:nvPr/>
        </p:nvSpPr>
        <p:spPr>
          <a:xfrm>
            <a:off x="3733800" y="4406900"/>
            <a:ext cx="855663" cy="276225"/>
          </a:xfrm>
          <a:prstGeom prst="rect">
            <a:avLst/>
          </a:prstGeom>
          <a:noFill/>
          <a:ln w="9525">
            <a:noFill/>
          </a:ln>
        </p:spPr>
        <p:txBody>
          <a:bodyPr wrap="square" lIns="0" tIns="0" rIns="0" bIns="0" anchor="t">
            <a:spAutoFit/>
          </a:bodyPr>
          <a:p>
            <a:pPr algn="ctr" defTabSz="1216025">
              <a:spcBef>
                <a:spcPct val="20000"/>
              </a:spcBef>
            </a:pPr>
            <a:r>
              <a:rPr lang="en-US" altLang="zh-CN"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5372" name="TextBox 13"/>
          <p:cNvSpPr txBox="1"/>
          <p:nvPr/>
        </p:nvSpPr>
        <p:spPr>
          <a:xfrm>
            <a:off x="5729288" y="5278438"/>
            <a:ext cx="855662" cy="277812"/>
          </a:xfrm>
          <a:prstGeom prst="rect">
            <a:avLst/>
          </a:prstGeom>
          <a:noFill/>
          <a:ln w="9525">
            <a:noFill/>
          </a:ln>
        </p:spPr>
        <p:txBody>
          <a:bodyPr wrap="square" lIns="0" tIns="0" rIns="0" bIns="0" anchor="t">
            <a:spAutoFit/>
          </a:bodyPr>
          <a:p>
            <a:pPr algn="ctr" defTabSz="1216025">
              <a:spcBef>
                <a:spcPct val="20000"/>
              </a:spcBef>
            </a:pPr>
            <a:r>
              <a:rPr lang="en-US" altLang="zh-CN"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5373" name="TextBox 13"/>
          <p:cNvSpPr txBox="1"/>
          <p:nvPr/>
        </p:nvSpPr>
        <p:spPr>
          <a:xfrm>
            <a:off x="7688263" y="4365625"/>
            <a:ext cx="854075" cy="276225"/>
          </a:xfrm>
          <a:prstGeom prst="rect">
            <a:avLst/>
          </a:prstGeom>
          <a:noFill/>
          <a:ln w="9525">
            <a:noFill/>
          </a:ln>
        </p:spPr>
        <p:txBody>
          <a:bodyPr wrap="square" lIns="0" tIns="0" rIns="0" bIns="0" anchor="t">
            <a:spAutoFit/>
          </a:bodyPr>
          <a:p>
            <a:pPr algn="ctr" defTabSz="1216025">
              <a:spcBef>
                <a:spcPct val="20000"/>
              </a:spcBef>
            </a:pPr>
            <a:r>
              <a:rPr lang="en-US" altLang="zh-CN" b="1" dirty="0">
                <a:solidFill>
                  <a:srgbClr val="FFFFFF"/>
                </a:solidFill>
                <a:ea typeface="Microsoft YaHei" panose="020B0503020204020204" pitchFamily="34" charset="-122"/>
                <a:cs typeface="Calibri" panose="020F0502020204030204" pitchFamily="34" charset="0"/>
                <a:sym typeface="Arial" panose="020B0604020202020204" pitchFamily="34" charset="0"/>
              </a:rPr>
              <a:t>KEYS</a:t>
            </a:r>
            <a:endParaRPr lang="en-US" altLang="zh-CN" b="1" dirty="0">
              <a:solidFill>
                <a:srgbClr val="FFFFFF"/>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5"/>
          <p:cNvSpPr txBox="1"/>
          <p:nvPr/>
        </p:nvSpPr>
        <p:spPr>
          <a:xfrm>
            <a:off x="385763" y="295275"/>
            <a:ext cx="4252912" cy="461963"/>
          </a:xfrm>
          <a:prstGeom prst="rect">
            <a:avLst/>
          </a:prstGeom>
          <a:noFill/>
          <a:ln w="9525">
            <a:noFill/>
          </a:ln>
        </p:spPr>
        <p:txBody>
          <a:bodyPr anchor="t">
            <a:spAutoFit/>
          </a:bodyPr>
          <a:p>
            <a:r>
              <a:rPr lang="en-US" altLang="zh-CN" sz="2400" dirty="0">
                <a:solidFill>
                  <a:srgbClr val="404040"/>
                </a:solidFill>
                <a:ea typeface="SimSun" panose="02010600030101010101" pitchFamily="2" charset="-122"/>
                <a:cs typeface="Calibri" panose="020F0502020204030204" pitchFamily="34" charset="0"/>
              </a:rPr>
              <a:t>ADD YOUR TITLE HERE</a:t>
            </a:r>
            <a:endParaRPr lang="zh-CN" altLang="en-US" sz="2400" dirty="0">
              <a:solidFill>
                <a:srgbClr val="404040"/>
              </a:solidFill>
              <a:ea typeface="Calibri" panose="020F0502020204030204" pitchFamily="34" charset="0"/>
              <a:cs typeface="Calibri" panose="020F0502020204030204" pitchFamily="34" charset="0"/>
            </a:endParaRPr>
          </a:p>
        </p:txBody>
      </p:sp>
      <p:grpSp>
        <p:nvGrpSpPr>
          <p:cNvPr id="3" name="Group 61"/>
          <p:cNvGrpSpPr/>
          <p:nvPr/>
        </p:nvGrpSpPr>
        <p:grpSpPr>
          <a:xfrm>
            <a:off x="4587201" y="2377670"/>
            <a:ext cx="2940681" cy="4727849"/>
            <a:chOff x="3427254" y="1276349"/>
            <a:chExt cx="2209827" cy="3552826"/>
          </a:xfrm>
          <a:solidFill>
            <a:srgbClr val="C1C7D0"/>
          </a:solidFill>
        </p:grpSpPr>
        <p:sp>
          <p:nvSpPr>
            <p:cNvPr id="4" name="Rounded Rectangle 24@|1FFC:14277081|FBC:16777215|LFC:16777215|LBC:16777215"/>
            <p:cNvSpPr/>
            <p:nvPr/>
          </p:nvSpPr>
          <p:spPr>
            <a:xfrm flipH="1" flipV="1">
              <a:off x="4457580" y="3220865"/>
              <a:ext cx="180035" cy="1608310"/>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5" name="Rounded Rectangle 25@|1FFC:14277081|FBC:16777215|LFC:16777215|LBC:16777215"/>
            <p:cNvSpPr/>
            <p:nvPr/>
          </p:nvSpPr>
          <p:spPr>
            <a:xfrm rot="18522481" flipV="1">
              <a:off x="4188904" y="3666155"/>
              <a:ext cx="180035" cy="701899"/>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nvGrpSpPr>
            <p:cNvPr id="7" name="Group 30"/>
            <p:cNvGrpSpPr/>
            <p:nvPr/>
          </p:nvGrpSpPr>
          <p:grpSpPr>
            <a:xfrm>
              <a:off x="3917999" y="1690571"/>
              <a:ext cx="729110" cy="1573518"/>
              <a:chOff x="1984341" y="1319217"/>
              <a:chExt cx="771493" cy="1664986"/>
            </a:xfrm>
            <a:grpFill/>
          </p:grpSpPr>
          <p:sp>
            <p:nvSpPr>
              <p:cNvPr id="21" name="Rounded Rectangle 28@|1FFC:0|FBC:0|LFC:16777215|LBC:16777215"/>
              <p:cNvSpPr/>
              <p:nvPr/>
            </p:nvSpPr>
            <p:spPr>
              <a:xfrm flipH="1">
                <a:off x="2004899" y="1319217"/>
                <a:ext cx="190500" cy="1521643"/>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22" name="Rounded Rectangle 29@|1FFC:0|FBC:0|LFC:16777215|LBC:16777215"/>
              <p:cNvSpPr/>
              <p:nvPr/>
            </p:nvSpPr>
            <p:spPr>
              <a:xfrm rot="17703920" flipH="1">
                <a:off x="2279514" y="2507882"/>
                <a:ext cx="181148" cy="771493"/>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grpSp>
          <p:nvGrpSpPr>
            <p:cNvPr id="8" name="Group 37"/>
            <p:cNvGrpSpPr/>
            <p:nvPr/>
          </p:nvGrpSpPr>
          <p:grpSpPr>
            <a:xfrm flipH="1">
              <a:off x="4495154" y="2090739"/>
              <a:ext cx="729110" cy="1714009"/>
              <a:chOff x="1984342" y="1412436"/>
              <a:chExt cx="771493" cy="1813644"/>
            </a:xfrm>
            <a:grpFill/>
          </p:grpSpPr>
          <p:sp>
            <p:nvSpPr>
              <p:cNvPr id="19" name="Rounded Rectangle 38@|1FFC:0|FBC:0|LFC:16777215|LBC:16777215"/>
              <p:cNvSpPr/>
              <p:nvPr/>
            </p:nvSpPr>
            <p:spPr>
              <a:xfrm flipH="1" flipV="1">
                <a:off x="2004898" y="1412436"/>
                <a:ext cx="190500" cy="1670303"/>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20" name="Rounded Rectangle 39@|1FFC:0|FBC:0|LFC:16777215|LBC:16777215"/>
              <p:cNvSpPr/>
              <p:nvPr/>
            </p:nvSpPr>
            <p:spPr>
              <a:xfrm rot="17703920" flipH="1">
                <a:off x="2279515" y="2749759"/>
                <a:ext cx="181148" cy="771493"/>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grpSp>
          <p:nvGrpSpPr>
            <p:cNvPr id="9" name="Group 40"/>
            <p:cNvGrpSpPr/>
            <p:nvPr/>
          </p:nvGrpSpPr>
          <p:grpSpPr>
            <a:xfrm flipH="1">
              <a:off x="4695149" y="1276349"/>
              <a:ext cx="465586" cy="1006346"/>
              <a:chOff x="5811795" y="1155550"/>
              <a:chExt cx="492650" cy="1064844"/>
            </a:xfrm>
            <a:grpFill/>
          </p:grpSpPr>
          <p:sp>
            <p:nvSpPr>
              <p:cNvPr id="17" name="Rounded Rectangle 41@|1FFC:0|FBC:0|LFC:16777215|LBC:16777215"/>
              <p:cNvSpPr/>
              <p:nvPr/>
            </p:nvSpPr>
            <p:spPr>
              <a:xfrm flipH="1" flipV="1">
                <a:off x="6094730" y="1155550"/>
                <a:ext cx="190500" cy="966619"/>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8" name="Rounded Rectangle 42@|1FFC:0|FBC:0|LFC:16777215|LBC:16777215"/>
              <p:cNvSpPr/>
              <p:nvPr/>
            </p:nvSpPr>
            <p:spPr>
              <a:xfrm rot="3564534">
                <a:off x="5962870" y="1878819"/>
                <a:ext cx="190500" cy="492650"/>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grpSp>
          <p:nvGrpSpPr>
            <p:cNvPr id="10" name="Group 49"/>
            <p:cNvGrpSpPr/>
            <p:nvPr/>
          </p:nvGrpSpPr>
          <p:grpSpPr>
            <a:xfrm flipH="1">
              <a:off x="5070221" y="2458910"/>
              <a:ext cx="566860" cy="838735"/>
              <a:chOff x="6012342" y="2292562"/>
              <a:chExt cx="599811" cy="887490"/>
            </a:xfrm>
            <a:grpFill/>
          </p:grpSpPr>
          <p:sp>
            <p:nvSpPr>
              <p:cNvPr id="15" name="Rounded Rectangle 47@|1FFC:0|FBC:0|LFC:16777215|LBC:16777215"/>
              <p:cNvSpPr/>
              <p:nvPr/>
            </p:nvSpPr>
            <p:spPr>
              <a:xfrm flipH="1">
                <a:off x="6039014" y="2292562"/>
                <a:ext cx="190500" cy="762000"/>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6" name="Rounded Rectangle 48@|1FFC:0|FBC:0|LFC:16777215|LBC:16777215"/>
              <p:cNvSpPr/>
              <p:nvPr/>
            </p:nvSpPr>
            <p:spPr>
              <a:xfrm rot="18035466" flipH="1">
                <a:off x="6216998" y="2784896"/>
                <a:ext cx="190500" cy="599811"/>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grpSp>
          <p:nvGrpSpPr>
            <p:cNvPr id="11" name="Group 50"/>
            <p:cNvGrpSpPr/>
            <p:nvPr/>
          </p:nvGrpSpPr>
          <p:grpSpPr>
            <a:xfrm>
              <a:off x="3506920" y="1343025"/>
              <a:ext cx="566860" cy="877223"/>
              <a:chOff x="6012342" y="1921426"/>
              <a:chExt cx="599811" cy="928215"/>
            </a:xfrm>
            <a:grpFill/>
          </p:grpSpPr>
          <p:sp>
            <p:nvSpPr>
              <p:cNvPr id="13" name="Rounded Rectangle 51@|1FFC:0|FBC:0|LFC:16777215|LBC:16777215"/>
              <p:cNvSpPr/>
              <p:nvPr/>
            </p:nvSpPr>
            <p:spPr>
              <a:xfrm flipH="1" flipV="1">
                <a:off x="6039013" y="1921426"/>
                <a:ext cx="190500" cy="802724"/>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4" name="Rounded Rectangle 52@|1FFC:0|FBC:0|LFC:16777215|LBC:16777215"/>
              <p:cNvSpPr/>
              <p:nvPr/>
            </p:nvSpPr>
            <p:spPr>
              <a:xfrm rot="18035466" flipH="1">
                <a:off x="6216998" y="2454485"/>
                <a:ext cx="190500" cy="599811"/>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sp>
          <p:nvSpPr>
            <p:cNvPr id="12" name="Rounded Rectangle 54@|1FFC:14277081|FBC:16777215|LFC:16777215|LBC:16777215"/>
            <p:cNvSpPr/>
            <p:nvPr/>
          </p:nvSpPr>
          <p:spPr>
            <a:xfrm rot="18522481" flipV="1">
              <a:off x="3688186" y="2405736"/>
              <a:ext cx="180035" cy="701899"/>
            </a:xfrm>
            <a:prstGeom prst="roundRect">
              <a:avLst>
                <a:gd name="adj" fmla="val 50000"/>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sp>
        <p:nvSpPr>
          <p:cNvPr id="23" name="Oval 55"/>
          <p:cNvSpPr/>
          <p:nvPr/>
        </p:nvSpPr>
        <p:spPr>
          <a:xfrm>
            <a:off x="5349875" y="5707063"/>
            <a:ext cx="203200" cy="203200"/>
          </a:xfrm>
          <a:prstGeom prst="ellipse">
            <a:avLst/>
          </a:prstGeom>
          <a:solidFill>
            <a:srgbClr val="02B3C5"/>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ea typeface="Microsoft YaHei" panose="020B0503020204020204" pitchFamily="34" charset="-122"/>
              <a:cs typeface="Calibri" panose="020F0502020204030204" pitchFamily="34" charset="0"/>
              <a:sym typeface="Arial" panose="020B0604020202020204" pitchFamily="34" charset="0"/>
            </a:endParaRPr>
          </a:p>
        </p:txBody>
      </p:sp>
      <p:sp>
        <p:nvSpPr>
          <p:cNvPr id="24" name="Oval 56"/>
          <p:cNvSpPr/>
          <p:nvPr/>
        </p:nvSpPr>
        <p:spPr>
          <a:xfrm>
            <a:off x="4691063" y="4025900"/>
            <a:ext cx="203200" cy="201613"/>
          </a:xfrm>
          <a:prstGeom prst="ellipse">
            <a:avLst/>
          </a:prstGeom>
          <a:solidFill>
            <a:srgbClr val="F07474"/>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ea typeface="Microsoft YaHei" panose="020B0503020204020204" pitchFamily="34" charset="-122"/>
              <a:cs typeface="Calibri" panose="020F0502020204030204" pitchFamily="34" charset="0"/>
              <a:sym typeface="Arial" panose="020B0604020202020204" pitchFamily="34" charset="0"/>
            </a:endParaRPr>
          </a:p>
        </p:txBody>
      </p:sp>
      <p:sp>
        <p:nvSpPr>
          <p:cNvPr id="25" name="Oval 57"/>
          <p:cNvSpPr/>
          <p:nvPr/>
        </p:nvSpPr>
        <p:spPr>
          <a:xfrm>
            <a:off x="7277100" y="3997325"/>
            <a:ext cx="201613" cy="201613"/>
          </a:xfrm>
          <a:prstGeom prst="ellipse">
            <a:avLst/>
          </a:prstGeom>
          <a:solidFill>
            <a:srgbClr val="02B3C5"/>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ea typeface="Microsoft YaHei" panose="020B0503020204020204" pitchFamily="34" charset="-122"/>
              <a:cs typeface="Calibri" panose="020F0502020204030204" pitchFamily="34" charset="0"/>
              <a:sym typeface="Arial" panose="020B0604020202020204" pitchFamily="34" charset="0"/>
            </a:endParaRPr>
          </a:p>
        </p:txBody>
      </p:sp>
      <p:sp>
        <p:nvSpPr>
          <p:cNvPr id="26" name="Oval 58"/>
          <p:cNvSpPr/>
          <p:nvPr/>
        </p:nvSpPr>
        <p:spPr>
          <a:xfrm>
            <a:off x="6318250" y="2400300"/>
            <a:ext cx="203200" cy="201613"/>
          </a:xfrm>
          <a:prstGeom prst="ellipse">
            <a:avLst/>
          </a:prstGeom>
          <a:solidFill>
            <a:srgbClr val="6A3C7C"/>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ea typeface="Microsoft YaHei" panose="020B0503020204020204" pitchFamily="34" charset="-122"/>
              <a:cs typeface="Calibri" panose="020F0502020204030204" pitchFamily="34" charset="0"/>
              <a:sym typeface="Arial" panose="020B0604020202020204" pitchFamily="34" charset="0"/>
            </a:endParaRPr>
          </a:p>
        </p:txBody>
      </p:sp>
      <p:sp>
        <p:nvSpPr>
          <p:cNvPr id="27" name="Oval 60"/>
          <p:cNvSpPr/>
          <p:nvPr/>
        </p:nvSpPr>
        <p:spPr>
          <a:xfrm>
            <a:off x="4741863" y="2492375"/>
            <a:ext cx="203200" cy="201613"/>
          </a:xfrm>
          <a:prstGeom prst="ellipse">
            <a:avLst/>
          </a:prstGeom>
          <a:solidFill>
            <a:srgbClr val="FFBF53"/>
          </a:solidFill>
          <a:ln w="25400" cap="flat" cmpd="sng" algn="ctr">
            <a:no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ea typeface="Microsoft YaHei" panose="020B0503020204020204" pitchFamily="34" charset="-122"/>
              <a:cs typeface="Calibri" panose="020F0502020204030204" pitchFamily="34" charset="0"/>
              <a:sym typeface="Arial" panose="020B0604020202020204" pitchFamily="34" charset="0"/>
            </a:endParaRPr>
          </a:p>
        </p:txBody>
      </p:sp>
      <p:grpSp>
        <p:nvGrpSpPr>
          <p:cNvPr id="28" name="Group 81"/>
          <p:cNvGrpSpPr/>
          <p:nvPr/>
        </p:nvGrpSpPr>
        <p:grpSpPr>
          <a:xfrm flipH="1">
            <a:off x="6411581" y="2224101"/>
            <a:ext cx="1716089" cy="268583"/>
            <a:chOff x="3127643" y="1459073"/>
            <a:chExt cx="704089" cy="187150"/>
          </a:xfrm>
          <a:solidFill>
            <a:srgbClr val="73446C"/>
          </a:solidFill>
        </p:grpSpPr>
        <p:sp>
          <p:nvSpPr>
            <p:cNvPr id="29" name="Straight Connector 63@|9FFC:0|FBC:0|LFC:1554685|LBC:16777215"/>
            <p:cNvSpPr/>
            <p:nvPr/>
          </p:nvSpPr>
          <p:spPr>
            <a:xfrm flipH="1" flipV="1">
              <a:off x="3592678" y="1460246"/>
              <a:ext cx="239054" cy="185977"/>
            </a:xfrm>
            <a:prstGeom prst="line">
              <a:avLst/>
            </a:prstGeom>
            <a:grpFill/>
            <a:ln w="19050" cap="rnd" cmpd="sng" algn="ctr">
              <a:solidFill>
                <a:srgbClr val="6A3C7C"/>
              </a:solidFill>
              <a:prstDash val="solid"/>
              <a:headEnd type="oval"/>
              <a:tailEnd type="none"/>
            </a:ln>
            <a:effectLst/>
          </p:spPr>
        </p:sp>
        <p:sp>
          <p:nvSpPr>
            <p:cNvPr id="30" name="Straight Connector 64@|9FFC:0|FBC:0|LFC:1554685|LBC:16777215"/>
            <p:cNvSpPr/>
            <p:nvPr/>
          </p:nvSpPr>
          <p:spPr>
            <a:xfrm flipH="1" flipV="1">
              <a:off x="3127643" y="1459073"/>
              <a:ext cx="465038" cy="0"/>
            </a:xfrm>
            <a:prstGeom prst="line">
              <a:avLst/>
            </a:prstGeom>
            <a:grpFill/>
            <a:ln w="19050" cap="rnd" cmpd="sng" algn="ctr">
              <a:solidFill>
                <a:srgbClr val="6A3C7C"/>
              </a:solidFill>
              <a:prstDash val="solid"/>
              <a:headEnd type="none"/>
              <a:tailEnd type="oval"/>
            </a:ln>
            <a:effectLst/>
          </p:spPr>
        </p:sp>
      </p:grpSp>
      <p:grpSp>
        <p:nvGrpSpPr>
          <p:cNvPr id="31" name="Group 81"/>
          <p:cNvGrpSpPr/>
          <p:nvPr/>
        </p:nvGrpSpPr>
        <p:grpSpPr>
          <a:xfrm flipH="1">
            <a:off x="7390742" y="3848001"/>
            <a:ext cx="736929" cy="244899"/>
            <a:chOff x="3127643" y="1459073"/>
            <a:chExt cx="704089" cy="187150"/>
          </a:xfrm>
          <a:solidFill>
            <a:srgbClr val="A5CA36"/>
          </a:solidFill>
        </p:grpSpPr>
        <p:sp>
          <p:nvSpPr>
            <p:cNvPr id="32" name="Straight Connector 73@|9FFC:0|FBC:0|LFC:2381804|LBC:16777215"/>
            <p:cNvSpPr/>
            <p:nvPr/>
          </p:nvSpPr>
          <p:spPr>
            <a:xfrm flipH="1" flipV="1">
              <a:off x="3592678" y="1460246"/>
              <a:ext cx="239054" cy="185977"/>
            </a:xfrm>
            <a:prstGeom prst="line">
              <a:avLst/>
            </a:prstGeom>
            <a:grpFill/>
            <a:ln w="19050" cap="rnd" cmpd="sng" algn="ctr">
              <a:solidFill>
                <a:srgbClr val="02B3C5"/>
              </a:solidFill>
              <a:prstDash val="solid"/>
              <a:headEnd type="oval"/>
              <a:tailEnd type="none"/>
            </a:ln>
            <a:effectLst/>
          </p:spPr>
        </p:sp>
        <p:sp>
          <p:nvSpPr>
            <p:cNvPr id="33" name="Straight Connector 74@|9FFC:0|FBC:0|LFC:2381804|LBC:16777215"/>
            <p:cNvSpPr/>
            <p:nvPr/>
          </p:nvSpPr>
          <p:spPr>
            <a:xfrm flipH="1" flipV="1">
              <a:off x="3127643" y="1459073"/>
              <a:ext cx="465038" cy="0"/>
            </a:xfrm>
            <a:prstGeom prst="line">
              <a:avLst/>
            </a:prstGeom>
            <a:grpFill/>
            <a:ln w="19050" cap="rnd" cmpd="sng" algn="ctr">
              <a:solidFill>
                <a:srgbClr val="02B3C5"/>
              </a:solidFill>
              <a:prstDash val="solid"/>
              <a:headEnd type="none"/>
              <a:tailEnd type="oval"/>
            </a:ln>
            <a:effectLst/>
          </p:spPr>
        </p:sp>
      </p:grpSp>
      <p:grpSp>
        <p:nvGrpSpPr>
          <p:cNvPr id="34" name="Group 81"/>
          <p:cNvGrpSpPr/>
          <p:nvPr/>
        </p:nvGrpSpPr>
        <p:grpSpPr>
          <a:xfrm>
            <a:off x="4076322" y="5537291"/>
            <a:ext cx="1387792" cy="259393"/>
            <a:chOff x="3127643" y="1459073"/>
            <a:chExt cx="704089" cy="187150"/>
          </a:xfrm>
          <a:solidFill>
            <a:srgbClr val="1C8EE4"/>
          </a:solidFill>
        </p:grpSpPr>
        <p:sp>
          <p:nvSpPr>
            <p:cNvPr id="35" name="Straight Connector 77@|9FFC:0|FBC:0|LFC:4308095|LBC:16777215"/>
            <p:cNvSpPr/>
            <p:nvPr/>
          </p:nvSpPr>
          <p:spPr>
            <a:xfrm flipH="1" flipV="1">
              <a:off x="3592678" y="1460246"/>
              <a:ext cx="239054" cy="185977"/>
            </a:xfrm>
            <a:prstGeom prst="line">
              <a:avLst/>
            </a:prstGeom>
            <a:grpFill/>
            <a:ln w="19050" cap="rnd" cmpd="sng" algn="ctr">
              <a:solidFill>
                <a:srgbClr val="02B3C5"/>
              </a:solidFill>
              <a:prstDash val="solid"/>
              <a:headEnd type="oval"/>
              <a:tailEnd type="none"/>
            </a:ln>
            <a:effectLst/>
          </p:spPr>
        </p:sp>
        <p:sp>
          <p:nvSpPr>
            <p:cNvPr id="36" name="Straight Connector 78@|9FFC:0|FBC:0|LFC:4308095|LBC:16777215"/>
            <p:cNvSpPr/>
            <p:nvPr/>
          </p:nvSpPr>
          <p:spPr>
            <a:xfrm flipH="1" flipV="1">
              <a:off x="3127643" y="1459073"/>
              <a:ext cx="465038" cy="0"/>
            </a:xfrm>
            <a:prstGeom prst="line">
              <a:avLst/>
            </a:prstGeom>
            <a:grpFill/>
            <a:ln w="19050" cap="rnd" cmpd="sng" algn="ctr">
              <a:solidFill>
                <a:srgbClr val="02B3C5"/>
              </a:solidFill>
              <a:prstDash val="solid"/>
              <a:headEnd type="none"/>
              <a:tailEnd type="oval"/>
            </a:ln>
            <a:effectLst/>
          </p:spPr>
        </p:sp>
      </p:grpSp>
      <p:grpSp>
        <p:nvGrpSpPr>
          <p:cNvPr id="37" name="Group 81"/>
          <p:cNvGrpSpPr/>
          <p:nvPr/>
        </p:nvGrpSpPr>
        <p:grpSpPr>
          <a:xfrm>
            <a:off x="4048423" y="3867093"/>
            <a:ext cx="736929" cy="244899"/>
            <a:chOff x="3127643" y="1459073"/>
            <a:chExt cx="704089" cy="187150"/>
          </a:xfrm>
          <a:solidFill>
            <a:srgbClr val="FCC725"/>
          </a:solidFill>
        </p:grpSpPr>
        <p:sp>
          <p:nvSpPr>
            <p:cNvPr id="38" name="Straight Connector 84@|9FFC:0|FBC:0|LFC:14657585|LBC:16777215"/>
            <p:cNvSpPr/>
            <p:nvPr/>
          </p:nvSpPr>
          <p:spPr>
            <a:xfrm flipH="1" flipV="1">
              <a:off x="3592678" y="1460246"/>
              <a:ext cx="239054" cy="185977"/>
            </a:xfrm>
            <a:prstGeom prst="line">
              <a:avLst/>
            </a:prstGeom>
            <a:grpFill/>
            <a:ln w="19050" cap="rnd" cmpd="sng" algn="ctr">
              <a:solidFill>
                <a:srgbClr val="F1BE22"/>
              </a:solidFill>
              <a:prstDash val="solid"/>
              <a:headEnd type="oval"/>
              <a:tailEnd type="none"/>
            </a:ln>
            <a:effectLst/>
          </p:spPr>
        </p:sp>
        <p:sp>
          <p:nvSpPr>
            <p:cNvPr id="39" name="Straight Connector 85@|9FFC:0|FBC:0|LFC:14657585|LBC:16777215"/>
            <p:cNvSpPr/>
            <p:nvPr/>
          </p:nvSpPr>
          <p:spPr>
            <a:xfrm flipH="1" flipV="1">
              <a:off x="3127643" y="1459073"/>
              <a:ext cx="465038" cy="0"/>
            </a:xfrm>
            <a:prstGeom prst="line">
              <a:avLst/>
            </a:prstGeom>
            <a:grpFill/>
            <a:ln w="19050" cap="rnd" cmpd="sng" algn="ctr">
              <a:solidFill>
                <a:srgbClr val="F1BE22"/>
              </a:solidFill>
              <a:prstDash val="solid"/>
              <a:headEnd type="none"/>
              <a:tailEnd type="oval"/>
            </a:ln>
            <a:effectLst/>
          </p:spPr>
        </p:sp>
      </p:grpSp>
      <p:grpSp>
        <p:nvGrpSpPr>
          <p:cNvPr id="40" name="Group 81"/>
          <p:cNvGrpSpPr/>
          <p:nvPr/>
        </p:nvGrpSpPr>
        <p:grpSpPr>
          <a:xfrm>
            <a:off x="4111800" y="2354513"/>
            <a:ext cx="736929" cy="244899"/>
            <a:chOff x="3127643" y="1459073"/>
            <a:chExt cx="704089" cy="187150"/>
          </a:xfrm>
          <a:solidFill>
            <a:srgbClr val="E71F3C"/>
          </a:solidFill>
        </p:grpSpPr>
        <p:sp>
          <p:nvSpPr>
            <p:cNvPr id="41" name="Straight Connector 89@|9FFC:0|FBC:0|LFC:4308095|LBC:16777215"/>
            <p:cNvSpPr/>
            <p:nvPr/>
          </p:nvSpPr>
          <p:spPr>
            <a:xfrm flipH="1" flipV="1">
              <a:off x="3592678" y="1460246"/>
              <a:ext cx="239054" cy="185977"/>
            </a:xfrm>
            <a:prstGeom prst="line">
              <a:avLst/>
            </a:prstGeom>
            <a:grpFill/>
            <a:ln w="19050" cap="rnd" cmpd="sng" algn="ctr">
              <a:solidFill>
                <a:srgbClr val="FFBF53"/>
              </a:solidFill>
              <a:prstDash val="solid"/>
              <a:headEnd type="oval"/>
              <a:tailEnd type="none"/>
            </a:ln>
            <a:effectLst/>
          </p:spPr>
        </p:sp>
        <p:sp>
          <p:nvSpPr>
            <p:cNvPr id="42" name="Straight Connector 90@|9FFC:0|FBC:0|LFC:4308095|LBC:16777215"/>
            <p:cNvSpPr/>
            <p:nvPr/>
          </p:nvSpPr>
          <p:spPr>
            <a:xfrm flipH="1" flipV="1">
              <a:off x="3127643" y="1459073"/>
              <a:ext cx="465038" cy="0"/>
            </a:xfrm>
            <a:prstGeom prst="line">
              <a:avLst/>
            </a:prstGeom>
            <a:grpFill/>
            <a:ln w="19050" cap="rnd" cmpd="sng" algn="ctr">
              <a:solidFill>
                <a:srgbClr val="FFBF53"/>
              </a:solidFill>
              <a:prstDash val="solid"/>
              <a:headEnd type="none"/>
              <a:tailEnd type="oval"/>
            </a:ln>
            <a:effectLst/>
          </p:spPr>
        </p:sp>
      </p:grpSp>
      <p:sp>
        <p:nvSpPr>
          <p:cNvPr id="43" name="Freeform 206"/>
          <p:cNvSpPr>
            <a:spLocks noEditPoints="1"/>
          </p:cNvSpPr>
          <p:nvPr/>
        </p:nvSpPr>
        <p:spPr bwMode="auto">
          <a:xfrm>
            <a:off x="7608888" y="3330575"/>
            <a:ext cx="427038" cy="425450"/>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rgbClr val="02B3C5"/>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ea typeface="Microsoft YaHei" panose="020B0503020204020204" pitchFamily="34" charset="-122"/>
              <a:cs typeface="Calibri" panose="020F0502020204030204" pitchFamily="34" charset="0"/>
              <a:sym typeface="Arial" panose="020B0604020202020204" pitchFamily="34" charset="0"/>
            </a:endParaRPr>
          </a:p>
        </p:txBody>
      </p:sp>
      <p:sp>
        <p:nvSpPr>
          <p:cNvPr id="44" name="Freeform 170"/>
          <p:cNvSpPr>
            <a:spLocks noEditPoints="1"/>
          </p:cNvSpPr>
          <p:nvPr/>
        </p:nvSpPr>
        <p:spPr bwMode="auto">
          <a:xfrm>
            <a:off x="7656513" y="1770063"/>
            <a:ext cx="417513" cy="352425"/>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6A3C7C"/>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ea typeface="Microsoft YaHei" panose="020B0503020204020204" pitchFamily="34" charset="-122"/>
              <a:cs typeface="Calibri" panose="020F0502020204030204" pitchFamily="34" charset="0"/>
              <a:sym typeface="Arial" panose="020B0604020202020204" pitchFamily="34" charset="0"/>
            </a:endParaRPr>
          </a:p>
        </p:txBody>
      </p:sp>
      <p:sp>
        <p:nvSpPr>
          <p:cNvPr id="45" name="Freeform 5"/>
          <p:cNvSpPr>
            <a:spLocks noEditPoints="1"/>
          </p:cNvSpPr>
          <p:nvPr/>
        </p:nvSpPr>
        <p:spPr bwMode="auto">
          <a:xfrm>
            <a:off x="4083050" y="3330575"/>
            <a:ext cx="436563" cy="423863"/>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rgbClr val="F07474"/>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ea typeface="Microsoft YaHei" panose="020B0503020204020204" pitchFamily="34" charset="-122"/>
              <a:cs typeface="Calibri" panose="020F0502020204030204" pitchFamily="34" charset="0"/>
              <a:sym typeface="Arial" panose="020B0604020202020204" pitchFamily="34" charset="0"/>
            </a:endParaRPr>
          </a:p>
        </p:txBody>
      </p:sp>
      <p:sp>
        <p:nvSpPr>
          <p:cNvPr id="46" name="Freeform 45"/>
          <p:cNvSpPr>
            <a:spLocks noEditPoints="1"/>
          </p:cNvSpPr>
          <p:nvPr/>
        </p:nvSpPr>
        <p:spPr bwMode="auto">
          <a:xfrm>
            <a:off x="4144963" y="1770063"/>
            <a:ext cx="446088" cy="482600"/>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rgbClr val="FFBF53"/>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ea typeface="Microsoft YaHei" panose="020B0503020204020204" pitchFamily="34" charset="-122"/>
              <a:cs typeface="Calibri" panose="020F0502020204030204" pitchFamily="34" charset="0"/>
              <a:sym typeface="Arial" panose="020B0604020202020204" pitchFamily="34" charset="0"/>
            </a:endParaRPr>
          </a:p>
        </p:txBody>
      </p:sp>
      <p:sp>
        <p:nvSpPr>
          <p:cNvPr id="47" name="Freeform 177"/>
          <p:cNvSpPr>
            <a:spLocks noEditPoints="1"/>
          </p:cNvSpPr>
          <p:nvPr/>
        </p:nvSpPr>
        <p:spPr bwMode="auto">
          <a:xfrm>
            <a:off x="4119563" y="4945063"/>
            <a:ext cx="439738" cy="461963"/>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rgbClr val="02B3C5"/>
          </a:solidFill>
          <a:ln w="9525">
            <a:noFill/>
            <a:round/>
          </a:ln>
        </p:spPr>
        <p:txBody>
          <a:bodyPr vert="horz" wrap="square" lIns="121682" tIns="60841" rIns="121682" bIns="60841" numCol="1" anchor="t" anchorCtr="0" compatLnSpc="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ea typeface="Microsoft YaHei" panose="020B0503020204020204" pitchFamily="34" charset="-122"/>
              <a:cs typeface="Calibri" panose="020F0502020204030204" pitchFamily="34" charset="0"/>
              <a:sym typeface="Arial" panose="020B0604020202020204" pitchFamily="34" charset="0"/>
            </a:endParaRPr>
          </a:p>
        </p:txBody>
      </p:sp>
      <p:sp>
        <p:nvSpPr>
          <p:cNvPr id="16402" name="TextBox 13"/>
          <p:cNvSpPr txBox="1"/>
          <p:nvPr/>
        </p:nvSpPr>
        <p:spPr>
          <a:xfrm>
            <a:off x="8377238" y="3714750"/>
            <a:ext cx="2335212" cy="36830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403" name="TextBox 13"/>
          <p:cNvSpPr txBox="1"/>
          <p:nvPr/>
        </p:nvSpPr>
        <p:spPr>
          <a:xfrm>
            <a:off x="8358188" y="2035175"/>
            <a:ext cx="2335212" cy="368300"/>
          </a:xfrm>
          <a:prstGeom prst="rect">
            <a:avLst/>
          </a:prstGeom>
          <a:noFill/>
          <a:ln w="9525">
            <a:noFill/>
          </a:ln>
        </p:spPr>
        <p:txBody>
          <a:bodyPr wrap="square" lIns="0" tIns="0" rIns="0" bIns="0" anchor="t">
            <a:spAutoFit/>
          </a:bodyPr>
          <a:p>
            <a:pP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404" name="TextBox 13"/>
          <p:cNvSpPr txBox="1"/>
          <p:nvPr/>
        </p:nvSpPr>
        <p:spPr>
          <a:xfrm>
            <a:off x="1336675" y="2203450"/>
            <a:ext cx="2333625" cy="368300"/>
          </a:xfrm>
          <a:prstGeom prst="rect">
            <a:avLst/>
          </a:prstGeom>
          <a:noFill/>
          <a:ln w="9525">
            <a:noFill/>
          </a:ln>
        </p:spPr>
        <p:txBody>
          <a:bodyPr wrap="square" lIns="0" tIns="0" rIns="0" bIns="0" anchor="t">
            <a:spAutoFit/>
          </a:bodyPr>
          <a:p>
            <a:pPr algn="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405" name="TextBox 13"/>
          <p:cNvSpPr txBox="1"/>
          <p:nvPr/>
        </p:nvSpPr>
        <p:spPr>
          <a:xfrm>
            <a:off x="1336675" y="3719513"/>
            <a:ext cx="2333625" cy="368300"/>
          </a:xfrm>
          <a:prstGeom prst="rect">
            <a:avLst/>
          </a:prstGeom>
          <a:noFill/>
          <a:ln w="9525">
            <a:noFill/>
          </a:ln>
        </p:spPr>
        <p:txBody>
          <a:bodyPr wrap="square" lIns="0" tIns="0" rIns="0" bIns="0" anchor="t">
            <a:spAutoFit/>
          </a:bodyPr>
          <a:p>
            <a:pPr algn="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406" name="TextBox 13"/>
          <p:cNvSpPr txBox="1"/>
          <p:nvPr/>
        </p:nvSpPr>
        <p:spPr>
          <a:xfrm>
            <a:off x="1336675" y="5343525"/>
            <a:ext cx="2333625" cy="368300"/>
          </a:xfrm>
          <a:prstGeom prst="rect">
            <a:avLst/>
          </a:prstGeom>
          <a:noFill/>
          <a:ln w="9525">
            <a:noFill/>
          </a:ln>
        </p:spPr>
        <p:txBody>
          <a:bodyPr wrap="square" lIns="0" tIns="0" rIns="0" bIns="0" anchor="t">
            <a:spAutoFit/>
          </a:bodyPr>
          <a:p>
            <a:pPr algn="r" defTabSz="1216025">
              <a:spcBef>
                <a:spcPct val="20000"/>
              </a:spcBef>
            </a:pPr>
            <a:r>
              <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rPr>
              <a:t>According to your need to draw the text box size</a:t>
            </a:r>
            <a:endParaRPr lang="en-US" altLang="zh-CN" sz="1200"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407" name="TextBox 13"/>
          <p:cNvSpPr txBox="1"/>
          <p:nvPr/>
        </p:nvSpPr>
        <p:spPr>
          <a:xfrm>
            <a:off x="8377238" y="3433763"/>
            <a:ext cx="1954212" cy="246062"/>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408" name="TextBox 13"/>
          <p:cNvSpPr txBox="1"/>
          <p:nvPr/>
        </p:nvSpPr>
        <p:spPr>
          <a:xfrm>
            <a:off x="8358188" y="1789113"/>
            <a:ext cx="1954212" cy="246062"/>
          </a:xfrm>
          <a:prstGeom prst="rect">
            <a:avLst/>
          </a:prstGeom>
          <a:noFill/>
          <a:ln w="9525">
            <a:noFill/>
          </a:ln>
        </p:spPr>
        <p:txBody>
          <a:bodyPr wrap="square" lIns="0" tIns="0" rIns="0" bIns="0" anchor="t">
            <a:spAutoFit/>
          </a:bodyPr>
          <a:p>
            <a:pP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409" name="TextBox 13"/>
          <p:cNvSpPr txBox="1"/>
          <p:nvPr/>
        </p:nvSpPr>
        <p:spPr>
          <a:xfrm>
            <a:off x="1717675" y="1922463"/>
            <a:ext cx="1952625" cy="246062"/>
          </a:xfrm>
          <a:prstGeom prst="rect">
            <a:avLst/>
          </a:prstGeom>
          <a:noFill/>
          <a:ln w="9525">
            <a:noFill/>
          </a:ln>
        </p:spPr>
        <p:txBody>
          <a:bodyPr wrap="square" lIns="0" tIns="0" rIns="0" bIns="0" anchor="t">
            <a:spAutoFit/>
          </a:bodyPr>
          <a:p>
            <a:pPr algn="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410" name="TextBox 13"/>
          <p:cNvSpPr txBox="1"/>
          <p:nvPr/>
        </p:nvSpPr>
        <p:spPr>
          <a:xfrm>
            <a:off x="1717675" y="3433763"/>
            <a:ext cx="1952625" cy="246062"/>
          </a:xfrm>
          <a:prstGeom prst="rect">
            <a:avLst/>
          </a:prstGeom>
          <a:noFill/>
          <a:ln w="9525">
            <a:noFill/>
          </a:ln>
        </p:spPr>
        <p:txBody>
          <a:bodyPr wrap="square" lIns="0" tIns="0" rIns="0" bIns="0" anchor="t">
            <a:spAutoFit/>
          </a:bodyPr>
          <a:p>
            <a:pPr algn="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
        <p:nvSpPr>
          <p:cNvPr id="16411" name="TextBox 13"/>
          <p:cNvSpPr txBox="1"/>
          <p:nvPr/>
        </p:nvSpPr>
        <p:spPr>
          <a:xfrm>
            <a:off x="1717675" y="5053013"/>
            <a:ext cx="1952625" cy="246062"/>
          </a:xfrm>
          <a:prstGeom prst="rect">
            <a:avLst/>
          </a:prstGeom>
          <a:noFill/>
          <a:ln w="9525">
            <a:noFill/>
          </a:ln>
        </p:spPr>
        <p:txBody>
          <a:bodyPr wrap="square" lIns="0" tIns="0" rIns="0" bIns="0" anchor="t">
            <a:spAutoFit/>
          </a:bodyPr>
          <a:p>
            <a:pPr algn="r" defTabSz="1216025">
              <a:spcBef>
                <a:spcPct val="20000"/>
              </a:spcBef>
            </a:pPr>
            <a:r>
              <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rPr>
              <a:t>ADD TITLE</a:t>
            </a:r>
            <a:endParaRPr lang="en-US" altLang="zh-CN" sz="1600" b="1" dirty="0">
              <a:solidFill>
                <a:srgbClr val="445469"/>
              </a:solidFill>
              <a:ea typeface="Microsoft YaHei" panose="020B0503020204020204" pitchFamily="34" charset="-122"/>
              <a:cs typeface="Calibri" panose="020F0502020204030204" pitchFamily="34" charset="0"/>
              <a:sym typeface="Arial" panose="020B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6094</Words>
  <Application>WPS Presentation</Application>
  <PresentationFormat/>
  <Paragraphs>376</Paragraphs>
  <Slides>26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Arial</vt:lpstr>
      <vt:lpstr>SimSun</vt:lpstr>
      <vt:lpstr>Wingdings</vt:lpstr>
      <vt:lpstr>Calibri</vt:lpstr>
      <vt:lpstr>Open Sans Extrabold</vt:lpstr>
      <vt:lpstr>Malgun Gothic</vt:lpstr>
      <vt:lpstr>Microsoft YaHei</vt:lpstr>
      <vt:lpstr>Arial Unicode MS</vt:lpstr>
      <vt:lpstr>Calibri Light</vt:lpstr>
      <vt:lpstr>Gulim</vt:lpstr>
      <vt:lpstr>Calibri</vt:lpstr>
      <vt:lpstr>Office 主题</vt:lpstr>
      <vt:lpstr>PowerPoint 演示文稿</vt:lpstr>
      <vt:lpstr>PowerPoint 演示文稿</vt:lpstr>
      <vt:lpstr>PowerPoint 演示文稿</vt:lpstr>
      <vt:lpstr>PowerPoint 演示文稿</vt:lpstr>
      <vt:lpstr>sinh vật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41</cp:revision>
  <dcterms:created xsi:type="dcterms:W3CDTF">2015-07-04T02:09:00Z</dcterms:created>
  <dcterms:modified xsi:type="dcterms:W3CDTF">2021-03-03T02:01:18Z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